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66" dt="2024-01-10T06:18:11.2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0T06:18:11.264" v="820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0T06:18:11.264" v="820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0T06:18:11.264" v="820" actId="573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89910"/>
              </p:ext>
            </p:extLst>
          </p:nvPr>
        </p:nvGraphicFramePr>
        <p:xfrm>
          <a:off x="695740" y="4073133"/>
          <a:ext cx="9108660" cy="2768485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139</Words>
  <Application>Microsoft Office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2024-01-10T06:18:11Z</dcterms:modified>
</cp:coreProperties>
</file>