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56" r:id="rId4"/>
    <p:sldId id="263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13" dt="2024-01-16T07:32:10.2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7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07:32:10.271" v="962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7:32:10.271" v="962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mod modGraphic">
          <ac:chgData name="ZHANG Xiangyu" userId="0af619d5-14b7-43d3-95bc-94ad39c803d6" providerId="ADAL" clId="{0190945F-89A7-4B46-967C-3ACE53AB7830}" dt="2024-01-16T07:32:03.393" v="961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7:32:10.271" v="962" actId="5736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52857"/>
              </p:ext>
            </p:extLst>
          </p:nvPr>
        </p:nvGraphicFramePr>
        <p:xfrm>
          <a:off x="695739" y="742435"/>
          <a:ext cx="11084063" cy="3386475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 (Early Bird)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 (Early Bird)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61547"/>
              </p:ext>
            </p:extLst>
          </p:nvPr>
        </p:nvGraphicFramePr>
        <p:xfrm>
          <a:off x="1038640" y="7094865"/>
          <a:ext cx="9108660" cy="3730331"/>
        </p:xfrm>
        <a:graphic>
          <a:graphicData uri="http://schemas.openxmlformats.org/drawingml/2006/table">
            <a:tbl>
              <a:tblPr/>
              <a:tblGrid>
                <a:gridCol w="474483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3638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 (Early Bird)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 (Early Bird)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211</Words>
  <Application>Microsoft Office PowerPoint</Application>
  <PresentationFormat>宽屏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2024-01-16T07:32:12Z</dcterms:modified>
</cp:coreProperties>
</file>