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22" dt="2024-03-15T04:49:47.4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5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04:49:47.418" v="541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04:49:47.418" v="541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9:47.418" v="541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39490"/>
              </p:ext>
            </p:extLst>
          </p:nvPr>
        </p:nvGraphicFramePr>
        <p:xfrm>
          <a:off x="266699" y="-693156"/>
          <a:ext cx="11658601" cy="14605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964782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Date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Time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effectLst/>
                        </a:rPr>
                        <a:t>Purpose/Function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Location</a:t>
                      </a:r>
                      <a:endParaRPr lang="zh-CN" altLang="en-US" sz="20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486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07 July 2024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14:00-20:00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Onsite Registration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677095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08 July 2024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08:00-12:00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Opening Ceremony,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Group Photo,</a:t>
                      </a:r>
                      <a:br>
                        <a:rPr lang="en-US" sz="2000" kern="100" dirty="0">
                          <a:effectLst/>
                        </a:rPr>
                      </a:br>
                      <a:r>
                        <a:rPr lang="en-US" sz="2000" kern="100" dirty="0">
                          <a:effectLst/>
                        </a:rPr>
                        <a:t>Plenary Lectures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DoubleTree by Hilton Kuala Lumpur</a:t>
                      </a:r>
                      <a:endParaRPr lang="zh-CN" altLang="en-US" sz="20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12:00-13:30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Lunch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634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14:00-18:00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Academic Report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Rooms 1-6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19:00-21:00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Banquet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63484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09 July 2024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08:00-12:00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Academic Report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Rooms 1-6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12:00-13:30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Lunch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634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14:00-18:00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Academic Report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Rooms 1-6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altLang="en-US" sz="20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48697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10 July 2024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08:00-12:00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Academic/Committee Discussion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12:00-13:30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Lunch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677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14:00-15:00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CMMM20244 Conference Committee Meeting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846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15:00-17:00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CMMM2024 Conference Closing/Certificate Distribution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DoubleTree by Hilton Kuala Lumpur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24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11 &amp; 12 July 2024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TBC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Visit </a:t>
                      </a:r>
                      <a:r>
                        <a:rPr lang="en-US" sz="2000" kern="100" dirty="0" err="1">
                          <a:effectLst/>
                        </a:rPr>
                        <a:t>Universiti</a:t>
                      </a:r>
                      <a:r>
                        <a:rPr lang="en-US" sz="2000" kern="100" dirty="0">
                          <a:effectLst/>
                        </a:rPr>
                        <a:t> Malaya, 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 err="1">
                          <a:effectLst/>
                        </a:rPr>
                        <a:t>Universiti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Tunku</a:t>
                      </a:r>
                      <a:r>
                        <a:rPr lang="en-US" sz="2000" kern="100" dirty="0">
                          <a:effectLst/>
                        </a:rPr>
                        <a:t> Abdul Rahman and Other Academic Activities 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kern="100" dirty="0" err="1">
                          <a:effectLst/>
                        </a:rPr>
                        <a:t>Universiti</a:t>
                      </a:r>
                      <a:r>
                        <a:rPr lang="en-US" sz="2000" kern="100" dirty="0">
                          <a:effectLst/>
                        </a:rPr>
                        <a:t> Malaya &amp; </a:t>
                      </a:r>
                      <a:r>
                        <a:rPr lang="en-US" sz="2000" kern="100" dirty="0" err="1">
                          <a:effectLst/>
                        </a:rPr>
                        <a:t>Universiti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Tunku</a:t>
                      </a:r>
                      <a:r>
                        <a:rPr lang="en-US" sz="2000" kern="100" dirty="0">
                          <a:effectLst/>
                        </a:rPr>
                        <a:t> Abdul Rahman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806</Words>
  <Application>Microsoft Office PowerPoint</Application>
  <PresentationFormat>宽屏</PresentationFormat>
  <Paragraphs>270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2024-03-15T04:49:56Z</dcterms:modified>
</cp:coreProperties>
</file>