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33" dt="2024-01-16T08:09:26.4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8:09:26.470" v="1040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8:09:26.470" v="1040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mod modGraphic">
          <ac:chgData name="ZHANG Xiangyu" userId="0af619d5-14b7-43d3-95bc-94ad39c803d6" providerId="ADAL" clId="{0190945F-89A7-4B46-967C-3ACE53AB7830}" dt="2024-01-16T08:09:26.470" v="1040" actId="5736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8:09:19.897" v="1039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01593"/>
              </p:ext>
            </p:extLst>
          </p:nvPr>
        </p:nvGraphicFramePr>
        <p:xfrm>
          <a:off x="695739" y="742435"/>
          <a:ext cx="11084063" cy="3522488"/>
        </p:xfrm>
        <a:graphic>
          <a:graphicData uri="http://schemas.openxmlformats.org/drawingml/2006/table">
            <a:tbl>
              <a:tblPr/>
              <a:tblGrid>
                <a:gridCol w="3693522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693522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 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 April 2024 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2F55DD-A513-8385-3514-D87BEDD21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91826"/>
              </p:ext>
            </p:extLst>
          </p:nvPr>
        </p:nvGraphicFramePr>
        <p:xfrm>
          <a:off x="810039" y="4520313"/>
          <a:ext cx="11084063" cy="4046867"/>
        </p:xfrm>
        <a:graphic>
          <a:graphicData uri="http://schemas.openxmlformats.org/drawingml/2006/table">
            <a:tbl>
              <a:tblPr/>
              <a:tblGrid>
                <a:gridCol w="3693522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693522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16 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15 April 2024 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235</Words>
  <Application>Microsoft Office PowerPoint</Application>
  <PresentationFormat>宽屏</PresentationFormat>
  <Paragraphs>70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2024-01-16T08:09:28Z</dcterms:modified>
</cp:coreProperties>
</file>