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64" dt="2024-01-08T11:45:31.0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11:45:31.037" v="808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8T11:45:31.037" v="808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60575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116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2024-01-08T11:45:31Z</dcterms:modified>
</cp:coreProperties>
</file>