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8" dt="2024-03-15T05:22:29.3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5:22:29.335" v="659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5:22:29.335" v="659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5:22:29.335" v="659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73099"/>
              </p:ext>
            </p:extLst>
          </p:nvPr>
        </p:nvGraphicFramePr>
        <p:xfrm>
          <a:off x="0" y="217714"/>
          <a:ext cx="11393714" cy="12439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569948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87384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7625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Location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685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1027369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102736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685127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844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105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556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Visit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806</Words>
  <Application>Microsoft Office PowerPoint</Application>
  <PresentationFormat>宽屏</PresentationFormat>
  <Paragraphs>273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2024-03-15T05:22:30Z</dcterms:modified>
</cp:coreProperties>
</file>