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77" dt="2024-03-05T08:30:02.3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1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05T08:30:13.799" v="339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08:30:13.799" v="339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0:07.096" v="337" actId="14100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07:44:48.827" v="333" actId="403"/>
          <ac:spMkLst>
            <pc:docMk/>
            <pc:sldMk cId="1914114955" sldId="264"/>
            <ac:spMk id="10" creationId="{22DF6092-F4B1-7B11-6F08-4100876EF092}"/>
          </ac:spMkLst>
        </pc:spChg>
        <pc:spChg chg="add mod">
          <ac:chgData name="ZHANG Xiangyu" userId="0af619d5-14b7-43d3-95bc-94ad39c803d6" providerId="ADAL" clId="{1DC4A7AB-8307-463F-B68B-CDC3B517A939}" dt="2024-03-05T07:44:52.753" v="335" actId="403"/>
          <ac:spMkLst>
            <pc:docMk/>
            <pc:sldMk cId="1914114955" sldId="264"/>
            <ac:spMk id="12" creationId="{BC950EC9-08A6-7DB8-B5BF-2A709B765548}"/>
          </ac:spMkLst>
        </pc:spChg>
        <pc:grpChg chg="add mod">
          <ac:chgData name="ZHANG Xiangyu" userId="0af619d5-14b7-43d3-95bc-94ad39c803d6" providerId="ADAL" clId="{1DC4A7AB-8307-463F-B68B-CDC3B517A939}" dt="2024-03-05T08:30:02.326" v="336" actId="571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7:44:40.700" v="331" actId="14100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7:25:34.326" v="318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7:17:59.375" v="294"/>
          <ac:picMkLst>
            <pc:docMk/>
            <pc:sldMk cId="1914114955" sldId="264"/>
            <ac:picMk id="8" creationId="{E2838A4E-ED2E-1F0F-50C1-EE64F24E1D13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3:55:55.589" v="259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3:50:08.509" v="251" actId="20577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">
          <ac:chgData name="ZHANG Xiangyu" userId="0af619d5-14b7-43d3-95bc-94ad39c803d6" providerId="ADAL" clId="{1DC4A7AB-8307-463F-B68B-CDC3B517A939}" dt="2024-02-29T13:55:44.309" v="256" actId="948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mod">
          <ac:chgData name="ZHANG Xiangyu" userId="0af619d5-14b7-43d3-95bc-94ad39c803d6" providerId="ADAL" clId="{1DC4A7AB-8307-463F-B68B-CDC3B517A939}" dt="2024-02-29T13:49:34.403" v="247" actId="1076"/>
          <ac:grpSpMkLst>
            <pc:docMk/>
            <pc:sldMk cId="3560355421" sldId="271"/>
            <ac:grpSpMk id="8" creationId="{57C310DE-96F9-13E5-A5A9-5C83C79D2B8C}"/>
          </ac:grpSpMkLst>
        </pc:grp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mod">
          <ac:chgData name="ZHANG Xiangyu" userId="0af619d5-14b7-43d3-95bc-94ad39c803d6" providerId="ADAL" clId="{1DC4A7AB-8307-463F-B68B-CDC3B517A939}" dt="2024-02-29T13:55:55.589" v="259" actId="1076"/>
          <ac:picMkLst>
            <pc:docMk/>
            <pc:sldMk cId="3560355421" sldId="271"/>
            <ac:picMk id="2" creationId="{34AC00ED-8DC8-E85F-978B-0922D579204D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3:49:34.403" v="247" actId="1076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798638"/>
            <a:ext cx="9699129" cy="2891654"/>
            <a:chOff x="1440775" y="1798638"/>
            <a:chExt cx="9699129" cy="2891654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794" y="2758484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4AC00ED-8DC8-E85F-978B-0922D579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24" y="5278346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0" y="1098794"/>
            <a:ext cx="12192000" cy="3047047"/>
            <a:chOff x="-602342" y="1830940"/>
            <a:chExt cx="9060542" cy="2264427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29" y="2149978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867" y="1830940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-602342" y="3706534"/>
              <a:ext cx="373905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University of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3924301" y="3706534"/>
              <a:ext cx="4533899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93181F-D364-BEE8-B7A1-63C09252072B}"/>
              </a:ext>
            </a:extLst>
          </p:cNvPr>
          <p:cNvGrpSpPr/>
          <p:nvPr/>
        </p:nvGrpSpPr>
        <p:grpSpPr>
          <a:xfrm>
            <a:off x="1306287" y="4828965"/>
            <a:ext cx="9855199" cy="3047047"/>
            <a:chOff x="368431" y="1830940"/>
            <a:chExt cx="7323938" cy="2264427"/>
          </a:xfrm>
        </p:grpSpPr>
        <p:pic>
          <p:nvPicPr>
            <p:cNvPr id="3" name="图片 2" descr="徽标&#10;&#10;描述已自动生成">
              <a:extLst>
                <a:ext uri="{FF2B5EF4-FFF2-40B4-BE49-F238E27FC236}">
                  <a16:creationId xmlns:a16="http://schemas.microsoft.com/office/drawing/2014/main" id="{EFF3AD32-96C1-9EE9-25C1-54797B874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098" y="2149978"/>
              <a:ext cx="2820754" cy="1418722"/>
            </a:xfrm>
            <a:prstGeom prst="rect">
              <a:avLst/>
            </a:prstGeom>
          </p:spPr>
        </p:pic>
        <p:pic>
          <p:nvPicPr>
            <p:cNvPr id="4" name="图片 3" descr="图示, 徽标&#10;&#10;描述已自动生成">
              <a:extLst>
                <a:ext uri="{FF2B5EF4-FFF2-40B4-BE49-F238E27FC236}">
                  <a16:creationId xmlns:a16="http://schemas.microsoft.com/office/drawing/2014/main" id="{EA19AFB3-3DC8-37DC-3F08-1290C903D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867" y="1830940"/>
              <a:ext cx="1416651" cy="173776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38B47B-80D1-203B-4437-26026DEE3125}"/>
                </a:ext>
              </a:extLst>
            </p:cNvPr>
            <p:cNvSpPr txBox="1"/>
            <p:nvPr/>
          </p:nvSpPr>
          <p:spPr>
            <a:xfrm>
              <a:off x="368431" y="3706534"/>
              <a:ext cx="2768279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University of Malaya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0A67654-CDAD-DF6F-D207-80ACC7597F84}"/>
                </a:ext>
              </a:extLst>
            </p:cNvPr>
            <p:cNvSpPr txBox="1"/>
            <p:nvPr/>
          </p:nvSpPr>
          <p:spPr>
            <a:xfrm>
              <a:off x="3528834" y="3706534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326</Words>
  <Application>Microsoft Office PowerPoint</Application>
  <PresentationFormat>宽屏</PresentationFormat>
  <Paragraphs>105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2024-03-05T08:30:21Z</dcterms:modified>
</cp:coreProperties>
</file>