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DEEBF7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55" dt="2024-01-08T09:10:09.0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8T09:10:09.085" v="791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08T09:10:09.085" v="791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09:10:09.085" v="791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08T04:33:52.358" v="720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1.011" v="683" actId="478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53347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700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510511" y="7236698"/>
            <a:ext cx="11101778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115</Words>
  <Application>Microsoft Office PowerPoint</Application>
  <PresentationFormat>宽屏</PresentationFormat>
  <Paragraphs>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2024-01-08T09:10:19Z</dcterms:modified>
</cp:coreProperties>
</file>