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3" dt="2024-01-25T07:45:21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4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5T07:53:19.541" v="1382" actId="14100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3:19.541" v="1382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3:19.541" v="1382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030537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240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2024-01-25T07:53:33Z</dcterms:modified>
</cp:coreProperties>
</file>