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21T07:05:06.616" v="1363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3145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598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239</Words>
  <Application>Microsoft Office PowerPoint</Application>
  <PresentationFormat>宽屏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2024-01-23T03:06:27Z</dcterms:modified>
</cp:coreProperties>
</file>