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00" dt="2024-03-13T05:02:28.7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8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3T05:02:33.759" v="447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3T05:02:33.759" v="44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13T05:02:20.897" v="443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mod modCrop">
          <ac:chgData name="ZHANG Xiangyu" userId="0af619d5-14b7-43d3-95bc-94ad39c803d6" providerId="ADAL" clId="{1DC4A7AB-8307-463F-B68B-CDC3B517A939}" dt="2024-03-13T05:02:20.897" v="443" actId="164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13T05:02:33.759" v="447" actId="1076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13113B-05B3-5544-3606-B05BFE5B4757}"/>
              </a:ext>
            </a:extLst>
          </p:cNvPr>
          <p:cNvGrpSpPr/>
          <p:nvPr/>
        </p:nvGrpSpPr>
        <p:grpSpPr>
          <a:xfrm>
            <a:off x="1440775" y="1798638"/>
            <a:ext cx="9699129" cy="2834102"/>
            <a:chOff x="1440775" y="1798638"/>
            <a:chExt cx="9699129" cy="283410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 descr="QR 代码&#10;&#10;描述已自动生成">
              <a:extLst>
                <a:ext uri="{FF2B5EF4-FFF2-40B4-BE49-F238E27FC236}">
                  <a16:creationId xmlns:a16="http://schemas.microsoft.com/office/drawing/2014/main" id="{28543EB1-5FA5-EE6A-AD06-925806C7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248" t="33750" r="16250" b="17361"/>
            <a:stretch/>
          </p:blipFill>
          <p:spPr>
            <a:xfrm>
              <a:off x="2956793" y="2727185"/>
              <a:ext cx="1883771" cy="19055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352FA1B-B170-2C84-FEC3-725262D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11684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324</Words>
  <Application>Microsoft Office PowerPoint</Application>
  <PresentationFormat>宽屏</PresentationFormat>
  <Paragraphs>105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2024-03-13T05:02:35Z</dcterms:modified>
</cp:coreProperties>
</file>