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56" r:id="rId4"/>
    <p:sldId id="263" r:id="rId5"/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006DBE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266" dt="2024-01-16T09:02:44.4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1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16T09:02:44.454" v="1225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16T07:16:43.250" v="867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16T09:02:44.454" v="1225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16T09:02:35.642" v="1224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9:02:44.454" v="1225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21776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27593"/>
              </p:ext>
            </p:extLst>
          </p:nvPr>
        </p:nvGraphicFramePr>
        <p:xfrm>
          <a:off x="553967" y="4229974"/>
          <a:ext cx="11084063" cy="4595507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239</Words>
  <Application>Microsoft Office PowerPoint</Application>
  <PresentationFormat>宽屏</PresentationFormat>
  <Paragraphs>73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2024-01-16T09:02:44Z</dcterms:modified>
</cp:coreProperties>
</file>