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37" dt="2024-01-08T04:36:23.9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8T04:36:26.844" v="741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08T04:36:26.844" v="741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04:36:18.766" v="738" actId="555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mod">
          <ac:chgData name="ZHANG Xiangyu" userId="0af619d5-14b7-43d3-95bc-94ad39c803d6" providerId="ADAL" clId="{0190945F-89A7-4B46-967C-3ACE53AB7830}" dt="2024-01-08T04:36:26.844" v="741" actId="1076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221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rgbClr val="006DBE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rgbClr val="006DBE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16E1C0-DD25-6D20-49AB-F24DDF4C38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713" y="3919559"/>
            <a:ext cx="11101778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114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2024-01-08T04:36:31Z</dcterms:modified>
</cp:coreProperties>
</file>