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6" r:id="rId4"/>
    <p:sldId id="263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6DBE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58" dt="2024-01-16T08:43:15.4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08:43:15.436" v="1204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8:43:15.436" v="1204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8:43:15.436" v="1204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8:42:51.837" v="120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83646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58855"/>
              </p:ext>
            </p:extLst>
          </p:nvPr>
        </p:nvGraphicFramePr>
        <p:xfrm>
          <a:off x="553967" y="4229974"/>
          <a:ext cx="11084063" cy="4595507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666084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243</Words>
  <Application>Microsoft Office PowerPoint</Application>
  <PresentationFormat>宽屏</PresentationFormat>
  <Paragraphs>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2024-01-16T08:43:25Z</dcterms:modified>
</cp:coreProperties>
</file>