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05050"/>
    <a:srgbClr val="FA9C3E"/>
    <a:srgbClr val="1E73BE"/>
    <a:srgbClr val="0098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105" dt="2024-01-05T08:24:1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88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05T08:25:04.194" v="568" actId="14100"/>
      <pc:docMkLst>
        <pc:docMk/>
      </pc:docMkLst>
      <pc:sldChg chg="addSp delSp modSp new mod">
        <pc:chgData name="ZHANG Xiangyu" userId="0af619d5-14b7-43d3-95bc-94ad39c803d6" providerId="ADAL" clId="{0190945F-89A7-4B46-967C-3ACE53AB7830}" dt="2024-01-05T08:25:04.194" v="56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2T11:35:26.181" v="175" actId="207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2T07:40:54.999" v="151" actId="2711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5T07:37:51.238" v="554" actId="207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5T08:25:04.194" v="568" actId="14100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5T08:24:17.677" v="566" actId="14100"/>
          <ac:spMkLst>
            <pc:docMk/>
            <pc:sldMk cId="3049935216" sldId="256"/>
            <ac:spMk id="12" creationId="{B71B1E0A-F915-F79A-7636-3AAD7E8EA84A}"/>
          </ac:spMkLst>
        </pc:spChg>
        <pc:graphicFrameChg chg="add mod modGraphic">
          <ac:chgData name="ZHANG Xiangyu" userId="0af619d5-14b7-43d3-95bc-94ad39c803d6" providerId="ADAL" clId="{0190945F-89A7-4B46-967C-3ACE53AB7830}" dt="2024-01-05T08:21:56.270" v="559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2T11:17:28.938" v="162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2T12:48:29.207" v="304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2T11:28:01.837" v="172" actId="1076"/>
          <ac:picMkLst>
            <pc:docMk/>
            <pc:sldMk cId="3049935216" sldId="256"/>
            <ac:picMk id="9" creationId="{AA1F90E1-170A-BA94-FFE6-2FD9E20EFF9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17:57.328" v="411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3T06:17:57.328" v="411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59:48.762" v="518" actId="207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mod">
          <ac:chgData name="ZHANG Xiangyu" userId="0af619d5-14b7-43d3-95bc-94ad39c803d6" providerId="ADAL" clId="{0190945F-89A7-4B46-967C-3ACE53AB7830}" dt="2024-01-03T06:59:34.136" v="517" actId="1076"/>
          <ac:picMkLst>
            <pc:docMk/>
            <pc:sldMk cId="1279138180" sldId="260"/>
            <ac:picMk id="13" creationId="{C0FF0EB6-BA0A-F413-21E7-399F6B56F1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C0FF0EB6-BA0A-F413-21E7-399F6B56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92" y="5780098"/>
            <a:ext cx="971600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34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09824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600</a:t>
                      </a:r>
                    </a:p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2635250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6424436" y="4286250"/>
            <a:ext cx="2344637" cy="91440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1026663" y="5746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24" y="5711813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00" y="4655739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774" y="4544465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6424436" y="3767974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-95435" y="3795222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114</Words>
  <Application>Microsoft Office PowerPoint</Application>
  <PresentationFormat>宽屏</PresentationFormat>
  <Paragraphs>31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2024-01-05T08:25:15Z</dcterms:modified>
</cp:coreProperties>
</file>