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41" dt="2024-03-19T13:53:02.7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9T13:53:05.306" v="717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9T13:53:05.306" v="71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19T13:51:45.996" v="698" actId="478"/>
          <ac:grpSpMkLst>
            <pc:docMk/>
            <pc:sldMk cId="3560355421" sldId="271"/>
            <ac:grpSpMk id="4" creationId="{B7698325-7725-02EE-4BFF-70D6ED65AB61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 topLvl">
          <ac:chgData name="ZHANG Xiangyu" userId="0af619d5-14b7-43d3-95bc-94ad39c803d6" providerId="ADAL" clId="{1DC4A7AB-8307-463F-B68B-CDC3B517A939}" dt="2024-03-19T13:52:52.216" v="712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pChg chg="add mod">
          <ac:chgData name="ZHANG Xiangyu" userId="0af619d5-14b7-43d3-95bc-94ad39c803d6" providerId="ADAL" clId="{1DC4A7AB-8307-463F-B68B-CDC3B517A939}" dt="2024-03-19T13:52:52.216" v="712" actId="164"/>
          <ac:grpSpMkLst>
            <pc:docMk/>
            <pc:sldMk cId="3560355421" sldId="271"/>
            <ac:grpSpMk id="13" creationId="{FAC49200-1111-D77B-F6FA-15BD334E3053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add del mod topLvl modCrop">
          <ac:chgData name="ZHANG Xiangyu" userId="0af619d5-14b7-43d3-95bc-94ad39c803d6" providerId="ADAL" clId="{1DC4A7AB-8307-463F-B68B-CDC3B517A939}" dt="2024-03-19T13:51:45.996" v="698" actId="478"/>
          <ac:picMkLst>
            <pc:docMk/>
            <pc:sldMk cId="3560355421" sldId="271"/>
            <ac:picMk id="3" creationId="{60B631B4-7B30-5423-372F-5C957D4DAB0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mod">
          <ac:chgData name="ZHANG Xiangyu" userId="0af619d5-14b7-43d3-95bc-94ad39c803d6" providerId="ADAL" clId="{1DC4A7AB-8307-463F-B68B-CDC3B517A939}" dt="2024-03-19T13:40:09.890" v="691" actId="1076"/>
          <ac:picMkLst>
            <pc:docMk/>
            <pc:sldMk cId="3560355421" sldId="271"/>
            <ac:picMk id="6" creationId="{28FC4C00-FA4A-A253-CAE2-77BEF7A94363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del mod modCrop">
          <ac:chgData name="ZHANG Xiangyu" userId="0af619d5-14b7-43d3-95bc-94ad39c803d6" providerId="ADAL" clId="{1DC4A7AB-8307-463F-B68B-CDC3B517A939}" dt="2024-03-19T13:39:40.309" v="680" actId="478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del mod">
          <ac:chgData name="ZHANG Xiangyu" userId="0af619d5-14b7-43d3-95bc-94ad39c803d6" providerId="ADAL" clId="{1DC4A7AB-8307-463F-B68B-CDC3B517A939}" dt="2024-03-19T13:51:44.590" v="697" actId="478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mod modCrop">
          <ac:chgData name="ZHANG Xiangyu" userId="0af619d5-14b7-43d3-95bc-94ad39c803d6" providerId="ADAL" clId="{1DC4A7AB-8307-463F-B68B-CDC3B517A939}" dt="2024-03-19T13:52:58.828" v="714" actId="1076"/>
          <ac:picMkLst>
            <pc:docMk/>
            <pc:sldMk cId="3560355421" sldId="271"/>
            <ac:picMk id="12" creationId="{AE7587D4-6A04-63BC-71AF-77FDD116DA26}"/>
          </ac:picMkLst>
        </pc:picChg>
        <pc:picChg chg="add mod">
          <ac:chgData name="ZHANG Xiangyu" userId="0af619d5-14b7-43d3-95bc-94ad39c803d6" providerId="ADAL" clId="{1DC4A7AB-8307-463F-B68B-CDC3B517A939}" dt="2024-03-19T13:53:05.306" v="717" actId="1076"/>
          <ac:picMkLst>
            <pc:docMk/>
            <pc:sldMk cId="3560355421" sldId="271"/>
            <ac:picMk id="14" creationId="{5D4BF472-E539-565C-55DC-975517678688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10:36:47.165" v="666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10:36:47.165" v="666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AC49200-1111-D77B-F6FA-15BD334E3053}"/>
              </a:ext>
            </a:extLst>
          </p:cNvPr>
          <p:cNvGrpSpPr/>
          <p:nvPr/>
        </p:nvGrpSpPr>
        <p:grpSpPr>
          <a:xfrm>
            <a:off x="1440775" y="1798638"/>
            <a:ext cx="9699129" cy="2793842"/>
            <a:chOff x="1440775" y="1798638"/>
            <a:chExt cx="9699129" cy="279384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E13113B-05B3-5544-3606-B05BFE5B4757}"/>
                </a:ext>
              </a:extLst>
            </p:cNvPr>
            <p:cNvGrpSpPr/>
            <p:nvPr/>
          </p:nvGrpSpPr>
          <p:grpSpPr>
            <a:xfrm>
              <a:off x="1440775" y="1798638"/>
              <a:ext cx="9699129" cy="2793842"/>
              <a:chOff x="1440775" y="1798638"/>
              <a:chExt cx="9699129" cy="2793842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FF7833-2C1E-DD27-7410-CED7DD5BB11F}"/>
                  </a:ext>
                </a:extLst>
              </p:cNvPr>
              <p:cNvSpPr txBox="1"/>
              <p:nvPr/>
            </p:nvSpPr>
            <p:spPr>
              <a:xfrm>
                <a:off x="1440775" y="1896188"/>
                <a:ext cx="491580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zh-CN" sz="2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Scan the QR code to join</a:t>
                </a:r>
                <a:br>
                  <a:rPr lang="en-US" altLang="zh-CN" sz="2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</a:br>
                <a:r>
                  <a:rPr lang="en-US" altLang="zh-CN" sz="2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CMMM2024 WeChat Group 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049768-9AC4-3030-433C-6B81DB9C9022}"/>
                  </a:ext>
                </a:extLst>
              </p:cNvPr>
              <p:cNvSpPr txBox="1"/>
              <p:nvPr/>
            </p:nvSpPr>
            <p:spPr>
              <a:xfrm>
                <a:off x="7753237" y="1798638"/>
                <a:ext cx="3386667" cy="2793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en-US" altLang="zh-CN" sz="2800" b="1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Secretariat: 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Dr. Yin Binbin</a:t>
                </a:r>
              </a:p>
              <a:p>
                <a:pPr fontAlgn="base"/>
                <a:endPara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Email: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cmmm2024@163.com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" name="图片 11" descr="QR 代码&#10;&#10;描述已自动生成">
              <a:extLst>
                <a:ext uri="{FF2B5EF4-FFF2-40B4-BE49-F238E27FC236}">
                  <a16:creationId xmlns:a16="http://schemas.microsoft.com/office/drawing/2014/main" id="{AE7587D4-6A04-63BC-71AF-77FDD116D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62" t="34815" r="17004" b="18148"/>
            <a:stretch/>
          </p:blipFill>
          <p:spPr>
            <a:xfrm>
              <a:off x="2988733" y="2792823"/>
              <a:ext cx="1794933" cy="1799657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D4BF472-E539-565C-55DC-97551767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27" y="5155395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12175"/>
              </p:ext>
            </p:extLst>
          </p:nvPr>
        </p:nvGraphicFramePr>
        <p:xfrm>
          <a:off x="0" y="217714"/>
          <a:ext cx="11393714" cy="12439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569948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487384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7625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Date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Purpose/Function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Location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685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07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14:00-20:00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Onsite Registration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1027369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08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Opening Ceremony,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Group Photo,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Plenary Lectures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DoubleTree by Hilton Kuala Lumpur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10273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19:00-21:00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Banquet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102736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09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10273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685127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10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Academic/Committee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Discussion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844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14:00-15:00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CMMM20244 Conference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Committee Meeting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105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15:00-17:00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 Conference Closing/Certificate Distribution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556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11 &amp; 12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TBC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Technical </a:t>
                      </a:r>
                      <a:r>
                        <a:rPr lang="en-US" sz="1800" kern="100" dirty="0">
                          <a:effectLst/>
                        </a:rPr>
                        <a:t>Visit to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 Other Academic Activities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 &amp;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808</Words>
  <Application>Microsoft Office PowerPoint</Application>
  <PresentationFormat>宽屏</PresentationFormat>
  <Paragraphs>273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2024-03-19T13:53:15Z</dcterms:modified>
</cp:coreProperties>
</file>