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593E3-9F16-8443-99F2-3E80EFC94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0C10E-D394-7D4F-AFCD-87CD29E0C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AB5E3-D168-6A4E-A7B3-CE5EE7191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E9AD-0ADB-6A4A-AD75-B69C20E6D53F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49987-4640-B44A-84AB-BDC23CD8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AC851-70D3-C44C-8EC5-760ECE01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EA784-30A5-CA48-AFCF-BE3218559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7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18F6-E75D-A74A-A5B6-24E94446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99940-C986-5841-9430-E8E24C928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5604E-CF48-CB4B-8C6E-5FFEDC6F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E9AD-0ADB-6A4A-AD75-B69C20E6D53F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B4BD8-616B-6047-A407-6FD55AC3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F702-269D-994B-B1E9-E141D2D8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EA784-30A5-CA48-AFCF-BE3218559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9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F9869-849A-1545-8F9A-CF722AEAC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8DFFF-1184-5540-9402-548801766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B9C81-F8A9-8C41-AC1E-43FA3116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E9AD-0ADB-6A4A-AD75-B69C20E6D53F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DDBCB-EFFB-0F43-BD2B-5FA3F436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ED5CD-4E5F-874D-AEFE-4AA74FD4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EA784-30A5-CA48-AFCF-BE3218559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0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E715-9BD8-A44D-ABAD-DC16BAD3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A06F3-30C1-7645-A6DB-F03FF3080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E810C-4730-AA4C-B5AD-90F37D15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E9AD-0ADB-6A4A-AD75-B69C20E6D53F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65CE1-26D5-4B43-B69B-C373445B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2F0BB-9D6B-C047-B3E5-E4662FBD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EA784-30A5-CA48-AFCF-BE3218559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6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553B-D479-1141-AFD7-7CB0F1EDF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D513C-AEC0-8D47-B5DA-9134FB9F8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77F20-7435-6C48-A4F3-34C89C307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E9AD-0ADB-6A4A-AD75-B69C20E6D53F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CE9CA-381B-814F-858A-F54437B38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221C3-1AF3-DE4E-BC83-8AD2EAAE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EA784-30A5-CA48-AFCF-BE3218559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4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1CD57-FECE-AF43-A16C-3AE97FC9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5D01E-76D1-6440-A533-663C9DFC9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764E0-2278-6A4A-BBDA-54E24E1B5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60233-4E75-1A4B-BC96-4B24C440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E9AD-0ADB-6A4A-AD75-B69C20E6D53F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D564F-1248-C041-AA32-D1A5A1F0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FB435-744F-3D4B-916B-5B19BE97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EA784-30A5-CA48-AFCF-BE3218559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3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BF7C-DE76-064B-9DAB-35F16383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E6748-8510-8646-A750-7F89AA71E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22B63-E104-FD40-9D8E-2850C9F78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A3042-E1BF-4A42-BFE2-BECB9D7DB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15585-11D4-9643-ACA9-5954EBD46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3D05E5-917E-D44A-810B-E4D02854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E9AD-0ADB-6A4A-AD75-B69C20E6D53F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C045A-B56D-0E45-A82E-111D833C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E758CC-817C-944D-BFF9-9D39EC6C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EA784-30A5-CA48-AFCF-BE3218559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5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A286-FBF5-A14C-A899-F484EFEA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A2F76-242E-0E44-B5BD-8413A1F9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E9AD-0ADB-6A4A-AD75-B69C20E6D53F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85805-98E3-F040-9840-DBBB7B98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29271-C72D-EF4E-AC0C-A680796F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EA784-30A5-CA48-AFCF-BE3218559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1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11B660-AE84-C641-843D-AB4EA8DC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E9AD-0ADB-6A4A-AD75-B69C20E6D53F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842CD-ABE1-7E47-BC98-3A415DF8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806B3-3546-8C42-AB6D-6D206F1F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EA784-30A5-CA48-AFCF-BE3218559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8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3455-3EF1-4340-81A4-22C7AED1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F6B5A-2921-1642-A5EA-932830529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EAF07-0665-FE47-A2B5-2B9FBB435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59193-E6DB-AC43-838F-A66AEFD7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E9AD-0ADB-6A4A-AD75-B69C20E6D53F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70DC0-4C8E-1D49-8312-C74DF833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CCC55-1C20-2542-8F31-F833C9B6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EA784-30A5-CA48-AFCF-BE3218559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E86E-728B-AA45-8C06-728BBC4B9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979E4-DB01-154C-A5E7-1D7A974F9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7DD8B-6C97-C946-ADDB-BDF04146C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9A917-DA2F-E047-A18D-FA7D1BAFD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E9AD-0ADB-6A4A-AD75-B69C20E6D53F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2B4F8-A16E-EE49-B8F8-DD517E6D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6124E-0819-B848-A626-FC4C545B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EA784-30A5-CA48-AFCF-BE3218559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8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B54A4-973E-5046-A624-18840509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C6F9F-BEA9-3346-BDCE-0C37076AD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B74CB-9FD8-9F42-A689-D18136E64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FE9AD-0ADB-6A4A-AD75-B69C20E6D53F}" type="datetimeFigureOut">
              <a:rPr lang="en-US" smtClean="0"/>
              <a:t>12/31/20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0CD9-F334-D247-A713-01390C868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71E65-FD20-604B-BF3D-B98FE3C49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EA784-30A5-CA48-AFCF-BE3218559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6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FADA7D-FE75-C947-9840-B714CC5E0C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256971" y="67318"/>
            <a:ext cx="2238311" cy="223831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0F28CC-DE24-1A43-BF3F-7190F74C8F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256975" y="4580681"/>
            <a:ext cx="2238312" cy="223831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D431D8-07D8-9144-87EA-466CB71C0CE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256974" y="2322469"/>
            <a:ext cx="2238311" cy="223831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9A1CCE-C887-CA47-875A-34919E506E85}"/>
              </a:ext>
            </a:extLst>
          </p:cNvPr>
          <p:cNvSpPr txBox="1"/>
          <p:nvPr/>
        </p:nvSpPr>
        <p:spPr>
          <a:xfrm>
            <a:off x="1558464" y="-51624"/>
            <a:ext cx="30649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/>
              <a:t>A</a:t>
            </a:r>
            <a:endParaRPr lang="en-US" sz="27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EEB9CF-1478-4B42-B331-7A359A33ECCB}"/>
              </a:ext>
            </a:extLst>
          </p:cNvPr>
          <p:cNvSpPr txBox="1"/>
          <p:nvPr/>
        </p:nvSpPr>
        <p:spPr>
          <a:xfrm>
            <a:off x="7857341" y="1"/>
            <a:ext cx="300082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/>
              <a:t>B</a:t>
            </a:r>
            <a:endParaRPr lang="en-US" sz="27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2C9C54-C9BE-404C-8A40-2E16C53FE3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723"/>
          <a:stretch/>
        </p:blipFill>
        <p:spPr>
          <a:xfrm>
            <a:off x="1758280" y="67318"/>
            <a:ext cx="6048572" cy="672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59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Yang</dc:creator>
  <cp:lastModifiedBy>Zhang, Yang</cp:lastModifiedBy>
  <cp:revision>1</cp:revision>
  <dcterms:created xsi:type="dcterms:W3CDTF">2021-01-01T06:04:59Z</dcterms:created>
  <dcterms:modified xsi:type="dcterms:W3CDTF">2021-01-01T06:05:24Z</dcterms:modified>
</cp:coreProperties>
</file>