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A02A6B-ACD7-4CCA-91EA-FB4A547362A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mapView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130D808-2737-4CD7-B75C-E70870D0FF2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10/29/20 9:50:33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2" name="slide2">
            <a:extLst>
              <a:ext uri="{FF2B5EF4-FFF2-40B4-BE49-F238E27FC236}">
                <a16:creationId xmlns:a16="http://schemas.microsoft.com/office/drawing/2014/main" id="{E40EAE95-5CEC-4AF7-A39E-293815D8B2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5" y="0"/>
            <a:ext cx="11853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2020-10-30T04:50:34Z</dcterms:created>
  <dcterms:modified xsi:type="dcterms:W3CDTF">2020-10-30T04:50:34Z</dcterms:modified>
</cp:coreProperties>
</file>