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3"/>
    <p:sldId id="269" r:id="rId4"/>
    <p:sldId id="258" r:id="rId5"/>
    <p:sldId id="1654" r:id="rId6"/>
    <p:sldId id="1655" r:id="rId7"/>
    <p:sldId id="1656" r:id="rId8"/>
    <p:sldId id="1693" r:id="rId9"/>
    <p:sldId id="1691" r:id="rId10"/>
    <p:sldId id="1692" r:id="rId11"/>
    <p:sldId id="1663" r:id="rId12"/>
    <p:sldId id="1707" r:id="rId13"/>
    <p:sldId id="1708" r:id="rId14"/>
    <p:sldId id="1694" r:id="rId15"/>
    <p:sldId id="1695" r:id="rId16"/>
    <p:sldId id="1696" r:id="rId17"/>
    <p:sldId id="1697" r:id="rId18"/>
    <p:sldId id="1698" r:id="rId19"/>
    <p:sldId id="1699" r:id="rId20"/>
    <p:sldId id="1700" r:id="rId21"/>
    <p:sldId id="1701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1" autoAdjust="0"/>
  </p:normalViewPr>
  <p:slideViewPr>
    <p:cSldViewPr snapToGrid="0">
      <p:cViewPr varScale="1">
        <p:scale>
          <a:sx n="36" d="100"/>
          <a:sy n="36" d="100"/>
        </p:scale>
        <p:origin x="90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3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11999" y="-152963"/>
            <a:ext cx="11425198" cy="6981935"/>
            <a:chOff x="511999" y="-152963"/>
            <a:chExt cx="11425198" cy="6981935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6013179" y="178450"/>
              <a:ext cx="5924018" cy="5733530"/>
            </a:xfrm>
            <a:custGeom>
              <a:avLst/>
              <a:gdLst>
                <a:gd name="T0" fmla="*/ 3633 w 4801"/>
                <a:gd name="T1" fmla="*/ 2897 h 4654"/>
                <a:gd name="T2" fmla="*/ 3704 w 4801"/>
                <a:gd name="T3" fmla="*/ 2737 h 4654"/>
                <a:gd name="T4" fmla="*/ 3740 w 4801"/>
                <a:gd name="T5" fmla="*/ 2230 h 4654"/>
                <a:gd name="T6" fmla="*/ 3898 w 4801"/>
                <a:gd name="T7" fmla="*/ 1478 h 4654"/>
                <a:gd name="T8" fmla="*/ 4299 w 4801"/>
                <a:gd name="T9" fmla="*/ 1825 h 4654"/>
                <a:gd name="T10" fmla="*/ 4550 w 4801"/>
                <a:gd name="T11" fmla="*/ 1723 h 4654"/>
                <a:gd name="T12" fmla="*/ 4579 w 4801"/>
                <a:gd name="T13" fmla="*/ 1360 h 4654"/>
                <a:gd name="T14" fmla="*/ 4397 w 4801"/>
                <a:gd name="T15" fmla="*/ 1377 h 4654"/>
                <a:gd name="T16" fmla="*/ 4323 w 4801"/>
                <a:gd name="T17" fmla="*/ 1724 h 4654"/>
                <a:gd name="T18" fmla="*/ 4249 w 4801"/>
                <a:gd name="T19" fmla="*/ 1301 h 4654"/>
                <a:gd name="T20" fmla="*/ 4056 w 4801"/>
                <a:gd name="T21" fmla="*/ 710 h 4654"/>
                <a:gd name="T22" fmla="*/ 4471 w 4801"/>
                <a:gd name="T23" fmla="*/ 828 h 4654"/>
                <a:gd name="T24" fmla="*/ 4643 w 4801"/>
                <a:gd name="T25" fmla="*/ 853 h 4654"/>
                <a:gd name="T26" fmla="*/ 4708 w 4801"/>
                <a:gd name="T27" fmla="*/ 659 h 4654"/>
                <a:gd name="T28" fmla="*/ 4435 w 4801"/>
                <a:gd name="T29" fmla="*/ 321 h 4654"/>
                <a:gd name="T30" fmla="*/ 3167 w 4801"/>
                <a:gd name="T31" fmla="*/ 186 h 4654"/>
                <a:gd name="T32" fmla="*/ 2257 w 4801"/>
                <a:gd name="T33" fmla="*/ 180 h 4654"/>
                <a:gd name="T34" fmla="*/ 1751 w 4801"/>
                <a:gd name="T35" fmla="*/ 327 h 4654"/>
                <a:gd name="T36" fmla="*/ 1588 w 4801"/>
                <a:gd name="T37" fmla="*/ 361 h 4654"/>
                <a:gd name="T38" fmla="*/ 1454 w 4801"/>
                <a:gd name="T39" fmla="*/ 532 h 4654"/>
                <a:gd name="T40" fmla="*/ 1383 w 4801"/>
                <a:gd name="T41" fmla="*/ 431 h 4654"/>
                <a:gd name="T42" fmla="*/ 1333 w 4801"/>
                <a:gd name="T43" fmla="*/ 330 h 4654"/>
                <a:gd name="T44" fmla="*/ 766 w 4801"/>
                <a:gd name="T45" fmla="*/ 532 h 4654"/>
                <a:gd name="T46" fmla="*/ 938 w 4801"/>
                <a:gd name="T47" fmla="*/ 777 h 4654"/>
                <a:gd name="T48" fmla="*/ 1125 w 4801"/>
                <a:gd name="T49" fmla="*/ 473 h 4654"/>
                <a:gd name="T50" fmla="*/ 1053 w 4801"/>
                <a:gd name="T51" fmla="*/ 845 h 4654"/>
                <a:gd name="T52" fmla="*/ 630 w 4801"/>
                <a:gd name="T53" fmla="*/ 988 h 4654"/>
                <a:gd name="T54" fmla="*/ 501 w 4801"/>
                <a:gd name="T55" fmla="*/ 1174 h 4654"/>
                <a:gd name="T56" fmla="*/ 358 w 4801"/>
                <a:gd name="T57" fmla="*/ 1673 h 4654"/>
                <a:gd name="T58" fmla="*/ 143 w 4801"/>
                <a:gd name="T59" fmla="*/ 1985 h 4654"/>
                <a:gd name="T60" fmla="*/ 86 w 4801"/>
                <a:gd name="T61" fmla="*/ 2644 h 4654"/>
                <a:gd name="T62" fmla="*/ 530 w 4801"/>
                <a:gd name="T63" fmla="*/ 2940 h 4654"/>
                <a:gd name="T64" fmla="*/ 802 w 4801"/>
                <a:gd name="T65" fmla="*/ 2914 h 4654"/>
                <a:gd name="T66" fmla="*/ 924 w 4801"/>
                <a:gd name="T67" fmla="*/ 3505 h 4654"/>
                <a:gd name="T68" fmla="*/ 1110 w 4801"/>
                <a:gd name="T69" fmla="*/ 4527 h 4654"/>
                <a:gd name="T70" fmla="*/ 1605 w 4801"/>
                <a:gd name="T71" fmla="*/ 3978 h 4654"/>
                <a:gd name="T72" fmla="*/ 1705 w 4801"/>
                <a:gd name="T73" fmla="*/ 3320 h 4654"/>
                <a:gd name="T74" fmla="*/ 1841 w 4801"/>
                <a:gd name="T75" fmla="*/ 2686 h 4654"/>
                <a:gd name="T76" fmla="*/ 2287 w 4801"/>
                <a:gd name="T77" fmla="*/ 2348 h 4654"/>
                <a:gd name="T78" fmla="*/ 3052 w 4801"/>
                <a:gd name="T79" fmla="*/ 2855 h 4654"/>
                <a:gd name="T80" fmla="*/ 3210 w 4801"/>
                <a:gd name="T81" fmla="*/ 2213 h 4654"/>
                <a:gd name="T82" fmla="*/ 3404 w 4801"/>
                <a:gd name="T83" fmla="*/ 2948 h 4654"/>
                <a:gd name="T84" fmla="*/ 4027 w 4801"/>
                <a:gd name="T85" fmla="*/ 3438 h 4654"/>
                <a:gd name="T86" fmla="*/ 4205 w 4801"/>
                <a:gd name="T87" fmla="*/ 3242 h 4654"/>
                <a:gd name="T88" fmla="*/ 4205 w 4801"/>
                <a:gd name="T89" fmla="*/ 3242 h 4654"/>
                <a:gd name="T90" fmla="*/ 4205 w 4801"/>
                <a:gd name="T91" fmla="*/ 3242 h 4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01" h="4654">
                  <a:moveTo>
                    <a:pt x="3869" y="3345"/>
                  </a:moveTo>
                  <a:cubicBezTo>
                    <a:pt x="3869" y="3320"/>
                    <a:pt x="3683" y="3075"/>
                    <a:pt x="3633" y="2897"/>
                  </a:cubicBezTo>
                  <a:cubicBezTo>
                    <a:pt x="3583" y="2720"/>
                    <a:pt x="3490" y="2602"/>
                    <a:pt x="3547" y="2576"/>
                  </a:cubicBezTo>
                  <a:cubicBezTo>
                    <a:pt x="3604" y="2551"/>
                    <a:pt x="3590" y="2804"/>
                    <a:pt x="3704" y="2737"/>
                  </a:cubicBezTo>
                  <a:cubicBezTo>
                    <a:pt x="3819" y="2669"/>
                    <a:pt x="4034" y="2703"/>
                    <a:pt x="3726" y="2348"/>
                  </a:cubicBezTo>
                  <a:cubicBezTo>
                    <a:pt x="3740" y="2230"/>
                    <a:pt x="3740" y="2230"/>
                    <a:pt x="3740" y="2230"/>
                  </a:cubicBezTo>
                  <a:cubicBezTo>
                    <a:pt x="3740" y="2230"/>
                    <a:pt x="4027" y="2230"/>
                    <a:pt x="4070" y="2019"/>
                  </a:cubicBezTo>
                  <a:cubicBezTo>
                    <a:pt x="4113" y="1808"/>
                    <a:pt x="3869" y="1512"/>
                    <a:pt x="3898" y="1478"/>
                  </a:cubicBezTo>
                  <a:cubicBezTo>
                    <a:pt x="3927" y="1445"/>
                    <a:pt x="4052" y="1512"/>
                    <a:pt x="4075" y="1546"/>
                  </a:cubicBezTo>
                  <a:cubicBezTo>
                    <a:pt x="4099" y="1580"/>
                    <a:pt x="4206" y="1842"/>
                    <a:pt x="4299" y="1825"/>
                  </a:cubicBezTo>
                  <a:cubicBezTo>
                    <a:pt x="4328" y="1819"/>
                    <a:pt x="4335" y="1791"/>
                    <a:pt x="4328" y="1749"/>
                  </a:cubicBezTo>
                  <a:cubicBezTo>
                    <a:pt x="4342" y="1770"/>
                    <a:pt x="4390" y="1788"/>
                    <a:pt x="4550" y="1723"/>
                  </a:cubicBezTo>
                  <a:cubicBezTo>
                    <a:pt x="4801" y="1622"/>
                    <a:pt x="4507" y="1495"/>
                    <a:pt x="4507" y="1495"/>
                  </a:cubicBezTo>
                  <a:cubicBezTo>
                    <a:pt x="4579" y="1360"/>
                    <a:pt x="4579" y="1360"/>
                    <a:pt x="4579" y="1360"/>
                  </a:cubicBezTo>
                  <a:cubicBezTo>
                    <a:pt x="4472" y="1267"/>
                    <a:pt x="4472" y="1267"/>
                    <a:pt x="4472" y="1267"/>
                  </a:cubicBezTo>
                  <a:cubicBezTo>
                    <a:pt x="4397" y="1377"/>
                    <a:pt x="4397" y="1377"/>
                    <a:pt x="4397" y="1377"/>
                  </a:cubicBezTo>
                  <a:cubicBezTo>
                    <a:pt x="4397" y="1377"/>
                    <a:pt x="4378" y="1706"/>
                    <a:pt x="4323" y="1723"/>
                  </a:cubicBezTo>
                  <a:cubicBezTo>
                    <a:pt x="4323" y="1723"/>
                    <a:pt x="4323" y="1724"/>
                    <a:pt x="4323" y="1724"/>
                  </a:cubicBezTo>
                  <a:cubicBezTo>
                    <a:pt x="4299" y="1625"/>
                    <a:pt x="4223" y="1469"/>
                    <a:pt x="4163" y="1335"/>
                  </a:cubicBezTo>
                  <a:cubicBezTo>
                    <a:pt x="4134" y="1269"/>
                    <a:pt x="4207" y="1354"/>
                    <a:pt x="4249" y="1301"/>
                  </a:cubicBezTo>
                  <a:cubicBezTo>
                    <a:pt x="4343" y="1184"/>
                    <a:pt x="4500" y="1124"/>
                    <a:pt x="4170" y="896"/>
                  </a:cubicBezTo>
                  <a:cubicBezTo>
                    <a:pt x="4020" y="921"/>
                    <a:pt x="3934" y="693"/>
                    <a:pt x="4056" y="710"/>
                  </a:cubicBezTo>
                  <a:cubicBezTo>
                    <a:pt x="4177" y="727"/>
                    <a:pt x="4388" y="642"/>
                    <a:pt x="4438" y="650"/>
                  </a:cubicBezTo>
                  <a:cubicBezTo>
                    <a:pt x="4489" y="659"/>
                    <a:pt x="4471" y="828"/>
                    <a:pt x="4471" y="828"/>
                  </a:cubicBezTo>
                  <a:cubicBezTo>
                    <a:pt x="4471" y="828"/>
                    <a:pt x="4619" y="1031"/>
                    <a:pt x="4636" y="1065"/>
                  </a:cubicBezTo>
                  <a:cubicBezTo>
                    <a:pt x="4653" y="1098"/>
                    <a:pt x="4643" y="853"/>
                    <a:pt x="4643" y="853"/>
                  </a:cubicBezTo>
                  <a:cubicBezTo>
                    <a:pt x="4643" y="853"/>
                    <a:pt x="4478" y="744"/>
                    <a:pt x="4529" y="693"/>
                  </a:cubicBezTo>
                  <a:cubicBezTo>
                    <a:pt x="4579" y="642"/>
                    <a:pt x="4658" y="684"/>
                    <a:pt x="4708" y="659"/>
                  </a:cubicBezTo>
                  <a:cubicBezTo>
                    <a:pt x="4758" y="634"/>
                    <a:pt x="4708" y="490"/>
                    <a:pt x="4708" y="490"/>
                  </a:cubicBezTo>
                  <a:cubicBezTo>
                    <a:pt x="4708" y="490"/>
                    <a:pt x="4478" y="389"/>
                    <a:pt x="4435" y="321"/>
                  </a:cubicBezTo>
                  <a:cubicBezTo>
                    <a:pt x="4392" y="254"/>
                    <a:pt x="4063" y="254"/>
                    <a:pt x="3898" y="271"/>
                  </a:cubicBezTo>
                  <a:cubicBezTo>
                    <a:pt x="3733" y="195"/>
                    <a:pt x="3167" y="186"/>
                    <a:pt x="3167" y="186"/>
                  </a:cubicBezTo>
                  <a:cubicBezTo>
                    <a:pt x="2257" y="0"/>
                    <a:pt x="2257" y="0"/>
                    <a:pt x="2257" y="0"/>
                  </a:cubicBezTo>
                  <a:cubicBezTo>
                    <a:pt x="2257" y="0"/>
                    <a:pt x="2324" y="147"/>
                    <a:pt x="2257" y="180"/>
                  </a:cubicBezTo>
                  <a:cubicBezTo>
                    <a:pt x="2190" y="214"/>
                    <a:pt x="2037" y="113"/>
                    <a:pt x="2009" y="180"/>
                  </a:cubicBezTo>
                  <a:cubicBezTo>
                    <a:pt x="1980" y="248"/>
                    <a:pt x="1779" y="304"/>
                    <a:pt x="1751" y="327"/>
                  </a:cubicBezTo>
                  <a:cubicBezTo>
                    <a:pt x="1722" y="349"/>
                    <a:pt x="1646" y="451"/>
                    <a:pt x="1646" y="451"/>
                  </a:cubicBezTo>
                  <a:cubicBezTo>
                    <a:pt x="1588" y="361"/>
                    <a:pt x="1588" y="361"/>
                    <a:pt x="1588" y="361"/>
                  </a:cubicBezTo>
                  <a:cubicBezTo>
                    <a:pt x="1555" y="451"/>
                    <a:pt x="1555" y="451"/>
                    <a:pt x="1555" y="451"/>
                  </a:cubicBezTo>
                  <a:cubicBezTo>
                    <a:pt x="1454" y="532"/>
                    <a:pt x="1454" y="532"/>
                    <a:pt x="1454" y="532"/>
                  </a:cubicBezTo>
                  <a:cubicBezTo>
                    <a:pt x="1411" y="472"/>
                    <a:pt x="1411" y="472"/>
                    <a:pt x="1411" y="472"/>
                  </a:cubicBezTo>
                  <a:cubicBezTo>
                    <a:pt x="1383" y="431"/>
                    <a:pt x="1383" y="431"/>
                    <a:pt x="1383" y="431"/>
                  </a:cubicBezTo>
                  <a:cubicBezTo>
                    <a:pt x="1497" y="431"/>
                    <a:pt x="1497" y="431"/>
                    <a:pt x="1497" y="431"/>
                  </a:cubicBezTo>
                  <a:cubicBezTo>
                    <a:pt x="1497" y="431"/>
                    <a:pt x="1548" y="304"/>
                    <a:pt x="1333" y="330"/>
                  </a:cubicBezTo>
                  <a:cubicBezTo>
                    <a:pt x="1139" y="245"/>
                    <a:pt x="996" y="296"/>
                    <a:pt x="931" y="347"/>
                  </a:cubicBezTo>
                  <a:cubicBezTo>
                    <a:pt x="867" y="397"/>
                    <a:pt x="824" y="507"/>
                    <a:pt x="766" y="532"/>
                  </a:cubicBezTo>
                  <a:cubicBezTo>
                    <a:pt x="709" y="558"/>
                    <a:pt x="716" y="777"/>
                    <a:pt x="766" y="777"/>
                  </a:cubicBezTo>
                  <a:cubicBezTo>
                    <a:pt x="938" y="777"/>
                    <a:pt x="938" y="777"/>
                    <a:pt x="938" y="777"/>
                  </a:cubicBezTo>
                  <a:cubicBezTo>
                    <a:pt x="1003" y="701"/>
                    <a:pt x="1003" y="701"/>
                    <a:pt x="1003" y="701"/>
                  </a:cubicBezTo>
                  <a:cubicBezTo>
                    <a:pt x="1003" y="701"/>
                    <a:pt x="1089" y="380"/>
                    <a:pt x="1125" y="473"/>
                  </a:cubicBezTo>
                  <a:cubicBezTo>
                    <a:pt x="1161" y="566"/>
                    <a:pt x="953" y="668"/>
                    <a:pt x="1254" y="668"/>
                  </a:cubicBezTo>
                  <a:cubicBezTo>
                    <a:pt x="1163" y="803"/>
                    <a:pt x="1053" y="845"/>
                    <a:pt x="1053" y="845"/>
                  </a:cubicBezTo>
                  <a:cubicBezTo>
                    <a:pt x="867" y="845"/>
                    <a:pt x="867" y="845"/>
                    <a:pt x="867" y="845"/>
                  </a:cubicBezTo>
                  <a:cubicBezTo>
                    <a:pt x="867" y="845"/>
                    <a:pt x="666" y="963"/>
                    <a:pt x="630" y="988"/>
                  </a:cubicBezTo>
                  <a:cubicBezTo>
                    <a:pt x="595" y="1014"/>
                    <a:pt x="458" y="845"/>
                    <a:pt x="458" y="845"/>
                  </a:cubicBezTo>
                  <a:cubicBezTo>
                    <a:pt x="458" y="845"/>
                    <a:pt x="501" y="1065"/>
                    <a:pt x="501" y="1174"/>
                  </a:cubicBezTo>
                  <a:cubicBezTo>
                    <a:pt x="501" y="1284"/>
                    <a:pt x="322" y="1318"/>
                    <a:pt x="322" y="1318"/>
                  </a:cubicBezTo>
                  <a:cubicBezTo>
                    <a:pt x="322" y="1318"/>
                    <a:pt x="351" y="1554"/>
                    <a:pt x="358" y="1673"/>
                  </a:cubicBezTo>
                  <a:cubicBezTo>
                    <a:pt x="272" y="1757"/>
                    <a:pt x="272" y="1909"/>
                    <a:pt x="272" y="1909"/>
                  </a:cubicBezTo>
                  <a:cubicBezTo>
                    <a:pt x="143" y="1985"/>
                    <a:pt x="143" y="1985"/>
                    <a:pt x="143" y="1985"/>
                  </a:cubicBezTo>
                  <a:cubicBezTo>
                    <a:pt x="86" y="2450"/>
                    <a:pt x="86" y="2450"/>
                    <a:pt x="86" y="2450"/>
                  </a:cubicBezTo>
                  <a:cubicBezTo>
                    <a:pt x="86" y="2450"/>
                    <a:pt x="0" y="2593"/>
                    <a:pt x="86" y="2644"/>
                  </a:cubicBezTo>
                  <a:cubicBezTo>
                    <a:pt x="172" y="2695"/>
                    <a:pt x="315" y="2940"/>
                    <a:pt x="315" y="2940"/>
                  </a:cubicBezTo>
                  <a:cubicBezTo>
                    <a:pt x="315" y="2940"/>
                    <a:pt x="466" y="2973"/>
                    <a:pt x="530" y="2940"/>
                  </a:cubicBezTo>
                  <a:cubicBezTo>
                    <a:pt x="595" y="2906"/>
                    <a:pt x="623" y="2711"/>
                    <a:pt x="709" y="2889"/>
                  </a:cubicBezTo>
                  <a:cubicBezTo>
                    <a:pt x="795" y="3066"/>
                    <a:pt x="802" y="2914"/>
                    <a:pt x="802" y="2914"/>
                  </a:cubicBezTo>
                  <a:cubicBezTo>
                    <a:pt x="802" y="2914"/>
                    <a:pt x="917" y="2990"/>
                    <a:pt x="838" y="3193"/>
                  </a:cubicBezTo>
                  <a:cubicBezTo>
                    <a:pt x="888" y="3252"/>
                    <a:pt x="924" y="3328"/>
                    <a:pt x="924" y="3505"/>
                  </a:cubicBezTo>
                  <a:cubicBezTo>
                    <a:pt x="924" y="3869"/>
                    <a:pt x="924" y="3869"/>
                    <a:pt x="924" y="3869"/>
                  </a:cubicBezTo>
                  <a:cubicBezTo>
                    <a:pt x="924" y="3869"/>
                    <a:pt x="1153" y="4401"/>
                    <a:pt x="1110" y="4527"/>
                  </a:cubicBezTo>
                  <a:cubicBezTo>
                    <a:pt x="1067" y="4654"/>
                    <a:pt x="1268" y="4485"/>
                    <a:pt x="1340" y="4527"/>
                  </a:cubicBezTo>
                  <a:cubicBezTo>
                    <a:pt x="1411" y="4570"/>
                    <a:pt x="1634" y="4130"/>
                    <a:pt x="1605" y="3978"/>
                  </a:cubicBezTo>
                  <a:cubicBezTo>
                    <a:pt x="1576" y="3826"/>
                    <a:pt x="1784" y="3767"/>
                    <a:pt x="1798" y="3691"/>
                  </a:cubicBezTo>
                  <a:cubicBezTo>
                    <a:pt x="1813" y="3615"/>
                    <a:pt x="1784" y="3387"/>
                    <a:pt x="1705" y="3320"/>
                  </a:cubicBezTo>
                  <a:cubicBezTo>
                    <a:pt x="1626" y="3252"/>
                    <a:pt x="2192" y="2771"/>
                    <a:pt x="2099" y="2635"/>
                  </a:cubicBezTo>
                  <a:cubicBezTo>
                    <a:pt x="2006" y="2500"/>
                    <a:pt x="1913" y="2728"/>
                    <a:pt x="1841" y="2686"/>
                  </a:cubicBezTo>
                  <a:cubicBezTo>
                    <a:pt x="1770" y="2644"/>
                    <a:pt x="1791" y="2559"/>
                    <a:pt x="1791" y="2559"/>
                  </a:cubicBezTo>
                  <a:cubicBezTo>
                    <a:pt x="1791" y="2559"/>
                    <a:pt x="2216" y="2526"/>
                    <a:pt x="2287" y="2348"/>
                  </a:cubicBezTo>
                  <a:cubicBezTo>
                    <a:pt x="2357" y="2171"/>
                    <a:pt x="2429" y="1901"/>
                    <a:pt x="2665" y="2323"/>
                  </a:cubicBezTo>
                  <a:cubicBezTo>
                    <a:pt x="2902" y="2745"/>
                    <a:pt x="2995" y="2914"/>
                    <a:pt x="3052" y="2855"/>
                  </a:cubicBezTo>
                  <a:cubicBezTo>
                    <a:pt x="3110" y="2796"/>
                    <a:pt x="2909" y="2450"/>
                    <a:pt x="3052" y="2407"/>
                  </a:cubicBezTo>
                  <a:cubicBezTo>
                    <a:pt x="3196" y="2365"/>
                    <a:pt x="3103" y="2213"/>
                    <a:pt x="3210" y="2213"/>
                  </a:cubicBezTo>
                  <a:cubicBezTo>
                    <a:pt x="3318" y="2213"/>
                    <a:pt x="3733" y="3159"/>
                    <a:pt x="3597" y="3024"/>
                  </a:cubicBezTo>
                  <a:cubicBezTo>
                    <a:pt x="3461" y="2889"/>
                    <a:pt x="3404" y="2948"/>
                    <a:pt x="3404" y="2948"/>
                  </a:cubicBezTo>
                  <a:cubicBezTo>
                    <a:pt x="3404" y="2948"/>
                    <a:pt x="3590" y="3134"/>
                    <a:pt x="3733" y="3429"/>
                  </a:cubicBezTo>
                  <a:cubicBezTo>
                    <a:pt x="3826" y="3421"/>
                    <a:pt x="4027" y="3438"/>
                    <a:pt x="4027" y="3438"/>
                  </a:cubicBezTo>
                  <a:cubicBezTo>
                    <a:pt x="4027" y="3438"/>
                    <a:pt x="3869" y="3370"/>
                    <a:pt x="3869" y="3345"/>
                  </a:cubicBezTo>
                  <a:close/>
                  <a:moveTo>
                    <a:pt x="4205" y="3242"/>
                  </a:moveTo>
                  <a:cubicBezTo>
                    <a:pt x="4256" y="3345"/>
                    <a:pt x="4256" y="3345"/>
                    <a:pt x="4256" y="3345"/>
                  </a:cubicBezTo>
                  <a:cubicBezTo>
                    <a:pt x="4256" y="3345"/>
                    <a:pt x="4263" y="3268"/>
                    <a:pt x="4205" y="3242"/>
                  </a:cubicBezTo>
                  <a:close/>
                  <a:moveTo>
                    <a:pt x="4205" y="3242"/>
                  </a:moveTo>
                  <a:cubicBezTo>
                    <a:pt x="4205" y="3242"/>
                    <a:pt x="4205" y="3242"/>
                    <a:pt x="4205" y="324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511999" y="-152963"/>
              <a:ext cx="10593334" cy="6981935"/>
            </a:xfrm>
            <a:custGeom>
              <a:avLst/>
              <a:gdLst>
                <a:gd name="T0" fmla="*/ 7337 w 8586"/>
                <a:gd name="T1" fmla="*/ 3294 h 5667"/>
                <a:gd name="T2" fmla="*/ 7666 w 8586"/>
                <a:gd name="T3" fmla="*/ 3512 h 5667"/>
                <a:gd name="T4" fmla="*/ 7509 w 8586"/>
                <a:gd name="T5" fmla="*/ 3125 h 5667"/>
                <a:gd name="T6" fmla="*/ 8326 w 8586"/>
                <a:gd name="T7" fmla="*/ 3683 h 5667"/>
                <a:gd name="T8" fmla="*/ 8191 w 8586"/>
                <a:gd name="T9" fmla="*/ 3421 h 5667"/>
                <a:gd name="T10" fmla="*/ 7990 w 8586"/>
                <a:gd name="T11" fmla="*/ 3590 h 5667"/>
                <a:gd name="T12" fmla="*/ 8191 w 8586"/>
                <a:gd name="T13" fmla="*/ 3775 h 5667"/>
                <a:gd name="T14" fmla="*/ 8061 w 8586"/>
                <a:gd name="T15" fmla="*/ 3995 h 5667"/>
                <a:gd name="T16" fmla="*/ 7560 w 8586"/>
                <a:gd name="T17" fmla="*/ 4206 h 5667"/>
                <a:gd name="T18" fmla="*/ 7373 w 8586"/>
                <a:gd name="T19" fmla="*/ 4333 h 5667"/>
                <a:gd name="T20" fmla="*/ 7373 w 8586"/>
                <a:gd name="T21" fmla="*/ 4527 h 5667"/>
                <a:gd name="T22" fmla="*/ 7832 w 8586"/>
                <a:gd name="T23" fmla="*/ 4713 h 5667"/>
                <a:gd name="T24" fmla="*/ 8018 w 8586"/>
                <a:gd name="T25" fmla="*/ 5169 h 5667"/>
                <a:gd name="T26" fmla="*/ 8477 w 8586"/>
                <a:gd name="T27" fmla="*/ 4460 h 5667"/>
                <a:gd name="T28" fmla="*/ 2859 w 8586"/>
                <a:gd name="T29" fmla="*/ 785 h 5667"/>
                <a:gd name="T30" fmla="*/ 3554 w 8586"/>
                <a:gd name="T31" fmla="*/ 631 h 5667"/>
                <a:gd name="T32" fmla="*/ 2751 w 8586"/>
                <a:gd name="T33" fmla="*/ 270 h 5667"/>
                <a:gd name="T34" fmla="*/ 2393 w 8586"/>
                <a:gd name="T35" fmla="*/ 228 h 5667"/>
                <a:gd name="T36" fmla="*/ 1913 w 8586"/>
                <a:gd name="T37" fmla="*/ 372 h 5667"/>
                <a:gd name="T38" fmla="*/ 1117 w 8586"/>
                <a:gd name="T39" fmla="*/ 573 h 5667"/>
                <a:gd name="T40" fmla="*/ 200 w 8586"/>
                <a:gd name="T41" fmla="*/ 853 h 5667"/>
                <a:gd name="T42" fmla="*/ 480 w 8586"/>
                <a:gd name="T43" fmla="*/ 954 h 5667"/>
                <a:gd name="T44" fmla="*/ 802 w 8586"/>
                <a:gd name="T45" fmla="*/ 2424 h 5667"/>
                <a:gd name="T46" fmla="*/ 1605 w 8586"/>
                <a:gd name="T47" fmla="*/ 3041 h 5667"/>
                <a:gd name="T48" fmla="*/ 1698 w 8586"/>
                <a:gd name="T49" fmla="*/ 3801 h 5667"/>
                <a:gd name="T50" fmla="*/ 2364 w 8586"/>
                <a:gd name="T51" fmla="*/ 5667 h 5667"/>
                <a:gd name="T52" fmla="*/ 2436 w 8586"/>
                <a:gd name="T53" fmla="*/ 4966 h 5667"/>
                <a:gd name="T54" fmla="*/ 2859 w 8586"/>
                <a:gd name="T55" fmla="*/ 4262 h 5667"/>
                <a:gd name="T56" fmla="*/ 2981 w 8586"/>
                <a:gd name="T57" fmla="*/ 3657 h 5667"/>
                <a:gd name="T58" fmla="*/ 2422 w 8586"/>
                <a:gd name="T59" fmla="*/ 3125 h 5667"/>
                <a:gd name="T60" fmla="*/ 1942 w 8586"/>
                <a:gd name="T61" fmla="*/ 2921 h 5667"/>
                <a:gd name="T62" fmla="*/ 1533 w 8586"/>
                <a:gd name="T63" fmla="*/ 2728 h 5667"/>
                <a:gd name="T64" fmla="*/ 1447 w 8586"/>
                <a:gd name="T65" fmla="*/ 2483 h 5667"/>
                <a:gd name="T66" fmla="*/ 1146 w 8586"/>
                <a:gd name="T67" fmla="*/ 2280 h 5667"/>
                <a:gd name="T68" fmla="*/ 1691 w 8586"/>
                <a:gd name="T69" fmla="*/ 2373 h 5667"/>
                <a:gd name="T70" fmla="*/ 1994 w 8586"/>
                <a:gd name="T71" fmla="*/ 1788 h 5667"/>
                <a:gd name="T72" fmla="*/ 2665 w 8586"/>
                <a:gd name="T73" fmla="*/ 1495 h 5667"/>
                <a:gd name="T74" fmla="*/ 2680 w 8586"/>
                <a:gd name="T75" fmla="*/ 760 h 5667"/>
                <a:gd name="T76" fmla="*/ 2400 w 8586"/>
                <a:gd name="T77" fmla="*/ 422 h 5667"/>
                <a:gd name="T78" fmla="*/ 2859 w 8586"/>
                <a:gd name="T79" fmla="*/ 566 h 5667"/>
                <a:gd name="T80" fmla="*/ 2859 w 8586"/>
                <a:gd name="T81" fmla="*/ 785 h 5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6" h="5667">
                  <a:moveTo>
                    <a:pt x="7509" y="3125"/>
                  </a:moveTo>
                  <a:cubicBezTo>
                    <a:pt x="7509" y="3125"/>
                    <a:pt x="7381" y="3260"/>
                    <a:pt x="7337" y="3294"/>
                  </a:cubicBezTo>
                  <a:cubicBezTo>
                    <a:pt x="7294" y="3328"/>
                    <a:pt x="7388" y="3564"/>
                    <a:pt x="7560" y="3514"/>
                  </a:cubicBezTo>
                  <a:cubicBezTo>
                    <a:pt x="7609" y="3499"/>
                    <a:pt x="7643" y="3502"/>
                    <a:pt x="7666" y="3512"/>
                  </a:cubicBezTo>
                  <a:cubicBezTo>
                    <a:pt x="7595" y="3370"/>
                    <a:pt x="7595" y="3370"/>
                    <a:pt x="7595" y="3370"/>
                  </a:cubicBezTo>
                  <a:cubicBezTo>
                    <a:pt x="7595" y="3370"/>
                    <a:pt x="7638" y="3125"/>
                    <a:pt x="7509" y="3125"/>
                  </a:cubicBezTo>
                  <a:close/>
                  <a:moveTo>
                    <a:pt x="8269" y="3877"/>
                  </a:moveTo>
                  <a:cubicBezTo>
                    <a:pt x="8326" y="3683"/>
                    <a:pt x="8326" y="3683"/>
                    <a:pt x="8326" y="3683"/>
                  </a:cubicBezTo>
                  <a:cubicBezTo>
                    <a:pt x="8477" y="3775"/>
                    <a:pt x="8477" y="3775"/>
                    <a:pt x="8477" y="3775"/>
                  </a:cubicBezTo>
                  <a:cubicBezTo>
                    <a:pt x="8477" y="3775"/>
                    <a:pt x="8586" y="3691"/>
                    <a:pt x="8191" y="3421"/>
                  </a:cubicBezTo>
                  <a:cubicBezTo>
                    <a:pt x="8191" y="3421"/>
                    <a:pt x="8018" y="3454"/>
                    <a:pt x="7990" y="3370"/>
                  </a:cubicBezTo>
                  <a:cubicBezTo>
                    <a:pt x="7961" y="3286"/>
                    <a:pt x="7990" y="3590"/>
                    <a:pt x="7990" y="3590"/>
                  </a:cubicBezTo>
                  <a:cubicBezTo>
                    <a:pt x="8112" y="3615"/>
                    <a:pt x="8112" y="3615"/>
                    <a:pt x="8112" y="3615"/>
                  </a:cubicBezTo>
                  <a:cubicBezTo>
                    <a:pt x="8191" y="3775"/>
                    <a:pt x="8191" y="3775"/>
                    <a:pt x="8191" y="3775"/>
                  </a:cubicBezTo>
                  <a:cubicBezTo>
                    <a:pt x="8191" y="3775"/>
                    <a:pt x="8321" y="4164"/>
                    <a:pt x="8191" y="4080"/>
                  </a:cubicBezTo>
                  <a:cubicBezTo>
                    <a:pt x="8061" y="3995"/>
                    <a:pt x="8047" y="4096"/>
                    <a:pt x="8061" y="3995"/>
                  </a:cubicBezTo>
                  <a:cubicBezTo>
                    <a:pt x="8076" y="3894"/>
                    <a:pt x="7999" y="3809"/>
                    <a:pt x="7948" y="3860"/>
                  </a:cubicBezTo>
                  <a:cubicBezTo>
                    <a:pt x="7896" y="3911"/>
                    <a:pt x="7631" y="4046"/>
                    <a:pt x="7560" y="4206"/>
                  </a:cubicBezTo>
                  <a:cubicBezTo>
                    <a:pt x="7488" y="4367"/>
                    <a:pt x="7466" y="4206"/>
                    <a:pt x="7466" y="4206"/>
                  </a:cubicBezTo>
                  <a:cubicBezTo>
                    <a:pt x="7373" y="4333"/>
                    <a:pt x="7373" y="4333"/>
                    <a:pt x="7373" y="4333"/>
                  </a:cubicBezTo>
                  <a:cubicBezTo>
                    <a:pt x="7452" y="4434"/>
                    <a:pt x="7452" y="4434"/>
                    <a:pt x="7452" y="4434"/>
                  </a:cubicBezTo>
                  <a:cubicBezTo>
                    <a:pt x="7373" y="4527"/>
                    <a:pt x="7373" y="4527"/>
                    <a:pt x="7373" y="4527"/>
                  </a:cubicBezTo>
                  <a:cubicBezTo>
                    <a:pt x="7373" y="4527"/>
                    <a:pt x="7245" y="4747"/>
                    <a:pt x="7327" y="4789"/>
                  </a:cubicBezTo>
                  <a:cubicBezTo>
                    <a:pt x="7409" y="4831"/>
                    <a:pt x="7832" y="4713"/>
                    <a:pt x="7832" y="4713"/>
                  </a:cubicBezTo>
                  <a:cubicBezTo>
                    <a:pt x="7948" y="4941"/>
                    <a:pt x="7948" y="4941"/>
                    <a:pt x="7948" y="4941"/>
                  </a:cubicBezTo>
                  <a:cubicBezTo>
                    <a:pt x="7948" y="4941"/>
                    <a:pt x="7968" y="5161"/>
                    <a:pt x="8018" y="5169"/>
                  </a:cubicBezTo>
                  <a:cubicBezTo>
                    <a:pt x="8068" y="5178"/>
                    <a:pt x="8149" y="4949"/>
                    <a:pt x="8191" y="4907"/>
                  </a:cubicBezTo>
                  <a:cubicBezTo>
                    <a:pt x="8233" y="4865"/>
                    <a:pt x="8391" y="4814"/>
                    <a:pt x="8477" y="4460"/>
                  </a:cubicBezTo>
                  <a:cubicBezTo>
                    <a:pt x="8563" y="4105"/>
                    <a:pt x="8269" y="3877"/>
                    <a:pt x="8269" y="3877"/>
                  </a:cubicBezTo>
                  <a:close/>
                  <a:moveTo>
                    <a:pt x="2859" y="785"/>
                  </a:moveTo>
                  <a:cubicBezTo>
                    <a:pt x="2945" y="895"/>
                    <a:pt x="3009" y="971"/>
                    <a:pt x="3031" y="971"/>
                  </a:cubicBezTo>
                  <a:cubicBezTo>
                    <a:pt x="3052" y="971"/>
                    <a:pt x="3554" y="631"/>
                    <a:pt x="3554" y="631"/>
                  </a:cubicBezTo>
                  <a:cubicBezTo>
                    <a:pt x="3554" y="631"/>
                    <a:pt x="3792" y="439"/>
                    <a:pt x="3740" y="290"/>
                  </a:cubicBezTo>
                  <a:cubicBezTo>
                    <a:pt x="3554" y="0"/>
                    <a:pt x="2887" y="228"/>
                    <a:pt x="2751" y="270"/>
                  </a:cubicBezTo>
                  <a:cubicBezTo>
                    <a:pt x="2615" y="313"/>
                    <a:pt x="2837" y="177"/>
                    <a:pt x="2837" y="177"/>
                  </a:cubicBezTo>
                  <a:cubicBezTo>
                    <a:pt x="2837" y="177"/>
                    <a:pt x="2487" y="160"/>
                    <a:pt x="2393" y="228"/>
                  </a:cubicBezTo>
                  <a:cubicBezTo>
                    <a:pt x="2300" y="296"/>
                    <a:pt x="2106" y="448"/>
                    <a:pt x="2078" y="448"/>
                  </a:cubicBezTo>
                  <a:cubicBezTo>
                    <a:pt x="2049" y="448"/>
                    <a:pt x="1913" y="372"/>
                    <a:pt x="1913" y="372"/>
                  </a:cubicBezTo>
                  <a:cubicBezTo>
                    <a:pt x="1426" y="473"/>
                    <a:pt x="1426" y="473"/>
                    <a:pt x="1426" y="473"/>
                  </a:cubicBezTo>
                  <a:cubicBezTo>
                    <a:pt x="1426" y="473"/>
                    <a:pt x="1246" y="564"/>
                    <a:pt x="1117" y="573"/>
                  </a:cubicBezTo>
                  <a:cubicBezTo>
                    <a:pt x="988" y="583"/>
                    <a:pt x="609" y="481"/>
                    <a:pt x="609" y="481"/>
                  </a:cubicBezTo>
                  <a:cubicBezTo>
                    <a:pt x="609" y="481"/>
                    <a:pt x="243" y="853"/>
                    <a:pt x="200" y="853"/>
                  </a:cubicBezTo>
                  <a:cubicBezTo>
                    <a:pt x="157" y="853"/>
                    <a:pt x="0" y="1005"/>
                    <a:pt x="43" y="1030"/>
                  </a:cubicBezTo>
                  <a:cubicBezTo>
                    <a:pt x="86" y="1056"/>
                    <a:pt x="272" y="785"/>
                    <a:pt x="480" y="954"/>
                  </a:cubicBezTo>
                  <a:cubicBezTo>
                    <a:pt x="688" y="1123"/>
                    <a:pt x="774" y="1182"/>
                    <a:pt x="695" y="1444"/>
                  </a:cubicBezTo>
                  <a:cubicBezTo>
                    <a:pt x="616" y="1706"/>
                    <a:pt x="659" y="2264"/>
                    <a:pt x="802" y="2424"/>
                  </a:cubicBezTo>
                  <a:cubicBezTo>
                    <a:pt x="945" y="2585"/>
                    <a:pt x="1182" y="2542"/>
                    <a:pt x="1282" y="2711"/>
                  </a:cubicBezTo>
                  <a:cubicBezTo>
                    <a:pt x="1383" y="2880"/>
                    <a:pt x="1469" y="2998"/>
                    <a:pt x="1605" y="3041"/>
                  </a:cubicBezTo>
                  <a:cubicBezTo>
                    <a:pt x="1741" y="3083"/>
                    <a:pt x="1562" y="3378"/>
                    <a:pt x="1598" y="3488"/>
                  </a:cubicBezTo>
                  <a:cubicBezTo>
                    <a:pt x="1633" y="3598"/>
                    <a:pt x="1698" y="3801"/>
                    <a:pt x="1698" y="3801"/>
                  </a:cubicBezTo>
                  <a:cubicBezTo>
                    <a:pt x="1698" y="3801"/>
                    <a:pt x="1791" y="4020"/>
                    <a:pt x="1942" y="4122"/>
                  </a:cubicBezTo>
                  <a:cubicBezTo>
                    <a:pt x="2092" y="4223"/>
                    <a:pt x="1770" y="5591"/>
                    <a:pt x="2364" y="5667"/>
                  </a:cubicBezTo>
                  <a:cubicBezTo>
                    <a:pt x="2235" y="5270"/>
                    <a:pt x="2185" y="5034"/>
                    <a:pt x="2286" y="5000"/>
                  </a:cubicBezTo>
                  <a:cubicBezTo>
                    <a:pt x="2386" y="4966"/>
                    <a:pt x="2436" y="4966"/>
                    <a:pt x="2436" y="4966"/>
                  </a:cubicBezTo>
                  <a:cubicBezTo>
                    <a:pt x="2694" y="4316"/>
                    <a:pt x="2694" y="4316"/>
                    <a:pt x="2694" y="4316"/>
                  </a:cubicBezTo>
                  <a:cubicBezTo>
                    <a:pt x="2694" y="4316"/>
                    <a:pt x="2873" y="4276"/>
                    <a:pt x="2859" y="4262"/>
                  </a:cubicBezTo>
                  <a:cubicBezTo>
                    <a:pt x="2844" y="4248"/>
                    <a:pt x="2902" y="3902"/>
                    <a:pt x="2916" y="3877"/>
                  </a:cubicBezTo>
                  <a:cubicBezTo>
                    <a:pt x="2930" y="3851"/>
                    <a:pt x="3024" y="3725"/>
                    <a:pt x="2981" y="3657"/>
                  </a:cubicBezTo>
                  <a:cubicBezTo>
                    <a:pt x="2938" y="3590"/>
                    <a:pt x="2830" y="3480"/>
                    <a:pt x="2658" y="3421"/>
                  </a:cubicBezTo>
                  <a:cubicBezTo>
                    <a:pt x="2579" y="3355"/>
                    <a:pt x="2515" y="3150"/>
                    <a:pt x="2422" y="3125"/>
                  </a:cubicBezTo>
                  <a:cubicBezTo>
                    <a:pt x="2329" y="3100"/>
                    <a:pt x="2192" y="2921"/>
                    <a:pt x="2192" y="2921"/>
                  </a:cubicBezTo>
                  <a:cubicBezTo>
                    <a:pt x="2192" y="2921"/>
                    <a:pt x="2071" y="2981"/>
                    <a:pt x="1942" y="2921"/>
                  </a:cubicBezTo>
                  <a:cubicBezTo>
                    <a:pt x="1813" y="2862"/>
                    <a:pt x="1540" y="2965"/>
                    <a:pt x="1540" y="2965"/>
                  </a:cubicBezTo>
                  <a:cubicBezTo>
                    <a:pt x="1540" y="2965"/>
                    <a:pt x="1576" y="2813"/>
                    <a:pt x="1533" y="2728"/>
                  </a:cubicBezTo>
                  <a:cubicBezTo>
                    <a:pt x="1490" y="2644"/>
                    <a:pt x="1426" y="2745"/>
                    <a:pt x="1426" y="2745"/>
                  </a:cubicBezTo>
                  <a:cubicBezTo>
                    <a:pt x="1426" y="2745"/>
                    <a:pt x="1476" y="2576"/>
                    <a:pt x="1447" y="2483"/>
                  </a:cubicBezTo>
                  <a:cubicBezTo>
                    <a:pt x="1418" y="2390"/>
                    <a:pt x="1274" y="2558"/>
                    <a:pt x="1274" y="2558"/>
                  </a:cubicBezTo>
                  <a:cubicBezTo>
                    <a:pt x="1274" y="2558"/>
                    <a:pt x="1132" y="2517"/>
                    <a:pt x="1146" y="2280"/>
                  </a:cubicBezTo>
                  <a:cubicBezTo>
                    <a:pt x="1160" y="2044"/>
                    <a:pt x="1662" y="2179"/>
                    <a:pt x="1662" y="2179"/>
                  </a:cubicBezTo>
                  <a:cubicBezTo>
                    <a:pt x="1691" y="2373"/>
                    <a:pt x="1691" y="2373"/>
                    <a:pt x="1691" y="2373"/>
                  </a:cubicBezTo>
                  <a:cubicBezTo>
                    <a:pt x="1755" y="2038"/>
                    <a:pt x="1755" y="2038"/>
                    <a:pt x="1755" y="2038"/>
                  </a:cubicBezTo>
                  <a:cubicBezTo>
                    <a:pt x="1994" y="1788"/>
                    <a:pt x="1994" y="1788"/>
                    <a:pt x="1994" y="1788"/>
                  </a:cubicBezTo>
                  <a:cubicBezTo>
                    <a:pt x="2472" y="1351"/>
                    <a:pt x="2472" y="1351"/>
                    <a:pt x="2472" y="1351"/>
                  </a:cubicBezTo>
                  <a:cubicBezTo>
                    <a:pt x="2472" y="1351"/>
                    <a:pt x="2608" y="1596"/>
                    <a:pt x="2665" y="1495"/>
                  </a:cubicBezTo>
                  <a:cubicBezTo>
                    <a:pt x="2627" y="1418"/>
                    <a:pt x="2572" y="1326"/>
                    <a:pt x="2629" y="1233"/>
                  </a:cubicBezTo>
                  <a:cubicBezTo>
                    <a:pt x="2328" y="769"/>
                    <a:pt x="2680" y="760"/>
                    <a:pt x="2680" y="760"/>
                  </a:cubicBezTo>
                  <a:cubicBezTo>
                    <a:pt x="2479" y="507"/>
                    <a:pt x="2479" y="507"/>
                    <a:pt x="2479" y="507"/>
                  </a:cubicBezTo>
                  <a:cubicBezTo>
                    <a:pt x="2479" y="507"/>
                    <a:pt x="2364" y="439"/>
                    <a:pt x="2400" y="422"/>
                  </a:cubicBezTo>
                  <a:cubicBezTo>
                    <a:pt x="2436" y="405"/>
                    <a:pt x="2486" y="228"/>
                    <a:pt x="2615" y="313"/>
                  </a:cubicBezTo>
                  <a:cubicBezTo>
                    <a:pt x="2744" y="397"/>
                    <a:pt x="2859" y="566"/>
                    <a:pt x="2859" y="566"/>
                  </a:cubicBezTo>
                  <a:cubicBezTo>
                    <a:pt x="2859" y="566"/>
                    <a:pt x="2773" y="676"/>
                    <a:pt x="2859" y="785"/>
                  </a:cubicBezTo>
                  <a:close/>
                  <a:moveTo>
                    <a:pt x="2859" y="785"/>
                  </a:moveTo>
                  <a:cubicBezTo>
                    <a:pt x="2859" y="785"/>
                    <a:pt x="2859" y="785"/>
                    <a:pt x="2859" y="78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8" name="任意多边形: 形状 17"/>
          <p:cNvSpPr/>
          <p:nvPr userDrawn="1"/>
        </p:nvSpPr>
        <p:spPr bwMode="auto">
          <a:xfrm>
            <a:off x="5295900" y="665692"/>
            <a:ext cx="6896100" cy="5363632"/>
          </a:xfrm>
          <a:custGeom>
            <a:avLst/>
            <a:gdLst>
              <a:gd name="connsiteX0" fmla="*/ 2611195 w 6896100"/>
              <a:gd name="connsiteY0" fmla="*/ 3329760 h 5363632"/>
              <a:gd name="connsiteX1" fmla="*/ 3787028 w 6896100"/>
              <a:gd name="connsiteY1" fmla="*/ 3329760 h 5363632"/>
              <a:gd name="connsiteX2" fmla="*/ 4374944 w 6896100"/>
              <a:gd name="connsiteY2" fmla="*/ 4346696 h 5363632"/>
              <a:gd name="connsiteX3" fmla="*/ 3787028 w 6896100"/>
              <a:gd name="connsiteY3" fmla="*/ 5363632 h 5363632"/>
              <a:gd name="connsiteX4" fmla="*/ 2611195 w 6896100"/>
              <a:gd name="connsiteY4" fmla="*/ 5363632 h 5363632"/>
              <a:gd name="connsiteX5" fmla="*/ 2023279 w 6896100"/>
              <a:gd name="connsiteY5" fmla="*/ 4346696 h 5363632"/>
              <a:gd name="connsiteX6" fmla="*/ 6587135 w 6896100"/>
              <a:gd name="connsiteY6" fmla="*/ 3319167 h 5363632"/>
              <a:gd name="connsiteX7" fmla="*/ 6896100 w 6896100"/>
              <a:gd name="connsiteY7" fmla="*/ 3319167 h 5363632"/>
              <a:gd name="connsiteX8" fmla="*/ 6896100 w 6896100"/>
              <a:gd name="connsiteY8" fmla="*/ 5351274 h 5363632"/>
              <a:gd name="connsiteX9" fmla="*/ 6587135 w 6896100"/>
              <a:gd name="connsiteY9" fmla="*/ 5351274 h 5363632"/>
              <a:gd name="connsiteX10" fmla="*/ 6000984 w 6896100"/>
              <a:gd name="connsiteY10" fmla="*/ 4336103 h 5363632"/>
              <a:gd name="connsiteX11" fmla="*/ 587916 w 6896100"/>
              <a:gd name="connsiteY11" fmla="*/ 2229844 h 5363632"/>
              <a:gd name="connsiteX12" fmla="*/ 1765514 w 6896100"/>
              <a:gd name="connsiteY12" fmla="*/ 2229844 h 5363632"/>
              <a:gd name="connsiteX13" fmla="*/ 2353431 w 6896100"/>
              <a:gd name="connsiteY13" fmla="*/ 3246780 h 5363632"/>
              <a:gd name="connsiteX14" fmla="*/ 1765514 w 6896100"/>
              <a:gd name="connsiteY14" fmla="*/ 4263716 h 5363632"/>
              <a:gd name="connsiteX15" fmla="*/ 587916 w 6896100"/>
              <a:gd name="connsiteY15" fmla="*/ 4263716 h 5363632"/>
              <a:gd name="connsiteX16" fmla="*/ 0 w 6896100"/>
              <a:gd name="connsiteY16" fmla="*/ 3246780 h 5363632"/>
              <a:gd name="connsiteX17" fmla="*/ 4611524 w 6896100"/>
              <a:gd name="connsiteY17" fmla="*/ 2224548 h 5363632"/>
              <a:gd name="connsiteX18" fmla="*/ 5785592 w 6896100"/>
              <a:gd name="connsiteY18" fmla="*/ 2224548 h 5363632"/>
              <a:gd name="connsiteX19" fmla="*/ 6373508 w 6896100"/>
              <a:gd name="connsiteY19" fmla="*/ 3241484 h 5363632"/>
              <a:gd name="connsiteX20" fmla="*/ 5785592 w 6896100"/>
              <a:gd name="connsiteY20" fmla="*/ 4258420 h 5363632"/>
              <a:gd name="connsiteX21" fmla="*/ 4611524 w 6896100"/>
              <a:gd name="connsiteY21" fmla="*/ 4258420 h 5363632"/>
              <a:gd name="connsiteX22" fmla="*/ 4023608 w 6896100"/>
              <a:gd name="connsiteY22" fmla="*/ 3241484 h 5363632"/>
              <a:gd name="connsiteX23" fmla="*/ 2588244 w 6896100"/>
              <a:gd name="connsiteY23" fmla="*/ 1131694 h 5363632"/>
              <a:gd name="connsiteX24" fmla="*/ 3764077 w 6896100"/>
              <a:gd name="connsiteY24" fmla="*/ 1131694 h 5363632"/>
              <a:gd name="connsiteX25" fmla="*/ 4351993 w 6896100"/>
              <a:gd name="connsiteY25" fmla="*/ 2146865 h 5363632"/>
              <a:gd name="connsiteX26" fmla="*/ 3764077 w 6896100"/>
              <a:gd name="connsiteY26" fmla="*/ 3163801 h 5363632"/>
              <a:gd name="connsiteX27" fmla="*/ 2588244 w 6896100"/>
              <a:gd name="connsiteY27" fmla="*/ 3163801 h 5363632"/>
              <a:gd name="connsiteX28" fmla="*/ 2000328 w 6896100"/>
              <a:gd name="connsiteY28" fmla="*/ 2146865 h 5363632"/>
              <a:gd name="connsiteX29" fmla="*/ 4622117 w 6896100"/>
              <a:gd name="connsiteY29" fmla="*/ 0 h 5363632"/>
              <a:gd name="connsiteX30" fmla="*/ 5796185 w 6896100"/>
              <a:gd name="connsiteY30" fmla="*/ 0 h 5363632"/>
              <a:gd name="connsiteX31" fmla="*/ 6384101 w 6896100"/>
              <a:gd name="connsiteY31" fmla="*/ 1015171 h 5363632"/>
              <a:gd name="connsiteX32" fmla="*/ 5796185 w 6896100"/>
              <a:gd name="connsiteY32" fmla="*/ 2032107 h 5363632"/>
              <a:gd name="connsiteX33" fmla="*/ 4622117 w 6896100"/>
              <a:gd name="connsiteY33" fmla="*/ 2032107 h 5363632"/>
              <a:gd name="connsiteX34" fmla="*/ 4034201 w 6896100"/>
              <a:gd name="connsiteY34" fmla="*/ 1015171 h 53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96100" h="5363632">
                <a:moveTo>
                  <a:pt x="2611195" y="3329760"/>
                </a:moveTo>
                <a:lnTo>
                  <a:pt x="3787028" y="3329760"/>
                </a:lnTo>
                <a:lnTo>
                  <a:pt x="4374944" y="4346696"/>
                </a:lnTo>
                <a:lnTo>
                  <a:pt x="3787028" y="5363632"/>
                </a:lnTo>
                <a:lnTo>
                  <a:pt x="2611195" y="5363632"/>
                </a:lnTo>
                <a:lnTo>
                  <a:pt x="2023279" y="4346696"/>
                </a:lnTo>
                <a:close/>
                <a:moveTo>
                  <a:pt x="6587135" y="3319167"/>
                </a:moveTo>
                <a:lnTo>
                  <a:pt x="6896100" y="3319167"/>
                </a:lnTo>
                <a:lnTo>
                  <a:pt x="6896100" y="5351274"/>
                </a:lnTo>
                <a:lnTo>
                  <a:pt x="6587135" y="5351274"/>
                </a:lnTo>
                <a:lnTo>
                  <a:pt x="6000984" y="4336103"/>
                </a:lnTo>
                <a:close/>
                <a:moveTo>
                  <a:pt x="587916" y="2229844"/>
                </a:moveTo>
                <a:lnTo>
                  <a:pt x="1765514" y="2229844"/>
                </a:lnTo>
                <a:lnTo>
                  <a:pt x="2353431" y="3246780"/>
                </a:lnTo>
                <a:lnTo>
                  <a:pt x="1765514" y="4263716"/>
                </a:lnTo>
                <a:lnTo>
                  <a:pt x="587916" y="4263716"/>
                </a:lnTo>
                <a:lnTo>
                  <a:pt x="0" y="3246780"/>
                </a:lnTo>
                <a:close/>
                <a:moveTo>
                  <a:pt x="4611524" y="2224548"/>
                </a:moveTo>
                <a:lnTo>
                  <a:pt x="5785592" y="2224548"/>
                </a:lnTo>
                <a:lnTo>
                  <a:pt x="6373508" y="3241484"/>
                </a:lnTo>
                <a:lnTo>
                  <a:pt x="5785592" y="4258420"/>
                </a:lnTo>
                <a:lnTo>
                  <a:pt x="4611524" y="4258420"/>
                </a:lnTo>
                <a:lnTo>
                  <a:pt x="4023608" y="3241484"/>
                </a:lnTo>
                <a:close/>
                <a:moveTo>
                  <a:pt x="2588244" y="1131694"/>
                </a:moveTo>
                <a:lnTo>
                  <a:pt x="3764077" y="1131694"/>
                </a:lnTo>
                <a:lnTo>
                  <a:pt x="4351993" y="2146865"/>
                </a:lnTo>
                <a:lnTo>
                  <a:pt x="3764077" y="3163801"/>
                </a:lnTo>
                <a:lnTo>
                  <a:pt x="2588244" y="3163801"/>
                </a:lnTo>
                <a:lnTo>
                  <a:pt x="2000328" y="2146865"/>
                </a:lnTo>
                <a:close/>
                <a:moveTo>
                  <a:pt x="4622117" y="0"/>
                </a:moveTo>
                <a:lnTo>
                  <a:pt x="5796185" y="0"/>
                </a:lnTo>
                <a:lnTo>
                  <a:pt x="6384101" y="1015171"/>
                </a:lnTo>
                <a:lnTo>
                  <a:pt x="5796185" y="2032107"/>
                </a:lnTo>
                <a:lnTo>
                  <a:pt x="4622117" y="2032107"/>
                </a:lnTo>
                <a:lnTo>
                  <a:pt x="4034201" y="1015171"/>
                </a:lnTo>
                <a:close/>
              </a:path>
            </a:pathLst>
          </a:custGeom>
          <a:blipFill>
            <a:blip r:embed="rId2"/>
            <a:srcRect/>
            <a:stretch>
              <a:fillRect l="-1336" r="-15332"/>
            </a:stretch>
          </a:blip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102" y="2792943"/>
            <a:ext cx="510341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102" y="1332490"/>
            <a:ext cx="5103413" cy="144358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1" y="4775977"/>
            <a:ext cx="510341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072248"/>
            <a:ext cx="510341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158709" y="2000012"/>
            <a:ext cx="636066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59825" y="2895362"/>
            <a:ext cx="636066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7" name="Freeform 9"/>
          <p:cNvSpPr/>
          <p:nvPr userDrawn="1"/>
        </p:nvSpPr>
        <p:spPr bwMode="auto">
          <a:xfrm flipH="1">
            <a:off x="2544107" y="1922420"/>
            <a:ext cx="2351665" cy="2032107"/>
          </a:xfrm>
          <a:custGeom>
            <a:avLst/>
            <a:gdLst>
              <a:gd name="T0" fmla="*/ 999 w 1332"/>
              <a:gd name="T1" fmla="*/ 0 h 1151"/>
              <a:gd name="T2" fmla="*/ 333 w 1332"/>
              <a:gd name="T3" fmla="*/ 0 h 1151"/>
              <a:gd name="T4" fmla="*/ 0 w 1332"/>
              <a:gd name="T5" fmla="*/ 575 h 1151"/>
              <a:gd name="T6" fmla="*/ 333 w 1332"/>
              <a:gd name="T7" fmla="*/ 1151 h 1151"/>
              <a:gd name="T8" fmla="*/ 999 w 1332"/>
              <a:gd name="T9" fmla="*/ 1151 h 1151"/>
              <a:gd name="T10" fmla="*/ 1332 w 1332"/>
              <a:gd name="T11" fmla="*/ 575 h 1151"/>
              <a:gd name="T12" fmla="*/ 999 w 1332"/>
              <a:gd name="T13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" h="1151">
                <a:moveTo>
                  <a:pt x="999" y="0"/>
                </a:moveTo>
                <a:lnTo>
                  <a:pt x="333" y="0"/>
                </a:lnTo>
                <a:lnTo>
                  <a:pt x="0" y="575"/>
                </a:lnTo>
                <a:lnTo>
                  <a:pt x="333" y="1151"/>
                </a:lnTo>
                <a:lnTo>
                  <a:pt x="999" y="1151"/>
                </a:lnTo>
                <a:lnTo>
                  <a:pt x="1332" y="575"/>
                </a:lnTo>
                <a:lnTo>
                  <a:pt x="999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/>
          <p:nvPr userDrawn="1"/>
        </p:nvSpPr>
        <p:spPr bwMode="auto">
          <a:xfrm flipH="1">
            <a:off x="522592" y="3015274"/>
            <a:ext cx="2349900" cy="2033872"/>
          </a:xfrm>
          <a:custGeom>
            <a:avLst/>
            <a:gdLst>
              <a:gd name="T0" fmla="*/ 998 w 1331"/>
              <a:gd name="T1" fmla="*/ 0 h 1152"/>
              <a:gd name="T2" fmla="*/ 333 w 1331"/>
              <a:gd name="T3" fmla="*/ 0 h 1152"/>
              <a:gd name="T4" fmla="*/ 0 w 1331"/>
              <a:gd name="T5" fmla="*/ 576 h 1152"/>
              <a:gd name="T6" fmla="*/ 333 w 1331"/>
              <a:gd name="T7" fmla="*/ 1152 h 1152"/>
              <a:gd name="T8" fmla="*/ 998 w 1331"/>
              <a:gd name="T9" fmla="*/ 1152 h 1152"/>
              <a:gd name="T10" fmla="*/ 1331 w 1331"/>
              <a:gd name="T11" fmla="*/ 576 h 1152"/>
              <a:gd name="T12" fmla="*/ 998 w 1331"/>
              <a:gd name="T13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" h="1152">
                <a:moveTo>
                  <a:pt x="998" y="0"/>
                </a:moveTo>
                <a:lnTo>
                  <a:pt x="333" y="0"/>
                </a:lnTo>
                <a:lnTo>
                  <a:pt x="0" y="576"/>
                </a:lnTo>
                <a:lnTo>
                  <a:pt x="333" y="1152"/>
                </a:lnTo>
                <a:lnTo>
                  <a:pt x="998" y="1152"/>
                </a:lnTo>
                <a:lnTo>
                  <a:pt x="1331" y="576"/>
                </a:lnTo>
                <a:lnTo>
                  <a:pt x="998" y="0"/>
                </a:ln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/>
          <p:nvPr userDrawn="1"/>
        </p:nvSpPr>
        <p:spPr bwMode="auto">
          <a:xfrm flipH="1">
            <a:off x="0" y="4109893"/>
            <a:ext cx="895116" cy="2032107"/>
          </a:xfrm>
          <a:custGeom>
            <a:avLst/>
            <a:gdLst>
              <a:gd name="T0" fmla="*/ 507 w 507"/>
              <a:gd name="T1" fmla="*/ 0 h 1151"/>
              <a:gd name="T2" fmla="*/ 332 w 507"/>
              <a:gd name="T3" fmla="*/ 0 h 1151"/>
              <a:gd name="T4" fmla="*/ 0 w 507"/>
              <a:gd name="T5" fmla="*/ 576 h 1151"/>
              <a:gd name="T6" fmla="*/ 332 w 507"/>
              <a:gd name="T7" fmla="*/ 1151 h 1151"/>
              <a:gd name="T8" fmla="*/ 507 w 507"/>
              <a:gd name="T9" fmla="*/ 1151 h 1151"/>
              <a:gd name="T10" fmla="*/ 507 w 507"/>
              <a:gd name="T11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1151">
                <a:moveTo>
                  <a:pt x="507" y="0"/>
                </a:moveTo>
                <a:lnTo>
                  <a:pt x="332" y="0"/>
                </a:lnTo>
                <a:lnTo>
                  <a:pt x="0" y="576"/>
                </a:lnTo>
                <a:lnTo>
                  <a:pt x="332" y="1151"/>
                </a:lnTo>
                <a:lnTo>
                  <a:pt x="507" y="1151"/>
                </a:lnTo>
                <a:lnTo>
                  <a:pt x="507" y="0"/>
                </a:ln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/>
          <p:nvPr userDrawn="1"/>
        </p:nvSpPr>
        <p:spPr bwMode="auto">
          <a:xfrm flipH="1">
            <a:off x="511999" y="790726"/>
            <a:ext cx="2349900" cy="2032107"/>
          </a:xfrm>
          <a:custGeom>
            <a:avLst/>
            <a:gdLst>
              <a:gd name="T0" fmla="*/ 998 w 1331"/>
              <a:gd name="T1" fmla="*/ 0 h 1151"/>
              <a:gd name="T2" fmla="*/ 333 w 1331"/>
              <a:gd name="T3" fmla="*/ 0 h 1151"/>
              <a:gd name="T4" fmla="*/ 0 w 1331"/>
              <a:gd name="T5" fmla="*/ 575 h 1151"/>
              <a:gd name="T6" fmla="*/ 333 w 1331"/>
              <a:gd name="T7" fmla="*/ 1151 h 1151"/>
              <a:gd name="T8" fmla="*/ 998 w 1331"/>
              <a:gd name="T9" fmla="*/ 1151 h 1151"/>
              <a:gd name="T10" fmla="*/ 1331 w 1331"/>
              <a:gd name="T11" fmla="*/ 575 h 1151"/>
              <a:gd name="T12" fmla="*/ 998 w 1331"/>
              <a:gd name="T13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" h="1151">
                <a:moveTo>
                  <a:pt x="998" y="0"/>
                </a:moveTo>
                <a:lnTo>
                  <a:pt x="333" y="0"/>
                </a:lnTo>
                <a:lnTo>
                  <a:pt x="0" y="575"/>
                </a:lnTo>
                <a:lnTo>
                  <a:pt x="333" y="1151"/>
                </a:lnTo>
                <a:lnTo>
                  <a:pt x="998" y="1151"/>
                </a:lnTo>
                <a:lnTo>
                  <a:pt x="1331" y="575"/>
                </a:lnTo>
                <a:lnTo>
                  <a:pt x="998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6013179" y="178450"/>
            <a:ext cx="5924018" cy="5733530"/>
          </a:xfrm>
          <a:custGeom>
            <a:avLst/>
            <a:gdLst>
              <a:gd name="T0" fmla="*/ 3633 w 4801"/>
              <a:gd name="T1" fmla="*/ 2897 h 4654"/>
              <a:gd name="T2" fmla="*/ 3704 w 4801"/>
              <a:gd name="T3" fmla="*/ 2737 h 4654"/>
              <a:gd name="T4" fmla="*/ 3740 w 4801"/>
              <a:gd name="T5" fmla="*/ 2230 h 4654"/>
              <a:gd name="T6" fmla="*/ 3898 w 4801"/>
              <a:gd name="T7" fmla="*/ 1478 h 4654"/>
              <a:gd name="T8" fmla="*/ 4299 w 4801"/>
              <a:gd name="T9" fmla="*/ 1825 h 4654"/>
              <a:gd name="T10" fmla="*/ 4550 w 4801"/>
              <a:gd name="T11" fmla="*/ 1723 h 4654"/>
              <a:gd name="T12" fmla="*/ 4579 w 4801"/>
              <a:gd name="T13" fmla="*/ 1360 h 4654"/>
              <a:gd name="T14" fmla="*/ 4397 w 4801"/>
              <a:gd name="T15" fmla="*/ 1377 h 4654"/>
              <a:gd name="T16" fmla="*/ 4323 w 4801"/>
              <a:gd name="T17" fmla="*/ 1724 h 4654"/>
              <a:gd name="T18" fmla="*/ 4249 w 4801"/>
              <a:gd name="T19" fmla="*/ 1301 h 4654"/>
              <a:gd name="T20" fmla="*/ 4056 w 4801"/>
              <a:gd name="T21" fmla="*/ 710 h 4654"/>
              <a:gd name="T22" fmla="*/ 4471 w 4801"/>
              <a:gd name="T23" fmla="*/ 828 h 4654"/>
              <a:gd name="T24" fmla="*/ 4643 w 4801"/>
              <a:gd name="T25" fmla="*/ 853 h 4654"/>
              <a:gd name="T26" fmla="*/ 4708 w 4801"/>
              <a:gd name="T27" fmla="*/ 659 h 4654"/>
              <a:gd name="T28" fmla="*/ 4435 w 4801"/>
              <a:gd name="T29" fmla="*/ 321 h 4654"/>
              <a:gd name="T30" fmla="*/ 3167 w 4801"/>
              <a:gd name="T31" fmla="*/ 186 h 4654"/>
              <a:gd name="T32" fmla="*/ 2257 w 4801"/>
              <a:gd name="T33" fmla="*/ 180 h 4654"/>
              <a:gd name="T34" fmla="*/ 1751 w 4801"/>
              <a:gd name="T35" fmla="*/ 327 h 4654"/>
              <a:gd name="T36" fmla="*/ 1588 w 4801"/>
              <a:gd name="T37" fmla="*/ 361 h 4654"/>
              <a:gd name="T38" fmla="*/ 1454 w 4801"/>
              <a:gd name="T39" fmla="*/ 532 h 4654"/>
              <a:gd name="T40" fmla="*/ 1383 w 4801"/>
              <a:gd name="T41" fmla="*/ 431 h 4654"/>
              <a:gd name="T42" fmla="*/ 1333 w 4801"/>
              <a:gd name="T43" fmla="*/ 330 h 4654"/>
              <a:gd name="T44" fmla="*/ 766 w 4801"/>
              <a:gd name="T45" fmla="*/ 532 h 4654"/>
              <a:gd name="T46" fmla="*/ 938 w 4801"/>
              <a:gd name="T47" fmla="*/ 777 h 4654"/>
              <a:gd name="T48" fmla="*/ 1125 w 4801"/>
              <a:gd name="T49" fmla="*/ 473 h 4654"/>
              <a:gd name="T50" fmla="*/ 1053 w 4801"/>
              <a:gd name="T51" fmla="*/ 845 h 4654"/>
              <a:gd name="T52" fmla="*/ 630 w 4801"/>
              <a:gd name="T53" fmla="*/ 988 h 4654"/>
              <a:gd name="T54" fmla="*/ 501 w 4801"/>
              <a:gd name="T55" fmla="*/ 1174 h 4654"/>
              <a:gd name="T56" fmla="*/ 358 w 4801"/>
              <a:gd name="T57" fmla="*/ 1673 h 4654"/>
              <a:gd name="T58" fmla="*/ 143 w 4801"/>
              <a:gd name="T59" fmla="*/ 1985 h 4654"/>
              <a:gd name="T60" fmla="*/ 86 w 4801"/>
              <a:gd name="T61" fmla="*/ 2644 h 4654"/>
              <a:gd name="T62" fmla="*/ 530 w 4801"/>
              <a:gd name="T63" fmla="*/ 2940 h 4654"/>
              <a:gd name="T64" fmla="*/ 802 w 4801"/>
              <a:gd name="T65" fmla="*/ 2914 h 4654"/>
              <a:gd name="T66" fmla="*/ 924 w 4801"/>
              <a:gd name="T67" fmla="*/ 3505 h 4654"/>
              <a:gd name="T68" fmla="*/ 1110 w 4801"/>
              <a:gd name="T69" fmla="*/ 4527 h 4654"/>
              <a:gd name="T70" fmla="*/ 1605 w 4801"/>
              <a:gd name="T71" fmla="*/ 3978 h 4654"/>
              <a:gd name="T72" fmla="*/ 1705 w 4801"/>
              <a:gd name="T73" fmla="*/ 3320 h 4654"/>
              <a:gd name="T74" fmla="*/ 1841 w 4801"/>
              <a:gd name="T75" fmla="*/ 2686 h 4654"/>
              <a:gd name="T76" fmla="*/ 2287 w 4801"/>
              <a:gd name="T77" fmla="*/ 2348 h 4654"/>
              <a:gd name="T78" fmla="*/ 3052 w 4801"/>
              <a:gd name="T79" fmla="*/ 2855 h 4654"/>
              <a:gd name="T80" fmla="*/ 3210 w 4801"/>
              <a:gd name="T81" fmla="*/ 2213 h 4654"/>
              <a:gd name="T82" fmla="*/ 3404 w 4801"/>
              <a:gd name="T83" fmla="*/ 2948 h 4654"/>
              <a:gd name="T84" fmla="*/ 4027 w 4801"/>
              <a:gd name="T85" fmla="*/ 3438 h 4654"/>
              <a:gd name="T86" fmla="*/ 4205 w 4801"/>
              <a:gd name="T87" fmla="*/ 3242 h 4654"/>
              <a:gd name="T88" fmla="*/ 4205 w 4801"/>
              <a:gd name="T89" fmla="*/ 3242 h 4654"/>
              <a:gd name="T90" fmla="*/ 4205 w 4801"/>
              <a:gd name="T91" fmla="*/ 3242 h 4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01" h="4654">
                <a:moveTo>
                  <a:pt x="3869" y="3345"/>
                </a:moveTo>
                <a:cubicBezTo>
                  <a:pt x="3869" y="3320"/>
                  <a:pt x="3683" y="3075"/>
                  <a:pt x="3633" y="2897"/>
                </a:cubicBezTo>
                <a:cubicBezTo>
                  <a:pt x="3583" y="2720"/>
                  <a:pt x="3490" y="2602"/>
                  <a:pt x="3547" y="2576"/>
                </a:cubicBezTo>
                <a:cubicBezTo>
                  <a:pt x="3604" y="2551"/>
                  <a:pt x="3590" y="2804"/>
                  <a:pt x="3704" y="2737"/>
                </a:cubicBezTo>
                <a:cubicBezTo>
                  <a:pt x="3819" y="2669"/>
                  <a:pt x="4034" y="2703"/>
                  <a:pt x="3726" y="2348"/>
                </a:cubicBezTo>
                <a:cubicBezTo>
                  <a:pt x="3740" y="2230"/>
                  <a:pt x="3740" y="2230"/>
                  <a:pt x="3740" y="2230"/>
                </a:cubicBezTo>
                <a:cubicBezTo>
                  <a:pt x="3740" y="2230"/>
                  <a:pt x="4027" y="2230"/>
                  <a:pt x="4070" y="2019"/>
                </a:cubicBezTo>
                <a:cubicBezTo>
                  <a:pt x="4113" y="1808"/>
                  <a:pt x="3869" y="1512"/>
                  <a:pt x="3898" y="1478"/>
                </a:cubicBezTo>
                <a:cubicBezTo>
                  <a:pt x="3927" y="1445"/>
                  <a:pt x="4052" y="1512"/>
                  <a:pt x="4075" y="1546"/>
                </a:cubicBezTo>
                <a:cubicBezTo>
                  <a:pt x="4099" y="1580"/>
                  <a:pt x="4206" y="1842"/>
                  <a:pt x="4299" y="1825"/>
                </a:cubicBezTo>
                <a:cubicBezTo>
                  <a:pt x="4328" y="1819"/>
                  <a:pt x="4335" y="1791"/>
                  <a:pt x="4328" y="1749"/>
                </a:cubicBezTo>
                <a:cubicBezTo>
                  <a:pt x="4342" y="1770"/>
                  <a:pt x="4390" y="1788"/>
                  <a:pt x="4550" y="1723"/>
                </a:cubicBezTo>
                <a:cubicBezTo>
                  <a:pt x="4801" y="1622"/>
                  <a:pt x="4507" y="1495"/>
                  <a:pt x="4507" y="1495"/>
                </a:cubicBezTo>
                <a:cubicBezTo>
                  <a:pt x="4579" y="1360"/>
                  <a:pt x="4579" y="1360"/>
                  <a:pt x="4579" y="1360"/>
                </a:cubicBezTo>
                <a:cubicBezTo>
                  <a:pt x="4472" y="1267"/>
                  <a:pt x="4472" y="1267"/>
                  <a:pt x="4472" y="1267"/>
                </a:cubicBezTo>
                <a:cubicBezTo>
                  <a:pt x="4397" y="1377"/>
                  <a:pt x="4397" y="1377"/>
                  <a:pt x="4397" y="1377"/>
                </a:cubicBezTo>
                <a:cubicBezTo>
                  <a:pt x="4397" y="1377"/>
                  <a:pt x="4378" y="1706"/>
                  <a:pt x="4323" y="1723"/>
                </a:cubicBezTo>
                <a:cubicBezTo>
                  <a:pt x="4323" y="1723"/>
                  <a:pt x="4323" y="1724"/>
                  <a:pt x="4323" y="1724"/>
                </a:cubicBezTo>
                <a:cubicBezTo>
                  <a:pt x="4299" y="1625"/>
                  <a:pt x="4223" y="1469"/>
                  <a:pt x="4163" y="1335"/>
                </a:cubicBezTo>
                <a:cubicBezTo>
                  <a:pt x="4134" y="1269"/>
                  <a:pt x="4207" y="1354"/>
                  <a:pt x="4249" y="1301"/>
                </a:cubicBezTo>
                <a:cubicBezTo>
                  <a:pt x="4343" y="1184"/>
                  <a:pt x="4500" y="1124"/>
                  <a:pt x="4170" y="896"/>
                </a:cubicBezTo>
                <a:cubicBezTo>
                  <a:pt x="4020" y="921"/>
                  <a:pt x="3934" y="693"/>
                  <a:pt x="4056" y="710"/>
                </a:cubicBezTo>
                <a:cubicBezTo>
                  <a:pt x="4177" y="727"/>
                  <a:pt x="4388" y="642"/>
                  <a:pt x="4438" y="650"/>
                </a:cubicBezTo>
                <a:cubicBezTo>
                  <a:pt x="4489" y="659"/>
                  <a:pt x="4471" y="828"/>
                  <a:pt x="4471" y="828"/>
                </a:cubicBezTo>
                <a:cubicBezTo>
                  <a:pt x="4471" y="828"/>
                  <a:pt x="4619" y="1031"/>
                  <a:pt x="4636" y="1065"/>
                </a:cubicBezTo>
                <a:cubicBezTo>
                  <a:pt x="4653" y="1098"/>
                  <a:pt x="4643" y="853"/>
                  <a:pt x="4643" y="853"/>
                </a:cubicBezTo>
                <a:cubicBezTo>
                  <a:pt x="4643" y="853"/>
                  <a:pt x="4478" y="744"/>
                  <a:pt x="4529" y="693"/>
                </a:cubicBezTo>
                <a:cubicBezTo>
                  <a:pt x="4579" y="642"/>
                  <a:pt x="4658" y="684"/>
                  <a:pt x="4708" y="659"/>
                </a:cubicBezTo>
                <a:cubicBezTo>
                  <a:pt x="4758" y="634"/>
                  <a:pt x="4708" y="490"/>
                  <a:pt x="4708" y="490"/>
                </a:cubicBezTo>
                <a:cubicBezTo>
                  <a:pt x="4708" y="490"/>
                  <a:pt x="4478" y="389"/>
                  <a:pt x="4435" y="321"/>
                </a:cubicBezTo>
                <a:cubicBezTo>
                  <a:pt x="4392" y="254"/>
                  <a:pt x="4063" y="254"/>
                  <a:pt x="3898" y="271"/>
                </a:cubicBezTo>
                <a:cubicBezTo>
                  <a:pt x="3733" y="195"/>
                  <a:pt x="3167" y="186"/>
                  <a:pt x="3167" y="186"/>
                </a:cubicBezTo>
                <a:cubicBezTo>
                  <a:pt x="2257" y="0"/>
                  <a:pt x="2257" y="0"/>
                  <a:pt x="2257" y="0"/>
                </a:cubicBezTo>
                <a:cubicBezTo>
                  <a:pt x="2257" y="0"/>
                  <a:pt x="2324" y="147"/>
                  <a:pt x="2257" y="180"/>
                </a:cubicBezTo>
                <a:cubicBezTo>
                  <a:pt x="2190" y="214"/>
                  <a:pt x="2037" y="113"/>
                  <a:pt x="2009" y="180"/>
                </a:cubicBezTo>
                <a:cubicBezTo>
                  <a:pt x="1980" y="248"/>
                  <a:pt x="1779" y="304"/>
                  <a:pt x="1751" y="327"/>
                </a:cubicBezTo>
                <a:cubicBezTo>
                  <a:pt x="1722" y="349"/>
                  <a:pt x="1646" y="451"/>
                  <a:pt x="1646" y="451"/>
                </a:cubicBezTo>
                <a:cubicBezTo>
                  <a:pt x="1588" y="361"/>
                  <a:pt x="1588" y="361"/>
                  <a:pt x="1588" y="361"/>
                </a:cubicBezTo>
                <a:cubicBezTo>
                  <a:pt x="1555" y="451"/>
                  <a:pt x="1555" y="451"/>
                  <a:pt x="1555" y="451"/>
                </a:cubicBezTo>
                <a:cubicBezTo>
                  <a:pt x="1454" y="532"/>
                  <a:pt x="1454" y="532"/>
                  <a:pt x="1454" y="532"/>
                </a:cubicBezTo>
                <a:cubicBezTo>
                  <a:pt x="1411" y="472"/>
                  <a:pt x="1411" y="472"/>
                  <a:pt x="1411" y="472"/>
                </a:cubicBezTo>
                <a:cubicBezTo>
                  <a:pt x="1383" y="431"/>
                  <a:pt x="1383" y="431"/>
                  <a:pt x="1383" y="431"/>
                </a:cubicBezTo>
                <a:cubicBezTo>
                  <a:pt x="1497" y="431"/>
                  <a:pt x="1497" y="431"/>
                  <a:pt x="1497" y="431"/>
                </a:cubicBezTo>
                <a:cubicBezTo>
                  <a:pt x="1497" y="431"/>
                  <a:pt x="1548" y="304"/>
                  <a:pt x="1333" y="330"/>
                </a:cubicBezTo>
                <a:cubicBezTo>
                  <a:pt x="1139" y="245"/>
                  <a:pt x="996" y="296"/>
                  <a:pt x="931" y="347"/>
                </a:cubicBezTo>
                <a:cubicBezTo>
                  <a:pt x="867" y="397"/>
                  <a:pt x="824" y="507"/>
                  <a:pt x="766" y="532"/>
                </a:cubicBezTo>
                <a:cubicBezTo>
                  <a:pt x="709" y="558"/>
                  <a:pt x="716" y="777"/>
                  <a:pt x="766" y="777"/>
                </a:cubicBezTo>
                <a:cubicBezTo>
                  <a:pt x="938" y="777"/>
                  <a:pt x="938" y="777"/>
                  <a:pt x="938" y="777"/>
                </a:cubicBezTo>
                <a:cubicBezTo>
                  <a:pt x="1003" y="701"/>
                  <a:pt x="1003" y="701"/>
                  <a:pt x="1003" y="701"/>
                </a:cubicBezTo>
                <a:cubicBezTo>
                  <a:pt x="1003" y="701"/>
                  <a:pt x="1089" y="380"/>
                  <a:pt x="1125" y="473"/>
                </a:cubicBezTo>
                <a:cubicBezTo>
                  <a:pt x="1161" y="566"/>
                  <a:pt x="953" y="668"/>
                  <a:pt x="1254" y="668"/>
                </a:cubicBezTo>
                <a:cubicBezTo>
                  <a:pt x="1163" y="803"/>
                  <a:pt x="1053" y="845"/>
                  <a:pt x="1053" y="845"/>
                </a:cubicBezTo>
                <a:cubicBezTo>
                  <a:pt x="867" y="845"/>
                  <a:pt x="867" y="845"/>
                  <a:pt x="867" y="845"/>
                </a:cubicBezTo>
                <a:cubicBezTo>
                  <a:pt x="867" y="845"/>
                  <a:pt x="666" y="963"/>
                  <a:pt x="630" y="988"/>
                </a:cubicBezTo>
                <a:cubicBezTo>
                  <a:pt x="595" y="1014"/>
                  <a:pt x="458" y="845"/>
                  <a:pt x="458" y="845"/>
                </a:cubicBezTo>
                <a:cubicBezTo>
                  <a:pt x="458" y="845"/>
                  <a:pt x="501" y="1065"/>
                  <a:pt x="501" y="1174"/>
                </a:cubicBezTo>
                <a:cubicBezTo>
                  <a:pt x="501" y="1284"/>
                  <a:pt x="322" y="1318"/>
                  <a:pt x="322" y="1318"/>
                </a:cubicBezTo>
                <a:cubicBezTo>
                  <a:pt x="322" y="1318"/>
                  <a:pt x="351" y="1554"/>
                  <a:pt x="358" y="1673"/>
                </a:cubicBezTo>
                <a:cubicBezTo>
                  <a:pt x="272" y="1757"/>
                  <a:pt x="272" y="1909"/>
                  <a:pt x="272" y="1909"/>
                </a:cubicBezTo>
                <a:cubicBezTo>
                  <a:pt x="143" y="1985"/>
                  <a:pt x="143" y="1985"/>
                  <a:pt x="143" y="1985"/>
                </a:cubicBezTo>
                <a:cubicBezTo>
                  <a:pt x="86" y="2450"/>
                  <a:pt x="86" y="2450"/>
                  <a:pt x="86" y="2450"/>
                </a:cubicBezTo>
                <a:cubicBezTo>
                  <a:pt x="86" y="2450"/>
                  <a:pt x="0" y="2593"/>
                  <a:pt x="86" y="2644"/>
                </a:cubicBezTo>
                <a:cubicBezTo>
                  <a:pt x="172" y="2695"/>
                  <a:pt x="315" y="2940"/>
                  <a:pt x="315" y="2940"/>
                </a:cubicBezTo>
                <a:cubicBezTo>
                  <a:pt x="315" y="2940"/>
                  <a:pt x="466" y="2973"/>
                  <a:pt x="530" y="2940"/>
                </a:cubicBezTo>
                <a:cubicBezTo>
                  <a:pt x="595" y="2906"/>
                  <a:pt x="623" y="2711"/>
                  <a:pt x="709" y="2889"/>
                </a:cubicBezTo>
                <a:cubicBezTo>
                  <a:pt x="795" y="3066"/>
                  <a:pt x="802" y="2914"/>
                  <a:pt x="802" y="2914"/>
                </a:cubicBezTo>
                <a:cubicBezTo>
                  <a:pt x="802" y="2914"/>
                  <a:pt x="917" y="2990"/>
                  <a:pt x="838" y="3193"/>
                </a:cubicBezTo>
                <a:cubicBezTo>
                  <a:pt x="888" y="3252"/>
                  <a:pt x="924" y="3328"/>
                  <a:pt x="924" y="3505"/>
                </a:cubicBezTo>
                <a:cubicBezTo>
                  <a:pt x="924" y="3869"/>
                  <a:pt x="924" y="3869"/>
                  <a:pt x="924" y="3869"/>
                </a:cubicBezTo>
                <a:cubicBezTo>
                  <a:pt x="924" y="3869"/>
                  <a:pt x="1153" y="4401"/>
                  <a:pt x="1110" y="4527"/>
                </a:cubicBezTo>
                <a:cubicBezTo>
                  <a:pt x="1067" y="4654"/>
                  <a:pt x="1268" y="4485"/>
                  <a:pt x="1340" y="4527"/>
                </a:cubicBezTo>
                <a:cubicBezTo>
                  <a:pt x="1411" y="4570"/>
                  <a:pt x="1634" y="4130"/>
                  <a:pt x="1605" y="3978"/>
                </a:cubicBezTo>
                <a:cubicBezTo>
                  <a:pt x="1576" y="3826"/>
                  <a:pt x="1784" y="3767"/>
                  <a:pt x="1798" y="3691"/>
                </a:cubicBezTo>
                <a:cubicBezTo>
                  <a:pt x="1813" y="3615"/>
                  <a:pt x="1784" y="3387"/>
                  <a:pt x="1705" y="3320"/>
                </a:cubicBezTo>
                <a:cubicBezTo>
                  <a:pt x="1626" y="3252"/>
                  <a:pt x="2192" y="2771"/>
                  <a:pt x="2099" y="2635"/>
                </a:cubicBezTo>
                <a:cubicBezTo>
                  <a:pt x="2006" y="2500"/>
                  <a:pt x="1913" y="2728"/>
                  <a:pt x="1841" y="2686"/>
                </a:cubicBezTo>
                <a:cubicBezTo>
                  <a:pt x="1770" y="2644"/>
                  <a:pt x="1791" y="2559"/>
                  <a:pt x="1791" y="2559"/>
                </a:cubicBezTo>
                <a:cubicBezTo>
                  <a:pt x="1791" y="2559"/>
                  <a:pt x="2216" y="2526"/>
                  <a:pt x="2287" y="2348"/>
                </a:cubicBezTo>
                <a:cubicBezTo>
                  <a:pt x="2357" y="2171"/>
                  <a:pt x="2429" y="1901"/>
                  <a:pt x="2665" y="2323"/>
                </a:cubicBezTo>
                <a:cubicBezTo>
                  <a:pt x="2902" y="2745"/>
                  <a:pt x="2995" y="2914"/>
                  <a:pt x="3052" y="2855"/>
                </a:cubicBezTo>
                <a:cubicBezTo>
                  <a:pt x="3110" y="2796"/>
                  <a:pt x="2909" y="2450"/>
                  <a:pt x="3052" y="2407"/>
                </a:cubicBezTo>
                <a:cubicBezTo>
                  <a:pt x="3196" y="2365"/>
                  <a:pt x="3103" y="2213"/>
                  <a:pt x="3210" y="2213"/>
                </a:cubicBezTo>
                <a:cubicBezTo>
                  <a:pt x="3318" y="2213"/>
                  <a:pt x="3733" y="3159"/>
                  <a:pt x="3597" y="3024"/>
                </a:cubicBezTo>
                <a:cubicBezTo>
                  <a:pt x="3461" y="2889"/>
                  <a:pt x="3404" y="2948"/>
                  <a:pt x="3404" y="2948"/>
                </a:cubicBezTo>
                <a:cubicBezTo>
                  <a:pt x="3404" y="2948"/>
                  <a:pt x="3590" y="3134"/>
                  <a:pt x="3733" y="3429"/>
                </a:cubicBezTo>
                <a:cubicBezTo>
                  <a:pt x="3826" y="3421"/>
                  <a:pt x="4027" y="3438"/>
                  <a:pt x="4027" y="3438"/>
                </a:cubicBezTo>
                <a:cubicBezTo>
                  <a:pt x="4027" y="3438"/>
                  <a:pt x="3869" y="3370"/>
                  <a:pt x="3869" y="3345"/>
                </a:cubicBezTo>
                <a:close/>
                <a:moveTo>
                  <a:pt x="4205" y="3242"/>
                </a:moveTo>
                <a:cubicBezTo>
                  <a:pt x="4256" y="3345"/>
                  <a:pt x="4256" y="3345"/>
                  <a:pt x="4256" y="3345"/>
                </a:cubicBezTo>
                <a:cubicBezTo>
                  <a:pt x="4256" y="3345"/>
                  <a:pt x="4263" y="3268"/>
                  <a:pt x="4205" y="3242"/>
                </a:cubicBezTo>
                <a:close/>
                <a:moveTo>
                  <a:pt x="4205" y="3242"/>
                </a:moveTo>
                <a:cubicBezTo>
                  <a:pt x="4205" y="3242"/>
                  <a:pt x="4205" y="3242"/>
                  <a:pt x="4205" y="3242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6"/>
          <p:cNvSpPr>
            <a:spLocks noEditPoints="1"/>
          </p:cNvSpPr>
          <p:nvPr userDrawn="1"/>
        </p:nvSpPr>
        <p:spPr bwMode="auto">
          <a:xfrm>
            <a:off x="511999" y="-152963"/>
            <a:ext cx="10593334" cy="6981935"/>
          </a:xfrm>
          <a:custGeom>
            <a:avLst/>
            <a:gdLst>
              <a:gd name="T0" fmla="*/ 7337 w 8586"/>
              <a:gd name="T1" fmla="*/ 3294 h 5667"/>
              <a:gd name="T2" fmla="*/ 7666 w 8586"/>
              <a:gd name="T3" fmla="*/ 3512 h 5667"/>
              <a:gd name="T4" fmla="*/ 7509 w 8586"/>
              <a:gd name="T5" fmla="*/ 3125 h 5667"/>
              <a:gd name="T6" fmla="*/ 8326 w 8586"/>
              <a:gd name="T7" fmla="*/ 3683 h 5667"/>
              <a:gd name="T8" fmla="*/ 8191 w 8586"/>
              <a:gd name="T9" fmla="*/ 3421 h 5667"/>
              <a:gd name="T10" fmla="*/ 7990 w 8586"/>
              <a:gd name="T11" fmla="*/ 3590 h 5667"/>
              <a:gd name="T12" fmla="*/ 8191 w 8586"/>
              <a:gd name="T13" fmla="*/ 3775 h 5667"/>
              <a:gd name="T14" fmla="*/ 8061 w 8586"/>
              <a:gd name="T15" fmla="*/ 3995 h 5667"/>
              <a:gd name="T16" fmla="*/ 7560 w 8586"/>
              <a:gd name="T17" fmla="*/ 4206 h 5667"/>
              <a:gd name="T18" fmla="*/ 7373 w 8586"/>
              <a:gd name="T19" fmla="*/ 4333 h 5667"/>
              <a:gd name="T20" fmla="*/ 7373 w 8586"/>
              <a:gd name="T21" fmla="*/ 4527 h 5667"/>
              <a:gd name="T22" fmla="*/ 7832 w 8586"/>
              <a:gd name="T23" fmla="*/ 4713 h 5667"/>
              <a:gd name="T24" fmla="*/ 8018 w 8586"/>
              <a:gd name="T25" fmla="*/ 5169 h 5667"/>
              <a:gd name="T26" fmla="*/ 8477 w 8586"/>
              <a:gd name="T27" fmla="*/ 4460 h 5667"/>
              <a:gd name="T28" fmla="*/ 2859 w 8586"/>
              <a:gd name="T29" fmla="*/ 785 h 5667"/>
              <a:gd name="T30" fmla="*/ 3554 w 8586"/>
              <a:gd name="T31" fmla="*/ 631 h 5667"/>
              <a:gd name="T32" fmla="*/ 2751 w 8586"/>
              <a:gd name="T33" fmla="*/ 270 h 5667"/>
              <a:gd name="T34" fmla="*/ 2393 w 8586"/>
              <a:gd name="T35" fmla="*/ 228 h 5667"/>
              <a:gd name="T36" fmla="*/ 1913 w 8586"/>
              <a:gd name="T37" fmla="*/ 372 h 5667"/>
              <a:gd name="T38" fmla="*/ 1117 w 8586"/>
              <a:gd name="T39" fmla="*/ 573 h 5667"/>
              <a:gd name="T40" fmla="*/ 200 w 8586"/>
              <a:gd name="T41" fmla="*/ 853 h 5667"/>
              <a:gd name="T42" fmla="*/ 480 w 8586"/>
              <a:gd name="T43" fmla="*/ 954 h 5667"/>
              <a:gd name="T44" fmla="*/ 802 w 8586"/>
              <a:gd name="T45" fmla="*/ 2424 h 5667"/>
              <a:gd name="T46" fmla="*/ 1605 w 8586"/>
              <a:gd name="T47" fmla="*/ 3041 h 5667"/>
              <a:gd name="T48" fmla="*/ 1698 w 8586"/>
              <a:gd name="T49" fmla="*/ 3801 h 5667"/>
              <a:gd name="T50" fmla="*/ 2364 w 8586"/>
              <a:gd name="T51" fmla="*/ 5667 h 5667"/>
              <a:gd name="T52" fmla="*/ 2436 w 8586"/>
              <a:gd name="T53" fmla="*/ 4966 h 5667"/>
              <a:gd name="T54" fmla="*/ 2859 w 8586"/>
              <a:gd name="T55" fmla="*/ 4262 h 5667"/>
              <a:gd name="T56" fmla="*/ 2981 w 8586"/>
              <a:gd name="T57" fmla="*/ 3657 h 5667"/>
              <a:gd name="T58" fmla="*/ 2422 w 8586"/>
              <a:gd name="T59" fmla="*/ 3125 h 5667"/>
              <a:gd name="T60" fmla="*/ 1942 w 8586"/>
              <a:gd name="T61" fmla="*/ 2921 h 5667"/>
              <a:gd name="T62" fmla="*/ 1533 w 8586"/>
              <a:gd name="T63" fmla="*/ 2728 h 5667"/>
              <a:gd name="T64" fmla="*/ 1447 w 8586"/>
              <a:gd name="T65" fmla="*/ 2483 h 5667"/>
              <a:gd name="T66" fmla="*/ 1146 w 8586"/>
              <a:gd name="T67" fmla="*/ 2280 h 5667"/>
              <a:gd name="T68" fmla="*/ 1691 w 8586"/>
              <a:gd name="T69" fmla="*/ 2373 h 5667"/>
              <a:gd name="T70" fmla="*/ 1994 w 8586"/>
              <a:gd name="T71" fmla="*/ 1788 h 5667"/>
              <a:gd name="T72" fmla="*/ 2665 w 8586"/>
              <a:gd name="T73" fmla="*/ 1495 h 5667"/>
              <a:gd name="T74" fmla="*/ 2680 w 8586"/>
              <a:gd name="T75" fmla="*/ 760 h 5667"/>
              <a:gd name="T76" fmla="*/ 2400 w 8586"/>
              <a:gd name="T77" fmla="*/ 422 h 5667"/>
              <a:gd name="T78" fmla="*/ 2859 w 8586"/>
              <a:gd name="T79" fmla="*/ 566 h 5667"/>
              <a:gd name="T80" fmla="*/ 2859 w 8586"/>
              <a:gd name="T81" fmla="*/ 785 h 5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86" h="5667">
                <a:moveTo>
                  <a:pt x="7509" y="3125"/>
                </a:moveTo>
                <a:cubicBezTo>
                  <a:pt x="7509" y="3125"/>
                  <a:pt x="7381" y="3260"/>
                  <a:pt x="7337" y="3294"/>
                </a:cubicBezTo>
                <a:cubicBezTo>
                  <a:pt x="7294" y="3328"/>
                  <a:pt x="7388" y="3564"/>
                  <a:pt x="7560" y="3514"/>
                </a:cubicBezTo>
                <a:cubicBezTo>
                  <a:pt x="7609" y="3499"/>
                  <a:pt x="7643" y="3502"/>
                  <a:pt x="7666" y="3512"/>
                </a:cubicBezTo>
                <a:cubicBezTo>
                  <a:pt x="7595" y="3370"/>
                  <a:pt x="7595" y="3370"/>
                  <a:pt x="7595" y="3370"/>
                </a:cubicBezTo>
                <a:cubicBezTo>
                  <a:pt x="7595" y="3370"/>
                  <a:pt x="7638" y="3125"/>
                  <a:pt x="7509" y="3125"/>
                </a:cubicBezTo>
                <a:close/>
                <a:moveTo>
                  <a:pt x="8269" y="3877"/>
                </a:moveTo>
                <a:cubicBezTo>
                  <a:pt x="8326" y="3683"/>
                  <a:pt x="8326" y="3683"/>
                  <a:pt x="8326" y="3683"/>
                </a:cubicBezTo>
                <a:cubicBezTo>
                  <a:pt x="8477" y="3775"/>
                  <a:pt x="8477" y="3775"/>
                  <a:pt x="8477" y="3775"/>
                </a:cubicBezTo>
                <a:cubicBezTo>
                  <a:pt x="8477" y="3775"/>
                  <a:pt x="8586" y="3691"/>
                  <a:pt x="8191" y="3421"/>
                </a:cubicBezTo>
                <a:cubicBezTo>
                  <a:pt x="8191" y="3421"/>
                  <a:pt x="8018" y="3454"/>
                  <a:pt x="7990" y="3370"/>
                </a:cubicBezTo>
                <a:cubicBezTo>
                  <a:pt x="7961" y="3286"/>
                  <a:pt x="7990" y="3590"/>
                  <a:pt x="7990" y="3590"/>
                </a:cubicBezTo>
                <a:cubicBezTo>
                  <a:pt x="8112" y="3615"/>
                  <a:pt x="8112" y="3615"/>
                  <a:pt x="8112" y="3615"/>
                </a:cubicBezTo>
                <a:cubicBezTo>
                  <a:pt x="8191" y="3775"/>
                  <a:pt x="8191" y="3775"/>
                  <a:pt x="8191" y="3775"/>
                </a:cubicBezTo>
                <a:cubicBezTo>
                  <a:pt x="8191" y="3775"/>
                  <a:pt x="8321" y="4164"/>
                  <a:pt x="8191" y="4080"/>
                </a:cubicBezTo>
                <a:cubicBezTo>
                  <a:pt x="8061" y="3995"/>
                  <a:pt x="8047" y="4096"/>
                  <a:pt x="8061" y="3995"/>
                </a:cubicBezTo>
                <a:cubicBezTo>
                  <a:pt x="8076" y="3894"/>
                  <a:pt x="7999" y="3809"/>
                  <a:pt x="7948" y="3860"/>
                </a:cubicBezTo>
                <a:cubicBezTo>
                  <a:pt x="7896" y="3911"/>
                  <a:pt x="7631" y="4046"/>
                  <a:pt x="7560" y="4206"/>
                </a:cubicBezTo>
                <a:cubicBezTo>
                  <a:pt x="7488" y="4367"/>
                  <a:pt x="7466" y="4206"/>
                  <a:pt x="7466" y="4206"/>
                </a:cubicBezTo>
                <a:cubicBezTo>
                  <a:pt x="7373" y="4333"/>
                  <a:pt x="7373" y="4333"/>
                  <a:pt x="7373" y="4333"/>
                </a:cubicBezTo>
                <a:cubicBezTo>
                  <a:pt x="7452" y="4434"/>
                  <a:pt x="7452" y="4434"/>
                  <a:pt x="7452" y="4434"/>
                </a:cubicBezTo>
                <a:cubicBezTo>
                  <a:pt x="7373" y="4527"/>
                  <a:pt x="7373" y="4527"/>
                  <a:pt x="7373" y="4527"/>
                </a:cubicBezTo>
                <a:cubicBezTo>
                  <a:pt x="7373" y="4527"/>
                  <a:pt x="7245" y="4747"/>
                  <a:pt x="7327" y="4789"/>
                </a:cubicBezTo>
                <a:cubicBezTo>
                  <a:pt x="7409" y="4831"/>
                  <a:pt x="7832" y="4713"/>
                  <a:pt x="7832" y="4713"/>
                </a:cubicBezTo>
                <a:cubicBezTo>
                  <a:pt x="7948" y="4941"/>
                  <a:pt x="7948" y="4941"/>
                  <a:pt x="7948" y="4941"/>
                </a:cubicBezTo>
                <a:cubicBezTo>
                  <a:pt x="7948" y="4941"/>
                  <a:pt x="7968" y="5161"/>
                  <a:pt x="8018" y="5169"/>
                </a:cubicBezTo>
                <a:cubicBezTo>
                  <a:pt x="8068" y="5178"/>
                  <a:pt x="8149" y="4949"/>
                  <a:pt x="8191" y="4907"/>
                </a:cubicBezTo>
                <a:cubicBezTo>
                  <a:pt x="8233" y="4865"/>
                  <a:pt x="8391" y="4814"/>
                  <a:pt x="8477" y="4460"/>
                </a:cubicBezTo>
                <a:cubicBezTo>
                  <a:pt x="8563" y="4105"/>
                  <a:pt x="8269" y="3877"/>
                  <a:pt x="8269" y="3877"/>
                </a:cubicBezTo>
                <a:close/>
                <a:moveTo>
                  <a:pt x="2859" y="785"/>
                </a:moveTo>
                <a:cubicBezTo>
                  <a:pt x="2945" y="895"/>
                  <a:pt x="3009" y="971"/>
                  <a:pt x="3031" y="971"/>
                </a:cubicBezTo>
                <a:cubicBezTo>
                  <a:pt x="3052" y="971"/>
                  <a:pt x="3554" y="631"/>
                  <a:pt x="3554" y="631"/>
                </a:cubicBezTo>
                <a:cubicBezTo>
                  <a:pt x="3554" y="631"/>
                  <a:pt x="3792" y="439"/>
                  <a:pt x="3740" y="290"/>
                </a:cubicBezTo>
                <a:cubicBezTo>
                  <a:pt x="3554" y="0"/>
                  <a:pt x="2887" y="228"/>
                  <a:pt x="2751" y="270"/>
                </a:cubicBezTo>
                <a:cubicBezTo>
                  <a:pt x="2615" y="313"/>
                  <a:pt x="2837" y="177"/>
                  <a:pt x="2837" y="177"/>
                </a:cubicBezTo>
                <a:cubicBezTo>
                  <a:pt x="2837" y="177"/>
                  <a:pt x="2487" y="160"/>
                  <a:pt x="2393" y="228"/>
                </a:cubicBezTo>
                <a:cubicBezTo>
                  <a:pt x="2300" y="296"/>
                  <a:pt x="2106" y="448"/>
                  <a:pt x="2078" y="448"/>
                </a:cubicBezTo>
                <a:cubicBezTo>
                  <a:pt x="2049" y="448"/>
                  <a:pt x="1913" y="372"/>
                  <a:pt x="1913" y="372"/>
                </a:cubicBezTo>
                <a:cubicBezTo>
                  <a:pt x="1426" y="473"/>
                  <a:pt x="1426" y="473"/>
                  <a:pt x="1426" y="473"/>
                </a:cubicBezTo>
                <a:cubicBezTo>
                  <a:pt x="1426" y="473"/>
                  <a:pt x="1246" y="564"/>
                  <a:pt x="1117" y="573"/>
                </a:cubicBezTo>
                <a:cubicBezTo>
                  <a:pt x="988" y="583"/>
                  <a:pt x="609" y="481"/>
                  <a:pt x="609" y="481"/>
                </a:cubicBezTo>
                <a:cubicBezTo>
                  <a:pt x="609" y="481"/>
                  <a:pt x="243" y="853"/>
                  <a:pt x="200" y="853"/>
                </a:cubicBezTo>
                <a:cubicBezTo>
                  <a:pt x="157" y="853"/>
                  <a:pt x="0" y="1005"/>
                  <a:pt x="43" y="1030"/>
                </a:cubicBezTo>
                <a:cubicBezTo>
                  <a:pt x="86" y="1056"/>
                  <a:pt x="272" y="785"/>
                  <a:pt x="480" y="954"/>
                </a:cubicBezTo>
                <a:cubicBezTo>
                  <a:pt x="688" y="1123"/>
                  <a:pt x="774" y="1182"/>
                  <a:pt x="695" y="1444"/>
                </a:cubicBezTo>
                <a:cubicBezTo>
                  <a:pt x="616" y="1706"/>
                  <a:pt x="659" y="2264"/>
                  <a:pt x="802" y="2424"/>
                </a:cubicBezTo>
                <a:cubicBezTo>
                  <a:pt x="945" y="2585"/>
                  <a:pt x="1182" y="2542"/>
                  <a:pt x="1282" y="2711"/>
                </a:cubicBezTo>
                <a:cubicBezTo>
                  <a:pt x="1383" y="2880"/>
                  <a:pt x="1469" y="2998"/>
                  <a:pt x="1605" y="3041"/>
                </a:cubicBezTo>
                <a:cubicBezTo>
                  <a:pt x="1741" y="3083"/>
                  <a:pt x="1562" y="3378"/>
                  <a:pt x="1598" y="3488"/>
                </a:cubicBezTo>
                <a:cubicBezTo>
                  <a:pt x="1633" y="3598"/>
                  <a:pt x="1698" y="3801"/>
                  <a:pt x="1698" y="3801"/>
                </a:cubicBezTo>
                <a:cubicBezTo>
                  <a:pt x="1698" y="3801"/>
                  <a:pt x="1791" y="4020"/>
                  <a:pt x="1942" y="4122"/>
                </a:cubicBezTo>
                <a:cubicBezTo>
                  <a:pt x="2092" y="4223"/>
                  <a:pt x="1770" y="5591"/>
                  <a:pt x="2364" y="5667"/>
                </a:cubicBezTo>
                <a:cubicBezTo>
                  <a:pt x="2235" y="5270"/>
                  <a:pt x="2185" y="5034"/>
                  <a:pt x="2286" y="5000"/>
                </a:cubicBezTo>
                <a:cubicBezTo>
                  <a:pt x="2386" y="4966"/>
                  <a:pt x="2436" y="4966"/>
                  <a:pt x="2436" y="4966"/>
                </a:cubicBezTo>
                <a:cubicBezTo>
                  <a:pt x="2694" y="4316"/>
                  <a:pt x="2694" y="4316"/>
                  <a:pt x="2694" y="4316"/>
                </a:cubicBezTo>
                <a:cubicBezTo>
                  <a:pt x="2694" y="4316"/>
                  <a:pt x="2873" y="4276"/>
                  <a:pt x="2859" y="4262"/>
                </a:cubicBezTo>
                <a:cubicBezTo>
                  <a:pt x="2844" y="4248"/>
                  <a:pt x="2902" y="3902"/>
                  <a:pt x="2916" y="3877"/>
                </a:cubicBezTo>
                <a:cubicBezTo>
                  <a:pt x="2930" y="3851"/>
                  <a:pt x="3024" y="3725"/>
                  <a:pt x="2981" y="3657"/>
                </a:cubicBezTo>
                <a:cubicBezTo>
                  <a:pt x="2938" y="3590"/>
                  <a:pt x="2830" y="3480"/>
                  <a:pt x="2658" y="3421"/>
                </a:cubicBezTo>
                <a:cubicBezTo>
                  <a:pt x="2579" y="3355"/>
                  <a:pt x="2515" y="3150"/>
                  <a:pt x="2422" y="3125"/>
                </a:cubicBezTo>
                <a:cubicBezTo>
                  <a:pt x="2329" y="3100"/>
                  <a:pt x="2192" y="2921"/>
                  <a:pt x="2192" y="2921"/>
                </a:cubicBezTo>
                <a:cubicBezTo>
                  <a:pt x="2192" y="2921"/>
                  <a:pt x="2071" y="2981"/>
                  <a:pt x="1942" y="2921"/>
                </a:cubicBezTo>
                <a:cubicBezTo>
                  <a:pt x="1813" y="2862"/>
                  <a:pt x="1540" y="2965"/>
                  <a:pt x="1540" y="2965"/>
                </a:cubicBezTo>
                <a:cubicBezTo>
                  <a:pt x="1540" y="2965"/>
                  <a:pt x="1576" y="2813"/>
                  <a:pt x="1533" y="2728"/>
                </a:cubicBezTo>
                <a:cubicBezTo>
                  <a:pt x="1490" y="2644"/>
                  <a:pt x="1426" y="2745"/>
                  <a:pt x="1426" y="2745"/>
                </a:cubicBezTo>
                <a:cubicBezTo>
                  <a:pt x="1426" y="2745"/>
                  <a:pt x="1476" y="2576"/>
                  <a:pt x="1447" y="2483"/>
                </a:cubicBezTo>
                <a:cubicBezTo>
                  <a:pt x="1418" y="2390"/>
                  <a:pt x="1274" y="2558"/>
                  <a:pt x="1274" y="2558"/>
                </a:cubicBezTo>
                <a:cubicBezTo>
                  <a:pt x="1274" y="2558"/>
                  <a:pt x="1132" y="2517"/>
                  <a:pt x="1146" y="2280"/>
                </a:cubicBezTo>
                <a:cubicBezTo>
                  <a:pt x="1160" y="2044"/>
                  <a:pt x="1662" y="2179"/>
                  <a:pt x="1662" y="2179"/>
                </a:cubicBezTo>
                <a:cubicBezTo>
                  <a:pt x="1691" y="2373"/>
                  <a:pt x="1691" y="2373"/>
                  <a:pt x="1691" y="2373"/>
                </a:cubicBezTo>
                <a:cubicBezTo>
                  <a:pt x="1755" y="2038"/>
                  <a:pt x="1755" y="2038"/>
                  <a:pt x="1755" y="2038"/>
                </a:cubicBezTo>
                <a:cubicBezTo>
                  <a:pt x="1994" y="1788"/>
                  <a:pt x="1994" y="1788"/>
                  <a:pt x="1994" y="1788"/>
                </a:cubicBezTo>
                <a:cubicBezTo>
                  <a:pt x="2472" y="1351"/>
                  <a:pt x="2472" y="1351"/>
                  <a:pt x="2472" y="1351"/>
                </a:cubicBezTo>
                <a:cubicBezTo>
                  <a:pt x="2472" y="1351"/>
                  <a:pt x="2608" y="1596"/>
                  <a:pt x="2665" y="1495"/>
                </a:cubicBezTo>
                <a:cubicBezTo>
                  <a:pt x="2627" y="1418"/>
                  <a:pt x="2572" y="1326"/>
                  <a:pt x="2629" y="1233"/>
                </a:cubicBezTo>
                <a:cubicBezTo>
                  <a:pt x="2328" y="769"/>
                  <a:pt x="2680" y="760"/>
                  <a:pt x="2680" y="760"/>
                </a:cubicBezTo>
                <a:cubicBezTo>
                  <a:pt x="2479" y="507"/>
                  <a:pt x="2479" y="507"/>
                  <a:pt x="2479" y="507"/>
                </a:cubicBezTo>
                <a:cubicBezTo>
                  <a:pt x="2479" y="507"/>
                  <a:pt x="2364" y="439"/>
                  <a:pt x="2400" y="422"/>
                </a:cubicBezTo>
                <a:cubicBezTo>
                  <a:pt x="2436" y="405"/>
                  <a:pt x="2486" y="228"/>
                  <a:pt x="2615" y="313"/>
                </a:cubicBezTo>
                <a:cubicBezTo>
                  <a:pt x="2744" y="397"/>
                  <a:pt x="2859" y="566"/>
                  <a:pt x="2859" y="566"/>
                </a:cubicBezTo>
                <a:cubicBezTo>
                  <a:pt x="2859" y="566"/>
                  <a:pt x="2773" y="676"/>
                  <a:pt x="2859" y="785"/>
                </a:cubicBezTo>
                <a:close/>
                <a:moveTo>
                  <a:pt x="2859" y="785"/>
                </a:moveTo>
                <a:cubicBezTo>
                  <a:pt x="2859" y="785"/>
                  <a:pt x="2859" y="785"/>
                  <a:pt x="2859" y="785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084955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391191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2" y="4094920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jpe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1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3100" y="2855595"/>
            <a:ext cx="5103495" cy="2393315"/>
          </a:xfrm>
        </p:spPr>
        <p:txBody>
          <a:bodyPr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Professor : Mahmood Al-Khassaweneh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 : Samar Bayan; Melvin Manual.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Group numbers : YANYU ZHANG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XUAN WU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WENJING ZHANG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MEIQIAN JIANG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XIU WANG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100" y="1332230"/>
            <a:ext cx="5986780" cy="1443355"/>
          </a:xfrm>
        </p:spPr>
        <p:txBody>
          <a:bodyPr>
            <a:normAutofit/>
          </a:bodyPr>
          <a:lstStyle/>
          <a:p>
            <a:r>
              <a:rPr lang="en-US" altLang="zh-CN" dirty="0"/>
              <a:t>Intelligent Hotel Robot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2105" y="6259063"/>
            <a:ext cx="5103413" cy="296271"/>
          </a:xfrm>
        </p:spPr>
        <p:txBody>
          <a:bodyPr/>
          <a:lstStyle/>
          <a:p>
            <a:r>
              <a:rPr lang="en-US" altLang="zh-CN" dirty="0"/>
              <a:t>University of Detroit Mercy</a:t>
            </a:r>
            <a:endParaRPr lang="en-US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658095" y="1423869"/>
            <a:ext cx="1708405" cy="626831"/>
            <a:chOff x="675908" y="693106"/>
            <a:chExt cx="9053516" cy="3321826"/>
          </a:xfrm>
        </p:grpSpPr>
        <p:sp>
          <p:nvSpPr>
            <p:cNvPr id="9" name="文本框 8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Softawre</a:t>
            </a:r>
            <a:endParaRPr lang="en-US" altLang="zh-CN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/>
              <a:t>XIU WANG</a:t>
            </a:r>
            <a:endParaRPr 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121655" y="254816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Software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387484c-6468-4da9-bc90-b5ff7f6736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595791"/>
            <a:ext cx="10686415" cy="3914775"/>
            <a:chOff x="670134" y="1471613"/>
            <a:chExt cx="10686415" cy="3914775"/>
          </a:xfrm>
        </p:grpSpPr>
        <p:grpSp>
          <p:nvGrpSpPr>
            <p:cNvPr id="6" name="îṣľîḓe"/>
            <p:cNvGrpSpPr/>
            <p:nvPr/>
          </p:nvGrpSpPr>
          <p:grpSpPr>
            <a:xfrm>
              <a:off x="5334632" y="1471613"/>
              <a:ext cx="1594972" cy="3914775"/>
              <a:chOff x="5334632" y="1471613"/>
              <a:chExt cx="1594972" cy="3914775"/>
            </a:xfrm>
          </p:grpSpPr>
          <p:sp>
            <p:nvSpPr>
              <p:cNvPr id="14" name="iṧlíḍè"/>
              <p:cNvSpPr/>
              <p:nvPr/>
            </p:nvSpPr>
            <p:spPr bwMode="auto">
              <a:xfrm>
                <a:off x="5334632" y="4598150"/>
                <a:ext cx="1594972" cy="788238"/>
              </a:xfrm>
              <a:custGeom>
                <a:avLst/>
                <a:gdLst>
                  <a:gd name="T0" fmla="*/ 1594788 w 6658"/>
                  <a:gd name="T1" fmla="*/ 0 h 3291"/>
                  <a:gd name="T2" fmla="*/ 1594788 w 6658"/>
                  <a:gd name="T3" fmla="*/ 0 h 3291"/>
                  <a:gd name="T4" fmla="*/ 788411 w 6658"/>
                  <a:gd name="T5" fmla="*/ 9099 h 3291"/>
                  <a:gd name="T6" fmla="*/ 788411 w 6658"/>
                  <a:gd name="T7" fmla="*/ 9099 h 3291"/>
                  <a:gd name="T8" fmla="*/ 0 w 6658"/>
                  <a:gd name="T9" fmla="*/ 0 h 3291"/>
                  <a:gd name="T10" fmla="*/ 132240 w 6658"/>
                  <a:gd name="T11" fmla="*/ 318699 h 3291"/>
                  <a:gd name="T12" fmla="*/ 282687 w 6658"/>
                  <a:gd name="T13" fmla="*/ 728625 h 3291"/>
                  <a:gd name="T14" fmla="*/ 797514 w 6658"/>
                  <a:gd name="T15" fmla="*/ 787768 h 3291"/>
                  <a:gd name="T16" fmla="*/ 1312101 w 6658"/>
                  <a:gd name="T17" fmla="*/ 728625 h 3291"/>
                  <a:gd name="T18" fmla="*/ 1457996 w 6658"/>
                  <a:gd name="T19" fmla="*/ 318699 h 3291"/>
                  <a:gd name="T20" fmla="*/ 1594788 w 6658"/>
                  <a:gd name="T21" fmla="*/ 0 h 32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58" h="3291">
                    <a:moveTo>
                      <a:pt x="6657" y="0"/>
                    </a:moveTo>
                    <a:lnTo>
                      <a:pt x="6657" y="0"/>
                    </a:lnTo>
                    <a:cubicBezTo>
                      <a:pt x="3291" y="38"/>
                      <a:pt x="3291" y="38"/>
                      <a:pt x="3291" y="3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52" y="494"/>
                      <a:pt x="552" y="1331"/>
                    </a:cubicBezTo>
                    <a:cubicBezTo>
                      <a:pt x="552" y="1788"/>
                      <a:pt x="495" y="2758"/>
                      <a:pt x="1180" y="3043"/>
                    </a:cubicBezTo>
                    <a:cubicBezTo>
                      <a:pt x="1674" y="3252"/>
                      <a:pt x="1978" y="3290"/>
                      <a:pt x="3329" y="3290"/>
                    </a:cubicBezTo>
                    <a:cubicBezTo>
                      <a:pt x="4679" y="3290"/>
                      <a:pt x="4963" y="3252"/>
                      <a:pt x="5477" y="3043"/>
                    </a:cubicBezTo>
                    <a:cubicBezTo>
                      <a:pt x="6143" y="2758"/>
                      <a:pt x="6086" y="1788"/>
                      <a:pt x="6086" y="1331"/>
                    </a:cubicBezTo>
                    <a:cubicBezTo>
                      <a:pt x="6086" y="494"/>
                      <a:pt x="6657" y="0"/>
                      <a:pt x="66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îšḻîḑe"/>
              <p:cNvSpPr/>
              <p:nvPr/>
            </p:nvSpPr>
            <p:spPr bwMode="auto">
              <a:xfrm>
                <a:off x="5334632" y="1471613"/>
                <a:ext cx="1594972" cy="789295"/>
              </a:xfrm>
              <a:custGeom>
                <a:avLst/>
                <a:gdLst>
                  <a:gd name="T0" fmla="*/ 1594788 w 6658"/>
                  <a:gd name="T1" fmla="*/ 788824 h 3292"/>
                  <a:gd name="T2" fmla="*/ 1594788 w 6658"/>
                  <a:gd name="T3" fmla="*/ 788824 h 3292"/>
                  <a:gd name="T4" fmla="*/ 788411 w 6658"/>
                  <a:gd name="T5" fmla="*/ 779716 h 3292"/>
                  <a:gd name="T6" fmla="*/ 788411 w 6658"/>
                  <a:gd name="T7" fmla="*/ 779716 h 3292"/>
                  <a:gd name="T8" fmla="*/ 0 w 6658"/>
                  <a:gd name="T9" fmla="*/ 788824 h 3292"/>
                  <a:gd name="T10" fmla="*/ 132240 w 6658"/>
                  <a:gd name="T11" fmla="*/ 465001 h 3292"/>
                  <a:gd name="T12" fmla="*/ 282687 w 6658"/>
                  <a:gd name="T13" fmla="*/ 59204 h 3292"/>
                  <a:gd name="T14" fmla="*/ 797514 w 6658"/>
                  <a:gd name="T15" fmla="*/ 0 h 3292"/>
                  <a:gd name="T16" fmla="*/ 1312101 w 6658"/>
                  <a:gd name="T17" fmla="*/ 59204 h 3292"/>
                  <a:gd name="T18" fmla="*/ 1457996 w 6658"/>
                  <a:gd name="T19" fmla="*/ 469555 h 3292"/>
                  <a:gd name="T20" fmla="*/ 1594788 w 6658"/>
                  <a:gd name="T21" fmla="*/ 788824 h 3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58" h="3292">
                    <a:moveTo>
                      <a:pt x="6657" y="3291"/>
                    </a:moveTo>
                    <a:lnTo>
                      <a:pt x="6657" y="3291"/>
                    </a:lnTo>
                    <a:cubicBezTo>
                      <a:pt x="3291" y="3253"/>
                      <a:pt x="3291" y="3253"/>
                      <a:pt x="3291" y="3253"/>
                    </a:cubicBezTo>
                    <a:cubicBezTo>
                      <a:pt x="0" y="3291"/>
                      <a:pt x="0" y="3291"/>
                      <a:pt x="0" y="3291"/>
                    </a:cubicBezTo>
                    <a:cubicBezTo>
                      <a:pt x="0" y="3291"/>
                      <a:pt x="552" y="2796"/>
                      <a:pt x="552" y="1940"/>
                    </a:cubicBezTo>
                    <a:cubicBezTo>
                      <a:pt x="552" y="1503"/>
                      <a:pt x="495" y="533"/>
                      <a:pt x="1180" y="247"/>
                    </a:cubicBezTo>
                    <a:cubicBezTo>
                      <a:pt x="1674" y="19"/>
                      <a:pt x="1978" y="0"/>
                      <a:pt x="3329" y="0"/>
                    </a:cubicBezTo>
                    <a:cubicBezTo>
                      <a:pt x="4679" y="0"/>
                      <a:pt x="4963" y="38"/>
                      <a:pt x="5477" y="247"/>
                    </a:cubicBezTo>
                    <a:cubicBezTo>
                      <a:pt x="6143" y="533"/>
                      <a:pt x="6086" y="1503"/>
                      <a:pt x="6086" y="1959"/>
                    </a:cubicBezTo>
                    <a:cubicBezTo>
                      <a:pt x="6086" y="2796"/>
                      <a:pt x="6657" y="3291"/>
                      <a:pt x="6657" y="32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íṥḻíďè"/>
            <p:cNvSpPr/>
            <p:nvPr/>
          </p:nvSpPr>
          <p:spPr bwMode="auto">
            <a:xfrm>
              <a:off x="7672279" y="2399983"/>
              <a:ext cx="3684270" cy="198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90204" pitchFamily="34" charset="0"/>
                <a:buChar char="•"/>
              </a:pPr>
              <a:r>
                <a:rPr lang="en-US" altLang="zh-CN" sz="1400" dirty="0"/>
                <a:t>D * algorithm</a:t>
              </a:r>
              <a:endParaRPr lang="en-US" altLang="zh-CN" sz="1400" dirty="0"/>
            </a:p>
            <a:p>
              <a:pPr fontAlgn="t"/>
              <a:br>
                <a:rPr lang="en-US" sz="1400" dirty="0"/>
              </a:br>
              <a:r>
                <a:rPr lang="en-US" sz="1400" dirty="0"/>
                <a:t>Think of the map as a grid map.</a:t>
              </a:r>
              <a:endParaRPr lang="en-US" sz="1400" dirty="0"/>
            </a:p>
            <a:p>
              <a:pPr fontAlgn="t"/>
              <a:br>
                <a:rPr lang="en-US" sz="1400" dirty="0"/>
              </a:br>
              <a:r>
                <a:rPr lang="en-US" sz="1400" dirty="0"/>
                <a:t>After setting the start and end points, you get the first point closest to the end point around the starting point.</a:t>
              </a:r>
              <a:endParaRPr lang="en-US" sz="1400" dirty="0"/>
            </a:p>
            <a:p>
              <a:pPr fontAlgn="t"/>
              <a:br>
                <a:rPr lang="en-US" sz="1400" dirty="0"/>
              </a:br>
              <a:r>
                <a:rPr lang="en-US" sz="1400" dirty="0"/>
                <a:t>Get the second point closest to the end point around the first point.</a:t>
              </a:r>
              <a:endParaRPr lang="en-US" sz="1400" dirty="0"/>
            </a:p>
            <a:p>
              <a:pPr fontAlgn="t"/>
              <a:br>
                <a:rPr lang="en-US" sz="1400" dirty="0"/>
              </a:br>
              <a:r>
                <a:rPr lang="en-US" sz="1400" dirty="0" smtClean="0"/>
                <a:t> And </a:t>
              </a:r>
              <a:r>
                <a:rPr lang="en-US" sz="1400" dirty="0"/>
                <a:t>so on.</a:t>
              </a:r>
              <a:endParaRPr lang="en-US" sz="1400" dirty="0"/>
            </a:p>
          </p:txBody>
        </p:sp>
        <p:grpSp>
          <p:nvGrpSpPr>
            <p:cNvPr id="11" name="iŝlídè"/>
            <p:cNvGrpSpPr/>
            <p:nvPr/>
          </p:nvGrpSpPr>
          <p:grpSpPr>
            <a:xfrm>
              <a:off x="670134" y="1646228"/>
              <a:ext cx="3895725" cy="3171825"/>
              <a:chOff x="671698" y="1834772"/>
              <a:chExt cx="3540225" cy="3171825"/>
            </a:xfrm>
          </p:grpSpPr>
          <p:sp>
            <p:nvSpPr>
              <p:cNvPr id="12" name="îṥḻídé"/>
              <p:cNvSpPr/>
              <p:nvPr/>
            </p:nvSpPr>
            <p:spPr>
              <a:xfrm>
                <a:off x="687278" y="2427862"/>
                <a:ext cx="3524645" cy="25787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en-US" altLang="zh-CN" sz="14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3" name="iṣľïdé"/>
              <p:cNvSpPr txBox="1"/>
              <p:nvPr/>
            </p:nvSpPr>
            <p:spPr bwMode="auto">
              <a:xfrm>
                <a:off x="671698" y="183477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Navigation principle</a:t>
                </a:r>
                <a:endParaRPr lang="en-US" altLang="zh-CN" sz="2000" b="1" dirty="0"/>
              </a:p>
            </p:txBody>
          </p:sp>
        </p:grpSp>
      </p:grpSp>
      <p:sp>
        <p:nvSpPr>
          <p:cNvPr id="40" name="AutoShape 12" descr="https://wx2.qq.com/cgi-bin/mmwebwx-bin/webwxgetmsgimg?&amp;MsgID=8140060388653898064&amp;skey=%40crypt_dfe77ffa_880007bfc10027de6cd5be4927ceacf0&amp;type=sl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34" y="2536371"/>
            <a:ext cx="3029061" cy="199714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0375" y="2630751"/>
            <a:ext cx="422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use Navigation in avoiding obstacles.</a:t>
            </a:r>
            <a:endParaRPr lang="en-US" dirty="0"/>
          </a:p>
        </p:txBody>
      </p:sp>
      <p:cxnSp>
        <p:nvCxnSpPr>
          <p:cNvPr id="1025" name="Straight Arrow Connector 6"/>
          <p:cNvCxnSpPr/>
          <p:nvPr/>
        </p:nvCxnSpPr>
        <p:spPr>
          <a:xfrm>
            <a:off x="287338" y="107950"/>
            <a:ext cx="142875" cy="152400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6" name="Straight Arrow Connector 10"/>
          <p:cNvCxnSpPr/>
          <p:nvPr/>
        </p:nvCxnSpPr>
        <p:spPr>
          <a:xfrm>
            <a:off x="111125" y="149225"/>
            <a:ext cx="142875" cy="114300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7" name="Straight Arrow Connector 11"/>
          <p:cNvCxnSpPr/>
          <p:nvPr/>
        </p:nvCxnSpPr>
        <p:spPr>
          <a:xfrm>
            <a:off x="130175" y="134938"/>
            <a:ext cx="133350" cy="123825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8" name="Straight Arrow Connector 12"/>
          <p:cNvCxnSpPr/>
          <p:nvPr/>
        </p:nvCxnSpPr>
        <p:spPr>
          <a:xfrm>
            <a:off x="142875" y="101600"/>
            <a:ext cx="133350" cy="0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9" name="Straight Arrow Connector 13"/>
          <p:cNvCxnSpPr/>
          <p:nvPr/>
        </p:nvCxnSpPr>
        <p:spPr>
          <a:xfrm>
            <a:off x="130175" y="130175"/>
            <a:ext cx="133350" cy="95250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30" name="Elbow Connector 1029"/>
          <p:cNvCxnSpPr/>
          <p:nvPr/>
        </p:nvCxnSpPr>
        <p:spPr>
          <a:xfrm rot="-5400000" flipH="1">
            <a:off x="282575" y="112713"/>
            <a:ext cx="152400" cy="14287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31" name="Elbow Connector 1030"/>
          <p:cNvCxnSpPr/>
          <p:nvPr/>
        </p:nvCxnSpPr>
        <p:spPr>
          <a:xfrm>
            <a:off x="111125" y="149225"/>
            <a:ext cx="142875" cy="11430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32" name="Elbow Connector 1031"/>
          <p:cNvCxnSpPr/>
          <p:nvPr/>
        </p:nvCxnSpPr>
        <p:spPr>
          <a:xfrm>
            <a:off x="130175" y="134938"/>
            <a:ext cx="133350" cy="12382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33" name="Straight Arrow Connector 1032"/>
          <p:cNvCxnSpPr/>
          <p:nvPr/>
        </p:nvCxnSpPr>
        <p:spPr>
          <a:xfrm>
            <a:off x="142875" y="101600"/>
            <a:ext cx="133350" cy="0"/>
          </a:xfrm>
          <a:prstGeom prst="straightConnector1">
            <a:avLst/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34" name="Elbow Connector 1033"/>
          <p:cNvCxnSpPr/>
          <p:nvPr/>
        </p:nvCxnSpPr>
        <p:spPr>
          <a:xfrm>
            <a:off x="130175" y="130175"/>
            <a:ext cx="133350" cy="9525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rgbClr val="ED7D31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402682c-468d-4696-8521-21f368aaf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497722"/>
            <a:ext cx="10850563" cy="4657015"/>
            <a:chOff x="669925" y="1507247"/>
            <a:chExt cx="10850563" cy="465701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69925" y="2671503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ṧ1iḓé"/>
            <p:cNvSpPr/>
            <p:nvPr/>
          </p:nvSpPr>
          <p:spPr bwMode="auto">
            <a:xfrm>
              <a:off x="672344" y="150724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>
                <a:defRPr/>
              </a:pPr>
              <a:r>
                <a:rPr lang="en-US" altLang="zh-CN" sz="1400" b="1" kern="0" dirty="0"/>
                <a:t>Set the room matrix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69925" y="3835756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ḷîḍé"/>
            <p:cNvSpPr/>
            <p:nvPr/>
          </p:nvSpPr>
          <p:spPr bwMode="auto">
            <a:xfrm>
              <a:off x="672344" y="2671501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>
                <a:defRPr/>
              </a:pPr>
              <a:r>
                <a:rPr lang="en-US" altLang="zh-CN" sz="1400" b="1" kern="0" dirty="0"/>
                <a:t>How to get to the room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69925" y="5000009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ṧļïḑe"/>
            <p:cNvSpPr/>
            <p:nvPr/>
          </p:nvSpPr>
          <p:spPr bwMode="auto">
            <a:xfrm>
              <a:off x="672344" y="3835754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>
                <a:defRPr/>
              </a:pPr>
              <a:r>
                <a:rPr lang="en-US" altLang="zh-CN" sz="1400" b="1" kern="0" dirty="0"/>
                <a:t>Judging the condition of the elevator door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69925" y="6164262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lîḓê"/>
            <p:cNvSpPr/>
            <p:nvPr/>
          </p:nvSpPr>
          <p:spPr bwMode="auto">
            <a:xfrm>
              <a:off x="672344" y="500000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>
                <a:defRPr/>
              </a:pPr>
              <a:r>
                <a:rPr lang="en-US" altLang="zh-CN" sz="1400" b="1" kern="0" dirty="0"/>
                <a:t>Voice command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048000" y="2690336"/>
            <a:ext cx="7845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the robot go to the first </a:t>
            </a:r>
            <a:r>
              <a:rPr lang="en-US" dirty="0" smtClean="0"/>
              <a:t>point</a:t>
            </a:r>
            <a:endParaRPr lang="en-US" dirty="0"/>
          </a:p>
          <a:p>
            <a:r>
              <a:rPr lang="en-US" dirty="0"/>
              <a:t>When the distance from the first point is small to a certain extent, the second point is reached.</a:t>
            </a:r>
            <a:endParaRPr lang="en-US" dirty="0"/>
          </a:p>
          <a:p>
            <a:r>
              <a:rPr lang="en-US" dirty="0"/>
              <a:t>And so on.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7205" y="3976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there is no obstacle two meters in front of the robot, it is judged that the elevator door is open.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7205" y="1795263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multiple coordinate points in the expected route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205" y="50265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Add </a:t>
            </a:r>
            <a:r>
              <a:rPr lang="en-US" dirty="0" smtClean="0"/>
              <a:t> </a:t>
            </a:r>
            <a:r>
              <a:rPr lang="en-US" dirty="0"/>
              <a:t>voice </a:t>
            </a:r>
            <a:r>
              <a:rPr lang="en-US" dirty="0" smtClean="0"/>
              <a:t>files </a:t>
            </a:r>
            <a:r>
              <a:rPr lang="en-US" dirty="0"/>
              <a:t>to the </a:t>
            </a:r>
            <a:r>
              <a:rPr lang="en-US" dirty="0" err="1"/>
              <a:t>matlab</a:t>
            </a:r>
            <a:r>
              <a:rPr lang="en-US" dirty="0"/>
              <a:t> folder and run the corresponding voice when the robot reaches a certain point.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17465" y="608965"/>
            <a:ext cx="6360795" cy="53594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Execute and test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3121655" y="254816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1dfcbc56-e15c-4753-b6d9-324abaf426d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17465" y="1356360"/>
            <a:ext cx="6426835" cy="4974590"/>
            <a:chOff x="5106000" y="1143002"/>
            <a:chExt cx="6414488" cy="4992686"/>
          </a:xfrm>
        </p:grpSpPr>
        <p:grpSp>
          <p:nvGrpSpPr>
            <p:cNvPr id="7" name="íšļiḑé"/>
            <p:cNvGrpSpPr/>
            <p:nvPr/>
          </p:nvGrpSpPr>
          <p:grpSpPr>
            <a:xfrm>
              <a:off x="6466013" y="1920558"/>
              <a:ext cx="559156" cy="532273"/>
              <a:chOff x="10755344" y="220662"/>
              <a:chExt cx="990603" cy="942971"/>
            </a:xfrm>
            <a:solidFill>
              <a:schemeClr val="accent1"/>
            </a:solidFill>
          </p:grpSpPr>
          <p:sp>
            <p:nvSpPr>
              <p:cNvPr id="35" name="iṧļíḓê"/>
              <p:cNvSpPr/>
              <p:nvPr/>
            </p:nvSpPr>
            <p:spPr bwMode="auto">
              <a:xfrm>
                <a:off x="10755344" y="220662"/>
                <a:ext cx="990603" cy="942971"/>
              </a:xfrm>
              <a:custGeom>
                <a:avLst/>
                <a:gdLst>
                  <a:gd name="T0" fmla="*/ 239 w 261"/>
                  <a:gd name="T1" fmla="*/ 0 h 248"/>
                  <a:gd name="T2" fmla="*/ 22 w 261"/>
                  <a:gd name="T3" fmla="*/ 0 h 248"/>
                  <a:gd name="T4" fmla="*/ 0 w 261"/>
                  <a:gd name="T5" fmla="*/ 22 h 248"/>
                  <a:gd name="T6" fmla="*/ 0 w 261"/>
                  <a:gd name="T7" fmla="*/ 190 h 248"/>
                  <a:gd name="T8" fmla="*/ 22 w 261"/>
                  <a:gd name="T9" fmla="*/ 212 h 248"/>
                  <a:gd name="T10" fmla="*/ 88 w 261"/>
                  <a:gd name="T11" fmla="*/ 212 h 248"/>
                  <a:gd name="T12" fmla="*/ 76 w 261"/>
                  <a:gd name="T13" fmla="*/ 224 h 248"/>
                  <a:gd name="T14" fmla="*/ 70 w 261"/>
                  <a:gd name="T15" fmla="*/ 231 h 248"/>
                  <a:gd name="T16" fmla="*/ 70 w 261"/>
                  <a:gd name="T17" fmla="*/ 241 h 248"/>
                  <a:gd name="T18" fmla="*/ 86 w 261"/>
                  <a:gd name="T19" fmla="*/ 248 h 248"/>
                  <a:gd name="T20" fmla="*/ 175 w 261"/>
                  <a:gd name="T21" fmla="*/ 248 h 248"/>
                  <a:gd name="T22" fmla="*/ 191 w 261"/>
                  <a:gd name="T23" fmla="*/ 241 h 248"/>
                  <a:gd name="T24" fmla="*/ 191 w 261"/>
                  <a:gd name="T25" fmla="*/ 231 h 248"/>
                  <a:gd name="T26" fmla="*/ 185 w 261"/>
                  <a:gd name="T27" fmla="*/ 224 h 248"/>
                  <a:gd name="T28" fmla="*/ 173 w 261"/>
                  <a:gd name="T29" fmla="*/ 212 h 248"/>
                  <a:gd name="T30" fmla="*/ 239 w 261"/>
                  <a:gd name="T31" fmla="*/ 212 h 248"/>
                  <a:gd name="T32" fmla="*/ 261 w 261"/>
                  <a:gd name="T33" fmla="*/ 190 h 248"/>
                  <a:gd name="T34" fmla="*/ 261 w 261"/>
                  <a:gd name="T35" fmla="*/ 22 h 248"/>
                  <a:gd name="T36" fmla="*/ 239 w 261"/>
                  <a:gd name="T37" fmla="*/ 0 h 248"/>
                  <a:gd name="T38" fmla="*/ 179 w 261"/>
                  <a:gd name="T39" fmla="*/ 230 h 248"/>
                  <a:gd name="T40" fmla="*/ 184 w 261"/>
                  <a:gd name="T41" fmla="*/ 236 h 248"/>
                  <a:gd name="T42" fmla="*/ 184 w 261"/>
                  <a:gd name="T43" fmla="*/ 238 h 248"/>
                  <a:gd name="T44" fmla="*/ 175 w 261"/>
                  <a:gd name="T45" fmla="*/ 240 h 248"/>
                  <a:gd name="T46" fmla="*/ 86 w 261"/>
                  <a:gd name="T47" fmla="*/ 240 h 248"/>
                  <a:gd name="T48" fmla="*/ 77 w 261"/>
                  <a:gd name="T49" fmla="*/ 238 h 248"/>
                  <a:gd name="T50" fmla="*/ 77 w 261"/>
                  <a:gd name="T51" fmla="*/ 236 h 248"/>
                  <a:gd name="T52" fmla="*/ 77 w 261"/>
                  <a:gd name="T53" fmla="*/ 236 h 248"/>
                  <a:gd name="T54" fmla="*/ 82 w 261"/>
                  <a:gd name="T55" fmla="*/ 230 h 248"/>
                  <a:gd name="T56" fmla="*/ 98 w 261"/>
                  <a:gd name="T57" fmla="*/ 212 h 248"/>
                  <a:gd name="T58" fmla="*/ 163 w 261"/>
                  <a:gd name="T59" fmla="*/ 212 h 248"/>
                  <a:gd name="T60" fmla="*/ 179 w 261"/>
                  <a:gd name="T61" fmla="*/ 230 h 248"/>
                  <a:gd name="T62" fmla="*/ 245 w 261"/>
                  <a:gd name="T63" fmla="*/ 190 h 248"/>
                  <a:gd name="T64" fmla="*/ 239 w 261"/>
                  <a:gd name="T65" fmla="*/ 196 h 248"/>
                  <a:gd name="T66" fmla="*/ 22 w 261"/>
                  <a:gd name="T67" fmla="*/ 196 h 248"/>
                  <a:gd name="T68" fmla="*/ 16 w 261"/>
                  <a:gd name="T69" fmla="*/ 190 h 248"/>
                  <a:gd name="T70" fmla="*/ 16 w 261"/>
                  <a:gd name="T71" fmla="*/ 22 h 248"/>
                  <a:gd name="T72" fmla="*/ 22 w 261"/>
                  <a:gd name="T73" fmla="*/ 16 h 248"/>
                  <a:gd name="T74" fmla="*/ 239 w 261"/>
                  <a:gd name="T75" fmla="*/ 16 h 248"/>
                  <a:gd name="T76" fmla="*/ 245 w 261"/>
                  <a:gd name="T77" fmla="*/ 22 h 248"/>
                  <a:gd name="T78" fmla="*/ 245 w 261"/>
                  <a:gd name="T79" fmla="*/ 19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1" h="248">
                    <a:moveTo>
                      <a:pt x="23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202"/>
                      <a:pt x="10" y="212"/>
                      <a:pt x="22" y="212"/>
                    </a:cubicBezTo>
                    <a:cubicBezTo>
                      <a:pt x="88" y="212"/>
                      <a:pt x="88" y="212"/>
                      <a:pt x="88" y="212"/>
                    </a:cubicBezTo>
                    <a:cubicBezTo>
                      <a:pt x="85" y="216"/>
                      <a:pt x="79" y="222"/>
                      <a:pt x="76" y="224"/>
                    </a:cubicBezTo>
                    <a:cubicBezTo>
                      <a:pt x="74" y="227"/>
                      <a:pt x="71" y="229"/>
                      <a:pt x="70" y="231"/>
                    </a:cubicBezTo>
                    <a:cubicBezTo>
                      <a:pt x="69" y="233"/>
                      <a:pt x="68" y="237"/>
                      <a:pt x="70" y="241"/>
                    </a:cubicBezTo>
                    <a:cubicBezTo>
                      <a:pt x="71" y="244"/>
                      <a:pt x="76" y="248"/>
                      <a:pt x="86" y="248"/>
                    </a:cubicBezTo>
                    <a:cubicBezTo>
                      <a:pt x="175" y="248"/>
                      <a:pt x="175" y="248"/>
                      <a:pt x="175" y="248"/>
                    </a:cubicBezTo>
                    <a:cubicBezTo>
                      <a:pt x="185" y="248"/>
                      <a:pt x="190" y="244"/>
                      <a:pt x="191" y="241"/>
                    </a:cubicBezTo>
                    <a:cubicBezTo>
                      <a:pt x="193" y="237"/>
                      <a:pt x="192" y="233"/>
                      <a:pt x="191" y="231"/>
                    </a:cubicBezTo>
                    <a:cubicBezTo>
                      <a:pt x="190" y="229"/>
                      <a:pt x="187" y="227"/>
                      <a:pt x="185" y="224"/>
                    </a:cubicBezTo>
                    <a:cubicBezTo>
                      <a:pt x="182" y="222"/>
                      <a:pt x="176" y="216"/>
                      <a:pt x="173" y="212"/>
                    </a:cubicBezTo>
                    <a:cubicBezTo>
                      <a:pt x="239" y="212"/>
                      <a:pt x="239" y="212"/>
                      <a:pt x="239" y="212"/>
                    </a:cubicBezTo>
                    <a:cubicBezTo>
                      <a:pt x="251" y="212"/>
                      <a:pt x="261" y="202"/>
                      <a:pt x="261" y="190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10"/>
                      <a:pt x="251" y="0"/>
                      <a:pt x="239" y="0"/>
                    </a:cubicBezTo>
                    <a:close/>
                    <a:moveTo>
                      <a:pt x="179" y="230"/>
                    </a:moveTo>
                    <a:cubicBezTo>
                      <a:pt x="181" y="233"/>
                      <a:pt x="183" y="235"/>
                      <a:pt x="184" y="236"/>
                    </a:cubicBezTo>
                    <a:cubicBezTo>
                      <a:pt x="184" y="236"/>
                      <a:pt x="185" y="237"/>
                      <a:pt x="184" y="238"/>
                    </a:cubicBezTo>
                    <a:cubicBezTo>
                      <a:pt x="183" y="239"/>
                      <a:pt x="179" y="240"/>
                      <a:pt x="175" y="240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82" y="240"/>
                      <a:pt x="78" y="239"/>
                      <a:pt x="77" y="238"/>
                    </a:cubicBezTo>
                    <a:cubicBezTo>
                      <a:pt x="77" y="237"/>
                      <a:pt x="77" y="236"/>
                      <a:pt x="77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78" y="235"/>
                      <a:pt x="80" y="233"/>
                      <a:pt x="82" y="230"/>
                    </a:cubicBezTo>
                    <a:cubicBezTo>
                      <a:pt x="89" y="223"/>
                      <a:pt x="95" y="217"/>
                      <a:pt x="98" y="212"/>
                    </a:cubicBezTo>
                    <a:cubicBezTo>
                      <a:pt x="163" y="212"/>
                      <a:pt x="163" y="212"/>
                      <a:pt x="163" y="212"/>
                    </a:cubicBezTo>
                    <a:cubicBezTo>
                      <a:pt x="166" y="217"/>
                      <a:pt x="172" y="223"/>
                      <a:pt x="179" y="230"/>
                    </a:cubicBezTo>
                    <a:close/>
                    <a:moveTo>
                      <a:pt x="245" y="190"/>
                    </a:moveTo>
                    <a:cubicBezTo>
                      <a:pt x="245" y="193"/>
                      <a:pt x="242" y="196"/>
                      <a:pt x="239" y="196"/>
                    </a:cubicBezTo>
                    <a:cubicBezTo>
                      <a:pt x="22" y="196"/>
                      <a:pt x="22" y="196"/>
                      <a:pt x="22" y="196"/>
                    </a:cubicBezTo>
                    <a:cubicBezTo>
                      <a:pt x="19" y="196"/>
                      <a:pt x="16" y="193"/>
                      <a:pt x="16" y="190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239" y="16"/>
                      <a:pt x="239" y="16"/>
                      <a:pt x="239" y="16"/>
                    </a:cubicBezTo>
                    <a:cubicBezTo>
                      <a:pt x="242" y="16"/>
                      <a:pt x="245" y="19"/>
                      <a:pt x="245" y="22"/>
                    </a:cubicBezTo>
                    <a:lnTo>
                      <a:pt x="245" y="1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6" name="išḷíḑè"/>
              <p:cNvSpPr/>
              <p:nvPr/>
            </p:nvSpPr>
            <p:spPr bwMode="auto">
              <a:xfrm>
                <a:off x="10879190" y="342900"/>
                <a:ext cx="741367" cy="498473"/>
              </a:xfrm>
              <a:custGeom>
                <a:avLst/>
                <a:gdLst>
                  <a:gd name="T0" fmla="*/ 182 w 195"/>
                  <a:gd name="T1" fmla="*/ 0 h 131"/>
                  <a:gd name="T2" fmla="*/ 13 w 195"/>
                  <a:gd name="T3" fmla="*/ 0 h 131"/>
                  <a:gd name="T4" fmla="*/ 0 w 195"/>
                  <a:gd name="T5" fmla="*/ 14 h 131"/>
                  <a:gd name="T6" fmla="*/ 0 w 195"/>
                  <a:gd name="T7" fmla="*/ 117 h 131"/>
                  <a:gd name="T8" fmla="*/ 13 w 195"/>
                  <a:gd name="T9" fmla="*/ 131 h 131"/>
                  <a:gd name="T10" fmla="*/ 182 w 195"/>
                  <a:gd name="T11" fmla="*/ 131 h 131"/>
                  <a:gd name="T12" fmla="*/ 195 w 195"/>
                  <a:gd name="T13" fmla="*/ 117 h 131"/>
                  <a:gd name="T14" fmla="*/ 195 w 195"/>
                  <a:gd name="T15" fmla="*/ 14 h 131"/>
                  <a:gd name="T16" fmla="*/ 182 w 195"/>
                  <a:gd name="T17" fmla="*/ 0 h 131"/>
                  <a:gd name="T18" fmla="*/ 13 w 195"/>
                  <a:gd name="T19" fmla="*/ 9 h 131"/>
                  <a:gd name="T20" fmla="*/ 182 w 195"/>
                  <a:gd name="T21" fmla="*/ 9 h 131"/>
                  <a:gd name="T22" fmla="*/ 187 w 195"/>
                  <a:gd name="T23" fmla="*/ 14 h 131"/>
                  <a:gd name="T24" fmla="*/ 187 w 195"/>
                  <a:gd name="T25" fmla="*/ 48 h 131"/>
                  <a:gd name="T26" fmla="*/ 154 w 195"/>
                  <a:gd name="T27" fmla="*/ 85 h 131"/>
                  <a:gd name="T28" fmla="*/ 125 w 195"/>
                  <a:gd name="T29" fmla="*/ 47 h 131"/>
                  <a:gd name="T30" fmla="*/ 122 w 195"/>
                  <a:gd name="T31" fmla="*/ 45 h 131"/>
                  <a:gd name="T32" fmla="*/ 119 w 195"/>
                  <a:gd name="T33" fmla="*/ 47 h 131"/>
                  <a:gd name="T34" fmla="*/ 81 w 195"/>
                  <a:gd name="T35" fmla="*/ 100 h 131"/>
                  <a:gd name="T36" fmla="*/ 51 w 195"/>
                  <a:gd name="T37" fmla="*/ 71 h 131"/>
                  <a:gd name="T38" fmla="*/ 46 w 195"/>
                  <a:gd name="T39" fmla="*/ 71 h 131"/>
                  <a:gd name="T40" fmla="*/ 8 w 195"/>
                  <a:gd name="T41" fmla="*/ 105 h 131"/>
                  <a:gd name="T42" fmla="*/ 8 w 195"/>
                  <a:gd name="T43" fmla="*/ 14 h 131"/>
                  <a:gd name="T44" fmla="*/ 13 w 195"/>
                  <a:gd name="T45" fmla="*/ 9 h 131"/>
                  <a:gd name="T46" fmla="*/ 182 w 195"/>
                  <a:gd name="T47" fmla="*/ 123 h 131"/>
                  <a:gd name="T48" fmla="*/ 13 w 195"/>
                  <a:gd name="T49" fmla="*/ 123 h 131"/>
                  <a:gd name="T50" fmla="*/ 8 w 195"/>
                  <a:gd name="T51" fmla="*/ 117 h 131"/>
                  <a:gd name="T52" fmla="*/ 8 w 195"/>
                  <a:gd name="T53" fmla="*/ 116 h 131"/>
                  <a:gd name="T54" fmla="*/ 48 w 195"/>
                  <a:gd name="T55" fmla="*/ 79 h 131"/>
                  <a:gd name="T56" fmla="*/ 78 w 195"/>
                  <a:gd name="T57" fmla="*/ 109 h 131"/>
                  <a:gd name="T58" fmla="*/ 82 w 195"/>
                  <a:gd name="T59" fmla="*/ 110 h 131"/>
                  <a:gd name="T60" fmla="*/ 85 w 195"/>
                  <a:gd name="T61" fmla="*/ 109 h 131"/>
                  <a:gd name="T62" fmla="*/ 122 w 195"/>
                  <a:gd name="T63" fmla="*/ 56 h 131"/>
                  <a:gd name="T64" fmla="*/ 151 w 195"/>
                  <a:gd name="T65" fmla="*/ 94 h 131"/>
                  <a:gd name="T66" fmla="*/ 154 w 195"/>
                  <a:gd name="T67" fmla="*/ 95 h 131"/>
                  <a:gd name="T68" fmla="*/ 157 w 195"/>
                  <a:gd name="T69" fmla="*/ 94 h 131"/>
                  <a:gd name="T70" fmla="*/ 187 w 195"/>
                  <a:gd name="T71" fmla="*/ 60 h 131"/>
                  <a:gd name="T72" fmla="*/ 187 w 195"/>
                  <a:gd name="T73" fmla="*/ 117 h 131"/>
                  <a:gd name="T74" fmla="*/ 182 w 195"/>
                  <a:gd name="T75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31">
                    <a:moveTo>
                      <a:pt x="18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5"/>
                      <a:pt x="6" y="131"/>
                      <a:pt x="13" y="131"/>
                    </a:cubicBezTo>
                    <a:cubicBezTo>
                      <a:pt x="182" y="131"/>
                      <a:pt x="182" y="131"/>
                      <a:pt x="182" y="131"/>
                    </a:cubicBezTo>
                    <a:cubicBezTo>
                      <a:pt x="189" y="131"/>
                      <a:pt x="195" y="125"/>
                      <a:pt x="195" y="117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7"/>
                      <a:pt x="189" y="0"/>
                      <a:pt x="182" y="0"/>
                    </a:cubicBezTo>
                    <a:close/>
                    <a:moveTo>
                      <a:pt x="13" y="9"/>
                    </a:moveTo>
                    <a:cubicBezTo>
                      <a:pt x="182" y="9"/>
                      <a:pt x="182" y="9"/>
                      <a:pt x="182" y="9"/>
                    </a:cubicBezTo>
                    <a:cubicBezTo>
                      <a:pt x="185" y="9"/>
                      <a:pt x="187" y="11"/>
                      <a:pt x="187" y="1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6"/>
                      <a:pt x="123" y="45"/>
                      <a:pt x="122" y="45"/>
                    </a:cubicBezTo>
                    <a:cubicBezTo>
                      <a:pt x="121" y="45"/>
                      <a:pt x="119" y="46"/>
                      <a:pt x="119" y="47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69"/>
                      <a:pt x="47" y="69"/>
                      <a:pt x="46" y="71"/>
                    </a:cubicBezTo>
                    <a:cubicBezTo>
                      <a:pt x="8" y="105"/>
                      <a:pt x="8" y="105"/>
                      <a:pt x="8" y="10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0" y="9"/>
                      <a:pt x="13" y="9"/>
                    </a:cubicBezTo>
                    <a:close/>
                    <a:moveTo>
                      <a:pt x="182" y="123"/>
                    </a:moveTo>
                    <a:cubicBezTo>
                      <a:pt x="13" y="123"/>
                      <a:pt x="13" y="123"/>
                      <a:pt x="13" y="123"/>
                    </a:cubicBezTo>
                    <a:cubicBezTo>
                      <a:pt x="10" y="123"/>
                      <a:pt x="8" y="120"/>
                      <a:pt x="8" y="117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0"/>
                      <a:pt x="80" y="111"/>
                      <a:pt x="82" y="110"/>
                    </a:cubicBezTo>
                    <a:cubicBezTo>
                      <a:pt x="83" y="110"/>
                      <a:pt x="84" y="110"/>
                      <a:pt x="85" y="109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2" y="95"/>
                      <a:pt x="153" y="95"/>
                      <a:pt x="154" y="95"/>
                    </a:cubicBezTo>
                    <a:cubicBezTo>
                      <a:pt x="155" y="95"/>
                      <a:pt x="156" y="95"/>
                      <a:pt x="157" y="94"/>
                    </a:cubicBezTo>
                    <a:cubicBezTo>
                      <a:pt x="187" y="60"/>
                      <a:pt x="187" y="60"/>
                      <a:pt x="187" y="60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20"/>
                      <a:pt x="185" y="123"/>
                      <a:pt x="18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7" name="ísļïḍê"/>
              <p:cNvSpPr/>
              <p:nvPr/>
            </p:nvSpPr>
            <p:spPr bwMode="auto">
              <a:xfrm>
                <a:off x="11202988" y="855663"/>
                <a:ext cx="93663" cy="92075"/>
              </a:xfrm>
              <a:custGeom>
                <a:avLst/>
                <a:gdLst>
                  <a:gd name="T0" fmla="*/ 13 w 25"/>
                  <a:gd name="T1" fmla="*/ 0 h 24"/>
                  <a:gd name="T2" fmla="*/ 0 w 25"/>
                  <a:gd name="T3" fmla="*/ 12 h 24"/>
                  <a:gd name="T4" fmla="*/ 13 w 25"/>
                  <a:gd name="T5" fmla="*/ 24 h 24"/>
                  <a:gd name="T6" fmla="*/ 25 w 25"/>
                  <a:gd name="T7" fmla="*/ 12 h 24"/>
                  <a:gd name="T8" fmla="*/ 13 w 25"/>
                  <a:gd name="T9" fmla="*/ 0 h 24"/>
                  <a:gd name="T10" fmla="*/ 13 w 25"/>
                  <a:gd name="T11" fmla="*/ 16 h 24"/>
                  <a:gd name="T12" fmla="*/ 8 w 25"/>
                  <a:gd name="T13" fmla="*/ 12 h 24"/>
                  <a:gd name="T14" fmla="*/ 13 w 25"/>
                  <a:gd name="T15" fmla="*/ 8 h 24"/>
                  <a:gd name="T16" fmla="*/ 17 w 25"/>
                  <a:gd name="T17" fmla="*/ 12 h 24"/>
                  <a:gd name="T18" fmla="*/ 13 w 25"/>
                  <a:gd name="T19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16"/>
                    </a:moveTo>
                    <a:cubicBezTo>
                      <a:pt x="10" y="16"/>
                      <a:pt x="8" y="14"/>
                      <a:pt x="8" y="12"/>
                    </a:cubicBezTo>
                    <a:cubicBezTo>
                      <a:pt x="8" y="10"/>
                      <a:pt x="10" y="8"/>
                      <a:pt x="13" y="8"/>
                    </a:cubicBezTo>
                    <a:cubicBezTo>
                      <a:pt x="15" y="8"/>
                      <a:pt x="17" y="10"/>
                      <a:pt x="17" y="12"/>
                    </a:cubicBezTo>
                    <a:cubicBezTo>
                      <a:pt x="17" y="14"/>
                      <a:pt x="15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sp>
          <p:nvSpPr>
            <p:cNvPr id="8" name="ïSľîḋè"/>
            <p:cNvSpPr txBox="1"/>
            <p:nvPr/>
          </p:nvSpPr>
          <p:spPr>
            <a:xfrm>
              <a:off x="7033921" y="1823633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p>
              <a:r>
                <a:rPr lang="en-US" b="1" dirty="0"/>
                <a:t>Set the orginal point</a:t>
              </a:r>
              <a:endParaRPr lang="en-US" b="1" dirty="0"/>
            </a:p>
          </p:txBody>
        </p:sp>
        <p:grpSp>
          <p:nvGrpSpPr>
            <p:cNvPr id="10" name="ïSḻiḋê"/>
            <p:cNvGrpSpPr/>
            <p:nvPr/>
          </p:nvGrpSpPr>
          <p:grpSpPr>
            <a:xfrm>
              <a:off x="6496557" y="3055368"/>
              <a:ext cx="538275" cy="371299"/>
              <a:chOff x="4763" y="4763"/>
              <a:chExt cx="1212850" cy="836612"/>
            </a:xfrm>
            <a:solidFill>
              <a:schemeClr val="accent2"/>
            </a:solidFill>
          </p:grpSpPr>
          <p:sp>
            <p:nvSpPr>
              <p:cNvPr id="30" name="iśḻïḍê"/>
              <p:cNvSpPr/>
              <p:nvPr/>
            </p:nvSpPr>
            <p:spPr bwMode="auto">
              <a:xfrm>
                <a:off x="152400" y="157163"/>
                <a:ext cx="355600" cy="322262"/>
              </a:xfrm>
              <a:custGeom>
                <a:avLst/>
                <a:gdLst>
                  <a:gd name="T0" fmla="*/ 93 w 94"/>
                  <a:gd name="T1" fmla="*/ 85 h 85"/>
                  <a:gd name="T2" fmla="*/ 91 w 94"/>
                  <a:gd name="T3" fmla="*/ 72 h 85"/>
                  <a:gd name="T4" fmla="*/ 70 w 94"/>
                  <a:gd name="T5" fmla="*/ 61 h 85"/>
                  <a:gd name="T6" fmla="*/ 59 w 94"/>
                  <a:gd name="T7" fmla="*/ 56 h 85"/>
                  <a:gd name="T8" fmla="*/ 59 w 94"/>
                  <a:gd name="T9" fmla="*/ 47 h 85"/>
                  <a:gd name="T10" fmla="*/ 63 w 94"/>
                  <a:gd name="T11" fmla="*/ 36 h 85"/>
                  <a:gd name="T12" fmla="*/ 68 w 94"/>
                  <a:gd name="T13" fmla="*/ 31 h 85"/>
                  <a:gd name="T14" fmla="*/ 65 w 94"/>
                  <a:gd name="T15" fmla="*/ 24 h 85"/>
                  <a:gd name="T16" fmla="*/ 66 w 94"/>
                  <a:gd name="T17" fmla="*/ 15 h 85"/>
                  <a:gd name="T18" fmla="*/ 47 w 94"/>
                  <a:gd name="T19" fmla="*/ 0 h 85"/>
                  <a:gd name="T20" fmla="*/ 29 w 94"/>
                  <a:gd name="T21" fmla="*/ 15 h 85"/>
                  <a:gd name="T22" fmla="*/ 29 w 94"/>
                  <a:gd name="T23" fmla="*/ 24 h 85"/>
                  <a:gd name="T24" fmla="*/ 27 w 94"/>
                  <a:gd name="T25" fmla="*/ 31 h 85"/>
                  <a:gd name="T26" fmla="*/ 31 w 94"/>
                  <a:gd name="T27" fmla="*/ 36 h 85"/>
                  <a:gd name="T28" fmla="*/ 36 w 94"/>
                  <a:gd name="T29" fmla="*/ 47 h 85"/>
                  <a:gd name="T30" fmla="*/ 36 w 94"/>
                  <a:gd name="T31" fmla="*/ 56 h 85"/>
                  <a:gd name="T32" fmla="*/ 24 w 94"/>
                  <a:gd name="T33" fmla="*/ 61 h 85"/>
                  <a:gd name="T34" fmla="*/ 3 w 94"/>
                  <a:gd name="T35" fmla="*/ 72 h 85"/>
                  <a:gd name="T36" fmla="*/ 1 w 94"/>
                  <a:gd name="T37" fmla="*/ 85 h 85"/>
                  <a:gd name="T38" fmla="*/ 93 w 94"/>
                  <a:gd name="T3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85">
                    <a:moveTo>
                      <a:pt x="93" y="85"/>
                    </a:moveTo>
                    <a:cubicBezTo>
                      <a:pt x="93" y="85"/>
                      <a:pt x="94" y="76"/>
                      <a:pt x="91" y="72"/>
                    </a:cubicBezTo>
                    <a:cubicBezTo>
                      <a:pt x="89" y="68"/>
                      <a:pt x="79" y="65"/>
                      <a:pt x="70" y="61"/>
                    </a:cubicBezTo>
                    <a:cubicBezTo>
                      <a:pt x="61" y="57"/>
                      <a:pt x="59" y="56"/>
                      <a:pt x="59" y="56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62" y="45"/>
                      <a:pt x="63" y="36"/>
                    </a:cubicBezTo>
                    <a:cubicBezTo>
                      <a:pt x="65" y="37"/>
                      <a:pt x="68" y="33"/>
                      <a:pt x="68" y="31"/>
                    </a:cubicBezTo>
                    <a:cubicBezTo>
                      <a:pt x="68" y="29"/>
                      <a:pt x="67" y="24"/>
                      <a:pt x="65" y="24"/>
                    </a:cubicBezTo>
                    <a:cubicBezTo>
                      <a:pt x="65" y="20"/>
                      <a:pt x="66" y="17"/>
                      <a:pt x="66" y="15"/>
                    </a:cubicBezTo>
                    <a:cubicBezTo>
                      <a:pt x="65" y="7"/>
                      <a:pt x="58" y="0"/>
                      <a:pt x="47" y="0"/>
                    </a:cubicBezTo>
                    <a:cubicBezTo>
                      <a:pt x="36" y="0"/>
                      <a:pt x="29" y="7"/>
                      <a:pt x="29" y="15"/>
                    </a:cubicBezTo>
                    <a:cubicBezTo>
                      <a:pt x="29" y="17"/>
                      <a:pt x="29" y="20"/>
                      <a:pt x="29" y="24"/>
                    </a:cubicBezTo>
                    <a:cubicBezTo>
                      <a:pt x="27" y="24"/>
                      <a:pt x="26" y="29"/>
                      <a:pt x="27" y="31"/>
                    </a:cubicBezTo>
                    <a:cubicBezTo>
                      <a:pt x="27" y="33"/>
                      <a:pt x="29" y="37"/>
                      <a:pt x="31" y="36"/>
                    </a:cubicBezTo>
                    <a:cubicBezTo>
                      <a:pt x="32" y="45"/>
                      <a:pt x="36" y="47"/>
                      <a:pt x="36" y="47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6"/>
                      <a:pt x="33" y="57"/>
                      <a:pt x="24" y="61"/>
                    </a:cubicBezTo>
                    <a:cubicBezTo>
                      <a:pt x="15" y="65"/>
                      <a:pt x="6" y="68"/>
                      <a:pt x="3" y="72"/>
                    </a:cubicBezTo>
                    <a:cubicBezTo>
                      <a:pt x="0" y="76"/>
                      <a:pt x="1" y="85"/>
                      <a:pt x="1" y="85"/>
                    </a:cubicBezTo>
                    <a:lnTo>
                      <a:pt x="93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1" name="ï$ľîḓè"/>
              <p:cNvSpPr/>
              <p:nvPr/>
            </p:nvSpPr>
            <p:spPr bwMode="auto">
              <a:xfrm>
                <a:off x="611188" y="157163"/>
                <a:ext cx="303213" cy="762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2" name="ïšḷíḋé"/>
              <p:cNvSpPr/>
              <p:nvPr/>
            </p:nvSpPr>
            <p:spPr bwMode="auto">
              <a:xfrm>
                <a:off x="611188" y="309563"/>
                <a:ext cx="454024" cy="762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3" name="i$ḷíḓé"/>
              <p:cNvSpPr/>
              <p:nvPr/>
            </p:nvSpPr>
            <p:spPr bwMode="auto">
              <a:xfrm>
                <a:off x="611188" y="460374"/>
                <a:ext cx="377825" cy="762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4" name="íṣļiḋe"/>
              <p:cNvSpPr/>
              <p:nvPr/>
            </p:nvSpPr>
            <p:spPr bwMode="auto">
              <a:xfrm>
                <a:off x="4763" y="4763"/>
                <a:ext cx="1212850" cy="836612"/>
              </a:xfrm>
              <a:custGeom>
                <a:avLst/>
                <a:gdLst>
                  <a:gd name="T0" fmla="*/ 0 w 320"/>
                  <a:gd name="T1" fmla="*/ 0 h 220"/>
                  <a:gd name="T2" fmla="*/ 0 w 320"/>
                  <a:gd name="T3" fmla="*/ 220 h 220"/>
                  <a:gd name="T4" fmla="*/ 320 w 320"/>
                  <a:gd name="T5" fmla="*/ 220 h 220"/>
                  <a:gd name="T6" fmla="*/ 320 w 320"/>
                  <a:gd name="T7" fmla="*/ 0 h 220"/>
                  <a:gd name="T8" fmla="*/ 0 w 320"/>
                  <a:gd name="T9" fmla="*/ 0 h 220"/>
                  <a:gd name="T10" fmla="*/ 300 w 320"/>
                  <a:gd name="T11" fmla="*/ 200 h 220"/>
                  <a:gd name="T12" fmla="*/ 258 w 320"/>
                  <a:gd name="T13" fmla="*/ 200 h 220"/>
                  <a:gd name="T14" fmla="*/ 260 w 320"/>
                  <a:gd name="T15" fmla="*/ 190 h 220"/>
                  <a:gd name="T16" fmla="*/ 230 w 320"/>
                  <a:gd name="T17" fmla="*/ 160 h 220"/>
                  <a:gd name="T18" fmla="*/ 200 w 320"/>
                  <a:gd name="T19" fmla="*/ 190 h 220"/>
                  <a:gd name="T20" fmla="*/ 202 w 320"/>
                  <a:gd name="T21" fmla="*/ 200 h 220"/>
                  <a:gd name="T22" fmla="*/ 118 w 320"/>
                  <a:gd name="T23" fmla="*/ 200 h 220"/>
                  <a:gd name="T24" fmla="*/ 120 w 320"/>
                  <a:gd name="T25" fmla="*/ 190 h 220"/>
                  <a:gd name="T26" fmla="*/ 90 w 320"/>
                  <a:gd name="T27" fmla="*/ 160 h 220"/>
                  <a:gd name="T28" fmla="*/ 60 w 320"/>
                  <a:gd name="T29" fmla="*/ 190 h 220"/>
                  <a:gd name="T30" fmla="*/ 62 w 320"/>
                  <a:gd name="T31" fmla="*/ 200 h 220"/>
                  <a:gd name="T32" fmla="*/ 20 w 320"/>
                  <a:gd name="T33" fmla="*/ 200 h 220"/>
                  <a:gd name="T34" fmla="*/ 20 w 320"/>
                  <a:gd name="T35" fmla="*/ 20 h 220"/>
                  <a:gd name="T36" fmla="*/ 300 w 320"/>
                  <a:gd name="T37" fmla="*/ 20 h 220"/>
                  <a:gd name="T38" fmla="*/ 300 w 320"/>
                  <a:gd name="T39" fmla="*/ 20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0" h="220">
                    <a:moveTo>
                      <a:pt x="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320" y="220"/>
                      <a:pt x="320" y="220"/>
                      <a:pt x="320" y="220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0"/>
                    </a:lnTo>
                    <a:close/>
                    <a:moveTo>
                      <a:pt x="300" y="200"/>
                    </a:moveTo>
                    <a:cubicBezTo>
                      <a:pt x="258" y="200"/>
                      <a:pt x="258" y="200"/>
                      <a:pt x="258" y="200"/>
                    </a:cubicBezTo>
                    <a:cubicBezTo>
                      <a:pt x="259" y="197"/>
                      <a:pt x="260" y="194"/>
                      <a:pt x="260" y="190"/>
                    </a:cubicBezTo>
                    <a:cubicBezTo>
                      <a:pt x="260" y="173"/>
                      <a:pt x="247" y="160"/>
                      <a:pt x="230" y="160"/>
                    </a:cubicBezTo>
                    <a:cubicBezTo>
                      <a:pt x="213" y="160"/>
                      <a:pt x="200" y="173"/>
                      <a:pt x="200" y="190"/>
                    </a:cubicBezTo>
                    <a:cubicBezTo>
                      <a:pt x="200" y="194"/>
                      <a:pt x="201" y="197"/>
                      <a:pt x="202" y="200"/>
                    </a:cubicBezTo>
                    <a:cubicBezTo>
                      <a:pt x="118" y="200"/>
                      <a:pt x="118" y="200"/>
                      <a:pt x="118" y="200"/>
                    </a:cubicBezTo>
                    <a:cubicBezTo>
                      <a:pt x="119" y="197"/>
                      <a:pt x="120" y="194"/>
                      <a:pt x="120" y="190"/>
                    </a:cubicBezTo>
                    <a:cubicBezTo>
                      <a:pt x="120" y="173"/>
                      <a:pt x="107" y="160"/>
                      <a:pt x="90" y="160"/>
                    </a:cubicBezTo>
                    <a:cubicBezTo>
                      <a:pt x="73" y="160"/>
                      <a:pt x="60" y="173"/>
                      <a:pt x="60" y="190"/>
                    </a:cubicBezTo>
                    <a:cubicBezTo>
                      <a:pt x="60" y="194"/>
                      <a:pt x="61" y="197"/>
                      <a:pt x="62" y="200"/>
                    </a:cubicBezTo>
                    <a:cubicBezTo>
                      <a:pt x="20" y="200"/>
                      <a:pt x="20" y="200"/>
                      <a:pt x="20" y="20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300" y="20"/>
                      <a:pt x="300" y="20"/>
                      <a:pt x="300" y="20"/>
                    </a:cubicBezTo>
                    <a:lnTo>
                      <a:pt x="300" y="2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sp>
          <p:nvSpPr>
            <p:cNvPr id="11" name="ïṧḷïḋè"/>
            <p:cNvSpPr txBox="1"/>
            <p:nvPr/>
          </p:nvSpPr>
          <p:spPr>
            <a:xfrm>
              <a:off x="7033921" y="2844490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p>
              <a:r>
                <a:rPr lang="en-US" b="1" dirty="0"/>
                <a:t>Mark office position</a:t>
              </a:r>
              <a:endParaRPr lang="en-US" b="1" dirty="0"/>
            </a:p>
          </p:txBody>
        </p:sp>
        <p:grpSp>
          <p:nvGrpSpPr>
            <p:cNvPr id="13" name="iS1íḓè"/>
            <p:cNvGrpSpPr/>
            <p:nvPr/>
          </p:nvGrpSpPr>
          <p:grpSpPr>
            <a:xfrm>
              <a:off x="6488938" y="3978948"/>
              <a:ext cx="532633" cy="506816"/>
              <a:chOff x="1586" y="4763"/>
              <a:chExt cx="6746880" cy="6419850"/>
            </a:xfrm>
            <a:solidFill>
              <a:schemeClr val="accent3"/>
            </a:solidFill>
          </p:grpSpPr>
          <p:sp>
            <p:nvSpPr>
              <p:cNvPr id="23" name="í$liḑè"/>
              <p:cNvSpPr/>
              <p:nvPr/>
            </p:nvSpPr>
            <p:spPr bwMode="auto">
              <a:xfrm>
                <a:off x="1586" y="4763"/>
                <a:ext cx="6746880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4" name="îṣlîḋê"/>
              <p:cNvSpPr/>
              <p:nvPr/>
            </p:nvSpPr>
            <p:spPr bwMode="auto">
              <a:xfrm>
                <a:off x="842956" y="846132"/>
                <a:ext cx="5064128" cy="3376611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5" name="íṣļíḍê"/>
              <p:cNvSpPr/>
              <p:nvPr/>
            </p:nvSpPr>
            <p:spPr bwMode="auto">
              <a:xfrm>
                <a:off x="3059117" y="4321178"/>
                <a:ext cx="631832" cy="630235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6" name="íšḻiḓê"/>
              <p:cNvSpPr/>
              <p:nvPr/>
            </p:nvSpPr>
            <p:spPr bwMode="auto">
              <a:xfrm>
                <a:off x="2528888" y="2533646"/>
                <a:ext cx="628652" cy="1262066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7" name="îsḷíďê"/>
              <p:cNvSpPr/>
              <p:nvPr/>
            </p:nvSpPr>
            <p:spPr bwMode="auto">
              <a:xfrm>
                <a:off x="4632325" y="1266829"/>
                <a:ext cx="634998" cy="2528883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8" name="ïślîdé"/>
              <p:cNvSpPr/>
              <p:nvPr/>
            </p:nvSpPr>
            <p:spPr bwMode="auto">
              <a:xfrm>
                <a:off x="3584571" y="2112961"/>
                <a:ext cx="627069" cy="1682751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9" name="íṩḻíḑé"/>
              <p:cNvSpPr/>
              <p:nvPr/>
            </p:nvSpPr>
            <p:spPr bwMode="auto">
              <a:xfrm>
                <a:off x="1474788" y="1687514"/>
                <a:ext cx="633415" cy="2108198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</p:grpSp>
        <p:sp>
          <p:nvSpPr>
            <p:cNvPr id="14" name="iśļïḑé"/>
            <p:cNvSpPr txBox="1"/>
            <p:nvPr/>
          </p:nvSpPr>
          <p:spPr>
            <a:xfrm>
              <a:off x="7033921" y="3865347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p>
              <a:r>
                <a:rPr lang="en-US" b="1" dirty="0"/>
                <a:t>Choose the way</a:t>
              </a:r>
              <a:endParaRPr lang="en-US" b="1" dirty="0"/>
            </a:p>
          </p:txBody>
        </p:sp>
        <p:sp>
          <p:nvSpPr>
            <p:cNvPr id="16" name="i$ľíḋé"/>
            <p:cNvSpPr/>
            <p:nvPr/>
          </p:nvSpPr>
          <p:spPr bwMode="auto">
            <a:xfrm>
              <a:off x="6456039" y="5009097"/>
              <a:ext cx="598430" cy="480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p>
              <a:pPr algn="ctr"/>
            </a:p>
          </p:txBody>
        </p:sp>
        <p:sp>
          <p:nvSpPr>
            <p:cNvPr id="17" name="îsḷíḑê"/>
            <p:cNvSpPr txBox="1"/>
            <p:nvPr/>
          </p:nvSpPr>
          <p:spPr>
            <a:xfrm>
              <a:off x="7033921" y="4886204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p>
              <a:r>
                <a:rPr lang="en-US" altLang="zh-CN" b="1" dirty="0"/>
                <a:t>Avoid objects</a:t>
              </a:r>
              <a:endParaRPr lang="en-US" altLang="zh-CN" b="1" dirty="0"/>
            </a:p>
          </p:txBody>
        </p:sp>
        <p:sp>
          <p:nvSpPr>
            <p:cNvPr id="19" name="ïSľíḋé"/>
            <p:cNvSpPr/>
            <p:nvPr/>
          </p:nvSpPr>
          <p:spPr bwMode="auto">
            <a:xfrm>
              <a:off x="5106000" y="1143002"/>
              <a:ext cx="989999" cy="4992686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176000" y="26640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176000" y="37308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176000" y="47340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creenshot from 2019-03-12 11_07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985" y="1798320"/>
            <a:ext cx="6452870" cy="3079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065530"/>
            <a:ext cx="4057650" cy="45440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Table -1"/>
          <p:cNvGraphicFramePr/>
          <p:nvPr/>
        </p:nvGraphicFramePr>
        <p:xfrm>
          <a:off x="158750" y="740410"/>
          <a:ext cx="11943715" cy="603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/>
                <a:gridCol w="913765"/>
                <a:gridCol w="1359535"/>
                <a:gridCol w="1357630"/>
                <a:gridCol w="1273175"/>
                <a:gridCol w="1496060"/>
                <a:gridCol w="1501140"/>
                <a:gridCol w="1578610"/>
                <a:gridCol w="1581150"/>
              </a:tblGrid>
              <a:tr h="846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Room Number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Times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4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5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6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7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238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236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(3.34,-10.7,0)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(4.9,0.00614,0)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(4.89,-5.48,0)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(3.34,-10.7,0)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(4.9,0.00614,0)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234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(4.79,-13.3,0)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(3.54,-17.1,0)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(5.15,-7.56,0)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(3.54,-17.1,0)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230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(5.27,-13.7,0)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Table -1"/>
          <p:cNvGraphicFramePr/>
          <p:nvPr/>
        </p:nvGraphicFramePr>
        <p:xfrm>
          <a:off x="158750" y="740410"/>
          <a:ext cx="11943715" cy="603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/>
                <a:gridCol w="913765"/>
                <a:gridCol w="1359535"/>
                <a:gridCol w="1357630"/>
                <a:gridCol w="1273175"/>
                <a:gridCol w="1496060"/>
                <a:gridCol w="1501140"/>
                <a:gridCol w="1578610"/>
                <a:gridCol w="1581150"/>
              </a:tblGrid>
              <a:tr h="846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Room Number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Times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4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5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6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Point 7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238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(3.27,-4.64,0)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(4.56,-4.56,0)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236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(3.34,-10.7,0)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(4.9,0.00614,0)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(4.89,-5.48,0)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(3.34,-10.7,0)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(4.4,-10.8,0)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(4.9,0.00614,0)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234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(4.79,-13.3,0)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(3.54,-17.1,0)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(5.15,-7.56,0)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(3.54,-17.1,0)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(4.79,-17.3,0)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230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1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2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/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 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Travel 3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(4.58,-0.48,0)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(5.27,-13.7,0)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(4.74,-23,0)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(5.14,-23.4,0)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(4.29,-0.0458,0)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SimSun" charset="0"/>
                          <a:cs typeface="SimSun" charset="0"/>
                        </a:rPr>
                        <a:t>(0,0,0)</a:t>
                      </a:r>
                      <a:endParaRPr lang="en-US" altLang="zh-CN" sz="16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503050405090304" charset="0"/>
              </a:rPr>
              <a:t>Conclusion</a:t>
            </a:r>
            <a:endParaRPr lang="en-US" sz="3200" dirty="0">
              <a:latin typeface="Times New Roman" panose="0202050305040509030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2000" dirty="0">
                <a:latin typeface="Times New Roman" panose="02020503050405090304" charset="0"/>
              </a:rPr>
              <a:t>JIANG MEIQIAN</a:t>
            </a:r>
            <a:endParaRPr lang="en-US" altLang="zh-CN" sz="2000" dirty="0">
              <a:latin typeface="Times New Roman" panose="0202050305040509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1655" y="254816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Completed work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77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5378" y="1135781"/>
            <a:ext cx="10780336" cy="5192043"/>
            <a:chOff x="761253" y="1040531"/>
            <a:chExt cx="10780336" cy="5192043"/>
          </a:xfrm>
        </p:grpSpPr>
        <p:grpSp>
          <p:nvGrpSpPr>
            <p:cNvPr id="78" name="îśḻiḓè"/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104" name="îşļiḋe"/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ślîḑê"/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iṥľïde"/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íṡļiḋè"/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íṩḷïdè"/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ŝliḓé"/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ïṡḻïḍe"/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iṡ1íḋé"/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ïš1îḓe"/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ḷiḓê"/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ṣlïďê"/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îšḷïďé"/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iṡ1ídê"/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şlide"/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íşḻiḍè"/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ïŝļiḓé"/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iśľiďè"/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ïS1îḑè"/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ïślîďê"/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3" name="îsļïḑê"/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ïṩľíďe"/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işļíḍê"/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ís1ïḋê"/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iṧľíḋe"/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i$ḷîḑé"/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iSḷîḋè"/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ïṣ1ïḍé"/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1" name="ïṣḻíḋê"/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2" name="ïṥḻîḓê"/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3" name="íṥlídê"/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4" name="íśľiḋè"/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5" name="išḻîḋé"/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6" name="ïślïḑé"/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7" name="işḻiďe"/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8" name="îṩlïdé"/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9" name="iṥļíḑe"/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0" name="iŝľîdè"/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1" name="ïsľíḓè"/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2" name="îṣḻîde"/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3" name="ïśľíḍê"/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4" name="i$ḷiḍé"/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5" name="ïṣḷiḑê"/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6" name="íṥḷîdê"/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7" name="îśḷïḍè"/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8" name="ïṣľíḍè"/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9" name="ïşlîḑê"/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0" name="îṧḷîḍe"/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1" name="ïṩ1iḍé"/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2" name="íṡlîḑe"/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3" name="iśḷíḍê"/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4" name="iṥ1íḋé"/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5" name="îŝ1ïďè"/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6" name="işḻîďe"/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íŝlïde"/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iśľiḍe"/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9" name="íśľïḑê"/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0" name="ïṡlíḍé"/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íṣľïḍé"/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2" name="íṡľîďé"/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3" name="îśľiḍê"/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4" name="íṩlïḍé"/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5" name="ï$ľiḓé"/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6" name="ïşlîḍè"/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7" name="îSḻîďe"/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8" name="ïṣlîḋe"/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9" name="íşḻídê"/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0" name="íŝ1ïde"/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iśḷîďe"/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íSḻiḍè"/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iṣļiďê"/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í$1íḑê"/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îṩḷíḋé"/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íṧḻîḑé"/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ísḷíḋe"/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íśļîḋé"/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í$ḷiḑê"/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išļïdè"/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iSḷiḓé"/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íṡ1ïḓê"/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işḻïďè"/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9" name="iṧ1îdè"/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102" name="islíď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ïsliḍ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0" name="íṧ1ïḓè"/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100" name="ïṩ1íd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ísļï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íśḻíďè"/>
            <p:cNvSpPr txBox="1"/>
            <p:nvPr/>
          </p:nvSpPr>
          <p:spPr>
            <a:xfrm>
              <a:off x="7412675" y="1592560"/>
              <a:ext cx="4128914" cy="99302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25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6600">
                  <a:latin typeface="Times New Roman" panose="02020503050405090304" charset="0"/>
                  <a:sym typeface="+mn-ea"/>
                </a:rPr>
                <a:t>1. The robot is already working on the second and third floors. Already able to reach the room we set up accurately.</a:t>
              </a:r>
              <a:br>
                <a:rPr lang="en-US" altLang="zh-CN" sz="900">
                  <a:sym typeface="+mn-ea"/>
                </a:rPr>
              </a:br>
              <a:endParaRPr lang="en-US" altLang="zh-CN" sz="900" dirty="0"/>
            </a:p>
          </p:txBody>
        </p:sp>
        <p:grpSp>
          <p:nvGrpSpPr>
            <p:cNvPr id="88" name="iṣļïďê"/>
            <p:cNvGrpSpPr/>
            <p:nvPr/>
          </p:nvGrpSpPr>
          <p:grpSpPr>
            <a:xfrm>
              <a:off x="7412675" y="2976332"/>
              <a:ext cx="4128914" cy="1464849"/>
              <a:chOff x="7412675" y="1120740"/>
              <a:chExt cx="4128914" cy="1464849"/>
            </a:xfrm>
          </p:grpSpPr>
          <p:sp>
            <p:nvSpPr>
              <p:cNvPr id="94" name="î$ḻíďé"/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latin typeface="Times New Roman" panose="02020503050405090304" charset="0"/>
                    <a:sym typeface="+mn-ea"/>
                  </a:rPr>
                  <a:t> 2.The robot can broadcast the desired voice prompts in the corresponding location.</a:t>
                </a:r>
                <a:endParaRPr lang="en-US" altLang="zh-CN" sz="1600" dirty="0">
                  <a:latin typeface="Times New Roman" panose="02020503050405090304" charset="0"/>
                  <a:sym typeface="+mn-ea"/>
                </a:endParaRPr>
              </a:p>
            </p:txBody>
          </p:sp>
          <p:sp>
            <p:nvSpPr>
              <p:cNvPr id="95" name="îş1îḋe"/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endParaRPr lang="en-US" altLang="zh-CN" sz="14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9" name="iṣḻídè"/>
            <p:cNvGrpSpPr/>
            <p:nvPr/>
          </p:nvGrpSpPr>
          <p:grpSpPr>
            <a:xfrm>
              <a:off x="7412675" y="4767725"/>
              <a:ext cx="4128914" cy="1464849"/>
              <a:chOff x="7412675" y="1120740"/>
              <a:chExt cx="4128914" cy="1464849"/>
            </a:xfrm>
          </p:grpSpPr>
          <p:sp>
            <p:nvSpPr>
              <p:cNvPr id="92" name="îṣḷiḋe"/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lang="en-US" altLang="zh-CN" sz="900" dirty="0"/>
              </a:p>
            </p:txBody>
          </p:sp>
          <p:sp>
            <p:nvSpPr>
              <p:cNvPr id="93" name="íṣḻiḑê"/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endParaRPr lang="en-US" altLang="zh-CN" sz="14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Uncompleted work</a:t>
            </a:r>
            <a:r>
              <a:rPr lang="zh-CN" altLang="en-US">
                <a:sym typeface="+mn-ea"/>
              </a:rPr>
              <a:t>：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44ed5567-af30-4640-90b3-39865954905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605" y="1013210"/>
            <a:ext cx="10847282" cy="5112635"/>
            <a:chOff x="669795" y="1030990"/>
            <a:chExt cx="10847282" cy="5112635"/>
          </a:xfrm>
        </p:grpSpPr>
        <p:grpSp>
          <p:nvGrpSpPr>
            <p:cNvPr id="6" name="iśļîḍe"/>
            <p:cNvGrpSpPr/>
            <p:nvPr/>
          </p:nvGrpSpPr>
          <p:grpSpPr>
            <a:xfrm>
              <a:off x="1914416" y="1030990"/>
              <a:ext cx="8176512" cy="4161561"/>
              <a:chOff x="2046000" y="1183105"/>
              <a:chExt cx="7303293" cy="3717118"/>
            </a:xfrm>
          </p:grpSpPr>
          <p:sp>
            <p:nvSpPr>
              <p:cNvPr id="24" name="ïṩļiḓê"/>
              <p:cNvSpPr/>
              <p:nvPr/>
            </p:nvSpPr>
            <p:spPr bwMode="auto">
              <a:xfrm>
                <a:off x="6441871" y="3840506"/>
                <a:ext cx="150830" cy="291738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îṥḻïḓe"/>
              <p:cNvSpPr/>
              <p:nvPr/>
            </p:nvSpPr>
            <p:spPr bwMode="auto">
              <a:xfrm>
                <a:off x="5185615" y="2754928"/>
                <a:ext cx="1424949" cy="1593638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6" name="íŝḷíďé"/>
              <p:cNvSpPr/>
              <p:nvPr/>
            </p:nvSpPr>
            <p:spPr bwMode="auto">
              <a:xfrm>
                <a:off x="4491032" y="3584447"/>
                <a:ext cx="49616" cy="3969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" name="îŝ1ïḑê"/>
              <p:cNvSpPr/>
              <p:nvPr/>
            </p:nvSpPr>
            <p:spPr bwMode="auto">
              <a:xfrm>
                <a:off x="3851985" y="3326451"/>
                <a:ext cx="974448" cy="1573772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8" name="íṧlïďè"/>
              <p:cNvSpPr/>
              <p:nvPr/>
            </p:nvSpPr>
            <p:spPr bwMode="auto">
              <a:xfrm>
                <a:off x="4262845" y="3362165"/>
                <a:ext cx="15877" cy="17862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ṥľïḋè"/>
              <p:cNvSpPr/>
              <p:nvPr/>
            </p:nvSpPr>
            <p:spPr bwMode="auto">
              <a:xfrm>
                <a:off x="5050749" y="1923350"/>
                <a:ext cx="212357" cy="97245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0" name="išḻîḍê"/>
              <p:cNvSpPr/>
              <p:nvPr/>
            </p:nvSpPr>
            <p:spPr bwMode="auto">
              <a:xfrm>
                <a:off x="3778592" y="3092263"/>
                <a:ext cx="218311" cy="75413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" name="íṣľïḑê"/>
              <p:cNvSpPr/>
              <p:nvPr/>
            </p:nvSpPr>
            <p:spPr bwMode="auto">
              <a:xfrm>
                <a:off x="3808362" y="3120047"/>
                <a:ext cx="11908" cy="1389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" name="ïSḷíḑê"/>
              <p:cNvSpPr/>
              <p:nvPr/>
            </p:nvSpPr>
            <p:spPr bwMode="auto">
              <a:xfrm>
                <a:off x="3917517" y="3193476"/>
                <a:ext cx="35724" cy="17862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" name="iSḷîďê"/>
              <p:cNvSpPr/>
              <p:nvPr/>
            </p:nvSpPr>
            <p:spPr bwMode="auto">
              <a:xfrm>
                <a:off x="4147736" y="3193476"/>
                <a:ext cx="29770" cy="11907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4" name="îŝḷîdè"/>
              <p:cNvSpPr/>
              <p:nvPr/>
            </p:nvSpPr>
            <p:spPr bwMode="auto">
              <a:xfrm>
                <a:off x="3996903" y="3161723"/>
                <a:ext cx="125033" cy="49615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5" name="îṣľídê"/>
              <p:cNvSpPr/>
              <p:nvPr/>
            </p:nvSpPr>
            <p:spPr bwMode="auto">
              <a:xfrm>
                <a:off x="3909579" y="3052572"/>
                <a:ext cx="11908" cy="1389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6" name="îšľíḍê"/>
              <p:cNvSpPr/>
              <p:nvPr/>
            </p:nvSpPr>
            <p:spPr bwMode="auto">
              <a:xfrm>
                <a:off x="3899656" y="3010895"/>
                <a:ext cx="17863" cy="595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7" name="íṡlídê"/>
              <p:cNvSpPr/>
              <p:nvPr/>
            </p:nvSpPr>
            <p:spPr bwMode="auto">
              <a:xfrm>
                <a:off x="3931410" y="3018833"/>
                <a:ext cx="5954" cy="79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8" name="îṣḻîḑè"/>
              <p:cNvSpPr/>
              <p:nvPr/>
            </p:nvSpPr>
            <p:spPr bwMode="auto">
              <a:xfrm>
                <a:off x="4006827" y="3129970"/>
                <a:ext cx="13893" cy="992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9" name="îṣḻïďé"/>
              <p:cNvSpPr/>
              <p:nvPr/>
            </p:nvSpPr>
            <p:spPr bwMode="auto">
              <a:xfrm>
                <a:off x="2941074" y="2457200"/>
                <a:ext cx="1208648" cy="591403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0" name="išļidê"/>
              <p:cNvSpPr/>
              <p:nvPr/>
            </p:nvSpPr>
            <p:spPr bwMode="auto">
              <a:xfrm>
                <a:off x="2601700" y="1732831"/>
                <a:ext cx="1782209" cy="920842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1" name="îṩḻîḑê"/>
              <p:cNvSpPr/>
              <p:nvPr/>
            </p:nvSpPr>
            <p:spPr bwMode="auto">
              <a:xfrm>
                <a:off x="2046000" y="1754662"/>
                <a:ext cx="779965" cy="571557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2" name="îšļïdé"/>
              <p:cNvSpPr/>
              <p:nvPr/>
            </p:nvSpPr>
            <p:spPr bwMode="auto">
              <a:xfrm>
                <a:off x="2750548" y="2258743"/>
                <a:ext cx="35724" cy="47629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3" name="ïṩļïďè"/>
              <p:cNvSpPr/>
              <p:nvPr/>
            </p:nvSpPr>
            <p:spPr bwMode="auto">
              <a:xfrm>
                <a:off x="2694977" y="2203175"/>
                <a:ext cx="37709" cy="57553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4" name="í$1iďé"/>
              <p:cNvSpPr/>
              <p:nvPr/>
            </p:nvSpPr>
            <p:spPr bwMode="auto">
              <a:xfrm>
                <a:off x="3050229" y="1651464"/>
                <a:ext cx="385021" cy="202426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5" name="iṧḻïdé"/>
              <p:cNvSpPr/>
              <p:nvPr/>
            </p:nvSpPr>
            <p:spPr bwMode="auto">
              <a:xfrm>
                <a:off x="2907335" y="1619711"/>
                <a:ext cx="216326" cy="142889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6" name="íślíḑé"/>
              <p:cNvSpPr/>
              <p:nvPr/>
            </p:nvSpPr>
            <p:spPr bwMode="auto">
              <a:xfrm>
                <a:off x="3079998" y="1518497"/>
                <a:ext cx="256019" cy="109152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7" name="ïš1iďé"/>
              <p:cNvSpPr/>
              <p:nvPr/>
            </p:nvSpPr>
            <p:spPr bwMode="auto">
              <a:xfrm>
                <a:off x="3042291" y="1558188"/>
                <a:ext cx="35724" cy="258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8" name="îṧľíḋé"/>
              <p:cNvSpPr/>
              <p:nvPr/>
            </p:nvSpPr>
            <p:spPr bwMode="auto">
              <a:xfrm>
                <a:off x="3135568" y="1520482"/>
                <a:ext cx="27785" cy="9924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9" name="ïśḻiďê"/>
              <p:cNvSpPr/>
              <p:nvPr/>
            </p:nvSpPr>
            <p:spPr bwMode="auto">
              <a:xfrm>
                <a:off x="2968858" y="1486744"/>
                <a:ext cx="146864" cy="8136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0" name="ïṥļíḑê"/>
              <p:cNvSpPr/>
              <p:nvPr/>
            </p:nvSpPr>
            <p:spPr bwMode="auto">
              <a:xfrm>
                <a:off x="3165339" y="1435145"/>
                <a:ext cx="83355" cy="25800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1" name="ïŝḷïḍê"/>
              <p:cNvSpPr/>
              <p:nvPr/>
            </p:nvSpPr>
            <p:spPr bwMode="auto">
              <a:xfrm>
                <a:off x="3167322" y="1464914"/>
                <a:ext cx="73432" cy="37708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2" name="íṩḷïďe"/>
              <p:cNvSpPr/>
              <p:nvPr/>
            </p:nvSpPr>
            <p:spPr bwMode="auto">
              <a:xfrm>
                <a:off x="3131599" y="1458960"/>
                <a:ext cx="25801" cy="27784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3" name="íslíḋe"/>
              <p:cNvSpPr/>
              <p:nvPr/>
            </p:nvSpPr>
            <p:spPr bwMode="auto">
              <a:xfrm>
                <a:off x="3403496" y="1651464"/>
                <a:ext cx="125033" cy="101214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4" name="iṧļíḓê"/>
              <p:cNvSpPr/>
              <p:nvPr/>
            </p:nvSpPr>
            <p:spPr bwMode="auto">
              <a:xfrm>
                <a:off x="3359833" y="1528420"/>
                <a:ext cx="138925" cy="75413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5" name="îśľíḑe"/>
              <p:cNvSpPr/>
              <p:nvPr/>
            </p:nvSpPr>
            <p:spPr bwMode="auto">
              <a:xfrm>
                <a:off x="3465019" y="1810229"/>
                <a:ext cx="81371" cy="47629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6" name="iṥlíḋè"/>
              <p:cNvSpPr/>
              <p:nvPr/>
            </p:nvSpPr>
            <p:spPr bwMode="auto">
              <a:xfrm>
                <a:off x="3544405" y="1637571"/>
                <a:ext cx="107171" cy="87322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7" name="ïṧľîdê"/>
              <p:cNvSpPr/>
              <p:nvPr/>
            </p:nvSpPr>
            <p:spPr bwMode="auto">
              <a:xfrm>
                <a:off x="3324110" y="1480791"/>
                <a:ext cx="35724" cy="29769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8" name="îslïḓé"/>
              <p:cNvSpPr/>
              <p:nvPr/>
            </p:nvSpPr>
            <p:spPr bwMode="auto">
              <a:xfrm>
                <a:off x="3345940" y="1580020"/>
                <a:ext cx="23815" cy="1984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59" name="îślíḋê"/>
              <p:cNvSpPr/>
              <p:nvPr/>
            </p:nvSpPr>
            <p:spPr bwMode="auto">
              <a:xfrm>
                <a:off x="3332049" y="1407361"/>
                <a:ext cx="136941" cy="71445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0" name="iṥḻïḋe"/>
              <p:cNvSpPr/>
              <p:nvPr/>
            </p:nvSpPr>
            <p:spPr bwMode="auto">
              <a:xfrm>
                <a:off x="3385633" y="1468883"/>
                <a:ext cx="37709" cy="11907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1" name="íşḻîḓè"/>
              <p:cNvSpPr/>
              <p:nvPr/>
            </p:nvSpPr>
            <p:spPr bwMode="auto">
              <a:xfrm>
                <a:off x="3520589" y="1512544"/>
                <a:ext cx="359221" cy="113121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2" name="ïsḻïḑé"/>
              <p:cNvSpPr/>
              <p:nvPr/>
            </p:nvSpPr>
            <p:spPr bwMode="auto">
              <a:xfrm>
                <a:off x="3524558" y="1572081"/>
                <a:ext cx="61525" cy="47629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3" name="îṩḷïḑé"/>
              <p:cNvSpPr/>
              <p:nvPr/>
            </p:nvSpPr>
            <p:spPr bwMode="auto">
              <a:xfrm>
                <a:off x="3532497" y="1480791"/>
                <a:ext cx="57555" cy="1587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4" name="îşļîḓe"/>
              <p:cNvSpPr/>
              <p:nvPr/>
            </p:nvSpPr>
            <p:spPr bwMode="auto">
              <a:xfrm>
                <a:off x="3488834" y="1425223"/>
                <a:ext cx="67478" cy="55568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5" name="ïṣlídé"/>
              <p:cNvSpPr/>
              <p:nvPr/>
            </p:nvSpPr>
            <p:spPr bwMode="auto">
              <a:xfrm>
                <a:off x="3463035" y="1375607"/>
                <a:ext cx="25801" cy="1587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6" name="íşļíḋe"/>
              <p:cNvSpPr/>
              <p:nvPr/>
            </p:nvSpPr>
            <p:spPr bwMode="auto">
              <a:xfrm>
                <a:off x="3534482" y="1310118"/>
                <a:ext cx="230219" cy="154796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7" name="ïşľïďé"/>
              <p:cNvSpPr/>
              <p:nvPr/>
            </p:nvSpPr>
            <p:spPr bwMode="auto">
              <a:xfrm>
                <a:off x="3721038" y="1951134"/>
                <a:ext cx="146864" cy="93275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8" name="ïŝḷîḓê"/>
              <p:cNvSpPr/>
              <p:nvPr/>
            </p:nvSpPr>
            <p:spPr bwMode="auto">
              <a:xfrm>
                <a:off x="3931410" y="1857859"/>
                <a:ext cx="45647" cy="45646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9" name="iṩḻiḍè"/>
              <p:cNvSpPr/>
              <p:nvPr/>
            </p:nvSpPr>
            <p:spPr bwMode="auto">
              <a:xfrm>
                <a:off x="3794470" y="2048378"/>
                <a:ext cx="37709" cy="29769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0" name="íŝlîďe"/>
              <p:cNvSpPr/>
              <p:nvPr/>
            </p:nvSpPr>
            <p:spPr bwMode="auto">
              <a:xfrm>
                <a:off x="3854009" y="1653448"/>
                <a:ext cx="99232" cy="41676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1" name="iṥ1iḑé"/>
              <p:cNvSpPr/>
              <p:nvPr/>
            </p:nvSpPr>
            <p:spPr bwMode="auto">
              <a:xfrm>
                <a:off x="3863933" y="2066239"/>
                <a:ext cx="21832" cy="25800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2" name="ïṡlîďé"/>
              <p:cNvSpPr/>
              <p:nvPr/>
            </p:nvSpPr>
            <p:spPr bwMode="auto">
              <a:xfrm>
                <a:off x="3984995" y="1869767"/>
                <a:ext cx="23815" cy="13892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3" name="íṧ1iďê"/>
              <p:cNvSpPr/>
              <p:nvPr/>
            </p:nvSpPr>
            <p:spPr bwMode="auto">
              <a:xfrm>
                <a:off x="3879809" y="1828090"/>
                <a:ext cx="25801" cy="15877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4" name="îsḻíḋé"/>
              <p:cNvSpPr/>
              <p:nvPr/>
            </p:nvSpPr>
            <p:spPr bwMode="auto">
              <a:xfrm>
                <a:off x="3659514" y="1651464"/>
                <a:ext cx="603331" cy="434622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5" name="ï$ļiḓè"/>
              <p:cNvSpPr/>
              <p:nvPr/>
            </p:nvSpPr>
            <p:spPr bwMode="auto">
              <a:xfrm>
                <a:off x="3905609" y="2026547"/>
                <a:ext cx="17863" cy="15877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6" name="ïś1íḑè"/>
              <p:cNvSpPr/>
              <p:nvPr/>
            </p:nvSpPr>
            <p:spPr bwMode="auto">
              <a:xfrm>
                <a:off x="3782562" y="1943195"/>
                <a:ext cx="15877" cy="1587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7" name="íŝ1iḓè"/>
              <p:cNvSpPr/>
              <p:nvPr/>
            </p:nvSpPr>
            <p:spPr bwMode="auto">
              <a:xfrm>
                <a:off x="3623790" y="1214858"/>
                <a:ext cx="643024" cy="337377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8" name="îṩļíḓé"/>
              <p:cNvSpPr/>
              <p:nvPr/>
            </p:nvSpPr>
            <p:spPr bwMode="auto">
              <a:xfrm>
                <a:off x="4026673" y="1183105"/>
                <a:ext cx="1258264" cy="956564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9" name="íṩḻídé"/>
              <p:cNvSpPr/>
              <p:nvPr/>
            </p:nvSpPr>
            <p:spPr bwMode="auto">
              <a:xfrm>
                <a:off x="4401770" y="1786415"/>
                <a:ext cx="59539" cy="39691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0" name="išlíḍè"/>
              <p:cNvSpPr/>
              <p:nvPr/>
            </p:nvSpPr>
            <p:spPr bwMode="auto">
              <a:xfrm>
                <a:off x="5151965" y="1580020"/>
                <a:ext cx="33739" cy="19846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1" name="iṧļïďé"/>
              <p:cNvSpPr/>
              <p:nvPr/>
            </p:nvSpPr>
            <p:spPr bwMode="auto">
              <a:xfrm>
                <a:off x="4310477" y="2393694"/>
                <a:ext cx="136941" cy="1329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2" name="îslîḑe"/>
              <p:cNvSpPr/>
              <p:nvPr/>
            </p:nvSpPr>
            <p:spPr bwMode="auto">
              <a:xfrm>
                <a:off x="3097860" y="2875944"/>
                <a:ext cx="839505" cy="563618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3" name="ïṩľíḓé"/>
              <p:cNvSpPr/>
              <p:nvPr/>
            </p:nvSpPr>
            <p:spPr bwMode="auto">
              <a:xfrm>
                <a:off x="3834162" y="2352017"/>
                <a:ext cx="25801" cy="119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4" name="iṩľïďè"/>
              <p:cNvSpPr/>
              <p:nvPr/>
            </p:nvSpPr>
            <p:spPr bwMode="auto">
              <a:xfrm>
                <a:off x="2863673" y="2421478"/>
                <a:ext cx="99232" cy="6350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5" name="îṩlídé"/>
              <p:cNvSpPr/>
              <p:nvPr/>
            </p:nvSpPr>
            <p:spPr bwMode="auto">
              <a:xfrm>
                <a:off x="2766424" y="2328203"/>
                <a:ext cx="35724" cy="49615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6" name="iSlïďê"/>
              <p:cNvSpPr/>
              <p:nvPr/>
            </p:nvSpPr>
            <p:spPr bwMode="auto">
              <a:xfrm>
                <a:off x="2317895" y="2217066"/>
                <a:ext cx="43662" cy="2976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7" name="ïṧļiḓé"/>
              <p:cNvSpPr/>
              <p:nvPr/>
            </p:nvSpPr>
            <p:spPr bwMode="auto">
              <a:xfrm>
                <a:off x="4203306" y="2437355"/>
                <a:ext cx="53586" cy="27784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8" name="íṣḷîḑé"/>
              <p:cNvSpPr/>
              <p:nvPr/>
            </p:nvSpPr>
            <p:spPr bwMode="auto">
              <a:xfrm>
                <a:off x="4207275" y="2520707"/>
                <a:ext cx="39693" cy="258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9" name="íš1îḍê"/>
              <p:cNvSpPr/>
              <p:nvPr/>
            </p:nvSpPr>
            <p:spPr bwMode="auto">
              <a:xfrm>
                <a:off x="4266814" y="2520707"/>
                <a:ext cx="27785" cy="33739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0" name="ïsḷidè"/>
              <p:cNvSpPr/>
              <p:nvPr/>
            </p:nvSpPr>
            <p:spPr bwMode="auto">
              <a:xfrm>
                <a:off x="2055922" y="2137684"/>
                <a:ext cx="33739" cy="15877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1" name="ís1íḑé"/>
              <p:cNvSpPr/>
              <p:nvPr/>
            </p:nvSpPr>
            <p:spPr bwMode="auto">
              <a:xfrm>
                <a:off x="5775036" y="2252838"/>
                <a:ext cx="33739" cy="49616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2" name="ïSľíḍê"/>
              <p:cNvSpPr/>
              <p:nvPr/>
            </p:nvSpPr>
            <p:spPr bwMode="auto">
              <a:xfrm>
                <a:off x="5352316" y="2211162"/>
                <a:ext cx="807735" cy="577525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3" name="isḷïḑè"/>
              <p:cNvSpPr/>
              <p:nvPr/>
            </p:nvSpPr>
            <p:spPr bwMode="auto">
              <a:xfrm>
                <a:off x="5651990" y="1752714"/>
                <a:ext cx="545767" cy="529894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4" name="îşḻíde"/>
              <p:cNvSpPr/>
              <p:nvPr/>
            </p:nvSpPr>
            <p:spPr bwMode="auto">
              <a:xfrm>
                <a:off x="5763128" y="1369684"/>
                <a:ext cx="293722" cy="160755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5" name="îṩḷíḓê"/>
              <p:cNvSpPr/>
              <p:nvPr/>
            </p:nvSpPr>
            <p:spPr bwMode="auto">
              <a:xfrm>
                <a:off x="5917927" y="1343883"/>
                <a:ext cx="188538" cy="69462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6" name="iṧḷiḑé"/>
              <p:cNvSpPr/>
              <p:nvPr/>
            </p:nvSpPr>
            <p:spPr bwMode="auto">
              <a:xfrm>
                <a:off x="5338422" y="2284592"/>
                <a:ext cx="91292" cy="109155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7" name="îş1íḓè"/>
              <p:cNvSpPr/>
              <p:nvPr/>
            </p:nvSpPr>
            <p:spPr bwMode="auto">
              <a:xfrm>
                <a:off x="5409868" y="2181392"/>
                <a:ext cx="174645" cy="254031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8" name="išľiḍe"/>
              <p:cNvSpPr/>
              <p:nvPr/>
            </p:nvSpPr>
            <p:spPr bwMode="auto">
              <a:xfrm>
                <a:off x="5804805" y="2737085"/>
                <a:ext cx="57554" cy="3770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9" name="i$ļíḑe"/>
              <p:cNvSpPr/>
              <p:nvPr/>
            </p:nvSpPr>
            <p:spPr bwMode="auto">
              <a:xfrm>
                <a:off x="5723436" y="2621977"/>
                <a:ext cx="19846" cy="37709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0" name="îšḻïďe"/>
              <p:cNvSpPr/>
              <p:nvPr/>
            </p:nvSpPr>
            <p:spPr bwMode="auto">
              <a:xfrm>
                <a:off x="5719467" y="2663655"/>
                <a:ext cx="31753" cy="5557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1" name="ïṥlîḋé"/>
              <p:cNvSpPr/>
              <p:nvPr/>
            </p:nvSpPr>
            <p:spPr bwMode="auto">
              <a:xfrm>
                <a:off x="5600390" y="2697392"/>
                <a:ext cx="15877" cy="11907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2" name="íSľiḋé"/>
              <p:cNvSpPr/>
              <p:nvPr/>
            </p:nvSpPr>
            <p:spPr bwMode="auto">
              <a:xfrm>
                <a:off x="5753205" y="2274669"/>
                <a:ext cx="19846" cy="23815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3" name="íślíḋe"/>
              <p:cNvSpPr/>
              <p:nvPr/>
            </p:nvSpPr>
            <p:spPr bwMode="auto">
              <a:xfrm>
                <a:off x="5919913" y="2199254"/>
                <a:ext cx="19846" cy="2977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4" name="ïṥ1íḋé"/>
              <p:cNvSpPr/>
              <p:nvPr/>
            </p:nvSpPr>
            <p:spPr bwMode="auto">
              <a:xfrm>
                <a:off x="5997311" y="2163531"/>
                <a:ext cx="25801" cy="33739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5" name="iŝlîḑé"/>
              <p:cNvSpPr/>
              <p:nvPr/>
            </p:nvSpPr>
            <p:spPr bwMode="auto">
              <a:xfrm>
                <a:off x="8273655" y="3582497"/>
                <a:ext cx="424706" cy="220290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6" name="îṥ1ïḍè"/>
              <p:cNvSpPr/>
              <p:nvPr/>
            </p:nvSpPr>
            <p:spPr bwMode="auto">
              <a:xfrm>
                <a:off x="8343116" y="3693634"/>
                <a:ext cx="13893" cy="3175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7" name="íṥļïḓè"/>
              <p:cNvSpPr/>
              <p:nvPr/>
            </p:nvSpPr>
            <p:spPr bwMode="auto">
              <a:xfrm>
                <a:off x="8648746" y="3663866"/>
                <a:ext cx="81369" cy="4763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8" name="ïsḻiḋe"/>
              <p:cNvSpPr/>
              <p:nvPr/>
            </p:nvSpPr>
            <p:spPr bwMode="auto">
              <a:xfrm>
                <a:off x="8704315" y="3630127"/>
                <a:ext cx="43662" cy="43661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9" name="ïsļïḋè"/>
              <p:cNvSpPr/>
              <p:nvPr/>
            </p:nvSpPr>
            <p:spPr bwMode="auto">
              <a:xfrm>
                <a:off x="8779730" y="3691650"/>
                <a:ext cx="21831" cy="25801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0" name="iṩlîḍé"/>
              <p:cNvSpPr/>
              <p:nvPr/>
            </p:nvSpPr>
            <p:spPr bwMode="auto">
              <a:xfrm>
                <a:off x="8922621" y="3790880"/>
                <a:ext cx="11907" cy="1389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1" name="íṧľîḍé"/>
              <p:cNvSpPr/>
              <p:nvPr/>
            </p:nvSpPr>
            <p:spPr bwMode="auto">
              <a:xfrm>
                <a:off x="8890867" y="3778973"/>
                <a:ext cx="25801" cy="11907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2" name="íśḻïdé"/>
              <p:cNvSpPr/>
              <p:nvPr/>
            </p:nvSpPr>
            <p:spPr bwMode="auto">
              <a:xfrm>
                <a:off x="8894837" y="3749203"/>
                <a:ext cx="21831" cy="2381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3" name="îşḷîḓe"/>
              <p:cNvSpPr/>
              <p:nvPr/>
            </p:nvSpPr>
            <p:spPr bwMode="auto">
              <a:xfrm>
                <a:off x="8849191" y="3731342"/>
                <a:ext cx="29770" cy="178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4" name="îsľiḑé"/>
              <p:cNvSpPr/>
              <p:nvPr/>
            </p:nvSpPr>
            <p:spPr bwMode="auto">
              <a:xfrm>
                <a:off x="8817438" y="3713480"/>
                <a:ext cx="17862" cy="99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5" name="išľïďê"/>
              <p:cNvSpPr/>
              <p:nvPr/>
            </p:nvSpPr>
            <p:spPr bwMode="auto">
              <a:xfrm>
                <a:off x="8565392" y="4475565"/>
                <a:ext cx="79384" cy="81369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6" name="ïṣ1ïḍê"/>
              <p:cNvSpPr/>
              <p:nvPr/>
            </p:nvSpPr>
            <p:spPr bwMode="auto">
              <a:xfrm>
                <a:off x="7908488" y="3804772"/>
                <a:ext cx="845442" cy="637056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7" name="ïSḷiḑê"/>
              <p:cNvSpPr/>
              <p:nvPr/>
            </p:nvSpPr>
            <p:spPr bwMode="auto">
              <a:xfrm>
                <a:off x="8869037" y="4481520"/>
                <a:ext cx="158769" cy="156784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8" name="íşḻïde"/>
              <p:cNvSpPr/>
              <p:nvPr/>
            </p:nvSpPr>
            <p:spPr bwMode="auto">
              <a:xfrm>
                <a:off x="9000022" y="4328705"/>
                <a:ext cx="117092" cy="174645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9" name="íśḷiďè"/>
              <p:cNvSpPr/>
              <p:nvPr/>
            </p:nvSpPr>
            <p:spPr bwMode="auto">
              <a:xfrm>
                <a:off x="8634854" y="4461674"/>
                <a:ext cx="7939" cy="1190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0" name="i$1ïḑé"/>
              <p:cNvSpPr/>
              <p:nvPr/>
            </p:nvSpPr>
            <p:spPr bwMode="auto">
              <a:xfrm>
                <a:off x="8394716" y="4358475"/>
                <a:ext cx="27785" cy="1389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1" name="íṣľïdé"/>
              <p:cNvSpPr/>
              <p:nvPr/>
            </p:nvSpPr>
            <p:spPr bwMode="auto">
              <a:xfrm>
                <a:off x="8259763" y="3814696"/>
                <a:ext cx="27785" cy="11907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2" name="îŝļïďé"/>
              <p:cNvSpPr/>
              <p:nvPr/>
            </p:nvSpPr>
            <p:spPr bwMode="auto">
              <a:xfrm>
                <a:off x="6086604" y="2641811"/>
                <a:ext cx="777964" cy="672781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3" name="íṥļîďé"/>
              <p:cNvSpPr/>
              <p:nvPr/>
            </p:nvSpPr>
            <p:spPr bwMode="auto">
              <a:xfrm>
                <a:off x="7205921" y="3376113"/>
                <a:ext cx="41677" cy="79384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4" name="î$ḷiḍé"/>
              <p:cNvSpPr/>
              <p:nvPr/>
            </p:nvSpPr>
            <p:spPr bwMode="auto">
              <a:xfrm>
                <a:off x="6810984" y="2727149"/>
                <a:ext cx="847427" cy="680719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5" name="iŝḷïďe"/>
              <p:cNvSpPr/>
              <p:nvPr/>
            </p:nvSpPr>
            <p:spPr bwMode="auto">
              <a:xfrm>
                <a:off x="7533379" y="3459466"/>
                <a:ext cx="222276" cy="240137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6" name="ïšľiḓe"/>
              <p:cNvSpPr/>
              <p:nvPr/>
            </p:nvSpPr>
            <p:spPr bwMode="auto">
              <a:xfrm>
                <a:off x="7819163" y="3429698"/>
                <a:ext cx="212353" cy="236168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7" name="îśḻíḋè"/>
              <p:cNvSpPr/>
              <p:nvPr/>
            </p:nvSpPr>
            <p:spPr bwMode="auto">
              <a:xfrm>
                <a:off x="8023578" y="3542820"/>
                <a:ext cx="132969" cy="154799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8" name="îṣľiḓè"/>
              <p:cNvSpPr/>
              <p:nvPr/>
            </p:nvSpPr>
            <p:spPr bwMode="auto">
              <a:xfrm>
                <a:off x="7745733" y="3699604"/>
                <a:ext cx="214338" cy="6152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9" name="ïṥľíḍè"/>
              <p:cNvSpPr/>
              <p:nvPr/>
            </p:nvSpPr>
            <p:spPr bwMode="auto">
              <a:xfrm>
                <a:off x="8047393" y="3749219"/>
                <a:ext cx="65493" cy="15877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0" name="îślîḓè"/>
              <p:cNvSpPr/>
              <p:nvPr/>
            </p:nvSpPr>
            <p:spPr bwMode="auto">
              <a:xfrm>
                <a:off x="7983886" y="3753188"/>
                <a:ext cx="45647" cy="15877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1" name="ïšḻídê"/>
              <p:cNvSpPr/>
              <p:nvPr/>
            </p:nvSpPr>
            <p:spPr bwMode="auto">
              <a:xfrm>
                <a:off x="8031516" y="3771050"/>
                <a:ext cx="33739" cy="23815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2" name="i$ḷídé"/>
              <p:cNvSpPr/>
              <p:nvPr/>
            </p:nvSpPr>
            <p:spPr bwMode="auto">
              <a:xfrm>
                <a:off x="7968009" y="3751204"/>
                <a:ext cx="13893" cy="138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3" name="î$ḻíḍê"/>
              <p:cNvSpPr/>
              <p:nvPr/>
            </p:nvSpPr>
            <p:spPr bwMode="auto">
              <a:xfrm>
                <a:off x="8124792" y="3753188"/>
                <a:ext cx="73431" cy="43662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4" name="iSḻíďè"/>
              <p:cNvSpPr/>
              <p:nvPr/>
            </p:nvSpPr>
            <p:spPr bwMode="auto">
              <a:xfrm>
                <a:off x="8176391" y="3636097"/>
                <a:ext cx="21831" cy="23815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5" name="ïśļiḍé"/>
              <p:cNvSpPr/>
              <p:nvPr/>
            </p:nvSpPr>
            <p:spPr bwMode="auto">
              <a:xfrm>
                <a:off x="8214099" y="3638081"/>
                <a:ext cx="59538" cy="17862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6" name="ïšļîḑè"/>
              <p:cNvSpPr/>
              <p:nvPr/>
            </p:nvSpPr>
            <p:spPr bwMode="auto">
              <a:xfrm>
                <a:off x="8206161" y="3528928"/>
                <a:ext cx="23815" cy="57554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7" name="îṡļíďé"/>
              <p:cNvSpPr/>
              <p:nvPr/>
            </p:nvSpPr>
            <p:spPr bwMode="auto">
              <a:xfrm>
                <a:off x="8095024" y="3370161"/>
                <a:ext cx="95261" cy="89307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8" name="îṡľïḓe"/>
              <p:cNvSpPr/>
              <p:nvPr/>
            </p:nvSpPr>
            <p:spPr bwMode="auto">
              <a:xfrm>
                <a:off x="8007700" y="3346345"/>
                <a:ext cx="45647" cy="49616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9" name="íśḻíḍé"/>
              <p:cNvSpPr/>
              <p:nvPr/>
            </p:nvSpPr>
            <p:spPr bwMode="auto">
              <a:xfrm>
                <a:off x="8043424" y="3187576"/>
                <a:ext cx="89308" cy="127014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0" name="íṥḻîḍé"/>
              <p:cNvSpPr/>
              <p:nvPr/>
            </p:nvSpPr>
            <p:spPr bwMode="auto">
              <a:xfrm>
                <a:off x="8136699" y="3314592"/>
                <a:ext cx="29770" cy="51600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1" name="ísḷiḑe"/>
              <p:cNvSpPr/>
              <p:nvPr/>
            </p:nvSpPr>
            <p:spPr bwMode="auto">
              <a:xfrm>
                <a:off x="8093038" y="3328483"/>
                <a:ext cx="23815" cy="31753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2" name="iSļîďe"/>
              <p:cNvSpPr/>
              <p:nvPr/>
            </p:nvSpPr>
            <p:spPr bwMode="auto">
              <a:xfrm>
                <a:off x="8104946" y="3348329"/>
                <a:ext cx="23815" cy="39692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3" name="íŝ1íḑé"/>
              <p:cNvSpPr/>
              <p:nvPr/>
            </p:nvSpPr>
            <p:spPr bwMode="auto">
              <a:xfrm>
                <a:off x="8126777" y="3350314"/>
                <a:ext cx="9924" cy="2580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4" name="ïşļíḑe"/>
              <p:cNvSpPr/>
              <p:nvPr/>
            </p:nvSpPr>
            <p:spPr bwMode="auto">
              <a:xfrm>
                <a:off x="8132731" y="3366191"/>
                <a:ext cx="13893" cy="1389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5" name="îṩľïḍe"/>
              <p:cNvSpPr/>
              <p:nvPr/>
            </p:nvSpPr>
            <p:spPr bwMode="auto">
              <a:xfrm>
                <a:off x="8116853" y="3314592"/>
                <a:ext cx="15877" cy="21831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6" name="íşḻïdê"/>
              <p:cNvSpPr/>
              <p:nvPr/>
            </p:nvSpPr>
            <p:spPr bwMode="auto">
              <a:xfrm>
                <a:off x="8061284" y="3294746"/>
                <a:ext cx="23815" cy="25801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7" name="ïṥḷiḓé"/>
              <p:cNvSpPr/>
              <p:nvPr/>
            </p:nvSpPr>
            <p:spPr bwMode="auto">
              <a:xfrm>
                <a:off x="8085100" y="3298714"/>
                <a:ext cx="7939" cy="19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8" name="îşľïdé"/>
              <p:cNvSpPr/>
              <p:nvPr/>
            </p:nvSpPr>
            <p:spPr bwMode="auto">
              <a:xfrm>
                <a:off x="8049377" y="3034761"/>
                <a:ext cx="45647" cy="63508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9" name="îşḻíḑé"/>
              <p:cNvSpPr/>
              <p:nvPr/>
            </p:nvSpPr>
            <p:spPr bwMode="auto">
              <a:xfrm>
                <a:off x="7807255" y="3147885"/>
                <a:ext cx="51600" cy="43662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0" name="iSļîḍe"/>
              <p:cNvSpPr/>
              <p:nvPr/>
            </p:nvSpPr>
            <p:spPr bwMode="auto">
              <a:xfrm>
                <a:off x="7582995" y="3078423"/>
                <a:ext cx="244107" cy="468367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1" name="ïśḷîdê"/>
              <p:cNvSpPr/>
              <p:nvPr/>
            </p:nvSpPr>
            <p:spPr bwMode="auto">
              <a:xfrm>
                <a:off x="7741764" y="3606327"/>
                <a:ext cx="33739" cy="31753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2" name="iṩļiḍe"/>
              <p:cNvSpPr/>
              <p:nvPr/>
            </p:nvSpPr>
            <p:spPr bwMode="auto">
              <a:xfrm>
                <a:off x="7793364" y="3630142"/>
                <a:ext cx="13893" cy="138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3" name="ïṣlïḓé"/>
              <p:cNvSpPr/>
              <p:nvPr/>
            </p:nvSpPr>
            <p:spPr bwMode="auto">
              <a:xfrm>
                <a:off x="7608794" y="3598389"/>
                <a:ext cx="11907" cy="198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4" name="ïṧľîḋè"/>
              <p:cNvSpPr/>
              <p:nvPr/>
            </p:nvSpPr>
            <p:spPr bwMode="auto">
              <a:xfrm>
                <a:off x="7581010" y="3552744"/>
                <a:ext cx="19846" cy="1984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5" name="iSľíḑe"/>
              <p:cNvSpPr/>
              <p:nvPr/>
            </p:nvSpPr>
            <p:spPr bwMode="auto">
              <a:xfrm>
                <a:off x="8249823" y="2838287"/>
                <a:ext cx="51600" cy="6152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6" name="íṡ1îḍè"/>
              <p:cNvSpPr/>
              <p:nvPr/>
            </p:nvSpPr>
            <p:spPr bwMode="auto">
              <a:xfrm>
                <a:off x="8309360" y="2822410"/>
                <a:ext cx="53585" cy="37708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7" name="iSḷîḓé"/>
              <p:cNvSpPr/>
              <p:nvPr/>
            </p:nvSpPr>
            <p:spPr bwMode="auto">
              <a:xfrm>
                <a:off x="8279591" y="2653718"/>
                <a:ext cx="232199" cy="192507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8" name="iṡļïḑê"/>
              <p:cNvSpPr/>
              <p:nvPr/>
            </p:nvSpPr>
            <p:spPr bwMode="auto">
              <a:xfrm>
                <a:off x="8466144" y="2550519"/>
                <a:ext cx="121062" cy="101216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9" name="íṡlïḓé"/>
              <p:cNvSpPr/>
              <p:nvPr/>
            </p:nvSpPr>
            <p:spPr bwMode="auto">
              <a:xfrm>
                <a:off x="8585220" y="2574334"/>
                <a:ext cx="19846" cy="1786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0" name="ïs1íḍe"/>
              <p:cNvSpPr/>
              <p:nvPr/>
            </p:nvSpPr>
            <p:spPr bwMode="auto">
              <a:xfrm>
                <a:off x="8624912" y="2548535"/>
                <a:ext cx="27785" cy="19846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1" name="îŝḻîďe"/>
              <p:cNvSpPr/>
              <p:nvPr/>
            </p:nvSpPr>
            <p:spPr bwMode="auto">
              <a:xfrm>
                <a:off x="8674528" y="2526703"/>
                <a:ext cx="15877" cy="1389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2" name="ï$lîḓê"/>
              <p:cNvSpPr/>
              <p:nvPr/>
            </p:nvSpPr>
            <p:spPr bwMode="auto">
              <a:xfrm>
                <a:off x="8505836" y="2302444"/>
                <a:ext cx="59538" cy="230214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3" name="ï$1ïḑê"/>
              <p:cNvSpPr/>
              <p:nvPr/>
            </p:nvSpPr>
            <p:spPr bwMode="auto">
              <a:xfrm>
                <a:off x="6616492" y="1506618"/>
                <a:ext cx="365168" cy="267922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6" name="íŝļïďe"/>
              <p:cNvSpPr/>
              <p:nvPr/>
            </p:nvSpPr>
            <p:spPr bwMode="auto">
              <a:xfrm>
                <a:off x="9275862" y="1726909"/>
                <a:ext cx="73431" cy="31753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7" name="îṩļíďè"/>
              <p:cNvSpPr/>
              <p:nvPr/>
            </p:nvSpPr>
            <p:spPr bwMode="auto">
              <a:xfrm>
                <a:off x="9053586" y="1786448"/>
                <a:ext cx="29770" cy="17862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8" name="ïṥļîďé"/>
              <p:cNvSpPr/>
              <p:nvPr/>
            </p:nvSpPr>
            <p:spPr bwMode="auto">
              <a:xfrm>
                <a:off x="8370883" y="1554248"/>
                <a:ext cx="13893" cy="15877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9" name="îşľiḑe"/>
              <p:cNvSpPr/>
              <p:nvPr/>
            </p:nvSpPr>
            <p:spPr bwMode="auto">
              <a:xfrm>
                <a:off x="7876717" y="1607833"/>
                <a:ext cx="33739" cy="19846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0" name="î$ļîďè"/>
              <p:cNvSpPr/>
              <p:nvPr/>
            </p:nvSpPr>
            <p:spPr bwMode="auto">
              <a:xfrm>
                <a:off x="7618718" y="1393496"/>
                <a:ext cx="125031" cy="71446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1" name="íṩľïḋe"/>
              <p:cNvSpPr/>
              <p:nvPr/>
            </p:nvSpPr>
            <p:spPr bwMode="auto">
              <a:xfrm>
                <a:off x="7440104" y="1359757"/>
                <a:ext cx="49616" cy="2580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2" name="iSlïde"/>
              <p:cNvSpPr/>
              <p:nvPr/>
            </p:nvSpPr>
            <p:spPr bwMode="auto">
              <a:xfrm>
                <a:off x="7455981" y="1304189"/>
                <a:ext cx="174645" cy="12304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3" name="íṡlïḑé"/>
              <p:cNvSpPr/>
              <p:nvPr/>
            </p:nvSpPr>
            <p:spPr bwMode="auto">
              <a:xfrm>
                <a:off x="7531396" y="1498679"/>
                <a:ext cx="21831" cy="1587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4" name="î$ļiḓê"/>
              <p:cNvSpPr/>
              <p:nvPr/>
            </p:nvSpPr>
            <p:spPr bwMode="auto">
              <a:xfrm>
                <a:off x="7422242" y="1308157"/>
                <a:ext cx="29770" cy="9924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5" name="ïślídê"/>
              <p:cNvSpPr/>
              <p:nvPr/>
            </p:nvSpPr>
            <p:spPr bwMode="auto">
              <a:xfrm>
                <a:off x="7767563" y="1449065"/>
                <a:ext cx="25801" cy="11907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6" name="íşļiďè"/>
              <p:cNvSpPr/>
              <p:nvPr/>
            </p:nvSpPr>
            <p:spPr bwMode="auto">
              <a:xfrm>
                <a:off x="6463679" y="1326020"/>
                <a:ext cx="146861" cy="45647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7" name="išlîḍê"/>
              <p:cNvSpPr/>
              <p:nvPr/>
            </p:nvSpPr>
            <p:spPr bwMode="auto">
              <a:xfrm>
                <a:off x="6848692" y="1298235"/>
                <a:ext cx="51600" cy="33739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8" name="iṣḻiďe"/>
              <p:cNvSpPr/>
              <p:nvPr/>
            </p:nvSpPr>
            <p:spPr bwMode="auto">
              <a:xfrm>
                <a:off x="6781215" y="1320065"/>
                <a:ext cx="55569" cy="31753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9" name="ïŝļïdé"/>
              <p:cNvSpPr/>
              <p:nvPr/>
            </p:nvSpPr>
            <p:spPr bwMode="auto">
              <a:xfrm>
                <a:off x="6707785" y="1347849"/>
                <a:ext cx="55569" cy="19846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0" name="îṡļíďe"/>
              <p:cNvSpPr/>
              <p:nvPr/>
            </p:nvSpPr>
            <p:spPr bwMode="auto">
              <a:xfrm>
                <a:off x="6674047" y="1280373"/>
                <a:ext cx="89308" cy="6152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1" name="ïŝḻîḑe"/>
              <p:cNvSpPr/>
              <p:nvPr/>
            </p:nvSpPr>
            <p:spPr bwMode="auto">
              <a:xfrm>
                <a:off x="8408591" y="1538371"/>
                <a:ext cx="160754" cy="6152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2" name="îsľïďé"/>
              <p:cNvSpPr/>
              <p:nvPr/>
            </p:nvSpPr>
            <p:spPr bwMode="auto">
              <a:xfrm>
                <a:off x="6219572" y="2798595"/>
                <a:ext cx="43662" cy="21831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3" name="íSḷîďe"/>
              <p:cNvSpPr/>
              <p:nvPr/>
            </p:nvSpPr>
            <p:spPr bwMode="auto">
              <a:xfrm>
                <a:off x="6543063" y="1812247"/>
                <a:ext cx="43662" cy="31753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4" name="ïŝľiḑè"/>
              <p:cNvSpPr/>
              <p:nvPr/>
            </p:nvSpPr>
            <p:spPr bwMode="auto">
              <a:xfrm>
                <a:off x="6763354" y="1774539"/>
                <a:ext cx="33739" cy="31753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5" name="iṥḻïḍé"/>
              <p:cNvSpPr/>
              <p:nvPr/>
            </p:nvSpPr>
            <p:spPr bwMode="auto">
              <a:xfrm>
                <a:off x="7001506" y="1655464"/>
                <a:ext cx="31753" cy="21831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6" name="ïṣḻiḑé"/>
              <p:cNvSpPr/>
              <p:nvPr/>
            </p:nvSpPr>
            <p:spPr bwMode="auto">
              <a:xfrm>
                <a:off x="8474082" y="1633633"/>
                <a:ext cx="67476" cy="27784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7" name="ïŝ1ïḍé"/>
              <p:cNvSpPr/>
              <p:nvPr/>
            </p:nvSpPr>
            <p:spPr bwMode="auto">
              <a:xfrm>
                <a:off x="8605066" y="1566156"/>
                <a:ext cx="93277" cy="337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8" name="ïsḷïḑe"/>
              <p:cNvSpPr/>
              <p:nvPr/>
            </p:nvSpPr>
            <p:spPr bwMode="auto">
              <a:xfrm>
                <a:off x="8472098" y="1611802"/>
                <a:ext cx="19846" cy="21831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</a:p>
            </p:txBody>
          </p:sp>
        </p:grpSp>
        <p:grpSp>
          <p:nvGrpSpPr>
            <p:cNvPr id="10" name="ïşļîḓe"/>
            <p:cNvGrpSpPr/>
            <p:nvPr/>
          </p:nvGrpSpPr>
          <p:grpSpPr>
            <a:xfrm>
              <a:off x="669795" y="3475356"/>
              <a:ext cx="3304050" cy="1717674"/>
              <a:chOff x="669795" y="3475356"/>
              <a:chExt cx="3304050" cy="1717674"/>
            </a:xfrm>
          </p:grpSpPr>
          <p:sp>
            <p:nvSpPr>
              <p:cNvPr id="21" name="ï$ľiḓe"/>
              <p:cNvSpPr/>
              <p:nvPr/>
            </p:nvSpPr>
            <p:spPr>
              <a:xfrm>
                <a:off x="669795" y="3475356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22" name="islïḋè"/>
              <p:cNvSpPr/>
              <p:nvPr/>
            </p:nvSpPr>
            <p:spPr bwMode="auto">
              <a:xfrm>
                <a:off x="800520" y="4090966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6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en-US" altLang="zh-CN" sz="1600">
                    <a:latin typeface="Times New Roman" panose="02020503050405090304" charset="0"/>
                    <a:sym typeface="+mn-ea"/>
                  </a:rPr>
                  <a:t> The robot can't press the elevator button by himself, and need human to help it.</a:t>
                </a:r>
                <a:endParaRPr lang="en-US" altLang="zh-CN" sz="1600" dirty="0">
                  <a:latin typeface="Times New Roman" panose="02020503050405090304" charset="0"/>
                  <a:sym typeface="+mn-ea"/>
                </a:endParaRPr>
              </a:p>
            </p:txBody>
          </p:sp>
        </p:grpSp>
        <p:grpSp>
          <p:nvGrpSpPr>
            <p:cNvPr id="11" name="islîḋê"/>
            <p:cNvGrpSpPr/>
            <p:nvPr/>
          </p:nvGrpSpPr>
          <p:grpSpPr>
            <a:xfrm>
              <a:off x="4237894" y="3383916"/>
              <a:ext cx="3467245" cy="1875154"/>
              <a:chOff x="514855" y="3383916"/>
              <a:chExt cx="3467245" cy="1875154"/>
            </a:xfrm>
          </p:grpSpPr>
          <p:sp>
            <p:nvSpPr>
              <p:cNvPr id="18" name="iṡ1îḑé"/>
              <p:cNvSpPr/>
              <p:nvPr/>
            </p:nvSpPr>
            <p:spPr>
              <a:xfrm>
                <a:off x="514855" y="3383916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9" name="îṩliḑé"/>
              <p:cNvSpPr/>
              <p:nvPr/>
            </p:nvSpPr>
            <p:spPr bwMode="auto">
              <a:xfrm>
                <a:off x="808775" y="4157006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6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en-US" altLang="zh-CN" sz="1600">
                    <a:latin typeface="Times New Roman" panose="02020503050405090304" charset="0"/>
                    <a:sym typeface="+mn-ea"/>
                  </a:rPr>
                  <a:t>The success rate to reach the third floor is not very high. The robot is not particularly stable.</a:t>
                </a:r>
                <a:endParaRPr lang="en-US" altLang="zh-CN" sz="1600" dirty="0">
                  <a:latin typeface="Times New Roman" panose="02020503050405090304" charset="0"/>
                  <a:sym typeface="+mn-ea"/>
                </a:endParaRPr>
              </a:p>
            </p:txBody>
          </p:sp>
        </p:grpSp>
        <p:grpSp>
          <p:nvGrpSpPr>
            <p:cNvPr id="12" name="iṧḻïḑê"/>
            <p:cNvGrpSpPr/>
            <p:nvPr/>
          </p:nvGrpSpPr>
          <p:grpSpPr>
            <a:xfrm>
              <a:off x="8108252" y="3441701"/>
              <a:ext cx="3408825" cy="1817369"/>
              <a:chOff x="662175" y="3441701"/>
              <a:chExt cx="3408825" cy="1817369"/>
            </a:xfrm>
          </p:grpSpPr>
          <p:sp>
            <p:nvSpPr>
              <p:cNvPr id="15" name="îšľíḍè"/>
              <p:cNvSpPr/>
              <p:nvPr/>
            </p:nvSpPr>
            <p:spPr>
              <a:xfrm>
                <a:off x="662175" y="3441701"/>
                <a:ext cx="198670" cy="19866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175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16" name="iṧḷîḓe"/>
              <p:cNvSpPr/>
              <p:nvPr/>
            </p:nvSpPr>
            <p:spPr bwMode="auto">
              <a:xfrm>
                <a:off x="751625" y="4157006"/>
                <a:ext cx="3173325" cy="1102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6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en-US" altLang="zh-CN" sz="1600">
                    <a:latin typeface="Times New Roman" panose="02020503050405090304" charset="0"/>
                    <a:sym typeface="+mn-ea"/>
                  </a:rPr>
                  <a:t>The robot cannot reach a room that is too far away. Once the robot is allowed to go to some distant rooms it will be unstable or even fail.</a:t>
                </a:r>
                <a:endParaRPr lang="en-US" altLang="zh-CN" sz="1600" dirty="0">
                  <a:latin typeface="Times New Roman" panose="02020503050405090304" charset="0"/>
                  <a:sym typeface="+mn-ea"/>
                </a:endParaRPr>
              </a:p>
            </p:txBody>
          </p:sp>
          <p:sp>
            <p:nvSpPr>
              <p:cNvPr id="17" name="iṡ1íḑé"/>
              <p:cNvSpPr txBox="1"/>
              <p:nvPr/>
            </p:nvSpPr>
            <p:spPr bwMode="auto">
              <a:xfrm>
                <a:off x="897675" y="4628681"/>
                <a:ext cx="3173325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150742" y="4628681"/>
              <a:ext cx="0" cy="151494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839165" y="4628681"/>
              <a:ext cx="0" cy="151494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Introduction and background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Hardware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Software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Test and result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Conclusion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10" y="4265295"/>
            <a:ext cx="4319270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064A2">
                    <a:lumMod val="75000"/>
                  </a:srgbClr>
                </a:solidFill>
                <a:latin typeface="Calibri"/>
                <a:ea typeface="SimSun" pitchFamily="2" charset="-122"/>
                <a:sym typeface="+mn-ea"/>
              </a:rPr>
              <a:t> PROJECT </a:t>
            </a:r>
            <a:r>
              <a:rPr lang="en-US" altLang="zh-CN" dirty="0">
                <a:solidFill>
                  <a:srgbClr val="8064A2">
                    <a:lumMod val="75000"/>
                  </a:srgbClr>
                </a:solidFill>
                <a:latin typeface="Calibri"/>
                <a:ea typeface="SimSun" pitchFamily="2" charset="-122"/>
                <a:sym typeface="+mn-ea"/>
              </a:rPr>
              <a:t>DIVISION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f8ddc0b-6e9a-4720-90a3-ca5dda9ea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5793" y="1125538"/>
            <a:ext cx="10974695" cy="5018087"/>
            <a:chOff x="545793" y="1125538"/>
            <a:chExt cx="10974695" cy="5018087"/>
          </a:xfrm>
        </p:grpSpPr>
        <p:grpSp>
          <p:nvGrpSpPr>
            <p:cNvPr id="6" name="îṧḻíďe"/>
            <p:cNvGrpSpPr/>
            <p:nvPr/>
          </p:nvGrpSpPr>
          <p:grpSpPr>
            <a:xfrm>
              <a:off x="545793" y="1679216"/>
              <a:ext cx="4639113" cy="3499567"/>
              <a:chOff x="1546225" y="-4763"/>
              <a:chExt cx="9099551" cy="6864351"/>
            </a:xfrm>
          </p:grpSpPr>
          <p:sp>
            <p:nvSpPr>
              <p:cNvPr id="23" name="iṡḻíḋe"/>
              <p:cNvSpPr/>
              <p:nvPr/>
            </p:nvSpPr>
            <p:spPr bwMode="auto">
              <a:xfrm>
                <a:off x="1552575" y="1588"/>
                <a:ext cx="8428038" cy="6478588"/>
              </a:xfrm>
              <a:custGeom>
                <a:avLst/>
                <a:gdLst>
                  <a:gd name="T0" fmla="*/ 3783 w 3929"/>
                  <a:gd name="T1" fmla="*/ 411 h 3024"/>
                  <a:gd name="T2" fmla="*/ 3631 w 3929"/>
                  <a:gd name="T3" fmla="*/ 334 h 3024"/>
                  <a:gd name="T4" fmla="*/ 3454 w 3929"/>
                  <a:gd name="T5" fmla="*/ 245 h 3024"/>
                  <a:gd name="T6" fmla="*/ 3347 w 3929"/>
                  <a:gd name="T7" fmla="*/ 65 h 3024"/>
                  <a:gd name="T8" fmla="*/ 3157 w 3929"/>
                  <a:gd name="T9" fmla="*/ 12 h 3024"/>
                  <a:gd name="T10" fmla="*/ 3016 w 3929"/>
                  <a:gd name="T11" fmla="*/ 194 h 3024"/>
                  <a:gd name="T12" fmla="*/ 2915 w 3929"/>
                  <a:gd name="T13" fmla="*/ 373 h 3024"/>
                  <a:gd name="T14" fmla="*/ 2902 w 3929"/>
                  <a:gd name="T15" fmla="*/ 540 h 3024"/>
                  <a:gd name="T16" fmla="*/ 3040 w 3929"/>
                  <a:gd name="T17" fmla="*/ 630 h 3024"/>
                  <a:gd name="T18" fmla="*/ 2836 w 3929"/>
                  <a:gd name="T19" fmla="*/ 724 h 3024"/>
                  <a:gd name="T20" fmla="*/ 2545 w 3929"/>
                  <a:gd name="T21" fmla="*/ 877 h 3024"/>
                  <a:gd name="T22" fmla="*/ 2287 w 3929"/>
                  <a:gd name="T23" fmla="*/ 1041 h 3024"/>
                  <a:gd name="T24" fmla="*/ 1615 w 3929"/>
                  <a:gd name="T25" fmla="*/ 961 h 3024"/>
                  <a:gd name="T26" fmla="*/ 1340 w 3929"/>
                  <a:gd name="T27" fmla="*/ 711 h 3024"/>
                  <a:gd name="T28" fmla="*/ 1266 w 3929"/>
                  <a:gd name="T29" fmla="*/ 461 h 3024"/>
                  <a:gd name="T30" fmla="*/ 1143 w 3929"/>
                  <a:gd name="T31" fmla="*/ 350 h 3024"/>
                  <a:gd name="T32" fmla="*/ 1012 w 3929"/>
                  <a:gd name="T33" fmla="*/ 326 h 3024"/>
                  <a:gd name="T34" fmla="*/ 788 w 3929"/>
                  <a:gd name="T35" fmla="*/ 431 h 3024"/>
                  <a:gd name="T36" fmla="*/ 574 w 3929"/>
                  <a:gd name="T37" fmla="*/ 536 h 3024"/>
                  <a:gd name="T38" fmla="*/ 541 w 3929"/>
                  <a:gd name="T39" fmla="*/ 720 h 3024"/>
                  <a:gd name="T40" fmla="*/ 284 w 3929"/>
                  <a:gd name="T41" fmla="*/ 808 h 3024"/>
                  <a:gd name="T42" fmla="*/ 141 w 3929"/>
                  <a:gd name="T43" fmla="*/ 813 h 3024"/>
                  <a:gd name="T44" fmla="*/ 25 w 3929"/>
                  <a:gd name="T45" fmla="*/ 914 h 3024"/>
                  <a:gd name="T46" fmla="*/ 63 w 3929"/>
                  <a:gd name="T47" fmla="*/ 1127 h 3024"/>
                  <a:gd name="T48" fmla="*/ 166 w 3929"/>
                  <a:gd name="T49" fmla="*/ 1298 h 3024"/>
                  <a:gd name="T50" fmla="*/ 206 w 3929"/>
                  <a:gd name="T51" fmla="*/ 1439 h 3024"/>
                  <a:gd name="T52" fmla="*/ 135 w 3929"/>
                  <a:gd name="T53" fmla="*/ 1592 h 3024"/>
                  <a:gd name="T54" fmla="*/ 218 w 3929"/>
                  <a:gd name="T55" fmla="*/ 1767 h 3024"/>
                  <a:gd name="T56" fmla="*/ 383 w 3929"/>
                  <a:gd name="T57" fmla="*/ 1895 h 3024"/>
                  <a:gd name="T58" fmla="*/ 516 w 3929"/>
                  <a:gd name="T59" fmla="*/ 2034 h 3024"/>
                  <a:gd name="T60" fmla="*/ 619 w 3929"/>
                  <a:gd name="T61" fmla="*/ 2119 h 3024"/>
                  <a:gd name="T62" fmla="*/ 792 w 3929"/>
                  <a:gd name="T63" fmla="*/ 2186 h 3024"/>
                  <a:gd name="T64" fmla="*/ 1005 w 3929"/>
                  <a:gd name="T65" fmla="*/ 2204 h 3024"/>
                  <a:gd name="T66" fmla="*/ 1240 w 3929"/>
                  <a:gd name="T67" fmla="*/ 2270 h 3024"/>
                  <a:gd name="T68" fmla="*/ 1467 w 3929"/>
                  <a:gd name="T69" fmla="*/ 2242 h 3024"/>
                  <a:gd name="T70" fmla="*/ 1556 w 3929"/>
                  <a:gd name="T71" fmla="*/ 2378 h 3024"/>
                  <a:gd name="T72" fmla="*/ 1442 w 3929"/>
                  <a:gd name="T73" fmla="*/ 2559 h 3024"/>
                  <a:gd name="T74" fmla="*/ 1534 w 3929"/>
                  <a:gd name="T75" fmla="*/ 2670 h 3024"/>
                  <a:gd name="T76" fmla="*/ 1560 w 3929"/>
                  <a:gd name="T77" fmla="*/ 2781 h 3024"/>
                  <a:gd name="T78" fmla="*/ 1711 w 3929"/>
                  <a:gd name="T79" fmla="*/ 2875 h 3024"/>
                  <a:gd name="T80" fmla="*/ 1782 w 3929"/>
                  <a:gd name="T81" fmla="*/ 2800 h 3024"/>
                  <a:gd name="T82" fmla="*/ 1975 w 3929"/>
                  <a:gd name="T83" fmla="*/ 2781 h 3024"/>
                  <a:gd name="T84" fmla="*/ 2163 w 3929"/>
                  <a:gd name="T85" fmla="*/ 2815 h 3024"/>
                  <a:gd name="T86" fmla="*/ 2342 w 3929"/>
                  <a:gd name="T87" fmla="*/ 2901 h 3024"/>
                  <a:gd name="T88" fmla="*/ 2491 w 3929"/>
                  <a:gd name="T89" fmla="*/ 3002 h 3024"/>
                  <a:gd name="T90" fmla="*/ 2604 w 3929"/>
                  <a:gd name="T91" fmla="*/ 2910 h 3024"/>
                  <a:gd name="T92" fmla="*/ 2767 w 3929"/>
                  <a:gd name="T93" fmla="*/ 2807 h 3024"/>
                  <a:gd name="T94" fmla="*/ 2914 w 3929"/>
                  <a:gd name="T95" fmla="*/ 2798 h 3024"/>
                  <a:gd name="T96" fmla="*/ 3118 w 3929"/>
                  <a:gd name="T97" fmla="*/ 2612 h 3024"/>
                  <a:gd name="T98" fmla="*/ 3241 w 3929"/>
                  <a:gd name="T99" fmla="*/ 2444 h 3024"/>
                  <a:gd name="T100" fmla="*/ 3325 w 3929"/>
                  <a:gd name="T101" fmla="*/ 2268 h 3024"/>
                  <a:gd name="T102" fmla="*/ 3340 w 3929"/>
                  <a:gd name="T103" fmla="*/ 2104 h 3024"/>
                  <a:gd name="T104" fmla="*/ 3191 w 3929"/>
                  <a:gd name="T105" fmla="*/ 1721 h 3024"/>
                  <a:gd name="T106" fmla="*/ 3319 w 3929"/>
                  <a:gd name="T107" fmla="*/ 1465 h 3024"/>
                  <a:gd name="T108" fmla="*/ 3060 w 3929"/>
                  <a:gd name="T109" fmla="*/ 1402 h 3024"/>
                  <a:gd name="T110" fmla="*/ 3241 w 3929"/>
                  <a:gd name="T111" fmla="*/ 1133 h 3024"/>
                  <a:gd name="T112" fmla="*/ 3351 w 3929"/>
                  <a:gd name="T113" fmla="*/ 1223 h 3024"/>
                  <a:gd name="T114" fmla="*/ 3526 w 3929"/>
                  <a:gd name="T115" fmla="*/ 1058 h 3024"/>
                  <a:gd name="T116" fmla="*/ 3644 w 3929"/>
                  <a:gd name="T117" fmla="*/ 999 h 3024"/>
                  <a:gd name="T118" fmla="*/ 3777 w 3929"/>
                  <a:gd name="T119" fmla="*/ 896 h 3024"/>
                  <a:gd name="T120" fmla="*/ 3783 w 3929"/>
                  <a:gd name="T121" fmla="*/ 720 h 3024"/>
                  <a:gd name="T122" fmla="*/ 3890 w 3929"/>
                  <a:gd name="T123" fmla="*/ 555 h 3024"/>
                  <a:gd name="T124" fmla="*/ 3926 w 3929"/>
                  <a:gd name="T125" fmla="*/ 317 h 3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29" h="3024">
                    <a:moveTo>
                      <a:pt x="3926" y="317"/>
                    </a:moveTo>
                    <a:cubicBezTo>
                      <a:pt x="3929" y="313"/>
                      <a:pt x="3928" y="312"/>
                      <a:pt x="3926" y="311"/>
                    </a:cubicBezTo>
                    <a:cubicBezTo>
                      <a:pt x="3926" y="310"/>
                      <a:pt x="3924" y="310"/>
                      <a:pt x="3921" y="311"/>
                    </a:cubicBezTo>
                    <a:cubicBezTo>
                      <a:pt x="3917" y="313"/>
                      <a:pt x="3917" y="314"/>
                      <a:pt x="3916" y="317"/>
                    </a:cubicBezTo>
                    <a:cubicBezTo>
                      <a:pt x="3915" y="320"/>
                      <a:pt x="3911" y="322"/>
                      <a:pt x="3904" y="321"/>
                    </a:cubicBezTo>
                    <a:cubicBezTo>
                      <a:pt x="3897" y="320"/>
                      <a:pt x="3899" y="323"/>
                      <a:pt x="3893" y="324"/>
                    </a:cubicBezTo>
                    <a:cubicBezTo>
                      <a:pt x="3887" y="326"/>
                      <a:pt x="3888" y="326"/>
                      <a:pt x="3885" y="327"/>
                    </a:cubicBezTo>
                    <a:cubicBezTo>
                      <a:pt x="3881" y="327"/>
                      <a:pt x="3879" y="330"/>
                      <a:pt x="3876" y="332"/>
                    </a:cubicBezTo>
                    <a:cubicBezTo>
                      <a:pt x="3873" y="334"/>
                      <a:pt x="3874" y="334"/>
                      <a:pt x="3870" y="335"/>
                    </a:cubicBezTo>
                    <a:cubicBezTo>
                      <a:pt x="3867" y="336"/>
                      <a:pt x="3868" y="338"/>
                      <a:pt x="3868" y="340"/>
                    </a:cubicBezTo>
                    <a:cubicBezTo>
                      <a:pt x="3867" y="343"/>
                      <a:pt x="3867" y="343"/>
                      <a:pt x="3862" y="344"/>
                    </a:cubicBezTo>
                    <a:cubicBezTo>
                      <a:pt x="3858" y="344"/>
                      <a:pt x="3855" y="348"/>
                      <a:pt x="3854" y="351"/>
                    </a:cubicBezTo>
                    <a:cubicBezTo>
                      <a:pt x="3853" y="353"/>
                      <a:pt x="3853" y="354"/>
                      <a:pt x="3850" y="354"/>
                    </a:cubicBezTo>
                    <a:cubicBezTo>
                      <a:pt x="3847" y="354"/>
                      <a:pt x="3849" y="355"/>
                      <a:pt x="3848" y="360"/>
                    </a:cubicBezTo>
                    <a:cubicBezTo>
                      <a:pt x="3847" y="365"/>
                      <a:pt x="3842" y="363"/>
                      <a:pt x="3839" y="363"/>
                    </a:cubicBezTo>
                    <a:cubicBezTo>
                      <a:pt x="3836" y="363"/>
                      <a:pt x="3838" y="363"/>
                      <a:pt x="3835" y="366"/>
                    </a:cubicBezTo>
                    <a:cubicBezTo>
                      <a:pt x="3832" y="368"/>
                      <a:pt x="3827" y="367"/>
                      <a:pt x="3824" y="367"/>
                    </a:cubicBezTo>
                    <a:cubicBezTo>
                      <a:pt x="3821" y="367"/>
                      <a:pt x="3817" y="372"/>
                      <a:pt x="3816" y="376"/>
                    </a:cubicBezTo>
                    <a:cubicBezTo>
                      <a:pt x="3815" y="379"/>
                      <a:pt x="3813" y="379"/>
                      <a:pt x="3810" y="380"/>
                    </a:cubicBezTo>
                    <a:cubicBezTo>
                      <a:pt x="3807" y="381"/>
                      <a:pt x="3808" y="382"/>
                      <a:pt x="3807" y="387"/>
                    </a:cubicBezTo>
                    <a:cubicBezTo>
                      <a:pt x="3807" y="391"/>
                      <a:pt x="3804" y="388"/>
                      <a:pt x="3801" y="388"/>
                    </a:cubicBezTo>
                    <a:cubicBezTo>
                      <a:pt x="3798" y="388"/>
                      <a:pt x="3799" y="390"/>
                      <a:pt x="3798" y="392"/>
                    </a:cubicBezTo>
                    <a:cubicBezTo>
                      <a:pt x="3798" y="395"/>
                      <a:pt x="3796" y="399"/>
                      <a:pt x="3797" y="404"/>
                    </a:cubicBezTo>
                    <a:cubicBezTo>
                      <a:pt x="3798" y="408"/>
                      <a:pt x="3798" y="409"/>
                      <a:pt x="3796" y="411"/>
                    </a:cubicBezTo>
                    <a:cubicBezTo>
                      <a:pt x="3795" y="413"/>
                      <a:pt x="3791" y="412"/>
                      <a:pt x="3788" y="411"/>
                    </a:cubicBezTo>
                    <a:cubicBezTo>
                      <a:pt x="3786" y="410"/>
                      <a:pt x="3785" y="410"/>
                      <a:pt x="3783" y="411"/>
                    </a:cubicBezTo>
                    <a:cubicBezTo>
                      <a:pt x="3782" y="411"/>
                      <a:pt x="3781" y="412"/>
                      <a:pt x="3780" y="413"/>
                    </a:cubicBezTo>
                    <a:cubicBezTo>
                      <a:pt x="3779" y="415"/>
                      <a:pt x="3779" y="416"/>
                      <a:pt x="3776" y="417"/>
                    </a:cubicBezTo>
                    <a:cubicBezTo>
                      <a:pt x="3773" y="417"/>
                      <a:pt x="3768" y="417"/>
                      <a:pt x="3767" y="419"/>
                    </a:cubicBezTo>
                    <a:cubicBezTo>
                      <a:pt x="3766" y="420"/>
                      <a:pt x="3763" y="421"/>
                      <a:pt x="3761" y="422"/>
                    </a:cubicBezTo>
                    <a:cubicBezTo>
                      <a:pt x="3759" y="423"/>
                      <a:pt x="3754" y="422"/>
                      <a:pt x="3751" y="422"/>
                    </a:cubicBezTo>
                    <a:cubicBezTo>
                      <a:pt x="3748" y="422"/>
                      <a:pt x="3747" y="424"/>
                      <a:pt x="3745" y="426"/>
                    </a:cubicBezTo>
                    <a:cubicBezTo>
                      <a:pt x="3743" y="428"/>
                      <a:pt x="3738" y="427"/>
                      <a:pt x="3737" y="425"/>
                    </a:cubicBezTo>
                    <a:cubicBezTo>
                      <a:pt x="3735" y="423"/>
                      <a:pt x="3733" y="422"/>
                      <a:pt x="3725" y="423"/>
                    </a:cubicBezTo>
                    <a:cubicBezTo>
                      <a:pt x="3717" y="425"/>
                      <a:pt x="3716" y="428"/>
                      <a:pt x="3715" y="431"/>
                    </a:cubicBezTo>
                    <a:cubicBezTo>
                      <a:pt x="3714" y="433"/>
                      <a:pt x="3708" y="435"/>
                      <a:pt x="3707" y="434"/>
                    </a:cubicBezTo>
                    <a:cubicBezTo>
                      <a:pt x="3705" y="434"/>
                      <a:pt x="3700" y="431"/>
                      <a:pt x="3700" y="429"/>
                    </a:cubicBezTo>
                    <a:cubicBezTo>
                      <a:pt x="3699" y="427"/>
                      <a:pt x="3697" y="423"/>
                      <a:pt x="3696" y="420"/>
                    </a:cubicBezTo>
                    <a:cubicBezTo>
                      <a:pt x="3696" y="418"/>
                      <a:pt x="3683" y="408"/>
                      <a:pt x="3679" y="406"/>
                    </a:cubicBezTo>
                    <a:cubicBezTo>
                      <a:pt x="3676" y="404"/>
                      <a:pt x="3675" y="399"/>
                      <a:pt x="3677" y="396"/>
                    </a:cubicBezTo>
                    <a:cubicBezTo>
                      <a:pt x="3680" y="393"/>
                      <a:pt x="3679" y="388"/>
                      <a:pt x="3680" y="385"/>
                    </a:cubicBezTo>
                    <a:cubicBezTo>
                      <a:pt x="3681" y="382"/>
                      <a:pt x="3678" y="379"/>
                      <a:pt x="3677" y="377"/>
                    </a:cubicBezTo>
                    <a:cubicBezTo>
                      <a:pt x="3675" y="376"/>
                      <a:pt x="3674" y="376"/>
                      <a:pt x="3675" y="369"/>
                    </a:cubicBezTo>
                    <a:cubicBezTo>
                      <a:pt x="3676" y="363"/>
                      <a:pt x="3670" y="365"/>
                      <a:pt x="3668" y="368"/>
                    </a:cubicBezTo>
                    <a:cubicBezTo>
                      <a:pt x="3666" y="371"/>
                      <a:pt x="3664" y="367"/>
                      <a:pt x="3664" y="364"/>
                    </a:cubicBezTo>
                    <a:cubicBezTo>
                      <a:pt x="3664" y="361"/>
                      <a:pt x="3662" y="358"/>
                      <a:pt x="3660" y="357"/>
                    </a:cubicBezTo>
                    <a:cubicBezTo>
                      <a:pt x="3658" y="357"/>
                      <a:pt x="3658" y="355"/>
                      <a:pt x="3658" y="352"/>
                    </a:cubicBezTo>
                    <a:cubicBezTo>
                      <a:pt x="3658" y="347"/>
                      <a:pt x="3660" y="343"/>
                      <a:pt x="3661" y="338"/>
                    </a:cubicBezTo>
                    <a:cubicBezTo>
                      <a:pt x="3661" y="336"/>
                      <a:pt x="3661" y="334"/>
                      <a:pt x="3658" y="335"/>
                    </a:cubicBezTo>
                    <a:cubicBezTo>
                      <a:pt x="3656" y="337"/>
                      <a:pt x="3655" y="336"/>
                      <a:pt x="3650" y="334"/>
                    </a:cubicBezTo>
                    <a:cubicBezTo>
                      <a:pt x="3645" y="331"/>
                      <a:pt x="3643" y="331"/>
                      <a:pt x="3641" y="334"/>
                    </a:cubicBezTo>
                    <a:cubicBezTo>
                      <a:pt x="3639" y="336"/>
                      <a:pt x="3636" y="335"/>
                      <a:pt x="3631" y="334"/>
                    </a:cubicBezTo>
                    <a:cubicBezTo>
                      <a:pt x="3628" y="332"/>
                      <a:pt x="3624" y="329"/>
                      <a:pt x="3620" y="326"/>
                    </a:cubicBezTo>
                    <a:cubicBezTo>
                      <a:pt x="3618" y="325"/>
                      <a:pt x="3614" y="319"/>
                      <a:pt x="3611" y="317"/>
                    </a:cubicBezTo>
                    <a:cubicBezTo>
                      <a:pt x="3608" y="315"/>
                      <a:pt x="3606" y="315"/>
                      <a:pt x="3605" y="315"/>
                    </a:cubicBezTo>
                    <a:cubicBezTo>
                      <a:pt x="3602" y="315"/>
                      <a:pt x="3602" y="313"/>
                      <a:pt x="3600" y="311"/>
                    </a:cubicBezTo>
                    <a:cubicBezTo>
                      <a:pt x="3599" y="309"/>
                      <a:pt x="3597" y="307"/>
                      <a:pt x="3594" y="308"/>
                    </a:cubicBezTo>
                    <a:cubicBezTo>
                      <a:pt x="3592" y="310"/>
                      <a:pt x="3590" y="307"/>
                      <a:pt x="3590" y="303"/>
                    </a:cubicBezTo>
                    <a:cubicBezTo>
                      <a:pt x="3590" y="300"/>
                      <a:pt x="3587" y="299"/>
                      <a:pt x="3582" y="298"/>
                    </a:cubicBezTo>
                    <a:cubicBezTo>
                      <a:pt x="3578" y="297"/>
                      <a:pt x="3577" y="299"/>
                      <a:pt x="3577" y="301"/>
                    </a:cubicBezTo>
                    <a:cubicBezTo>
                      <a:pt x="3577" y="304"/>
                      <a:pt x="3576" y="306"/>
                      <a:pt x="3573" y="305"/>
                    </a:cubicBezTo>
                    <a:cubicBezTo>
                      <a:pt x="3570" y="303"/>
                      <a:pt x="3571" y="304"/>
                      <a:pt x="3566" y="306"/>
                    </a:cubicBezTo>
                    <a:cubicBezTo>
                      <a:pt x="3562" y="309"/>
                      <a:pt x="3560" y="310"/>
                      <a:pt x="3558" y="303"/>
                    </a:cubicBezTo>
                    <a:cubicBezTo>
                      <a:pt x="3556" y="297"/>
                      <a:pt x="3549" y="300"/>
                      <a:pt x="3544" y="301"/>
                    </a:cubicBezTo>
                    <a:cubicBezTo>
                      <a:pt x="3539" y="302"/>
                      <a:pt x="3540" y="298"/>
                      <a:pt x="3541" y="295"/>
                    </a:cubicBezTo>
                    <a:cubicBezTo>
                      <a:pt x="3542" y="292"/>
                      <a:pt x="3537" y="293"/>
                      <a:pt x="3536" y="294"/>
                    </a:cubicBezTo>
                    <a:cubicBezTo>
                      <a:pt x="3533" y="296"/>
                      <a:pt x="3531" y="291"/>
                      <a:pt x="3526" y="294"/>
                    </a:cubicBezTo>
                    <a:cubicBezTo>
                      <a:pt x="3519" y="298"/>
                      <a:pt x="3512" y="300"/>
                      <a:pt x="3505" y="303"/>
                    </a:cubicBezTo>
                    <a:cubicBezTo>
                      <a:pt x="3502" y="305"/>
                      <a:pt x="3498" y="304"/>
                      <a:pt x="3496" y="301"/>
                    </a:cubicBezTo>
                    <a:cubicBezTo>
                      <a:pt x="3493" y="297"/>
                      <a:pt x="3491" y="297"/>
                      <a:pt x="3490" y="300"/>
                    </a:cubicBezTo>
                    <a:cubicBezTo>
                      <a:pt x="3488" y="303"/>
                      <a:pt x="3484" y="302"/>
                      <a:pt x="3482" y="300"/>
                    </a:cubicBezTo>
                    <a:cubicBezTo>
                      <a:pt x="3479" y="298"/>
                      <a:pt x="3474" y="293"/>
                      <a:pt x="3474" y="289"/>
                    </a:cubicBezTo>
                    <a:cubicBezTo>
                      <a:pt x="3475" y="284"/>
                      <a:pt x="3470" y="287"/>
                      <a:pt x="3467" y="287"/>
                    </a:cubicBezTo>
                    <a:cubicBezTo>
                      <a:pt x="3464" y="286"/>
                      <a:pt x="3463" y="284"/>
                      <a:pt x="3463" y="278"/>
                    </a:cubicBezTo>
                    <a:cubicBezTo>
                      <a:pt x="3464" y="273"/>
                      <a:pt x="3464" y="273"/>
                      <a:pt x="3462" y="271"/>
                    </a:cubicBezTo>
                    <a:cubicBezTo>
                      <a:pt x="3460" y="268"/>
                      <a:pt x="3461" y="264"/>
                      <a:pt x="3463" y="256"/>
                    </a:cubicBezTo>
                    <a:cubicBezTo>
                      <a:pt x="3465" y="249"/>
                      <a:pt x="3461" y="246"/>
                      <a:pt x="3459" y="246"/>
                    </a:cubicBezTo>
                    <a:cubicBezTo>
                      <a:pt x="3458" y="246"/>
                      <a:pt x="3456" y="246"/>
                      <a:pt x="3454" y="245"/>
                    </a:cubicBezTo>
                    <a:cubicBezTo>
                      <a:pt x="3453" y="244"/>
                      <a:pt x="3451" y="243"/>
                      <a:pt x="3450" y="242"/>
                    </a:cubicBezTo>
                    <a:cubicBezTo>
                      <a:pt x="3445" y="239"/>
                      <a:pt x="3447" y="234"/>
                      <a:pt x="3443" y="230"/>
                    </a:cubicBezTo>
                    <a:cubicBezTo>
                      <a:pt x="3441" y="228"/>
                      <a:pt x="3442" y="224"/>
                      <a:pt x="3444" y="221"/>
                    </a:cubicBezTo>
                    <a:cubicBezTo>
                      <a:pt x="3444" y="220"/>
                      <a:pt x="3444" y="216"/>
                      <a:pt x="3442" y="212"/>
                    </a:cubicBezTo>
                    <a:cubicBezTo>
                      <a:pt x="3439" y="208"/>
                      <a:pt x="3434" y="205"/>
                      <a:pt x="3433" y="204"/>
                    </a:cubicBezTo>
                    <a:cubicBezTo>
                      <a:pt x="3432" y="203"/>
                      <a:pt x="3430" y="200"/>
                      <a:pt x="3429" y="198"/>
                    </a:cubicBezTo>
                    <a:cubicBezTo>
                      <a:pt x="3428" y="196"/>
                      <a:pt x="3428" y="195"/>
                      <a:pt x="3426" y="191"/>
                    </a:cubicBezTo>
                    <a:cubicBezTo>
                      <a:pt x="3424" y="188"/>
                      <a:pt x="3416" y="186"/>
                      <a:pt x="3413" y="184"/>
                    </a:cubicBezTo>
                    <a:cubicBezTo>
                      <a:pt x="3410" y="181"/>
                      <a:pt x="3409" y="177"/>
                      <a:pt x="3409" y="176"/>
                    </a:cubicBezTo>
                    <a:cubicBezTo>
                      <a:pt x="3408" y="173"/>
                      <a:pt x="3412" y="161"/>
                      <a:pt x="3409" y="160"/>
                    </a:cubicBezTo>
                    <a:cubicBezTo>
                      <a:pt x="3403" y="159"/>
                      <a:pt x="3407" y="165"/>
                      <a:pt x="3405" y="166"/>
                    </a:cubicBezTo>
                    <a:cubicBezTo>
                      <a:pt x="3403" y="167"/>
                      <a:pt x="3400" y="166"/>
                      <a:pt x="3400" y="164"/>
                    </a:cubicBezTo>
                    <a:cubicBezTo>
                      <a:pt x="3400" y="163"/>
                      <a:pt x="3399" y="161"/>
                      <a:pt x="3403" y="156"/>
                    </a:cubicBezTo>
                    <a:cubicBezTo>
                      <a:pt x="3407" y="152"/>
                      <a:pt x="3403" y="152"/>
                      <a:pt x="3401" y="151"/>
                    </a:cubicBezTo>
                    <a:cubicBezTo>
                      <a:pt x="3396" y="148"/>
                      <a:pt x="3402" y="143"/>
                      <a:pt x="3395" y="142"/>
                    </a:cubicBezTo>
                    <a:cubicBezTo>
                      <a:pt x="3393" y="142"/>
                      <a:pt x="3391" y="140"/>
                      <a:pt x="3390" y="134"/>
                    </a:cubicBezTo>
                    <a:cubicBezTo>
                      <a:pt x="3390" y="129"/>
                      <a:pt x="3388" y="126"/>
                      <a:pt x="3386" y="125"/>
                    </a:cubicBezTo>
                    <a:cubicBezTo>
                      <a:pt x="3385" y="124"/>
                      <a:pt x="3381" y="121"/>
                      <a:pt x="3380" y="119"/>
                    </a:cubicBezTo>
                    <a:cubicBezTo>
                      <a:pt x="3379" y="117"/>
                      <a:pt x="3374" y="112"/>
                      <a:pt x="3372" y="110"/>
                    </a:cubicBezTo>
                    <a:cubicBezTo>
                      <a:pt x="3370" y="107"/>
                      <a:pt x="3371" y="103"/>
                      <a:pt x="3373" y="101"/>
                    </a:cubicBezTo>
                    <a:cubicBezTo>
                      <a:pt x="3375" y="99"/>
                      <a:pt x="3374" y="93"/>
                      <a:pt x="3371" y="93"/>
                    </a:cubicBezTo>
                    <a:cubicBezTo>
                      <a:pt x="3368" y="92"/>
                      <a:pt x="3362" y="92"/>
                      <a:pt x="3362" y="90"/>
                    </a:cubicBezTo>
                    <a:cubicBezTo>
                      <a:pt x="3361" y="89"/>
                      <a:pt x="3360" y="87"/>
                      <a:pt x="3362" y="84"/>
                    </a:cubicBezTo>
                    <a:cubicBezTo>
                      <a:pt x="3363" y="84"/>
                      <a:pt x="3365" y="81"/>
                      <a:pt x="3364" y="79"/>
                    </a:cubicBezTo>
                    <a:cubicBezTo>
                      <a:pt x="3362" y="75"/>
                      <a:pt x="3356" y="73"/>
                      <a:pt x="3356" y="73"/>
                    </a:cubicBezTo>
                    <a:cubicBezTo>
                      <a:pt x="3354" y="72"/>
                      <a:pt x="3350" y="69"/>
                      <a:pt x="3347" y="65"/>
                    </a:cubicBezTo>
                    <a:cubicBezTo>
                      <a:pt x="3343" y="57"/>
                      <a:pt x="3338" y="68"/>
                      <a:pt x="3335" y="60"/>
                    </a:cubicBezTo>
                    <a:cubicBezTo>
                      <a:pt x="3334" y="57"/>
                      <a:pt x="3335" y="56"/>
                      <a:pt x="3336" y="55"/>
                    </a:cubicBezTo>
                    <a:cubicBezTo>
                      <a:pt x="3337" y="53"/>
                      <a:pt x="3339" y="53"/>
                      <a:pt x="3339" y="48"/>
                    </a:cubicBezTo>
                    <a:cubicBezTo>
                      <a:pt x="3339" y="45"/>
                      <a:pt x="3336" y="45"/>
                      <a:pt x="3332" y="46"/>
                    </a:cubicBezTo>
                    <a:cubicBezTo>
                      <a:pt x="3329" y="46"/>
                      <a:pt x="3327" y="42"/>
                      <a:pt x="3325" y="38"/>
                    </a:cubicBezTo>
                    <a:cubicBezTo>
                      <a:pt x="3322" y="35"/>
                      <a:pt x="3319" y="39"/>
                      <a:pt x="3317" y="41"/>
                    </a:cubicBezTo>
                    <a:cubicBezTo>
                      <a:pt x="3315" y="42"/>
                      <a:pt x="3311" y="39"/>
                      <a:pt x="3314" y="37"/>
                    </a:cubicBezTo>
                    <a:cubicBezTo>
                      <a:pt x="3316" y="35"/>
                      <a:pt x="3315" y="33"/>
                      <a:pt x="3314" y="30"/>
                    </a:cubicBezTo>
                    <a:cubicBezTo>
                      <a:pt x="3312" y="26"/>
                      <a:pt x="3312" y="26"/>
                      <a:pt x="3306" y="26"/>
                    </a:cubicBezTo>
                    <a:cubicBezTo>
                      <a:pt x="3300" y="26"/>
                      <a:pt x="3300" y="27"/>
                      <a:pt x="3292" y="23"/>
                    </a:cubicBezTo>
                    <a:cubicBezTo>
                      <a:pt x="3284" y="19"/>
                      <a:pt x="3280" y="18"/>
                      <a:pt x="3275" y="18"/>
                    </a:cubicBezTo>
                    <a:cubicBezTo>
                      <a:pt x="3269" y="18"/>
                      <a:pt x="3269" y="22"/>
                      <a:pt x="3268" y="25"/>
                    </a:cubicBezTo>
                    <a:cubicBezTo>
                      <a:pt x="3266" y="28"/>
                      <a:pt x="3263" y="27"/>
                      <a:pt x="3260" y="24"/>
                    </a:cubicBezTo>
                    <a:cubicBezTo>
                      <a:pt x="3256" y="20"/>
                      <a:pt x="3253" y="22"/>
                      <a:pt x="3248" y="24"/>
                    </a:cubicBezTo>
                    <a:cubicBezTo>
                      <a:pt x="3244" y="25"/>
                      <a:pt x="3240" y="19"/>
                      <a:pt x="3237" y="15"/>
                    </a:cubicBezTo>
                    <a:cubicBezTo>
                      <a:pt x="3236" y="13"/>
                      <a:pt x="3235" y="13"/>
                      <a:pt x="3234" y="12"/>
                    </a:cubicBezTo>
                    <a:cubicBezTo>
                      <a:pt x="3231" y="10"/>
                      <a:pt x="3227" y="11"/>
                      <a:pt x="3225" y="12"/>
                    </a:cubicBezTo>
                    <a:cubicBezTo>
                      <a:pt x="3224" y="13"/>
                      <a:pt x="3220" y="13"/>
                      <a:pt x="3218" y="11"/>
                    </a:cubicBezTo>
                    <a:cubicBezTo>
                      <a:pt x="3216" y="9"/>
                      <a:pt x="3210" y="8"/>
                      <a:pt x="3206" y="4"/>
                    </a:cubicBezTo>
                    <a:cubicBezTo>
                      <a:pt x="3202" y="0"/>
                      <a:pt x="3194" y="2"/>
                      <a:pt x="3193" y="4"/>
                    </a:cubicBezTo>
                    <a:cubicBezTo>
                      <a:pt x="3192" y="6"/>
                      <a:pt x="3191" y="5"/>
                      <a:pt x="3189" y="4"/>
                    </a:cubicBezTo>
                    <a:cubicBezTo>
                      <a:pt x="3188" y="3"/>
                      <a:pt x="3188" y="4"/>
                      <a:pt x="3187" y="5"/>
                    </a:cubicBezTo>
                    <a:cubicBezTo>
                      <a:pt x="3186" y="6"/>
                      <a:pt x="3185" y="7"/>
                      <a:pt x="3180" y="5"/>
                    </a:cubicBezTo>
                    <a:cubicBezTo>
                      <a:pt x="3174" y="3"/>
                      <a:pt x="3174" y="3"/>
                      <a:pt x="3173" y="5"/>
                    </a:cubicBezTo>
                    <a:cubicBezTo>
                      <a:pt x="3172" y="7"/>
                      <a:pt x="3170" y="8"/>
                      <a:pt x="3167" y="10"/>
                    </a:cubicBezTo>
                    <a:cubicBezTo>
                      <a:pt x="3163" y="13"/>
                      <a:pt x="3159" y="9"/>
                      <a:pt x="3157" y="12"/>
                    </a:cubicBezTo>
                    <a:cubicBezTo>
                      <a:pt x="3155" y="15"/>
                      <a:pt x="3150" y="16"/>
                      <a:pt x="3147" y="16"/>
                    </a:cubicBezTo>
                    <a:cubicBezTo>
                      <a:pt x="3144" y="17"/>
                      <a:pt x="3142" y="17"/>
                      <a:pt x="3138" y="17"/>
                    </a:cubicBezTo>
                    <a:cubicBezTo>
                      <a:pt x="3134" y="18"/>
                      <a:pt x="3131" y="18"/>
                      <a:pt x="3124" y="16"/>
                    </a:cubicBezTo>
                    <a:cubicBezTo>
                      <a:pt x="3117" y="14"/>
                      <a:pt x="3113" y="18"/>
                      <a:pt x="3111" y="20"/>
                    </a:cubicBezTo>
                    <a:cubicBezTo>
                      <a:pt x="3110" y="23"/>
                      <a:pt x="3110" y="24"/>
                      <a:pt x="3102" y="24"/>
                    </a:cubicBezTo>
                    <a:cubicBezTo>
                      <a:pt x="3095" y="25"/>
                      <a:pt x="3096" y="27"/>
                      <a:pt x="3090" y="29"/>
                    </a:cubicBezTo>
                    <a:cubicBezTo>
                      <a:pt x="3085" y="31"/>
                      <a:pt x="3077" y="35"/>
                      <a:pt x="3072" y="38"/>
                    </a:cubicBezTo>
                    <a:cubicBezTo>
                      <a:pt x="3067" y="40"/>
                      <a:pt x="3058" y="41"/>
                      <a:pt x="3048" y="41"/>
                    </a:cubicBezTo>
                    <a:cubicBezTo>
                      <a:pt x="3038" y="42"/>
                      <a:pt x="3039" y="44"/>
                      <a:pt x="3039" y="48"/>
                    </a:cubicBezTo>
                    <a:cubicBezTo>
                      <a:pt x="3038" y="52"/>
                      <a:pt x="3037" y="51"/>
                      <a:pt x="3033" y="57"/>
                    </a:cubicBezTo>
                    <a:cubicBezTo>
                      <a:pt x="3030" y="62"/>
                      <a:pt x="3022" y="68"/>
                      <a:pt x="3019" y="74"/>
                    </a:cubicBezTo>
                    <a:cubicBezTo>
                      <a:pt x="3016" y="80"/>
                      <a:pt x="3012" y="82"/>
                      <a:pt x="3008" y="85"/>
                    </a:cubicBezTo>
                    <a:cubicBezTo>
                      <a:pt x="3005" y="88"/>
                      <a:pt x="3004" y="89"/>
                      <a:pt x="3007" y="92"/>
                    </a:cubicBezTo>
                    <a:cubicBezTo>
                      <a:pt x="3009" y="94"/>
                      <a:pt x="3008" y="94"/>
                      <a:pt x="3006" y="98"/>
                    </a:cubicBezTo>
                    <a:cubicBezTo>
                      <a:pt x="3005" y="102"/>
                      <a:pt x="3005" y="101"/>
                      <a:pt x="3006" y="104"/>
                    </a:cubicBezTo>
                    <a:cubicBezTo>
                      <a:pt x="3007" y="107"/>
                      <a:pt x="3013" y="107"/>
                      <a:pt x="3020" y="102"/>
                    </a:cubicBezTo>
                    <a:cubicBezTo>
                      <a:pt x="3027" y="97"/>
                      <a:pt x="3037" y="102"/>
                      <a:pt x="3040" y="103"/>
                    </a:cubicBezTo>
                    <a:cubicBezTo>
                      <a:pt x="3043" y="105"/>
                      <a:pt x="3044" y="107"/>
                      <a:pt x="3044" y="108"/>
                    </a:cubicBezTo>
                    <a:cubicBezTo>
                      <a:pt x="3044" y="110"/>
                      <a:pt x="3044" y="112"/>
                      <a:pt x="3042" y="119"/>
                    </a:cubicBezTo>
                    <a:cubicBezTo>
                      <a:pt x="3040" y="126"/>
                      <a:pt x="3042" y="127"/>
                      <a:pt x="3046" y="129"/>
                    </a:cubicBezTo>
                    <a:cubicBezTo>
                      <a:pt x="3051" y="132"/>
                      <a:pt x="3049" y="142"/>
                      <a:pt x="3050" y="146"/>
                    </a:cubicBezTo>
                    <a:cubicBezTo>
                      <a:pt x="3050" y="150"/>
                      <a:pt x="3050" y="151"/>
                      <a:pt x="3049" y="154"/>
                    </a:cubicBezTo>
                    <a:cubicBezTo>
                      <a:pt x="3047" y="156"/>
                      <a:pt x="3034" y="166"/>
                      <a:pt x="3032" y="169"/>
                    </a:cubicBezTo>
                    <a:cubicBezTo>
                      <a:pt x="3030" y="171"/>
                      <a:pt x="3023" y="179"/>
                      <a:pt x="3021" y="181"/>
                    </a:cubicBezTo>
                    <a:cubicBezTo>
                      <a:pt x="3019" y="183"/>
                      <a:pt x="3017" y="184"/>
                      <a:pt x="3016" y="187"/>
                    </a:cubicBezTo>
                    <a:cubicBezTo>
                      <a:pt x="3016" y="189"/>
                      <a:pt x="3016" y="190"/>
                      <a:pt x="3016" y="194"/>
                    </a:cubicBezTo>
                    <a:cubicBezTo>
                      <a:pt x="3015" y="199"/>
                      <a:pt x="3014" y="200"/>
                      <a:pt x="3014" y="202"/>
                    </a:cubicBezTo>
                    <a:cubicBezTo>
                      <a:pt x="3014" y="205"/>
                      <a:pt x="3014" y="207"/>
                      <a:pt x="3012" y="208"/>
                    </a:cubicBezTo>
                    <a:cubicBezTo>
                      <a:pt x="3010" y="209"/>
                      <a:pt x="3011" y="210"/>
                      <a:pt x="3011" y="213"/>
                    </a:cubicBezTo>
                    <a:cubicBezTo>
                      <a:pt x="3011" y="216"/>
                      <a:pt x="3010" y="215"/>
                      <a:pt x="3009" y="217"/>
                    </a:cubicBezTo>
                    <a:cubicBezTo>
                      <a:pt x="3007" y="219"/>
                      <a:pt x="3007" y="220"/>
                      <a:pt x="3007" y="221"/>
                    </a:cubicBezTo>
                    <a:cubicBezTo>
                      <a:pt x="3007" y="223"/>
                      <a:pt x="3007" y="223"/>
                      <a:pt x="3005" y="225"/>
                    </a:cubicBezTo>
                    <a:cubicBezTo>
                      <a:pt x="3003" y="226"/>
                      <a:pt x="3003" y="228"/>
                      <a:pt x="3004" y="233"/>
                    </a:cubicBezTo>
                    <a:cubicBezTo>
                      <a:pt x="3005" y="239"/>
                      <a:pt x="2999" y="245"/>
                      <a:pt x="2995" y="248"/>
                    </a:cubicBezTo>
                    <a:cubicBezTo>
                      <a:pt x="2992" y="252"/>
                      <a:pt x="2991" y="256"/>
                      <a:pt x="2992" y="259"/>
                    </a:cubicBezTo>
                    <a:cubicBezTo>
                      <a:pt x="2992" y="262"/>
                      <a:pt x="2992" y="265"/>
                      <a:pt x="2990" y="269"/>
                    </a:cubicBezTo>
                    <a:cubicBezTo>
                      <a:pt x="2989" y="272"/>
                      <a:pt x="2984" y="278"/>
                      <a:pt x="2982" y="281"/>
                    </a:cubicBezTo>
                    <a:cubicBezTo>
                      <a:pt x="2981" y="284"/>
                      <a:pt x="2980" y="286"/>
                      <a:pt x="2980" y="290"/>
                    </a:cubicBezTo>
                    <a:cubicBezTo>
                      <a:pt x="2981" y="293"/>
                      <a:pt x="2979" y="295"/>
                      <a:pt x="2976" y="297"/>
                    </a:cubicBezTo>
                    <a:cubicBezTo>
                      <a:pt x="2974" y="299"/>
                      <a:pt x="2972" y="298"/>
                      <a:pt x="2973" y="301"/>
                    </a:cubicBezTo>
                    <a:cubicBezTo>
                      <a:pt x="2974" y="305"/>
                      <a:pt x="2978" y="304"/>
                      <a:pt x="2984" y="304"/>
                    </a:cubicBezTo>
                    <a:cubicBezTo>
                      <a:pt x="2990" y="303"/>
                      <a:pt x="2987" y="306"/>
                      <a:pt x="2987" y="307"/>
                    </a:cubicBezTo>
                    <a:cubicBezTo>
                      <a:pt x="2987" y="307"/>
                      <a:pt x="2987" y="307"/>
                      <a:pt x="2987" y="307"/>
                    </a:cubicBezTo>
                    <a:cubicBezTo>
                      <a:pt x="2986" y="310"/>
                      <a:pt x="2986" y="310"/>
                      <a:pt x="2987" y="315"/>
                    </a:cubicBezTo>
                    <a:cubicBezTo>
                      <a:pt x="2988" y="319"/>
                      <a:pt x="2986" y="322"/>
                      <a:pt x="2983" y="325"/>
                    </a:cubicBezTo>
                    <a:cubicBezTo>
                      <a:pt x="2980" y="328"/>
                      <a:pt x="2976" y="330"/>
                      <a:pt x="2974" y="334"/>
                    </a:cubicBezTo>
                    <a:cubicBezTo>
                      <a:pt x="2973" y="338"/>
                      <a:pt x="2971" y="338"/>
                      <a:pt x="2967" y="338"/>
                    </a:cubicBezTo>
                    <a:cubicBezTo>
                      <a:pt x="2963" y="338"/>
                      <a:pt x="2961" y="337"/>
                      <a:pt x="2959" y="339"/>
                    </a:cubicBezTo>
                    <a:cubicBezTo>
                      <a:pt x="2957" y="340"/>
                      <a:pt x="2956" y="340"/>
                      <a:pt x="2948" y="342"/>
                    </a:cubicBezTo>
                    <a:cubicBezTo>
                      <a:pt x="2941" y="344"/>
                      <a:pt x="2942" y="347"/>
                      <a:pt x="2939" y="351"/>
                    </a:cubicBezTo>
                    <a:cubicBezTo>
                      <a:pt x="2936" y="354"/>
                      <a:pt x="2929" y="362"/>
                      <a:pt x="2927" y="367"/>
                    </a:cubicBezTo>
                    <a:cubicBezTo>
                      <a:pt x="2926" y="369"/>
                      <a:pt x="2921" y="371"/>
                      <a:pt x="2915" y="373"/>
                    </a:cubicBezTo>
                    <a:cubicBezTo>
                      <a:pt x="2915" y="373"/>
                      <a:pt x="2907" y="375"/>
                      <a:pt x="2904" y="377"/>
                    </a:cubicBezTo>
                    <a:cubicBezTo>
                      <a:pt x="2901" y="379"/>
                      <a:pt x="2897" y="379"/>
                      <a:pt x="2892" y="374"/>
                    </a:cubicBezTo>
                    <a:cubicBezTo>
                      <a:pt x="2888" y="370"/>
                      <a:pt x="2877" y="373"/>
                      <a:pt x="2873" y="373"/>
                    </a:cubicBezTo>
                    <a:cubicBezTo>
                      <a:pt x="2869" y="373"/>
                      <a:pt x="2858" y="368"/>
                      <a:pt x="2849" y="361"/>
                    </a:cubicBezTo>
                    <a:cubicBezTo>
                      <a:pt x="2839" y="353"/>
                      <a:pt x="2838" y="361"/>
                      <a:pt x="2838" y="361"/>
                    </a:cubicBezTo>
                    <a:cubicBezTo>
                      <a:pt x="2838" y="361"/>
                      <a:pt x="2818" y="414"/>
                      <a:pt x="2816" y="418"/>
                    </a:cubicBezTo>
                    <a:cubicBezTo>
                      <a:pt x="2815" y="422"/>
                      <a:pt x="2809" y="438"/>
                      <a:pt x="2806" y="443"/>
                    </a:cubicBezTo>
                    <a:cubicBezTo>
                      <a:pt x="2804" y="448"/>
                      <a:pt x="2808" y="450"/>
                      <a:pt x="2807" y="454"/>
                    </a:cubicBezTo>
                    <a:cubicBezTo>
                      <a:pt x="2806" y="457"/>
                      <a:pt x="2798" y="468"/>
                      <a:pt x="2796" y="470"/>
                    </a:cubicBezTo>
                    <a:cubicBezTo>
                      <a:pt x="2794" y="472"/>
                      <a:pt x="2793" y="478"/>
                      <a:pt x="2793" y="478"/>
                    </a:cubicBezTo>
                    <a:cubicBezTo>
                      <a:pt x="2793" y="478"/>
                      <a:pt x="2795" y="492"/>
                      <a:pt x="2795" y="495"/>
                    </a:cubicBezTo>
                    <a:cubicBezTo>
                      <a:pt x="2795" y="499"/>
                      <a:pt x="2792" y="501"/>
                      <a:pt x="2787" y="504"/>
                    </a:cubicBezTo>
                    <a:cubicBezTo>
                      <a:pt x="2781" y="508"/>
                      <a:pt x="2781" y="510"/>
                      <a:pt x="2781" y="510"/>
                    </a:cubicBezTo>
                    <a:cubicBezTo>
                      <a:pt x="2781" y="510"/>
                      <a:pt x="2780" y="521"/>
                      <a:pt x="2780" y="527"/>
                    </a:cubicBezTo>
                    <a:cubicBezTo>
                      <a:pt x="2780" y="533"/>
                      <a:pt x="2783" y="534"/>
                      <a:pt x="2783" y="534"/>
                    </a:cubicBezTo>
                    <a:cubicBezTo>
                      <a:pt x="2783" y="534"/>
                      <a:pt x="2793" y="546"/>
                      <a:pt x="2797" y="549"/>
                    </a:cubicBezTo>
                    <a:cubicBezTo>
                      <a:pt x="2800" y="551"/>
                      <a:pt x="2804" y="555"/>
                      <a:pt x="2806" y="553"/>
                    </a:cubicBezTo>
                    <a:cubicBezTo>
                      <a:pt x="2809" y="551"/>
                      <a:pt x="2813" y="543"/>
                      <a:pt x="2816" y="539"/>
                    </a:cubicBezTo>
                    <a:cubicBezTo>
                      <a:pt x="2819" y="534"/>
                      <a:pt x="2824" y="536"/>
                      <a:pt x="2833" y="537"/>
                    </a:cubicBezTo>
                    <a:cubicBezTo>
                      <a:pt x="2842" y="537"/>
                      <a:pt x="2842" y="537"/>
                      <a:pt x="2845" y="534"/>
                    </a:cubicBezTo>
                    <a:cubicBezTo>
                      <a:pt x="2848" y="532"/>
                      <a:pt x="2852" y="532"/>
                      <a:pt x="2852" y="532"/>
                    </a:cubicBezTo>
                    <a:cubicBezTo>
                      <a:pt x="2852" y="532"/>
                      <a:pt x="2858" y="534"/>
                      <a:pt x="2862" y="533"/>
                    </a:cubicBezTo>
                    <a:cubicBezTo>
                      <a:pt x="2867" y="533"/>
                      <a:pt x="2868" y="535"/>
                      <a:pt x="2870" y="537"/>
                    </a:cubicBezTo>
                    <a:cubicBezTo>
                      <a:pt x="2873" y="539"/>
                      <a:pt x="2880" y="542"/>
                      <a:pt x="2883" y="546"/>
                    </a:cubicBezTo>
                    <a:cubicBezTo>
                      <a:pt x="2887" y="550"/>
                      <a:pt x="2891" y="552"/>
                      <a:pt x="2893" y="551"/>
                    </a:cubicBezTo>
                    <a:cubicBezTo>
                      <a:pt x="2895" y="550"/>
                      <a:pt x="2899" y="545"/>
                      <a:pt x="2902" y="540"/>
                    </a:cubicBezTo>
                    <a:cubicBezTo>
                      <a:pt x="2904" y="536"/>
                      <a:pt x="2913" y="523"/>
                      <a:pt x="2916" y="518"/>
                    </a:cubicBezTo>
                    <a:cubicBezTo>
                      <a:pt x="2919" y="514"/>
                      <a:pt x="2921" y="520"/>
                      <a:pt x="2927" y="517"/>
                    </a:cubicBezTo>
                    <a:cubicBezTo>
                      <a:pt x="2931" y="514"/>
                      <a:pt x="2935" y="513"/>
                      <a:pt x="2938" y="515"/>
                    </a:cubicBezTo>
                    <a:cubicBezTo>
                      <a:pt x="2941" y="516"/>
                      <a:pt x="2948" y="516"/>
                      <a:pt x="2951" y="516"/>
                    </a:cubicBezTo>
                    <a:cubicBezTo>
                      <a:pt x="2952" y="516"/>
                      <a:pt x="2953" y="517"/>
                      <a:pt x="2955" y="517"/>
                    </a:cubicBezTo>
                    <a:cubicBezTo>
                      <a:pt x="2960" y="516"/>
                      <a:pt x="2962" y="520"/>
                      <a:pt x="2963" y="523"/>
                    </a:cubicBezTo>
                    <a:cubicBezTo>
                      <a:pt x="2963" y="526"/>
                      <a:pt x="2970" y="534"/>
                      <a:pt x="2972" y="536"/>
                    </a:cubicBezTo>
                    <a:cubicBezTo>
                      <a:pt x="2975" y="538"/>
                      <a:pt x="2990" y="542"/>
                      <a:pt x="2993" y="544"/>
                    </a:cubicBezTo>
                    <a:cubicBezTo>
                      <a:pt x="2996" y="546"/>
                      <a:pt x="2997" y="549"/>
                      <a:pt x="2998" y="551"/>
                    </a:cubicBezTo>
                    <a:cubicBezTo>
                      <a:pt x="2999" y="553"/>
                      <a:pt x="3007" y="558"/>
                      <a:pt x="3008" y="560"/>
                    </a:cubicBezTo>
                    <a:cubicBezTo>
                      <a:pt x="3010" y="563"/>
                      <a:pt x="3011" y="563"/>
                      <a:pt x="3012" y="563"/>
                    </a:cubicBezTo>
                    <a:cubicBezTo>
                      <a:pt x="3015" y="563"/>
                      <a:pt x="3031" y="582"/>
                      <a:pt x="3036" y="587"/>
                    </a:cubicBezTo>
                    <a:cubicBezTo>
                      <a:pt x="3037" y="589"/>
                      <a:pt x="3039" y="592"/>
                      <a:pt x="3039" y="594"/>
                    </a:cubicBezTo>
                    <a:cubicBezTo>
                      <a:pt x="3039" y="597"/>
                      <a:pt x="3043" y="599"/>
                      <a:pt x="3044" y="601"/>
                    </a:cubicBezTo>
                    <a:cubicBezTo>
                      <a:pt x="3044" y="601"/>
                      <a:pt x="3044" y="601"/>
                      <a:pt x="3045" y="601"/>
                    </a:cubicBezTo>
                    <a:cubicBezTo>
                      <a:pt x="3046" y="603"/>
                      <a:pt x="3047" y="605"/>
                      <a:pt x="3048" y="607"/>
                    </a:cubicBezTo>
                    <a:cubicBezTo>
                      <a:pt x="3049" y="609"/>
                      <a:pt x="3049" y="611"/>
                      <a:pt x="3049" y="613"/>
                    </a:cubicBezTo>
                    <a:cubicBezTo>
                      <a:pt x="3049" y="616"/>
                      <a:pt x="3048" y="618"/>
                      <a:pt x="3047" y="620"/>
                    </a:cubicBezTo>
                    <a:cubicBezTo>
                      <a:pt x="3048" y="620"/>
                      <a:pt x="3049" y="620"/>
                      <a:pt x="3050" y="619"/>
                    </a:cubicBezTo>
                    <a:cubicBezTo>
                      <a:pt x="3049" y="621"/>
                      <a:pt x="3048" y="622"/>
                      <a:pt x="3046" y="623"/>
                    </a:cubicBezTo>
                    <a:cubicBezTo>
                      <a:pt x="3046" y="623"/>
                      <a:pt x="3045" y="623"/>
                      <a:pt x="3045" y="624"/>
                    </a:cubicBezTo>
                    <a:cubicBezTo>
                      <a:pt x="3046" y="623"/>
                      <a:pt x="3046" y="621"/>
                      <a:pt x="3047" y="620"/>
                    </a:cubicBezTo>
                    <a:cubicBezTo>
                      <a:pt x="3047" y="620"/>
                      <a:pt x="3047" y="620"/>
                      <a:pt x="3047" y="620"/>
                    </a:cubicBezTo>
                    <a:cubicBezTo>
                      <a:pt x="3044" y="621"/>
                      <a:pt x="3045" y="623"/>
                      <a:pt x="3044" y="625"/>
                    </a:cubicBezTo>
                    <a:cubicBezTo>
                      <a:pt x="3042" y="626"/>
                      <a:pt x="3042" y="628"/>
                      <a:pt x="3041" y="629"/>
                    </a:cubicBezTo>
                    <a:cubicBezTo>
                      <a:pt x="3041" y="629"/>
                      <a:pt x="3041" y="630"/>
                      <a:pt x="3040" y="630"/>
                    </a:cubicBezTo>
                    <a:cubicBezTo>
                      <a:pt x="3037" y="632"/>
                      <a:pt x="3036" y="634"/>
                      <a:pt x="3029" y="633"/>
                    </a:cubicBezTo>
                    <a:cubicBezTo>
                      <a:pt x="3022" y="632"/>
                      <a:pt x="3018" y="633"/>
                      <a:pt x="3016" y="634"/>
                    </a:cubicBezTo>
                    <a:cubicBezTo>
                      <a:pt x="3014" y="635"/>
                      <a:pt x="3008" y="634"/>
                      <a:pt x="3006" y="634"/>
                    </a:cubicBezTo>
                    <a:cubicBezTo>
                      <a:pt x="3005" y="634"/>
                      <a:pt x="3001" y="632"/>
                      <a:pt x="3000" y="630"/>
                    </a:cubicBezTo>
                    <a:cubicBezTo>
                      <a:pt x="3000" y="628"/>
                      <a:pt x="2997" y="627"/>
                      <a:pt x="2995" y="627"/>
                    </a:cubicBezTo>
                    <a:cubicBezTo>
                      <a:pt x="2993" y="628"/>
                      <a:pt x="2993" y="627"/>
                      <a:pt x="2990" y="625"/>
                    </a:cubicBezTo>
                    <a:cubicBezTo>
                      <a:pt x="2987" y="622"/>
                      <a:pt x="2985" y="626"/>
                      <a:pt x="2984" y="629"/>
                    </a:cubicBezTo>
                    <a:cubicBezTo>
                      <a:pt x="2982" y="632"/>
                      <a:pt x="2981" y="631"/>
                      <a:pt x="2979" y="630"/>
                    </a:cubicBezTo>
                    <a:cubicBezTo>
                      <a:pt x="2977" y="630"/>
                      <a:pt x="2973" y="630"/>
                      <a:pt x="2971" y="631"/>
                    </a:cubicBezTo>
                    <a:cubicBezTo>
                      <a:pt x="2968" y="632"/>
                      <a:pt x="2967" y="631"/>
                      <a:pt x="2963" y="630"/>
                    </a:cubicBezTo>
                    <a:cubicBezTo>
                      <a:pt x="2959" y="628"/>
                      <a:pt x="2957" y="629"/>
                      <a:pt x="2955" y="631"/>
                    </a:cubicBezTo>
                    <a:cubicBezTo>
                      <a:pt x="2953" y="633"/>
                      <a:pt x="2950" y="631"/>
                      <a:pt x="2948" y="633"/>
                    </a:cubicBezTo>
                    <a:cubicBezTo>
                      <a:pt x="2946" y="635"/>
                      <a:pt x="2944" y="636"/>
                      <a:pt x="2942" y="637"/>
                    </a:cubicBezTo>
                    <a:cubicBezTo>
                      <a:pt x="2939" y="638"/>
                      <a:pt x="2934" y="641"/>
                      <a:pt x="2931" y="646"/>
                    </a:cubicBezTo>
                    <a:cubicBezTo>
                      <a:pt x="2927" y="650"/>
                      <a:pt x="2924" y="651"/>
                      <a:pt x="2922" y="650"/>
                    </a:cubicBezTo>
                    <a:cubicBezTo>
                      <a:pt x="2919" y="649"/>
                      <a:pt x="2917" y="646"/>
                      <a:pt x="2912" y="644"/>
                    </a:cubicBezTo>
                    <a:cubicBezTo>
                      <a:pt x="2906" y="642"/>
                      <a:pt x="2904" y="648"/>
                      <a:pt x="2903" y="651"/>
                    </a:cubicBezTo>
                    <a:cubicBezTo>
                      <a:pt x="2902" y="655"/>
                      <a:pt x="2902" y="656"/>
                      <a:pt x="2902" y="661"/>
                    </a:cubicBezTo>
                    <a:cubicBezTo>
                      <a:pt x="2902" y="666"/>
                      <a:pt x="2899" y="665"/>
                      <a:pt x="2895" y="667"/>
                    </a:cubicBezTo>
                    <a:cubicBezTo>
                      <a:pt x="2892" y="669"/>
                      <a:pt x="2882" y="667"/>
                      <a:pt x="2880" y="667"/>
                    </a:cubicBezTo>
                    <a:cubicBezTo>
                      <a:pt x="2878" y="667"/>
                      <a:pt x="2874" y="665"/>
                      <a:pt x="2872" y="666"/>
                    </a:cubicBezTo>
                    <a:cubicBezTo>
                      <a:pt x="2870" y="667"/>
                      <a:pt x="2868" y="668"/>
                      <a:pt x="2862" y="671"/>
                    </a:cubicBezTo>
                    <a:cubicBezTo>
                      <a:pt x="2855" y="673"/>
                      <a:pt x="2853" y="675"/>
                      <a:pt x="2851" y="679"/>
                    </a:cubicBezTo>
                    <a:cubicBezTo>
                      <a:pt x="2849" y="684"/>
                      <a:pt x="2842" y="697"/>
                      <a:pt x="2838" y="702"/>
                    </a:cubicBezTo>
                    <a:cubicBezTo>
                      <a:pt x="2835" y="706"/>
                      <a:pt x="2835" y="709"/>
                      <a:pt x="2835" y="712"/>
                    </a:cubicBezTo>
                    <a:cubicBezTo>
                      <a:pt x="2836" y="716"/>
                      <a:pt x="2837" y="720"/>
                      <a:pt x="2836" y="724"/>
                    </a:cubicBezTo>
                    <a:cubicBezTo>
                      <a:pt x="2835" y="728"/>
                      <a:pt x="2831" y="731"/>
                      <a:pt x="2824" y="732"/>
                    </a:cubicBezTo>
                    <a:cubicBezTo>
                      <a:pt x="2817" y="733"/>
                      <a:pt x="2820" y="734"/>
                      <a:pt x="2814" y="741"/>
                    </a:cubicBezTo>
                    <a:cubicBezTo>
                      <a:pt x="2809" y="747"/>
                      <a:pt x="2799" y="753"/>
                      <a:pt x="2797" y="754"/>
                    </a:cubicBezTo>
                    <a:cubicBezTo>
                      <a:pt x="2794" y="756"/>
                      <a:pt x="2790" y="757"/>
                      <a:pt x="2787" y="759"/>
                    </a:cubicBezTo>
                    <a:cubicBezTo>
                      <a:pt x="2783" y="761"/>
                      <a:pt x="2776" y="761"/>
                      <a:pt x="2772" y="761"/>
                    </a:cubicBezTo>
                    <a:cubicBezTo>
                      <a:pt x="2768" y="761"/>
                      <a:pt x="2763" y="761"/>
                      <a:pt x="2762" y="762"/>
                    </a:cubicBezTo>
                    <a:cubicBezTo>
                      <a:pt x="2760" y="763"/>
                      <a:pt x="2758" y="762"/>
                      <a:pt x="2753" y="761"/>
                    </a:cubicBezTo>
                    <a:cubicBezTo>
                      <a:pt x="2749" y="760"/>
                      <a:pt x="2743" y="757"/>
                      <a:pt x="2739" y="758"/>
                    </a:cubicBezTo>
                    <a:cubicBezTo>
                      <a:pt x="2735" y="760"/>
                      <a:pt x="2731" y="764"/>
                      <a:pt x="2731" y="770"/>
                    </a:cubicBezTo>
                    <a:cubicBezTo>
                      <a:pt x="2730" y="775"/>
                      <a:pt x="2728" y="780"/>
                      <a:pt x="2726" y="782"/>
                    </a:cubicBezTo>
                    <a:cubicBezTo>
                      <a:pt x="2724" y="783"/>
                      <a:pt x="2712" y="795"/>
                      <a:pt x="2709" y="800"/>
                    </a:cubicBezTo>
                    <a:cubicBezTo>
                      <a:pt x="2706" y="804"/>
                      <a:pt x="2699" y="805"/>
                      <a:pt x="2696" y="806"/>
                    </a:cubicBezTo>
                    <a:cubicBezTo>
                      <a:pt x="2693" y="807"/>
                      <a:pt x="2686" y="813"/>
                      <a:pt x="2683" y="818"/>
                    </a:cubicBezTo>
                    <a:cubicBezTo>
                      <a:pt x="2681" y="823"/>
                      <a:pt x="2674" y="822"/>
                      <a:pt x="2671" y="821"/>
                    </a:cubicBezTo>
                    <a:cubicBezTo>
                      <a:pt x="2668" y="820"/>
                      <a:pt x="2668" y="819"/>
                      <a:pt x="2661" y="818"/>
                    </a:cubicBezTo>
                    <a:cubicBezTo>
                      <a:pt x="2654" y="818"/>
                      <a:pt x="2649" y="819"/>
                      <a:pt x="2641" y="819"/>
                    </a:cubicBezTo>
                    <a:cubicBezTo>
                      <a:pt x="2632" y="818"/>
                      <a:pt x="2624" y="816"/>
                      <a:pt x="2620" y="815"/>
                    </a:cubicBezTo>
                    <a:cubicBezTo>
                      <a:pt x="2616" y="813"/>
                      <a:pt x="2602" y="801"/>
                      <a:pt x="2598" y="799"/>
                    </a:cubicBezTo>
                    <a:cubicBezTo>
                      <a:pt x="2594" y="796"/>
                      <a:pt x="2590" y="798"/>
                      <a:pt x="2583" y="798"/>
                    </a:cubicBezTo>
                    <a:cubicBezTo>
                      <a:pt x="2576" y="798"/>
                      <a:pt x="2571" y="797"/>
                      <a:pt x="2569" y="797"/>
                    </a:cubicBezTo>
                    <a:cubicBezTo>
                      <a:pt x="2567" y="798"/>
                      <a:pt x="2560" y="804"/>
                      <a:pt x="2556" y="808"/>
                    </a:cubicBezTo>
                    <a:cubicBezTo>
                      <a:pt x="2551" y="812"/>
                      <a:pt x="2551" y="817"/>
                      <a:pt x="2549" y="826"/>
                    </a:cubicBezTo>
                    <a:cubicBezTo>
                      <a:pt x="2547" y="834"/>
                      <a:pt x="2546" y="840"/>
                      <a:pt x="2546" y="843"/>
                    </a:cubicBezTo>
                    <a:cubicBezTo>
                      <a:pt x="2545" y="847"/>
                      <a:pt x="2542" y="855"/>
                      <a:pt x="2539" y="859"/>
                    </a:cubicBezTo>
                    <a:cubicBezTo>
                      <a:pt x="2537" y="862"/>
                      <a:pt x="2541" y="866"/>
                      <a:pt x="2543" y="869"/>
                    </a:cubicBezTo>
                    <a:cubicBezTo>
                      <a:pt x="2545" y="872"/>
                      <a:pt x="2545" y="873"/>
                      <a:pt x="2545" y="877"/>
                    </a:cubicBezTo>
                    <a:cubicBezTo>
                      <a:pt x="2545" y="882"/>
                      <a:pt x="2548" y="880"/>
                      <a:pt x="2548" y="883"/>
                    </a:cubicBezTo>
                    <a:cubicBezTo>
                      <a:pt x="2549" y="886"/>
                      <a:pt x="2551" y="889"/>
                      <a:pt x="2555" y="892"/>
                    </a:cubicBezTo>
                    <a:cubicBezTo>
                      <a:pt x="2559" y="894"/>
                      <a:pt x="2563" y="898"/>
                      <a:pt x="2567" y="902"/>
                    </a:cubicBezTo>
                    <a:cubicBezTo>
                      <a:pt x="2570" y="906"/>
                      <a:pt x="2572" y="908"/>
                      <a:pt x="2572" y="914"/>
                    </a:cubicBezTo>
                    <a:cubicBezTo>
                      <a:pt x="2572" y="920"/>
                      <a:pt x="2570" y="920"/>
                      <a:pt x="2568" y="922"/>
                    </a:cubicBezTo>
                    <a:cubicBezTo>
                      <a:pt x="2566" y="923"/>
                      <a:pt x="2565" y="923"/>
                      <a:pt x="2563" y="926"/>
                    </a:cubicBezTo>
                    <a:cubicBezTo>
                      <a:pt x="2560" y="930"/>
                      <a:pt x="2559" y="929"/>
                      <a:pt x="2555" y="936"/>
                    </a:cubicBezTo>
                    <a:cubicBezTo>
                      <a:pt x="2552" y="943"/>
                      <a:pt x="2546" y="939"/>
                      <a:pt x="2542" y="940"/>
                    </a:cubicBezTo>
                    <a:cubicBezTo>
                      <a:pt x="2538" y="940"/>
                      <a:pt x="2538" y="942"/>
                      <a:pt x="2534" y="944"/>
                    </a:cubicBezTo>
                    <a:cubicBezTo>
                      <a:pt x="2531" y="947"/>
                      <a:pt x="2526" y="950"/>
                      <a:pt x="2520" y="951"/>
                    </a:cubicBezTo>
                    <a:cubicBezTo>
                      <a:pt x="2513" y="952"/>
                      <a:pt x="2509" y="958"/>
                      <a:pt x="2507" y="961"/>
                    </a:cubicBezTo>
                    <a:cubicBezTo>
                      <a:pt x="2505" y="965"/>
                      <a:pt x="2498" y="968"/>
                      <a:pt x="2494" y="979"/>
                    </a:cubicBezTo>
                    <a:cubicBezTo>
                      <a:pt x="2490" y="990"/>
                      <a:pt x="2479" y="1001"/>
                      <a:pt x="2476" y="1003"/>
                    </a:cubicBezTo>
                    <a:cubicBezTo>
                      <a:pt x="2474" y="1006"/>
                      <a:pt x="2472" y="1008"/>
                      <a:pt x="2470" y="1009"/>
                    </a:cubicBezTo>
                    <a:cubicBezTo>
                      <a:pt x="2467" y="1010"/>
                      <a:pt x="2467" y="1010"/>
                      <a:pt x="2463" y="1014"/>
                    </a:cubicBezTo>
                    <a:cubicBezTo>
                      <a:pt x="2459" y="1018"/>
                      <a:pt x="2451" y="1019"/>
                      <a:pt x="2441" y="1019"/>
                    </a:cubicBezTo>
                    <a:cubicBezTo>
                      <a:pt x="2431" y="1019"/>
                      <a:pt x="2433" y="1022"/>
                      <a:pt x="2426" y="1030"/>
                    </a:cubicBezTo>
                    <a:cubicBezTo>
                      <a:pt x="2419" y="1038"/>
                      <a:pt x="2412" y="1037"/>
                      <a:pt x="2409" y="1039"/>
                    </a:cubicBezTo>
                    <a:cubicBezTo>
                      <a:pt x="2406" y="1040"/>
                      <a:pt x="2398" y="1039"/>
                      <a:pt x="2393" y="1039"/>
                    </a:cubicBezTo>
                    <a:cubicBezTo>
                      <a:pt x="2389" y="1039"/>
                      <a:pt x="2384" y="1036"/>
                      <a:pt x="2381" y="1039"/>
                    </a:cubicBezTo>
                    <a:cubicBezTo>
                      <a:pt x="2378" y="1041"/>
                      <a:pt x="2373" y="1042"/>
                      <a:pt x="2370" y="1041"/>
                    </a:cubicBezTo>
                    <a:cubicBezTo>
                      <a:pt x="2368" y="1040"/>
                      <a:pt x="2360" y="1038"/>
                      <a:pt x="2357" y="1038"/>
                    </a:cubicBezTo>
                    <a:cubicBezTo>
                      <a:pt x="2354" y="1038"/>
                      <a:pt x="2338" y="1037"/>
                      <a:pt x="2334" y="1037"/>
                    </a:cubicBezTo>
                    <a:cubicBezTo>
                      <a:pt x="2331" y="1036"/>
                      <a:pt x="2324" y="1037"/>
                      <a:pt x="2320" y="1041"/>
                    </a:cubicBezTo>
                    <a:cubicBezTo>
                      <a:pt x="2316" y="1045"/>
                      <a:pt x="2308" y="1042"/>
                      <a:pt x="2304" y="1044"/>
                    </a:cubicBezTo>
                    <a:cubicBezTo>
                      <a:pt x="2300" y="1045"/>
                      <a:pt x="2289" y="1043"/>
                      <a:pt x="2287" y="1041"/>
                    </a:cubicBezTo>
                    <a:cubicBezTo>
                      <a:pt x="2285" y="1039"/>
                      <a:pt x="2280" y="1038"/>
                      <a:pt x="2277" y="1039"/>
                    </a:cubicBezTo>
                    <a:cubicBezTo>
                      <a:pt x="2274" y="1039"/>
                      <a:pt x="2270" y="1043"/>
                      <a:pt x="2267" y="1046"/>
                    </a:cubicBezTo>
                    <a:cubicBezTo>
                      <a:pt x="2265" y="1050"/>
                      <a:pt x="2257" y="1049"/>
                      <a:pt x="2252" y="1049"/>
                    </a:cubicBezTo>
                    <a:cubicBezTo>
                      <a:pt x="2246" y="1050"/>
                      <a:pt x="2222" y="1058"/>
                      <a:pt x="2222" y="1058"/>
                    </a:cubicBezTo>
                    <a:cubicBezTo>
                      <a:pt x="2222" y="1058"/>
                      <a:pt x="2179" y="1076"/>
                      <a:pt x="2170" y="1080"/>
                    </a:cubicBezTo>
                    <a:cubicBezTo>
                      <a:pt x="2161" y="1085"/>
                      <a:pt x="2137" y="1097"/>
                      <a:pt x="2130" y="1101"/>
                    </a:cubicBezTo>
                    <a:cubicBezTo>
                      <a:pt x="2123" y="1105"/>
                      <a:pt x="2119" y="1106"/>
                      <a:pt x="2117" y="1106"/>
                    </a:cubicBezTo>
                    <a:cubicBezTo>
                      <a:pt x="2115" y="1105"/>
                      <a:pt x="2090" y="1106"/>
                      <a:pt x="2090" y="1106"/>
                    </a:cubicBezTo>
                    <a:cubicBezTo>
                      <a:pt x="2090" y="1088"/>
                      <a:pt x="2090" y="1088"/>
                      <a:pt x="2090" y="1088"/>
                    </a:cubicBezTo>
                    <a:cubicBezTo>
                      <a:pt x="2090" y="1088"/>
                      <a:pt x="2069" y="1090"/>
                      <a:pt x="2063" y="1090"/>
                    </a:cubicBezTo>
                    <a:cubicBezTo>
                      <a:pt x="2057" y="1090"/>
                      <a:pt x="2046" y="1092"/>
                      <a:pt x="2034" y="1089"/>
                    </a:cubicBezTo>
                    <a:cubicBezTo>
                      <a:pt x="2023" y="1087"/>
                      <a:pt x="1989" y="1062"/>
                      <a:pt x="1979" y="1057"/>
                    </a:cubicBezTo>
                    <a:cubicBezTo>
                      <a:pt x="1970" y="1052"/>
                      <a:pt x="1959" y="1051"/>
                      <a:pt x="1945" y="1050"/>
                    </a:cubicBezTo>
                    <a:cubicBezTo>
                      <a:pt x="1931" y="1049"/>
                      <a:pt x="1927" y="1036"/>
                      <a:pt x="1924" y="1026"/>
                    </a:cubicBezTo>
                    <a:cubicBezTo>
                      <a:pt x="1922" y="1016"/>
                      <a:pt x="1912" y="1016"/>
                      <a:pt x="1912" y="1016"/>
                    </a:cubicBezTo>
                    <a:cubicBezTo>
                      <a:pt x="1912" y="1016"/>
                      <a:pt x="1878" y="1006"/>
                      <a:pt x="1872" y="1003"/>
                    </a:cubicBezTo>
                    <a:cubicBezTo>
                      <a:pt x="1866" y="1001"/>
                      <a:pt x="1856" y="996"/>
                      <a:pt x="1852" y="996"/>
                    </a:cubicBezTo>
                    <a:cubicBezTo>
                      <a:pt x="1848" y="996"/>
                      <a:pt x="1836" y="994"/>
                      <a:pt x="1831" y="993"/>
                    </a:cubicBezTo>
                    <a:cubicBezTo>
                      <a:pt x="1826" y="992"/>
                      <a:pt x="1820" y="993"/>
                      <a:pt x="1817" y="996"/>
                    </a:cubicBezTo>
                    <a:cubicBezTo>
                      <a:pt x="1815" y="998"/>
                      <a:pt x="1814" y="996"/>
                      <a:pt x="1811" y="996"/>
                    </a:cubicBezTo>
                    <a:cubicBezTo>
                      <a:pt x="1808" y="996"/>
                      <a:pt x="1803" y="994"/>
                      <a:pt x="1798" y="994"/>
                    </a:cubicBezTo>
                    <a:cubicBezTo>
                      <a:pt x="1792" y="995"/>
                      <a:pt x="1760" y="996"/>
                      <a:pt x="1755" y="995"/>
                    </a:cubicBezTo>
                    <a:cubicBezTo>
                      <a:pt x="1750" y="995"/>
                      <a:pt x="1743" y="993"/>
                      <a:pt x="1737" y="992"/>
                    </a:cubicBezTo>
                    <a:cubicBezTo>
                      <a:pt x="1732" y="990"/>
                      <a:pt x="1713" y="987"/>
                      <a:pt x="1705" y="985"/>
                    </a:cubicBezTo>
                    <a:cubicBezTo>
                      <a:pt x="1696" y="983"/>
                      <a:pt x="1636" y="965"/>
                      <a:pt x="1629" y="962"/>
                    </a:cubicBezTo>
                    <a:cubicBezTo>
                      <a:pt x="1622" y="959"/>
                      <a:pt x="1623" y="961"/>
                      <a:pt x="1615" y="961"/>
                    </a:cubicBezTo>
                    <a:cubicBezTo>
                      <a:pt x="1607" y="961"/>
                      <a:pt x="1585" y="957"/>
                      <a:pt x="1579" y="958"/>
                    </a:cubicBezTo>
                    <a:cubicBezTo>
                      <a:pt x="1573" y="959"/>
                      <a:pt x="1564" y="953"/>
                      <a:pt x="1564" y="948"/>
                    </a:cubicBezTo>
                    <a:cubicBezTo>
                      <a:pt x="1564" y="943"/>
                      <a:pt x="1562" y="938"/>
                      <a:pt x="1561" y="934"/>
                    </a:cubicBezTo>
                    <a:cubicBezTo>
                      <a:pt x="1559" y="930"/>
                      <a:pt x="1545" y="911"/>
                      <a:pt x="1543" y="909"/>
                    </a:cubicBezTo>
                    <a:cubicBezTo>
                      <a:pt x="1540" y="907"/>
                      <a:pt x="1541" y="898"/>
                      <a:pt x="1541" y="893"/>
                    </a:cubicBezTo>
                    <a:cubicBezTo>
                      <a:pt x="1541" y="888"/>
                      <a:pt x="1538" y="878"/>
                      <a:pt x="1536" y="874"/>
                    </a:cubicBezTo>
                    <a:cubicBezTo>
                      <a:pt x="1534" y="870"/>
                      <a:pt x="1533" y="851"/>
                      <a:pt x="1531" y="844"/>
                    </a:cubicBezTo>
                    <a:cubicBezTo>
                      <a:pt x="1530" y="837"/>
                      <a:pt x="1529" y="836"/>
                      <a:pt x="1526" y="836"/>
                    </a:cubicBezTo>
                    <a:cubicBezTo>
                      <a:pt x="1524" y="835"/>
                      <a:pt x="1520" y="835"/>
                      <a:pt x="1517" y="833"/>
                    </a:cubicBezTo>
                    <a:cubicBezTo>
                      <a:pt x="1515" y="831"/>
                      <a:pt x="1517" y="828"/>
                      <a:pt x="1518" y="823"/>
                    </a:cubicBezTo>
                    <a:cubicBezTo>
                      <a:pt x="1520" y="818"/>
                      <a:pt x="1521" y="813"/>
                      <a:pt x="1523" y="812"/>
                    </a:cubicBezTo>
                    <a:cubicBezTo>
                      <a:pt x="1525" y="810"/>
                      <a:pt x="1521" y="808"/>
                      <a:pt x="1521" y="808"/>
                    </a:cubicBezTo>
                    <a:cubicBezTo>
                      <a:pt x="1521" y="808"/>
                      <a:pt x="1507" y="808"/>
                      <a:pt x="1502" y="808"/>
                    </a:cubicBezTo>
                    <a:cubicBezTo>
                      <a:pt x="1497" y="808"/>
                      <a:pt x="1497" y="808"/>
                      <a:pt x="1493" y="805"/>
                    </a:cubicBezTo>
                    <a:cubicBezTo>
                      <a:pt x="1489" y="803"/>
                      <a:pt x="1479" y="792"/>
                      <a:pt x="1476" y="788"/>
                    </a:cubicBezTo>
                    <a:cubicBezTo>
                      <a:pt x="1473" y="784"/>
                      <a:pt x="1463" y="780"/>
                      <a:pt x="1462" y="777"/>
                    </a:cubicBezTo>
                    <a:cubicBezTo>
                      <a:pt x="1461" y="774"/>
                      <a:pt x="1453" y="763"/>
                      <a:pt x="1451" y="760"/>
                    </a:cubicBezTo>
                    <a:cubicBezTo>
                      <a:pt x="1448" y="757"/>
                      <a:pt x="1433" y="747"/>
                      <a:pt x="1430" y="744"/>
                    </a:cubicBezTo>
                    <a:cubicBezTo>
                      <a:pt x="1428" y="741"/>
                      <a:pt x="1414" y="730"/>
                      <a:pt x="1413" y="728"/>
                    </a:cubicBezTo>
                    <a:cubicBezTo>
                      <a:pt x="1412" y="726"/>
                      <a:pt x="1405" y="724"/>
                      <a:pt x="1402" y="724"/>
                    </a:cubicBezTo>
                    <a:cubicBezTo>
                      <a:pt x="1400" y="724"/>
                      <a:pt x="1397" y="724"/>
                      <a:pt x="1396" y="722"/>
                    </a:cubicBezTo>
                    <a:cubicBezTo>
                      <a:pt x="1395" y="719"/>
                      <a:pt x="1388" y="718"/>
                      <a:pt x="1385" y="718"/>
                    </a:cubicBezTo>
                    <a:cubicBezTo>
                      <a:pt x="1382" y="718"/>
                      <a:pt x="1376" y="716"/>
                      <a:pt x="1374" y="714"/>
                    </a:cubicBezTo>
                    <a:cubicBezTo>
                      <a:pt x="1372" y="713"/>
                      <a:pt x="1364" y="710"/>
                      <a:pt x="1362" y="712"/>
                    </a:cubicBezTo>
                    <a:cubicBezTo>
                      <a:pt x="1359" y="714"/>
                      <a:pt x="1354" y="713"/>
                      <a:pt x="1351" y="712"/>
                    </a:cubicBezTo>
                    <a:cubicBezTo>
                      <a:pt x="1348" y="712"/>
                      <a:pt x="1345" y="710"/>
                      <a:pt x="1340" y="711"/>
                    </a:cubicBezTo>
                    <a:cubicBezTo>
                      <a:pt x="1336" y="711"/>
                      <a:pt x="1334" y="709"/>
                      <a:pt x="1329" y="706"/>
                    </a:cubicBezTo>
                    <a:cubicBezTo>
                      <a:pt x="1324" y="703"/>
                      <a:pt x="1310" y="702"/>
                      <a:pt x="1306" y="703"/>
                    </a:cubicBezTo>
                    <a:cubicBezTo>
                      <a:pt x="1301" y="703"/>
                      <a:pt x="1295" y="700"/>
                      <a:pt x="1294" y="696"/>
                    </a:cubicBezTo>
                    <a:cubicBezTo>
                      <a:pt x="1293" y="693"/>
                      <a:pt x="1288" y="692"/>
                      <a:pt x="1286" y="691"/>
                    </a:cubicBezTo>
                    <a:cubicBezTo>
                      <a:pt x="1283" y="691"/>
                      <a:pt x="1278" y="690"/>
                      <a:pt x="1275" y="690"/>
                    </a:cubicBezTo>
                    <a:cubicBezTo>
                      <a:pt x="1273" y="689"/>
                      <a:pt x="1270" y="685"/>
                      <a:pt x="1268" y="682"/>
                    </a:cubicBezTo>
                    <a:cubicBezTo>
                      <a:pt x="1266" y="679"/>
                      <a:pt x="1261" y="682"/>
                      <a:pt x="1257" y="683"/>
                    </a:cubicBezTo>
                    <a:cubicBezTo>
                      <a:pt x="1254" y="684"/>
                      <a:pt x="1253" y="679"/>
                      <a:pt x="1253" y="671"/>
                    </a:cubicBezTo>
                    <a:cubicBezTo>
                      <a:pt x="1253" y="663"/>
                      <a:pt x="1249" y="657"/>
                      <a:pt x="1248" y="655"/>
                    </a:cubicBezTo>
                    <a:cubicBezTo>
                      <a:pt x="1247" y="654"/>
                      <a:pt x="1246" y="649"/>
                      <a:pt x="1247" y="647"/>
                    </a:cubicBezTo>
                    <a:cubicBezTo>
                      <a:pt x="1248" y="645"/>
                      <a:pt x="1250" y="640"/>
                      <a:pt x="1254" y="633"/>
                    </a:cubicBezTo>
                    <a:cubicBezTo>
                      <a:pt x="1257" y="626"/>
                      <a:pt x="1265" y="620"/>
                      <a:pt x="1267" y="617"/>
                    </a:cubicBezTo>
                    <a:cubicBezTo>
                      <a:pt x="1270" y="614"/>
                      <a:pt x="1275" y="612"/>
                      <a:pt x="1276" y="609"/>
                    </a:cubicBezTo>
                    <a:cubicBezTo>
                      <a:pt x="1278" y="605"/>
                      <a:pt x="1276" y="593"/>
                      <a:pt x="1276" y="589"/>
                    </a:cubicBezTo>
                    <a:cubicBezTo>
                      <a:pt x="1276" y="585"/>
                      <a:pt x="1276" y="584"/>
                      <a:pt x="1276" y="583"/>
                    </a:cubicBezTo>
                    <a:cubicBezTo>
                      <a:pt x="1277" y="582"/>
                      <a:pt x="1282" y="575"/>
                      <a:pt x="1285" y="571"/>
                    </a:cubicBezTo>
                    <a:cubicBezTo>
                      <a:pt x="1289" y="567"/>
                      <a:pt x="1290" y="562"/>
                      <a:pt x="1288" y="561"/>
                    </a:cubicBezTo>
                    <a:cubicBezTo>
                      <a:pt x="1287" y="559"/>
                      <a:pt x="1288" y="558"/>
                      <a:pt x="1291" y="553"/>
                    </a:cubicBezTo>
                    <a:cubicBezTo>
                      <a:pt x="1293" y="549"/>
                      <a:pt x="1288" y="545"/>
                      <a:pt x="1287" y="543"/>
                    </a:cubicBezTo>
                    <a:cubicBezTo>
                      <a:pt x="1286" y="542"/>
                      <a:pt x="1285" y="540"/>
                      <a:pt x="1286" y="535"/>
                    </a:cubicBezTo>
                    <a:cubicBezTo>
                      <a:pt x="1287" y="530"/>
                      <a:pt x="1284" y="525"/>
                      <a:pt x="1281" y="521"/>
                    </a:cubicBezTo>
                    <a:cubicBezTo>
                      <a:pt x="1278" y="518"/>
                      <a:pt x="1274" y="514"/>
                      <a:pt x="1274" y="510"/>
                    </a:cubicBezTo>
                    <a:cubicBezTo>
                      <a:pt x="1273" y="505"/>
                      <a:pt x="1271" y="502"/>
                      <a:pt x="1269" y="499"/>
                    </a:cubicBezTo>
                    <a:cubicBezTo>
                      <a:pt x="1268" y="496"/>
                      <a:pt x="1269" y="490"/>
                      <a:pt x="1270" y="483"/>
                    </a:cubicBezTo>
                    <a:cubicBezTo>
                      <a:pt x="1271" y="476"/>
                      <a:pt x="1268" y="472"/>
                      <a:pt x="1267" y="470"/>
                    </a:cubicBezTo>
                    <a:cubicBezTo>
                      <a:pt x="1265" y="468"/>
                      <a:pt x="1265" y="464"/>
                      <a:pt x="1266" y="461"/>
                    </a:cubicBezTo>
                    <a:cubicBezTo>
                      <a:pt x="1266" y="457"/>
                      <a:pt x="1262" y="454"/>
                      <a:pt x="1259" y="452"/>
                    </a:cubicBezTo>
                    <a:cubicBezTo>
                      <a:pt x="1256" y="451"/>
                      <a:pt x="1252" y="448"/>
                      <a:pt x="1251" y="447"/>
                    </a:cubicBezTo>
                    <a:cubicBezTo>
                      <a:pt x="1249" y="446"/>
                      <a:pt x="1251" y="440"/>
                      <a:pt x="1251" y="436"/>
                    </a:cubicBezTo>
                    <a:cubicBezTo>
                      <a:pt x="1251" y="432"/>
                      <a:pt x="1244" y="433"/>
                      <a:pt x="1244" y="435"/>
                    </a:cubicBezTo>
                    <a:cubicBezTo>
                      <a:pt x="1243" y="437"/>
                      <a:pt x="1242" y="438"/>
                      <a:pt x="1240" y="438"/>
                    </a:cubicBezTo>
                    <a:cubicBezTo>
                      <a:pt x="1238" y="439"/>
                      <a:pt x="1236" y="437"/>
                      <a:pt x="1234" y="435"/>
                    </a:cubicBezTo>
                    <a:cubicBezTo>
                      <a:pt x="1233" y="434"/>
                      <a:pt x="1230" y="432"/>
                      <a:pt x="1230" y="431"/>
                    </a:cubicBezTo>
                    <a:cubicBezTo>
                      <a:pt x="1230" y="430"/>
                      <a:pt x="1230" y="429"/>
                      <a:pt x="1229" y="428"/>
                    </a:cubicBezTo>
                    <a:cubicBezTo>
                      <a:pt x="1228" y="428"/>
                      <a:pt x="1226" y="422"/>
                      <a:pt x="1226" y="420"/>
                    </a:cubicBezTo>
                    <a:cubicBezTo>
                      <a:pt x="1226" y="417"/>
                      <a:pt x="1222" y="416"/>
                      <a:pt x="1221" y="417"/>
                    </a:cubicBezTo>
                    <a:cubicBezTo>
                      <a:pt x="1219" y="417"/>
                      <a:pt x="1218" y="417"/>
                      <a:pt x="1217" y="416"/>
                    </a:cubicBezTo>
                    <a:cubicBezTo>
                      <a:pt x="1215" y="415"/>
                      <a:pt x="1211" y="414"/>
                      <a:pt x="1210" y="415"/>
                    </a:cubicBezTo>
                    <a:cubicBezTo>
                      <a:pt x="1209" y="415"/>
                      <a:pt x="1208" y="418"/>
                      <a:pt x="1205" y="417"/>
                    </a:cubicBezTo>
                    <a:cubicBezTo>
                      <a:pt x="1201" y="416"/>
                      <a:pt x="1198" y="415"/>
                      <a:pt x="1195" y="414"/>
                    </a:cubicBezTo>
                    <a:cubicBezTo>
                      <a:pt x="1193" y="413"/>
                      <a:pt x="1194" y="410"/>
                      <a:pt x="1193" y="408"/>
                    </a:cubicBezTo>
                    <a:cubicBezTo>
                      <a:pt x="1192" y="406"/>
                      <a:pt x="1184" y="404"/>
                      <a:pt x="1183" y="403"/>
                    </a:cubicBezTo>
                    <a:cubicBezTo>
                      <a:pt x="1182" y="402"/>
                      <a:pt x="1180" y="397"/>
                      <a:pt x="1179" y="395"/>
                    </a:cubicBezTo>
                    <a:cubicBezTo>
                      <a:pt x="1177" y="394"/>
                      <a:pt x="1172" y="389"/>
                      <a:pt x="1170" y="388"/>
                    </a:cubicBezTo>
                    <a:cubicBezTo>
                      <a:pt x="1169" y="386"/>
                      <a:pt x="1170" y="383"/>
                      <a:pt x="1170" y="383"/>
                    </a:cubicBezTo>
                    <a:cubicBezTo>
                      <a:pt x="1170" y="383"/>
                      <a:pt x="1170" y="376"/>
                      <a:pt x="1170" y="375"/>
                    </a:cubicBezTo>
                    <a:cubicBezTo>
                      <a:pt x="1170" y="373"/>
                      <a:pt x="1168" y="367"/>
                      <a:pt x="1167" y="370"/>
                    </a:cubicBezTo>
                    <a:cubicBezTo>
                      <a:pt x="1165" y="373"/>
                      <a:pt x="1162" y="375"/>
                      <a:pt x="1161" y="369"/>
                    </a:cubicBezTo>
                    <a:cubicBezTo>
                      <a:pt x="1160" y="364"/>
                      <a:pt x="1160" y="360"/>
                      <a:pt x="1155" y="358"/>
                    </a:cubicBezTo>
                    <a:cubicBezTo>
                      <a:pt x="1150" y="357"/>
                      <a:pt x="1149" y="354"/>
                      <a:pt x="1146" y="352"/>
                    </a:cubicBezTo>
                    <a:cubicBezTo>
                      <a:pt x="1144" y="352"/>
                      <a:pt x="1143" y="351"/>
                      <a:pt x="1143" y="351"/>
                    </a:cubicBezTo>
                    <a:cubicBezTo>
                      <a:pt x="1143" y="351"/>
                      <a:pt x="1144" y="350"/>
                      <a:pt x="1143" y="350"/>
                    </a:cubicBezTo>
                    <a:cubicBezTo>
                      <a:pt x="1141" y="347"/>
                      <a:pt x="1143" y="346"/>
                      <a:pt x="1144" y="343"/>
                    </a:cubicBezTo>
                    <a:cubicBezTo>
                      <a:pt x="1146" y="339"/>
                      <a:pt x="1146" y="336"/>
                      <a:pt x="1144" y="334"/>
                    </a:cubicBezTo>
                    <a:cubicBezTo>
                      <a:pt x="1143" y="333"/>
                      <a:pt x="1142" y="332"/>
                      <a:pt x="1142" y="331"/>
                    </a:cubicBezTo>
                    <a:cubicBezTo>
                      <a:pt x="1141" y="330"/>
                      <a:pt x="1141" y="330"/>
                      <a:pt x="1141" y="329"/>
                    </a:cubicBezTo>
                    <a:cubicBezTo>
                      <a:pt x="1140" y="324"/>
                      <a:pt x="1131" y="318"/>
                      <a:pt x="1131" y="314"/>
                    </a:cubicBezTo>
                    <a:cubicBezTo>
                      <a:pt x="1131" y="312"/>
                      <a:pt x="1132" y="310"/>
                      <a:pt x="1132" y="309"/>
                    </a:cubicBezTo>
                    <a:cubicBezTo>
                      <a:pt x="1135" y="307"/>
                      <a:pt x="1138" y="303"/>
                      <a:pt x="1138" y="300"/>
                    </a:cubicBezTo>
                    <a:cubicBezTo>
                      <a:pt x="1138" y="299"/>
                      <a:pt x="1138" y="299"/>
                      <a:pt x="1138" y="298"/>
                    </a:cubicBezTo>
                    <a:cubicBezTo>
                      <a:pt x="1138" y="297"/>
                      <a:pt x="1139" y="297"/>
                      <a:pt x="1139" y="296"/>
                    </a:cubicBezTo>
                    <a:cubicBezTo>
                      <a:pt x="1139" y="296"/>
                      <a:pt x="1139" y="295"/>
                      <a:pt x="1139" y="295"/>
                    </a:cubicBezTo>
                    <a:cubicBezTo>
                      <a:pt x="1141" y="293"/>
                      <a:pt x="1140" y="290"/>
                      <a:pt x="1137" y="288"/>
                    </a:cubicBezTo>
                    <a:cubicBezTo>
                      <a:pt x="1135" y="286"/>
                      <a:pt x="1130" y="287"/>
                      <a:pt x="1128" y="287"/>
                    </a:cubicBezTo>
                    <a:cubicBezTo>
                      <a:pt x="1126" y="287"/>
                      <a:pt x="1123" y="287"/>
                      <a:pt x="1121" y="288"/>
                    </a:cubicBezTo>
                    <a:cubicBezTo>
                      <a:pt x="1117" y="288"/>
                      <a:pt x="1114" y="288"/>
                      <a:pt x="1111" y="288"/>
                    </a:cubicBezTo>
                    <a:cubicBezTo>
                      <a:pt x="1110" y="287"/>
                      <a:pt x="1108" y="286"/>
                      <a:pt x="1107" y="285"/>
                    </a:cubicBezTo>
                    <a:cubicBezTo>
                      <a:pt x="1103" y="283"/>
                      <a:pt x="1097" y="278"/>
                      <a:pt x="1091" y="278"/>
                    </a:cubicBezTo>
                    <a:cubicBezTo>
                      <a:pt x="1090" y="278"/>
                      <a:pt x="1090" y="278"/>
                      <a:pt x="1090" y="278"/>
                    </a:cubicBezTo>
                    <a:cubicBezTo>
                      <a:pt x="1083" y="277"/>
                      <a:pt x="1076" y="279"/>
                      <a:pt x="1072" y="287"/>
                    </a:cubicBezTo>
                    <a:cubicBezTo>
                      <a:pt x="1072" y="287"/>
                      <a:pt x="1072" y="287"/>
                      <a:pt x="1072" y="287"/>
                    </a:cubicBezTo>
                    <a:cubicBezTo>
                      <a:pt x="1070" y="286"/>
                      <a:pt x="1067" y="287"/>
                      <a:pt x="1068" y="291"/>
                    </a:cubicBezTo>
                    <a:cubicBezTo>
                      <a:pt x="1068" y="294"/>
                      <a:pt x="1069" y="295"/>
                      <a:pt x="1070" y="296"/>
                    </a:cubicBezTo>
                    <a:cubicBezTo>
                      <a:pt x="1069" y="303"/>
                      <a:pt x="1067" y="310"/>
                      <a:pt x="1065" y="316"/>
                    </a:cubicBezTo>
                    <a:cubicBezTo>
                      <a:pt x="1064" y="318"/>
                      <a:pt x="1062" y="319"/>
                      <a:pt x="1059" y="322"/>
                    </a:cubicBezTo>
                    <a:cubicBezTo>
                      <a:pt x="1053" y="327"/>
                      <a:pt x="1049" y="329"/>
                      <a:pt x="1044" y="329"/>
                    </a:cubicBezTo>
                    <a:cubicBezTo>
                      <a:pt x="1039" y="330"/>
                      <a:pt x="1033" y="332"/>
                      <a:pt x="1024" y="329"/>
                    </a:cubicBezTo>
                    <a:cubicBezTo>
                      <a:pt x="1016" y="326"/>
                      <a:pt x="1015" y="326"/>
                      <a:pt x="1012" y="326"/>
                    </a:cubicBezTo>
                    <a:cubicBezTo>
                      <a:pt x="1009" y="326"/>
                      <a:pt x="1002" y="325"/>
                      <a:pt x="999" y="328"/>
                    </a:cubicBezTo>
                    <a:cubicBezTo>
                      <a:pt x="996" y="332"/>
                      <a:pt x="988" y="348"/>
                      <a:pt x="985" y="352"/>
                    </a:cubicBezTo>
                    <a:cubicBezTo>
                      <a:pt x="982" y="356"/>
                      <a:pt x="982" y="358"/>
                      <a:pt x="984" y="361"/>
                    </a:cubicBezTo>
                    <a:cubicBezTo>
                      <a:pt x="985" y="364"/>
                      <a:pt x="985" y="371"/>
                      <a:pt x="984" y="375"/>
                    </a:cubicBezTo>
                    <a:cubicBezTo>
                      <a:pt x="982" y="378"/>
                      <a:pt x="981" y="385"/>
                      <a:pt x="979" y="392"/>
                    </a:cubicBezTo>
                    <a:cubicBezTo>
                      <a:pt x="977" y="399"/>
                      <a:pt x="977" y="400"/>
                      <a:pt x="977" y="407"/>
                    </a:cubicBezTo>
                    <a:cubicBezTo>
                      <a:pt x="977" y="409"/>
                      <a:pt x="977" y="411"/>
                      <a:pt x="977" y="413"/>
                    </a:cubicBezTo>
                    <a:cubicBezTo>
                      <a:pt x="977" y="413"/>
                      <a:pt x="977" y="413"/>
                      <a:pt x="977" y="413"/>
                    </a:cubicBezTo>
                    <a:cubicBezTo>
                      <a:pt x="976" y="418"/>
                      <a:pt x="975" y="423"/>
                      <a:pt x="974" y="427"/>
                    </a:cubicBezTo>
                    <a:cubicBezTo>
                      <a:pt x="972" y="432"/>
                      <a:pt x="971" y="440"/>
                      <a:pt x="960" y="440"/>
                    </a:cubicBezTo>
                    <a:cubicBezTo>
                      <a:pt x="954" y="440"/>
                      <a:pt x="946" y="441"/>
                      <a:pt x="939" y="442"/>
                    </a:cubicBezTo>
                    <a:cubicBezTo>
                      <a:pt x="936" y="443"/>
                      <a:pt x="926" y="448"/>
                      <a:pt x="925" y="445"/>
                    </a:cubicBezTo>
                    <a:cubicBezTo>
                      <a:pt x="921" y="438"/>
                      <a:pt x="917" y="434"/>
                      <a:pt x="902" y="432"/>
                    </a:cubicBezTo>
                    <a:cubicBezTo>
                      <a:pt x="899" y="432"/>
                      <a:pt x="900" y="431"/>
                      <a:pt x="899" y="430"/>
                    </a:cubicBezTo>
                    <a:cubicBezTo>
                      <a:pt x="898" y="429"/>
                      <a:pt x="891" y="427"/>
                      <a:pt x="886" y="428"/>
                    </a:cubicBezTo>
                    <a:cubicBezTo>
                      <a:pt x="882" y="428"/>
                      <a:pt x="875" y="428"/>
                      <a:pt x="872" y="425"/>
                    </a:cubicBezTo>
                    <a:cubicBezTo>
                      <a:pt x="869" y="422"/>
                      <a:pt x="867" y="423"/>
                      <a:pt x="865" y="423"/>
                    </a:cubicBezTo>
                    <a:cubicBezTo>
                      <a:pt x="862" y="422"/>
                      <a:pt x="855" y="417"/>
                      <a:pt x="852" y="415"/>
                    </a:cubicBezTo>
                    <a:cubicBezTo>
                      <a:pt x="848" y="412"/>
                      <a:pt x="842" y="404"/>
                      <a:pt x="839" y="401"/>
                    </a:cubicBezTo>
                    <a:cubicBezTo>
                      <a:pt x="835" y="398"/>
                      <a:pt x="828" y="393"/>
                      <a:pt x="826" y="391"/>
                    </a:cubicBezTo>
                    <a:cubicBezTo>
                      <a:pt x="824" y="389"/>
                      <a:pt x="820" y="388"/>
                      <a:pt x="820" y="388"/>
                    </a:cubicBezTo>
                    <a:cubicBezTo>
                      <a:pt x="820" y="388"/>
                      <a:pt x="813" y="400"/>
                      <a:pt x="810" y="403"/>
                    </a:cubicBezTo>
                    <a:cubicBezTo>
                      <a:pt x="807" y="406"/>
                      <a:pt x="803" y="411"/>
                      <a:pt x="801" y="412"/>
                    </a:cubicBezTo>
                    <a:cubicBezTo>
                      <a:pt x="799" y="412"/>
                      <a:pt x="798" y="417"/>
                      <a:pt x="798" y="419"/>
                    </a:cubicBezTo>
                    <a:cubicBezTo>
                      <a:pt x="797" y="420"/>
                      <a:pt x="796" y="421"/>
                      <a:pt x="793" y="424"/>
                    </a:cubicBezTo>
                    <a:cubicBezTo>
                      <a:pt x="790" y="427"/>
                      <a:pt x="789" y="429"/>
                      <a:pt x="788" y="431"/>
                    </a:cubicBezTo>
                    <a:cubicBezTo>
                      <a:pt x="787" y="433"/>
                      <a:pt x="785" y="442"/>
                      <a:pt x="783" y="446"/>
                    </a:cubicBezTo>
                    <a:cubicBezTo>
                      <a:pt x="780" y="450"/>
                      <a:pt x="772" y="461"/>
                      <a:pt x="769" y="463"/>
                    </a:cubicBezTo>
                    <a:cubicBezTo>
                      <a:pt x="766" y="466"/>
                      <a:pt x="762" y="471"/>
                      <a:pt x="759" y="476"/>
                    </a:cubicBezTo>
                    <a:cubicBezTo>
                      <a:pt x="756" y="481"/>
                      <a:pt x="754" y="485"/>
                      <a:pt x="751" y="487"/>
                    </a:cubicBezTo>
                    <a:cubicBezTo>
                      <a:pt x="749" y="489"/>
                      <a:pt x="747" y="492"/>
                      <a:pt x="747" y="495"/>
                    </a:cubicBezTo>
                    <a:cubicBezTo>
                      <a:pt x="747" y="499"/>
                      <a:pt x="745" y="500"/>
                      <a:pt x="744" y="502"/>
                    </a:cubicBezTo>
                    <a:cubicBezTo>
                      <a:pt x="742" y="504"/>
                      <a:pt x="735" y="513"/>
                      <a:pt x="735" y="517"/>
                    </a:cubicBezTo>
                    <a:cubicBezTo>
                      <a:pt x="735" y="520"/>
                      <a:pt x="737" y="526"/>
                      <a:pt x="740" y="529"/>
                    </a:cubicBezTo>
                    <a:cubicBezTo>
                      <a:pt x="743" y="532"/>
                      <a:pt x="745" y="541"/>
                      <a:pt x="744" y="546"/>
                    </a:cubicBezTo>
                    <a:cubicBezTo>
                      <a:pt x="744" y="551"/>
                      <a:pt x="740" y="548"/>
                      <a:pt x="739" y="549"/>
                    </a:cubicBezTo>
                    <a:cubicBezTo>
                      <a:pt x="737" y="550"/>
                      <a:pt x="733" y="547"/>
                      <a:pt x="727" y="546"/>
                    </a:cubicBezTo>
                    <a:cubicBezTo>
                      <a:pt x="720" y="545"/>
                      <a:pt x="714" y="544"/>
                      <a:pt x="712" y="540"/>
                    </a:cubicBezTo>
                    <a:cubicBezTo>
                      <a:pt x="710" y="537"/>
                      <a:pt x="705" y="529"/>
                      <a:pt x="701" y="528"/>
                    </a:cubicBezTo>
                    <a:cubicBezTo>
                      <a:pt x="697" y="527"/>
                      <a:pt x="688" y="524"/>
                      <a:pt x="683" y="528"/>
                    </a:cubicBezTo>
                    <a:cubicBezTo>
                      <a:pt x="678" y="532"/>
                      <a:pt x="674" y="531"/>
                      <a:pt x="671" y="530"/>
                    </a:cubicBezTo>
                    <a:cubicBezTo>
                      <a:pt x="668" y="529"/>
                      <a:pt x="657" y="527"/>
                      <a:pt x="652" y="530"/>
                    </a:cubicBezTo>
                    <a:cubicBezTo>
                      <a:pt x="648" y="533"/>
                      <a:pt x="644" y="532"/>
                      <a:pt x="642" y="531"/>
                    </a:cubicBezTo>
                    <a:cubicBezTo>
                      <a:pt x="641" y="530"/>
                      <a:pt x="636" y="528"/>
                      <a:pt x="635" y="527"/>
                    </a:cubicBezTo>
                    <a:cubicBezTo>
                      <a:pt x="634" y="525"/>
                      <a:pt x="631" y="525"/>
                      <a:pt x="629" y="528"/>
                    </a:cubicBezTo>
                    <a:cubicBezTo>
                      <a:pt x="626" y="531"/>
                      <a:pt x="624" y="530"/>
                      <a:pt x="622" y="529"/>
                    </a:cubicBezTo>
                    <a:cubicBezTo>
                      <a:pt x="621" y="529"/>
                      <a:pt x="620" y="524"/>
                      <a:pt x="616" y="525"/>
                    </a:cubicBezTo>
                    <a:cubicBezTo>
                      <a:pt x="613" y="525"/>
                      <a:pt x="612" y="528"/>
                      <a:pt x="609" y="527"/>
                    </a:cubicBezTo>
                    <a:cubicBezTo>
                      <a:pt x="606" y="527"/>
                      <a:pt x="599" y="525"/>
                      <a:pt x="594" y="527"/>
                    </a:cubicBezTo>
                    <a:cubicBezTo>
                      <a:pt x="589" y="528"/>
                      <a:pt x="587" y="528"/>
                      <a:pt x="584" y="528"/>
                    </a:cubicBezTo>
                    <a:cubicBezTo>
                      <a:pt x="580" y="527"/>
                      <a:pt x="578" y="529"/>
                      <a:pt x="576" y="530"/>
                    </a:cubicBezTo>
                    <a:cubicBezTo>
                      <a:pt x="573" y="531"/>
                      <a:pt x="571" y="535"/>
                      <a:pt x="574" y="536"/>
                    </a:cubicBezTo>
                    <a:cubicBezTo>
                      <a:pt x="577" y="537"/>
                      <a:pt x="577" y="539"/>
                      <a:pt x="577" y="541"/>
                    </a:cubicBezTo>
                    <a:cubicBezTo>
                      <a:pt x="577" y="544"/>
                      <a:pt x="579" y="544"/>
                      <a:pt x="580" y="545"/>
                    </a:cubicBezTo>
                    <a:cubicBezTo>
                      <a:pt x="582" y="546"/>
                      <a:pt x="583" y="546"/>
                      <a:pt x="585" y="545"/>
                    </a:cubicBezTo>
                    <a:cubicBezTo>
                      <a:pt x="588" y="544"/>
                      <a:pt x="588" y="546"/>
                      <a:pt x="588" y="546"/>
                    </a:cubicBezTo>
                    <a:cubicBezTo>
                      <a:pt x="591" y="547"/>
                      <a:pt x="590" y="550"/>
                      <a:pt x="591" y="551"/>
                    </a:cubicBezTo>
                    <a:cubicBezTo>
                      <a:pt x="593" y="553"/>
                      <a:pt x="593" y="554"/>
                      <a:pt x="594" y="563"/>
                    </a:cubicBezTo>
                    <a:cubicBezTo>
                      <a:pt x="595" y="573"/>
                      <a:pt x="591" y="588"/>
                      <a:pt x="587" y="595"/>
                    </a:cubicBezTo>
                    <a:cubicBezTo>
                      <a:pt x="584" y="602"/>
                      <a:pt x="587" y="616"/>
                      <a:pt x="588" y="625"/>
                    </a:cubicBezTo>
                    <a:cubicBezTo>
                      <a:pt x="588" y="635"/>
                      <a:pt x="585" y="643"/>
                      <a:pt x="585" y="643"/>
                    </a:cubicBezTo>
                    <a:cubicBezTo>
                      <a:pt x="585" y="643"/>
                      <a:pt x="586" y="647"/>
                      <a:pt x="587" y="652"/>
                    </a:cubicBezTo>
                    <a:cubicBezTo>
                      <a:pt x="588" y="658"/>
                      <a:pt x="589" y="662"/>
                      <a:pt x="588" y="665"/>
                    </a:cubicBezTo>
                    <a:cubicBezTo>
                      <a:pt x="588" y="668"/>
                      <a:pt x="590" y="670"/>
                      <a:pt x="588" y="675"/>
                    </a:cubicBezTo>
                    <a:cubicBezTo>
                      <a:pt x="587" y="680"/>
                      <a:pt x="584" y="682"/>
                      <a:pt x="584" y="683"/>
                    </a:cubicBezTo>
                    <a:cubicBezTo>
                      <a:pt x="583" y="685"/>
                      <a:pt x="583" y="685"/>
                      <a:pt x="585" y="688"/>
                    </a:cubicBezTo>
                    <a:cubicBezTo>
                      <a:pt x="586" y="690"/>
                      <a:pt x="586" y="695"/>
                      <a:pt x="586" y="697"/>
                    </a:cubicBezTo>
                    <a:cubicBezTo>
                      <a:pt x="585" y="700"/>
                      <a:pt x="581" y="701"/>
                      <a:pt x="578" y="700"/>
                    </a:cubicBezTo>
                    <a:cubicBezTo>
                      <a:pt x="574" y="699"/>
                      <a:pt x="571" y="701"/>
                      <a:pt x="568" y="702"/>
                    </a:cubicBezTo>
                    <a:cubicBezTo>
                      <a:pt x="565" y="703"/>
                      <a:pt x="561" y="702"/>
                      <a:pt x="559" y="703"/>
                    </a:cubicBezTo>
                    <a:cubicBezTo>
                      <a:pt x="557" y="704"/>
                      <a:pt x="556" y="705"/>
                      <a:pt x="557" y="706"/>
                    </a:cubicBezTo>
                    <a:cubicBezTo>
                      <a:pt x="558" y="707"/>
                      <a:pt x="560" y="707"/>
                      <a:pt x="558" y="709"/>
                    </a:cubicBezTo>
                    <a:cubicBezTo>
                      <a:pt x="557" y="711"/>
                      <a:pt x="556" y="710"/>
                      <a:pt x="557" y="713"/>
                    </a:cubicBezTo>
                    <a:cubicBezTo>
                      <a:pt x="559" y="715"/>
                      <a:pt x="560" y="719"/>
                      <a:pt x="559" y="720"/>
                    </a:cubicBezTo>
                    <a:cubicBezTo>
                      <a:pt x="558" y="720"/>
                      <a:pt x="556" y="720"/>
                      <a:pt x="555" y="720"/>
                    </a:cubicBezTo>
                    <a:cubicBezTo>
                      <a:pt x="552" y="720"/>
                      <a:pt x="552" y="721"/>
                      <a:pt x="550" y="721"/>
                    </a:cubicBezTo>
                    <a:cubicBezTo>
                      <a:pt x="549" y="721"/>
                      <a:pt x="547" y="721"/>
                      <a:pt x="546" y="721"/>
                    </a:cubicBezTo>
                    <a:cubicBezTo>
                      <a:pt x="543" y="719"/>
                      <a:pt x="541" y="720"/>
                      <a:pt x="541" y="720"/>
                    </a:cubicBezTo>
                    <a:cubicBezTo>
                      <a:pt x="541" y="720"/>
                      <a:pt x="540" y="724"/>
                      <a:pt x="537" y="727"/>
                    </a:cubicBezTo>
                    <a:cubicBezTo>
                      <a:pt x="534" y="729"/>
                      <a:pt x="533" y="730"/>
                      <a:pt x="533" y="730"/>
                    </a:cubicBezTo>
                    <a:cubicBezTo>
                      <a:pt x="531" y="731"/>
                      <a:pt x="533" y="735"/>
                      <a:pt x="533" y="740"/>
                    </a:cubicBezTo>
                    <a:cubicBezTo>
                      <a:pt x="533" y="745"/>
                      <a:pt x="534" y="746"/>
                      <a:pt x="534" y="746"/>
                    </a:cubicBezTo>
                    <a:cubicBezTo>
                      <a:pt x="534" y="746"/>
                      <a:pt x="531" y="750"/>
                      <a:pt x="529" y="754"/>
                    </a:cubicBezTo>
                    <a:cubicBezTo>
                      <a:pt x="528" y="757"/>
                      <a:pt x="528" y="761"/>
                      <a:pt x="528" y="764"/>
                    </a:cubicBezTo>
                    <a:cubicBezTo>
                      <a:pt x="527" y="766"/>
                      <a:pt x="527" y="765"/>
                      <a:pt x="525" y="767"/>
                    </a:cubicBezTo>
                    <a:cubicBezTo>
                      <a:pt x="523" y="770"/>
                      <a:pt x="523" y="772"/>
                      <a:pt x="517" y="772"/>
                    </a:cubicBezTo>
                    <a:cubicBezTo>
                      <a:pt x="512" y="772"/>
                      <a:pt x="508" y="777"/>
                      <a:pt x="503" y="780"/>
                    </a:cubicBezTo>
                    <a:cubicBezTo>
                      <a:pt x="498" y="784"/>
                      <a:pt x="497" y="784"/>
                      <a:pt x="494" y="787"/>
                    </a:cubicBezTo>
                    <a:cubicBezTo>
                      <a:pt x="491" y="791"/>
                      <a:pt x="490" y="791"/>
                      <a:pt x="487" y="790"/>
                    </a:cubicBezTo>
                    <a:cubicBezTo>
                      <a:pt x="485" y="790"/>
                      <a:pt x="481" y="788"/>
                      <a:pt x="479" y="789"/>
                    </a:cubicBezTo>
                    <a:cubicBezTo>
                      <a:pt x="477" y="791"/>
                      <a:pt x="474" y="792"/>
                      <a:pt x="472" y="792"/>
                    </a:cubicBezTo>
                    <a:cubicBezTo>
                      <a:pt x="471" y="791"/>
                      <a:pt x="468" y="789"/>
                      <a:pt x="464" y="789"/>
                    </a:cubicBezTo>
                    <a:cubicBezTo>
                      <a:pt x="461" y="790"/>
                      <a:pt x="458" y="789"/>
                      <a:pt x="456" y="792"/>
                    </a:cubicBezTo>
                    <a:cubicBezTo>
                      <a:pt x="454" y="794"/>
                      <a:pt x="447" y="794"/>
                      <a:pt x="443" y="795"/>
                    </a:cubicBezTo>
                    <a:cubicBezTo>
                      <a:pt x="438" y="796"/>
                      <a:pt x="431" y="796"/>
                      <a:pt x="429" y="798"/>
                    </a:cubicBezTo>
                    <a:cubicBezTo>
                      <a:pt x="426" y="799"/>
                      <a:pt x="422" y="801"/>
                      <a:pt x="418" y="800"/>
                    </a:cubicBezTo>
                    <a:cubicBezTo>
                      <a:pt x="414" y="800"/>
                      <a:pt x="413" y="802"/>
                      <a:pt x="410" y="804"/>
                    </a:cubicBezTo>
                    <a:cubicBezTo>
                      <a:pt x="407" y="806"/>
                      <a:pt x="401" y="806"/>
                      <a:pt x="398" y="806"/>
                    </a:cubicBezTo>
                    <a:cubicBezTo>
                      <a:pt x="395" y="807"/>
                      <a:pt x="384" y="808"/>
                      <a:pt x="381" y="806"/>
                    </a:cubicBezTo>
                    <a:cubicBezTo>
                      <a:pt x="374" y="800"/>
                      <a:pt x="327" y="815"/>
                      <a:pt x="319" y="817"/>
                    </a:cubicBezTo>
                    <a:cubicBezTo>
                      <a:pt x="311" y="819"/>
                      <a:pt x="305" y="817"/>
                      <a:pt x="305" y="817"/>
                    </a:cubicBezTo>
                    <a:cubicBezTo>
                      <a:pt x="302" y="815"/>
                      <a:pt x="298" y="816"/>
                      <a:pt x="296" y="814"/>
                    </a:cubicBezTo>
                    <a:cubicBezTo>
                      <a:pt x="293" y="812"/>
                      <a:pt x="293" y="811"/>
                      <a:pt x="293" y="809"/>
                    </a:cubicBezTo>
                    <a:cubicBezTo>
                      <a:pt x="293" y="807"/>
                      <a:pt x="286" y="805"/>
                      <a:pt x="284" y="808"/>
                    </a:cubicBezTo>
                    <a:cubicBezTo>
                      <a:pt x="282" y="810"/>
                      <a:pt x="280" y="809"/>
                      <a:pt x="279" y="810"/>
                    </a:cubicBezTo>
                    <a:cubicBezTo>
                      <a:pt x="277" y="810"/>
                      <a:pt x="278" y="811"/>
                      <a:pt x="276" y="812"/>
                    </a:cubicBezTo>
                    <a:cubicBezTo>
                      <a:pt x="274" y="813"/>
                      <a:pt x="273" y="812"/>
                      <a:pt x="272" y="812"/>
                    </a:cubicBezTo>
                    <a:cubicBezTo>
                      <a:pt x="270" y="812"/>
                      <a:pt x="268" y="816"/>
                      <a:pt x="267" y="817"/>
                    </a:cubicBezTo>
                    <a:cubicBezTo>
                      <a:pt x="266" y="818"/>
                      <a:pt x="266" y="822"/>
                      <a:pt x="263" y="824"/>
                    </a:cubicBezTo>
                    <a:cubicBezTo>
                      <a:pt x="260" y="826"/>
                      <a:pt x="257" y="827"/>
                      <a:pt x="256" y="830"/>
                    </a:cubicBezTo>
                    <a:cubicBezTo>
                      <a:pt x="254" y="833"/>
                      <a:pt x="250" y="841"/>
                      <a:pt x="246" y="845"/>
                    </a:cubicBezTo>
                    <a:cubicBezTo>
                      <a:pt x="242" y="849"/>
                      <a:pt x="241" y="851"/>
                      <a:pt x="238" y="853"/>
                    </a:cubicBezTo>
                    <a:cubicBezTo>
                      <a:pt x="235" y="855"/>
                      <a:pt x="227" y="854"/>
                      <a:pt x="227" y="852"/>
                    </a:cubicBezTo>
                    <a:cubicBezTo>
                      <a:pt x="226" y="849"/>
                      <a:pt x="224" y="848"/>
                      <a:pt x="223" y="848"/>
                    </a:cubicBezTo>
                    <a:cubicBezTo>
                      <a:pt x="222" y="848"/>
                      <a:pt x="220" y="847"/>
                      <a:pt x="218" y="848"/>
                    </a:cubicBezTo>
                    <a:cubicBezTo>
                      <a:pt x="216" y="849"/>
                      <a:pt x="215" y="847"/>
                      <a:pt x="215" y="847"/>
                    </a:cubicBezTo>
                    <a:cubicBezTo>
                      <a:pt x="215" y="847"/>
                      <a:pt x="210" y="847"/>
                      <a:pt x="208" y="848"/>
                    </a:cubicBezTo>
                    <a:cubicBezTo>
                      <a:pt x="207" y="848"/>
                      <a:pt x="204" y="846"/>
                      <a:pt x="204" y="846"/>
                    </a:cubicBezTo>
                    <a:cubicBezTo>
                      <a:pt x="204" y="846"/>
                      <a:pt x="203" y="846"/>
                      <a:pt x="200" y="849"/>
                    </a:cubicBezTo>
                    <a:cubicBezTo>
                      <a:pt x="197" y="851"/>
                      <a:pt x="194" y="849"/>
                      <a:pt x="193" y="848"/>
                    </a:cubicBezTo>
                    <a:cubicBezTo>
                      <a:pt x="192" y="847"/>
                      <a:pt x="189" y="846"/>
                      <a:pt x="187" y="846"/>
                    </a:cubicBezTo>
                    <a:cubicBezTo>
                      <a:pt x="184" y="846"/>
                      <a:pt x="184" y="845"/>
                      <a:pt x="184" y="841"/>
                    </a:cubicBezTo>
                    <a:cubicBezTo>
                      <a:pt x="185" y="838"/>
                      <a:pt x="183" y="839"/>
                      <a:pt x="186" y="836"/>
                    </a:cubicBezTo>
                    <a:cubicBezTo>
                      <a:pt x="189" y="833"/>
                      <a:pt x="190" y="833"/>
                      <a:pt x="190" y="830"/>
                    </a:cubicBezTo>
                    <a:cubicBezTo>
                      <a:pt x="189" y="827"/>
                      <a:pt x="187" y="829"/>
                      <a:pt x="187" y="826"/>
                    </a:cubicBezTo>
                    <a:cubicBezTo>
                      <a:pt x="188" y="823"/>
                      <a:pt x="187" y="822"/>
                      <a:pt x="189" y="819"/>
                    </a:cubicBezTo>
                    <a:cubicBezTo>
                      <a:pt x="190" y="816"/>
                      <a:pt x="188" y="813"/>
                      <a:pt x="185" y="812"/>
                    </a:cubicBezTo>
                    <a:cubicBezTo>
                      <a:pt x="183" y="812"/>
                      <a:pt x="175" y="816"/>
                      <a:pt x="171" y="818"/>
                    </a:cubicBezTo>
                    <a:cubicBezTo>
                      <a:pt x="167" y="820"/>
                      <a:pt x="159" y="820"/>
                      <a:pt x="154" y="820"/>
                    </a:cubicBezTo>
                    <a:cubicBezTo>
                      <a:pt x="150" y="820"/>
                      <a:pt x="143" y="817"/>
                      <a:pt x="141" y="813"/>
                    </a:cubicBezTo>
                    <a:cubicBezTo>
                      <a:pt x="140" y="809"/>
                      <a:pt x="139" y="808"/>
                      <a:pt x="136" y="808"/>
                    </a:cubicBezTo>
                    <a:cubicBezTo>
                      <a:pt x="133" y="809"/>
                      <a:pt x="131" y="812"/>
                      <a:pt x="132" y="815"/>
                    </a:cubicBezTo>
                    <a:cubicBezTo>
                      <a:pt x="134" y="818"/>
                      <a:pt x="134" y="818"/>
                      <a:pt x="135" y="820"/>
                    </a:cubicBezTo>
                    <a:cubicBezTo>
                      <a:pt x="137" y="823"/>
                      <a:pt x="137" y="822"/>
                      <a:pt x="136" y="824"/>
                    </a:cubicBezTo>
                    <a:cubicBezTo>
                      <a:pt x="134" y="825"/>
                      <a:pt x="131" y="824"/>
                      <a:pt x="130" y="821"/>
                    </a:cubicBezTo>
                    <a:cubicBezTo>
                      <a:pt x="129" y="819"/>
                      <a:pt x="125" y="818"/>
                      <a:pt x="121" y="820"/>
                    </a:cubicBezTo>
                    <a:cubicBezTo>
                      <a:pt x="117" y="821"/>
                      <a:pt x="112" y="820"/>
                      <a:pt x="110" y="822"/>
                    </a:cubicBezTo>
                    <a:cubicBezTo>
                      <a:pt x="107" y="824"/>
                      <a:pt x="103" y="828"/>
                      <a:pt x="99" y="830"/>
                    </a:cubicBezTo>
                    <a:cubicBezTo>
                      <a:pt x="95" y="832"/>
                      <a:pt x="91" y="831"/>
                      <a:pt x="89" y="829"/>
                    </a:cubicBezTo>
                    <a:cubicBezTo>
                      <a:pt x="87" y="827"/>
                      <a:pt x="87" y="824"/>
                      <a:pt x="84" y="825"/>
                    </a:cubicBezTo>
                    <a:cubicBezTo>
                      <a:pt x="82" y="825"/>
                      <a:pt x="74" y="825"/>
                      <a:pt x="71" y="824"/>
                    </a:cubicBezTo>
                    <a:cubicBezTo>
                      <a:pt x="69" y="824"/>
                      <a:pt x="66" y="823"/>
                      <a:pt x="65" y="823"/>
                    </a:cubicBezTo>
                    <a:cubicBezTo>
                      <a:pt x="64" y="822"/>
                      <a:pt x="63" y="822"/>
                      <a:pt x="62" y="821"/>
                    </a:cubicBezTo>
                    <a:cubicBezTo>
                      <a:pt x="62" y="820"/>
                      <a:pt x="62" y="822"/>
                      <a:pt x="63" y="824"/>
                    </a:cubicBezTo>
                    <a:cubicBezTo>
                      <a:pt x="63" y="825"/>
                      <a:pt x="63" y="828"/>
                      <a:pt x="63" y="829"/>
                    </a:cubicBezTo>
                    <a:cubicBezTo>
                      <a:pt x="61" y="833"/>
                      <a:pt x="60" y="836"/>
                      <a:pt x="56" y="838"/>
                    </a:cubicBezTo>
                    <a:cubicBezTo>
                      <a:pt x="52" y="841"/>
                      <a:pt x="48" y="845"/>
                      <a:pt x="49" y="848"/>
                    </a:cubicBezTo>
                    <a:cubicBezTo>
                      <a:pt x="50" y="852"/>
                      <a:pt x="51" y="851"/>
                      <a:pt x="49" y="855"/>
                    </a:cubicBezTo>
                    <a:cubicBezTo>
                      <a:pt x="47" y="859"/>
                      <a:pt x="44" y="861"/>
                      <a:pt x="41" y="864"/>
                    </a:cubicBezTo>
                    <a:cubicBezTo>
                      <a:pt x="38" y="866"/>
                      <a:pt x="32" y="868"/>
                      <a:pt x="29" y="867"/>
                    </a:cubicBezTo>
                    <a:cubicBezTo>
                      <a:pt x="26" y="867"/>
                      <a:pt x="25" y="868"/>
                      <a:pt x="21" y="869"/>
                    </a:cubicBezTo>
                    <a:cubicBezTo>
                      <a:pt x="18" y="871"/>
                      <a:pt x="14" y="873"/>
                      <a:pt x="12" y="875"/>
                    </a:cubicBezTo>
                    <a:cubicBezTo>
                      <a:pt x="10" y="878"/>
                      <a:pt x="11" y="881"/>
                      <a:pt x="13" y="883"/>
                    </a:cubicBezTo>
                    <a:cubicBezTo>
                      <a:pt x="16" y="885"/>
                      <a:pt x="20" y="890"/>
                      <a:pt x="19" y="894"/>
                    </a:cubicBezTo>
                    <a:cubicBezTo>
                      <a:pt x="19" y="898"/>
                      <a:pt x="20" y="905"/>
                      <a:pt x="20" y="906"/>
                    </a:cubicBezTo>
                    <a:cubicBezTo>
                      <a:pt x="20" y="907"/>
                      <a:pt x="25" y="911"/>
                      <a:pt x="25" y="914"/>
                    </a:cubicBezTo>
                    <a:cubicBezTo>
                      <a:pt x="24" y="917"/>
                      <a:pt x="22" y="919"/>
                      <a:pt x="19" y="919"/>
                    </a:cubicBezTo>
                    <a:cubicBezTo>
                      <a:pt x="16" y="919"/>
                      <a:pt x="13" y="917"/>
                      <a:pt x="8" y="920"/>
                    </a:cubicBezTo>
                    <a:cubicBezTo>
                      <a:pt x="3" y="922"/>
                      <a:pt x="0" y="925"/>
                      <a:pt x="2" y="928"/>
                    </a:cubicBezTo>
                    <a:cubicBezTo>
                      <a:pt x="4" y="931"/>
                      <a:pt x="8" y="937"/>
                      <a:pt x="9" y="940"/>
                    </a:cubicBezTo>
                    <a:cubicBezTo>
                      <a:pt x="10" y="941"/>
                      <a:pt x="9" y="942"/>
                      <a:pt x="10" y="944"/>
                    </a:cubicBezTo>
                    <a:cubicBezTo>
                      <a:pt x="10" y="945"/>
                      <a:pt x="10" y="946"/>
                      <a:pt x="11" y="944"/>
                    </a:cubicBezTo>
                    <a:cubicBezTo>
                      <a:pt x="12" y="948"/>
                      <a:pt x="10" y="964"/>
                      <a:pt x="25" y="956"/>
                    </a:cubicBezTo>
                    <a:cubicBezTo>
                      <a:pt x="41" y="947"/>
                      <a:pt x="53" y="956"/>
                      <a:pt x="60" y="961"/>
                    </a:cubicBezTo>
                    <a:cubicBezTo>
                      <a:pt x="67" y="966"/>
                      <a:pt x="64" y="984"/>
                      <a:pt x="62" y="997"/>
                    </a:cubicBezTo>
                    <a:cubicBezTo>
                      <a:pt x="60" y="1010"/>
                      <a:pt x="62" y="1001"/>
                      <a:pt x="62" y="1026"/>
                    </a:cubicBezTo>
                    <a:cubicBezTo>
                      <a:pt x="62" y="1051"/>
                      <a:pt x="52" y="1042"/>
                      <a:pt x="49" y="1052"/>
                    </a:cubicBezTo>
                    <a:cubicBezTo>
                      <a:pt x="45" y="1062"/>
                      <a:pt x="50" y="1056"/>
                      <a:pt x="56" y="1076"/>
                    </a:cubicBezTo>
                    <a:cubicBezTo>
                      <a:pt x="63" y="1096"/>
                      <a:pt x="53" y="1084"/>
                      <a:pt x="46" y="1085"/>
                    </a:cubicBezTo>
                    <a:cubicBezTo>
                      <a:pt x="40" y="1085"/>
                      <a:pt x="31" y="1080"/>
                      <a:pt x="29" y="1080"/>
                    </a:cubicBezTo>
                    <a:cubicBezTo>
                      <a:pt x="26" y="1079"/>
                      <a:pt x="23" y="1080"/>
                      <a:pt x="22" y="1080"/>
                    </a:cubicBezTo>
                    <a:cubicBezTo>
                      <a:pt x="19" y="1079"/>
                      <a:pt x="16" y="1077"/>
                      <a:pt x="13" y="1080"/>
                    </a:cubicBezTo>
                    <a:cubicBezTo>
                      <a:pt x="9" y="1082"/>
                      <a:pt x="10" y="1084"/>
                      <a:pt x="9" y="1089"/>
                    </a:cubicBezTo>
                    <a:cubicBezTo>
                      <a:pt x="8" y="1094"/>
                      <a:pt x="11" y="1094"/>
                      <a:pt x="11" y="1097"/>
                    </a:cubicBezTo>
                    <a:cubicBezTo>
                      <a:pt x="12" y="1099"/>
                      <a:pt x="13" y="1099"/>
                      <a:pt x="15" y="1097"/>
                    </a:cubicBezTo>
                    <a:cubicBezTo>
                      <a:pt x="16" y="1095"/>
                      <a:pt x="21" y="1099"/>
                      <a:pt x="23" y="1101"/>
                    </a:cubicBezTo>
                    <a:cubicBezTo>
                      <a:pt x="25" y="1102"/>
                      <a:pt x="27" y="1104"/>
                      <a:pt x="28" y="1104"/>
                    </a:cubicBezTo>
                    <a:cubicBezTo>
                      <a:pt x="29" y="1104"/>
                      <a:pt x="28" y="1107"/>
                      <a:pt x="30" y="1109"/>
                    </a:cubicBezTo>
                    <a:cubicBezTo>
                      <a:pt x="31" y="1111"/>
                      <a:pt x="34" y="1111"/>
                      <a:pt x="36" y="1111"/>
                    </a:cubicBezTo>
                    <a:cubicBezTo>
                      <a:pt x="38" y="1110"/>
                      <a:pt x="48" y="1112"/>
                      <a:pt x="50" y="1116"/>
                    </a:cubicBezTo>
                    <a:cubicBezTo>
                      <a:pt x="52" y="1121"/>
                      <a:pt x="56" y="1122"/>
                      <a:pt x="57" y="1122"/>
                    </a:cubicBezTo>
                    <a:cubicBezTo>
                      <a:pt x="59" y="1121"/>
                      <a:pt x="64" y="1122"/>
                      <a:pt x="63" y="1127"/>
                    </a:cubicBezTo>
                    <a:cubicBezTo>
                      <a:pt x="62" y="1132"/>
                      <a:pt x="60" y="1144"/>
                      <a:pt x="61" y="1146"/>
                    </a:cubicBezTo>
                    <a:cubicBezTo>
                      <a:pt x="62" y="1148"/>
                      <a:pt x="66" y="1147"/>
                      <a:pt x="68" y="1146"/>
                    </a:cubicBezTo>
                    <a:cubicBezTo>
                      <a:pt x="71" y="1145"/>
                      <a:pt x="74" y="1148"/>
                      <a:pt x="76" y="1150"/>
                    </a:cubicBezTo>
                    <a:cubicBezTo>
                      <a:pt x="75" y="1150"/>
                      <a:pt x="76" y="1154"/>
                      <a:pt x="77" y="1155"/>
                    </a:cubicBezTo>
                    <a:cubicBezTo>
                      <a:pt x="78" y="1155"/>
                      <a:pt x="84" y="1162"/>
                      <a:pt x="85" y="1163"/>
                    </a:cubicBezTo>
                    <a:cubicBezTo>
                      <a:pt x="86" y="1165"/>
                      <a:pt x="87" y="1168"/>
                      <a:pt x="86" y="1170"/>
                    </a:cubicBezTo>
                    <a:cubicBezTo>
                      <a:pt x="85" y="1172"/>
                      <a:pt x="85" y="1173"/>
                      <a:pt x="87" y="1177"/>
                    </a:cubicBezTo>
                    <a:cubicBezTo>
                      <a:pt x="89" y="1180"/>
                      <a:pt x="88" y="1182"/>
                      <a:pt x="88" y="1182"/>
                    </a:cubicBezTo>
                    <a:cubicBezTo>
                      <a:pt x="88" y="1182"/>
                      <a:pt x="83" y="1188"/>
                      <a:pt x="83" y="1193"/>
                    </a:cubicBezTo>
                    <a:cubicBezTo>
                      <a:pt x="83" y="1198"/>
                      <a:pt x="82" y="1202"/>
                      <a:pt x="77" y="1205"/>
                    </a:cubicBezTo>
                    <a:cubicBezTo>
                      <a:pt x="73" y="1209"/>
                      <a:pt x="68" y="1212"/>
                      <a:pt x="73" y="1217"/>
                    </a:cubicBezTo>
                    <a:cubicBezTo>
                      <a:pt x="78" y="1223"/>
                      <a:pt x="83" y="1222"/>
                      <a:pt x="81" y="1226"/>
                    </a:cubicBezTo>
                    <a:cubicBezTo>
                      <a:pt x="80" y="1230"/>
                      <a:pt x="79" y="1233"/>
                      <a:pt x="77" y="1235"/>
                    </a:cubicBezTo>
                    <a:cubicBezTo>
                      <a:pt x="76" y="1237"/>
                      <a:pt x="78" y="1239"/>
                      <a:pt x="80" y="1240"/>
                    </a:cubicBezTo>
                    <a:cubicBezTo>
                      <a:pt x="82" y="1241"/>
                      <a:pt x="93" y="1245"/>
                      <a:pt x="97" y="1242"/>
                    </a:cubicBezTo>
                    <a:cubicBezTo>
                      <a:pt x="100" y="1239"/>
                      <a:pt x="105" y="1237"/>
                      <a:pt x="107" y="1237"/>
                    </a:cubicBezTo>
                    <a:cubicBezTo>
                      <a:pt x="108" y="1238"/>
                      <a:pt x="108" y="1243"/>
                      <a:pt x="106" y="1246"/>
                    </a:cubicBezTo>
                    <a:cubicBezTo>
                      <a:pt x="103" y="1249"/>
                      <a:pt x="104" y="1250"/>
                      <a:pt x="106" y="1252"/>
                    </a:cubicBezTo>
                    <a:cubicBezTo>
                      <a:pt x="108" y="1254"/>
                      <a:pt x="112" y="1257"/>
                      <a:pt x="113" y="1262"/>
                    </a:cubicBezTo>
                    <a:cubicBezTo>
                      <a:pt x="114" y="1266"/>
                      <a:pt x="115" y="1265"/>
                      <a:pt x="118" y="1269"/>
                    </a:cubicBezTo>
                    <a:cubicBezTo>
                      <a:pt x="121" y="1272"/>
                      <a:pt x="125" y="1275"/>
                      <a:pt x="128" y="1275"/>
                    </a:cubicBezTo>
                    <a:cubicBezTo>
                      <a:pt x="131" y="1275"/>
                      <a:pt x="134" y="1276"/>
                      <a:pt x="135" y="1280"/>
                    </a:cubicBezTo>
                    <a:cubicBezTo>
                      <a:pt x="136" y="1284"/>
                      <a:pt x="138" y="1284"/>
                      <a:pt x="141" y="1284"/>
                    </a:cubicBezTo>
                    <a:cubicBezTo>
                      <a:pt x="145" y="1284"/>
                      <a:pt x="149" y="1289"/>
                      <a:pt x="151" y="1291"/>
                    </a:cubicBezTo>
                    <a:cubicBezTo>
                      <a:pt x="154" y="1293"/>
                      <a:pt x="157" y="1297"/>
                      <a:pt x="160" y="1297"/>
                    </a:cubicBezTo>
                    <a:cubicBezTo>
                      <a:pt x="162" y="1297"/>
                      <a:pt x="163" y="1296"/>
                      <a:pt x="166" y="1298"/>
                    </a:cubicBezTo>
                    <a:cubicBezTo>
                      <a:pt x="169" y="1300"/>
                      <a:pt x="171" y="1300"/>
                      <a:pt x="173" y="1299"/>
                    </a:cubicBezTo>
                    <a:cubicBezTo>
                      <a:pt x="174" y="1299"/>
                      <a:pt x="176" y="1299"/>
                      <a:pt x="179" y="1302"/>
                    </a:cubicBezTo>
                    <a:cubicBezTo>
                      <a:pt x="182" y="1304"/>
                      <a:pt x="186" y="1304"/>
                      <a:pt x="188" y="1304"/>
                    </a:cubicBezTo>
                    <a:cubicBezTo>
                      <a:pt x="191" y="1303"/>
                      <a:pt x="193" y="1305"/>
                      <a:pt x="195" y="1305"/>
                    </a:cubicBezTo>
                    <a:cubicBezTo>
                      <a:pt x="196" y="1305"/>
                      <a:pt x="203" y="1306"/>
                      <a:pt x="200" y="1309"/>
                    </a:cubicBezTo>
                    <a:cubicBezTo>
                      <a:pt x="197" y="1312"/>
                      <a:pt x="193" y="1312"/>
                      <a:pt x="190" y="1316"/>
                    </a:cubicBezTo>
                    <a:cubicBezTo>
                      <a:pt x="188" y="1320"/>
                      <a:pt x="186" y="1321"/>
                      <a:pt x="187" y="1326"/>
                    </a:cubicBezTo>
                    <a:cubicBezTo>
                      <a:pt x="187" y="1331"/>
                      <a:pt x="187" y="1336"/>
                      <a:pt x="188" y="1338"/>
                    </a:cubicBezTo>
                    <a:cubicBezTo>
                      <a:pt x="190" y="1340"/>
                      <a:pt x="190" y="1340"/>
                      <a:pt x="190" y="1346"/>
                    </a:cubicBezTo>
                    <a:cubicBezTo>
                      <a:pt x="189" y="1352"/>
                      <a:pt x="189" y="1354"/>
                      <a:pt x="189" y="1357"/>
                    </a:cubicBezTo>
                    <a:cubicBezTo>
                      <a:pt x="189" y="1360"/>
                      <a:pt x="190" y="1363"/>
                      <a:pt x="190" y="1364"/>
                    </a:cubicBezTo>
                    <a:cubicBezTo>
                      <a:pt x="189" y="1365"/>
                      <a:pt x="189" y="1366"/>
                      <a:pt x="187" y="1368"/>
                    </a:cubicBezTo>
                    <a:cubicBezTo>
                      <a:pt x="186" y="1370"/>
                      <a:pt x="186" y="1370"/>
                      <a:pt x="186" y="1375"/>
                    </a:cubicBezTo>
                    <a:cubicBezTo>
                      <a:pt x="187" y="1379"/>
                      <a:pt x="188" y="1385"/>
                      <a:pt x="190" y="1386"/>
                    </a:cubicBezTo>
                    <a:cubicBezTo>
                      <a:pt x="192" y="1388"/>
                      <a:pt x="193" y="1391"/>
                      <a:pt x="196" y="1392"/>
                    </a:cubicBezTo>
                    <a:cubicBezTo>
                      <a:pt x="199" y="1393"/>
                      <a:pt x="203" y="1391"/>
                      <a:pt x="203" y="1394"/>
                    </a:cubicBezTo>
                    <a:cubicBezTo>
                      <a:pt x="203" y="1397"/>
                      <a:pt x="209" y="1400"/>
                      <a:pt x="211" y="1400"/>
                    </a:cubicBezTo>
                    <a:cubicBezTo>
                      <a:pt x="212" y="1400"/>
                      <a:pt x="215" y="1402"/>
                      <a:pt x="215" y="1405"/>
                    </a:cubicBezTo>
                    <a:cubicBezTo>
                      <a:pt x="216" y="1407"/>
                      <a:pt x="218" y="1410"/>
                      <a:pt x="219" y="1412"/>
                    </a:cubicBezTo>
                    <a:cubicBezTo>
                      <a:pt x="219" y="1414"/>
                      <a:pt x="222" y="1416"/>
                      <a:pt x="223" y="1418"/>
                    </a:cubicBezTo>
                    <a:cubicBezTo>
                      <a:pt x="225" y="1419"/>
                      <a:pt x="225" y="1419"/>
                      <a:pt x="227" y="1419"/>
                    </a:cubicBezTo>
                    <a:cubicBezTo>
                      <a:pt x="229" y="1419"/>
                      <a:pt x="235" y="1423"/>
                      <a:pt x="232" y="1425"/>
                    </a:cubicBezTo>
                    <a:cubicBezTo>
                      <a:pt x="230" y="1427"/>
                      <a:pt x="226" y="1426"/>
                      <a:pt x="226" y="1428"/>
                    </a:cubicBezTo>
                    <a:cubicBezTo>
                      <a:pt x="226" y="1431"/>
                      <a:pt x="225" y="1432"/>
                      <a:pt x="223" y="1435"/>
                    </a:cubicBezTo>
                    <a:cubicBezTo>
                      <a:pt x="221" y="1437"/>
                      <a:pt x="217" y="1438"/>
                      <a:pt x="214" y="1437"/>
                    </a:cubicBezTo>
                    <a:cubicBezTo>
                      <a:pt x="212" y="1437"/>
                      <a:pt x="208" y="1440"/>
                      <a:pt x="206" y="1439"/>
                    </a:cubicBezTo>
                    <a:cubicBezTo>
                      <a:pt x="203" y="1438"/>
                      <a:pt x="198" y="1440"/>
                      <a:pt x="199" y="1441"/>
                    </a:cubicBezTo>
                    <a:cubicBezTo>
                      <a:pt x="200" y="1443"/>
                      <a:pt x="200" y="1446"/>
                      <a:pt x="202" y="1448"/>
                    </a:cubicBezTo>
                    <a:cubicBezTo>
                      <a:pt x="203" y="1450"/>
                      <a:pt x="203" y="1453"/>
                      <a:pt x="202" y="1457"/>
                    </a:cubicBezTo>
                    <a:cubicBezTo>
                      <a:pt x="200" y="1462"/>
                      <a:pt x="198" y="1471"/>
                      <a:pt x="195" y="1473"/>
                    </a:cubicBezTo>
                    <a:cubicBezTo>
                      <a:pt x="193" y="1474"/>
                      <a:pt x="187" y="1471"/>
                      <a:pt x="190" y="1483"/>
                    </a:cubicBezTo>
                    <a:cubicBezTo>
                      <a:pt x="192" y="1494"/>
                      <a:pt x="193" y="1496"/>
                      <a:pt x="194" y="1498"/>
                    </a:cubicBezTo>
                    <a:cubicBezTo>
                      <a:pt x="195" y="1500"/>
                      <a:pt x="197" y="1503"/>
                      <a:pt x="199" y="1506"/>
                    </a:cubicBezTo>
                    <a:cubicBezTo>
                      <a:pt x="200" y="1508"/>
                      <a:pt x="201" y="1509"/>
                      <a:pt x="203" y="1513"/>
                    </a:cubicBezTo>
                    <a:cubicBezTo>
                      <a:pt x="204" y="1517"/>
                      <a:pt x="204" y="1523"/>
                      <a:pt x="205" y="1525"/>
                    </a:cubicBezTo>
                    <a:cubicBezTo>
                      <a:pt x="206" y="1527"/>
                      <a:pt x="208" y="1530"/>
                      <a:pt x="204" y="1532"/>
                    </a:cubicBezTo>
                    <a:cubicBezTo>
                      <a:pt x="200" y="1534"/>
                      <a:pt x="200" y="1539"/>
                      <a:pt x="201" y="1541"/>
                    </a:cubicBezTo>
                    <a:cubicBezTo>
                      <a:pt x="202" y="1543"/>
                      <a:pt x="205" y="1546"/>
                      <a:pt x="207" y="1547"/>
                    </a:cubicBezTo>
                    <a:cubicBezTo>
                      <a:pt x="209" y="1549"/>
                      <a:pt x="210" y="1551"/>
                      <a:pt x="208" y="1553"/>
                    </a:cubicBezTo>
                    <a:cubicBezTo>
                      <a:pt x="206" y="1555"/>
                      <a:pt x="204" y="1558"/>
                      <a:pt x="204" y="1562"/>
                    </a:cubicBezTo>
                    <a:cubicBezTo>
                      <a:pt x="205" y="1566"/>
                      <a:pt x="208" y="1569"/>
                      <a:pt x="205" y="1573"/>
                    </a:cubicBezTo>
                    <a:cubicBezTo>
                      <a:pt x="201" y="1578"/>
                      <a:pt x="199" y="1587"/>
                      <a:pt x="195" y="1587"/>
                    </a:cubicBezTo>
                    <a:cubicBezTo>
                      <a:pt x="192" y="1587"/>
                      <a:pt x="191" y="1587"/>
                      <a:pt x="189" y="1590"/>
                    </a:cubicBezTo>
                    <a:cubicBezTo>
                      <a:pt x="187" y="1593"/>
                      <a:pt x="185" y="1594"/>
                      <a:pt x="183" y="1599"/>
                    </a:cubicBezTo>
                    <a:cubicBezTo>
                      <a:pt x="180" y="1604"/>
                      <a:pt x="179" y="1605"/>
                      <a:pt x="174" y="1598"/>
                    </a:cubicBezTo>
                    <a:cubicBezTo>
                      <a:pt x="169" y="1592"/>
                      <a:pt x="165" y="1586"/>
                      <a:pt x="166" y="1580"/>
                    </a:cubicBezTo>
                    <a:cubicBezTo>
                      <a:pt x="167" y="1575"/>
                      <a:pt x="168" y="1568"/>
                      <a:pt x="169" y="1565"/>
                    </a:cubicBezTo>
                    <a:cubicBezTo>
                      <a:pt x="169" y="1562"/>
                      <a:pt x="169" y="1559"/>
                      <a:pt x="163" y="1559"/>
                    </a:cubicBezTo>
                    <a:cubicBezTo>
                      <a:pt x="157" y="1559"/>
                      <a:pt x="144" y="1564"/>
                      <a:pt x="141" y="1566"/>
                    </a:cubicBezTo>
                    <a:cubicBezTo>
                      <a:pt x="138" y="1568"/>
                      <a:pt x="138" y="1570"/>
                      <a:pt x="138" y="1574"/>
                    </a:cubicBezTo>
                    <a:cubicBezTo>
                      <a:pt x="138" y="1578"/>
                      <a:pt x="139" y="1580"/>
                      <a:pt x="140" y="1582"/>
                    </a:cubicBezTo>
                    <a:cubicBezTo>
                      <a:pt x="140" y="1584"/>
                      <a:pt x="140" y="1589"/>
                      <a:pt x="135" y="1592"/>
                    </a:cubicBezTo>
                    <a:cubicBezTo>
                      <a:pt x="131" y="1594"/>
                      <a:pt x="133" y="1599"/>
                      <a:pt x="134" y="1602"/>
                    </a:cubicBezTo>
                    <a:cubicBezTo>
                      <a:pt x="135" y="1605"/>
                      <a:pt x="139" y="1607"/>
                      <a:pt x="140" y="1607"/>
                    </a:cubicBezTo>
                    <a:cubicBezTo>
                      <a:pt x="142" y="1607"/>
                      <a:pt x="148" y="1612"/>
                      <a:pt x="143" y="1614"/>
                    </a:cubicBezTo>
                    <a:cubicBezTo>
                      <a:pt x="138" y="1616"/>
                      <a:pt x="134" y="1617"/>
                      <a:pt x="135" y="1623"/>
                    </a:cubicBezTo>
                    <a:cubicBezTo>
                      <a:pt x="135" y="1629"/>
                      <a:pt x="137" y="1632"/>
                      <a:pt x="138" y="1634"/>
                    </a:cubicBezTo>
                    <a:cubicBezTo>
                      <a:pt x="139" y="1636"/>
                      <a:pt x="140" y="1641"/>
                      <a:pt x="137" y="1642"/>
                    </a:cubicBezTo>
                    <a:cubicBezTo>
                      <a:pt x="134" y="1643"/>
                      <a:pt x="131" y="1646"/>
                      <a:pt x="130" y="1650"/>
                    </a:cubicBezTo>
                    <a:cubicBezTo>
                      <a:pt x="129" y="1653"/>
                      <a:pt x="131" y="1655"/>
                      <a:pt x="131" y="1657"/>
                    </a:cubicBezTo>
                    <a:cubicBezTo>
                      <a:pt x="130" y="1659"/>
                      <a:pt x="125" y="1659"/>
                      <a:pt x="127" y="1662"/>
                    </a:cubicBezTo>
                    <a:cubicBezTo>
                      <a:pt x="130" y="1665"/>
                      <a:pt x="134" y="1667"/>
                      <a:pt x="135" y="1668"/>
                    </a:cubicBezTo>
                    <a:cubicBezTo>
                      <a:pt x="136" y="1668"/>
                      <a:pt x="136" y="1670"/>
                      <a:pt x="136" y="1675"/>
                    </a:cubicBezTo>
                    <a:cubicBezTo>
                      <a:pt x="136" y="1680"/>
                      <a:pt x="135" y="1688"/>
                      <a:pt x="136" y="1692"/>
                    </a:cubicBezTo>
                    <a:cubicBezTo>
                      <a:pt x="137" y="1695"/>
                      <a:pt x="142" y="1700"/>
                      <a:pt x="145" y="1700"/>
                    </a:cubicBezTo>
                    <a:cubicBezTo>
                      <a:pt x="147" y="1700"/>
                      <a:pt x="149" y="1701"/>
                      <a:pt x="149" y="1704"/>
                    </a:cubicBezTo>
                    <a:cubicBezTo>
                      <a:pt x="149" y="1706"/>
                      <a:pt x="152" y="1707"/>
                      <a:pt x="154" y="1707"/>
                    </a:cubicBezTo>
                    <a:cubicBezTo>
                      <a:pt x="156" y="1707"/>
                      <a:pt x="158" y="1706"/>
                      <a:pt x="159" y="1704"/>
                    </a:cubicBezTo>
                    <a:cubicBezTo>
                      <a:pt x="161" y="1702"/>
                      <a:pt x="165" y="1701"/>
                      <a:pt x="167" y="1704"/>
                    </a:cubicBezTo>
                    <a:cubicBezTo>
                      <a:pt x="168" y="1707"/>
                      <a:pt x="168" y="1707"/>
                      <a:pt x="170" y="1708"/>
                    </a:cubicBezTo>
                    <a:cubicBezTo>
                      <a:pt x="172" y="1708"/>
                      <a:pt x="173" y="1713"/>
                      <a:pt x="173" y="1714"/>
                    </a:cubicBezTo>
                    <a:cubicBezTo>
                      <a:pt x="174" y="1716"/>
                      <a:pt x="176" y="1716"/>
                      <a:pt x="178" y="1716"/>
                    </a:cubicBezTo>
                    <a:cubicBezTo>
                      <a:pt x="180" y="1716"/>
                      <a:pt x="183" y="1717"/>
                      <a:pt x="184" y="1717"/>
                    </a:cubicBezTo>
                    <a:cubicBezTo>
                      <a:pt x="186" y="1717"/>
                      <a:pt x="188" y="1717"/>
                      <a:pt x="188" y="1721"/>
                    </a:cubicBezTo>
                    <a:cubicBezTo>
                      <a:pt x="188" y="1725"/>
                      <a:pt x="190" y="1726"/>
                      <a:pt x="191" y="1729"/>
                    </a:cubicBezTo>
                    <a:cubicBezTo>
                      <a:pt x="193" y="1732"/>
                      <a:pt x="197" y="1735"/>
                      <a:pt x="196" y="1742"/>
                    </a:cubicBezTo>
                    <a:cubicBezTo>
                      <a:pt x="195" y="1749"/>
                      <a:pt x="194" y="1749"/>
                      <a:pt x="200" y="1755"/>
                    </a:cubicBezTo>
                    <a:cubicBezTo>
                      <a:pt x="206" y="1761"/>
                      <a:pt x="215" y="1764"/>
                      <a:pt x="218" y="1767"/>
                    </a:cubicBezTo>
                    <a:cubicBezTo>
                      <a:pt x="222" y="1770"/>
                      <a:pt x="228" y="1778"/>
                      <a:pt x="232" y="1780"/>
                    </a:cubicBezTo>
                    <a:cubicBezTo>
                      <a:pt x="235" y="1782"/>
                      <a:pt x="239" y="1784"/>
                      <a:pt x="241" y="1787"/>
                    </a:cubicBezTo>
                    <a:cubicBezTo>
                      <a:pt x="243" y="1790"/>
                      <a:pt x="246" y="1793"/>
                      <a:pt x="247" y="1795"/>
                    </a:cubicBezTo>
                    <a:cubicBezTo>
                      <a:pt x="247" y="1797"/>
                      <a:pt x="253" y="1800"/>
                      <a:pt x="256" y="1804"/>
                    </a:cubicBezTo>
                    <a:cubicBezTo>
                      <a:pt x="259" y="1808"/>
                      <a:pt x="263" y="1808"/>
                      <a:pt x="262" y="1816"/>
                    </a:cubicBezTo>
                    <a:cubicBezTo>
                      <a:pt x="262" y="1824"/>
                      <a:pt x="261" y="1825"/>
                      <a:pt x="264" y="1828"/>
                    </a:cubicBezTo>
                    <a:cubicBezTo>
                      <a:pt x="268" y="1830"/>
                      <a:pt x="274" y="1831"/>
                      <a:pt x="275" y="1827"/>
                    </a:cubicBezTo>
                    <a:cubicBezTo>
                      <a:pt x="276" y="1823"/>
                      <a:pt x="275" y="1820"/>
                      <a:pt x="280" y="1821"/>
                    </a:cubicBezTo>
                    <a:cubicBezTo>
                      <a:pt x="286" y="1822"/>
                      <a:pt x="289" y="1820"/>
                      <a:pt x="289" y="1817"/>
                    </a:cubicBezTo>
                    <a:cubicBezTo>
                      <a:pt x="289" y="1814"/>
                      <a:pt x="294" y="1806"/>
                      <a:pt x="295" y="1804"/>
                    </a:cubicBezTo>
                    <a:cubicBezTo>
                      <a:pt x="296" y="1802"/>
                      <a:pt x="299" y="1802"/>
                      <a:pt x="300" y="1803"/>
                    </a:cubicBezTo>
                    <a:cubicBezTo>
                      <a:pt x="301" y="1804"/>
                      <a:pt x="302" y="1808"/>
                      <a:pt x="304" y="1808"/>
                    </a:cubicBezTo>
                    <a:cubicBezTo>
                      <a:pt x="306" y="1808"/>
                      <a:pt x="309" y="1807"/>
                      <a:pt x="310" y="1806"/>
                    </a:cubicBezTo>
                    <a:cubicBezTo>
                      <a:pt x="311" y="1804"/>
                      <a:pt x="317" y="1807"/>
                      <a:pt x="320" y="1810"/>
                    </a:cubicBezTo>
                    <a:cubicBezTo>
                      <a:pt x="322" y="1813"/>
                      <a:pt x="330" y="1820"/>
                      <a:pt x="335" y="1821"/>
                    </a:cubicBezTo>
                    <a:cubicBezTo>
                      <a:pt x="339" y="1822"/>
                      <a:pt x="339" y="1823"/>
                      <a:pt x="341" y="1823"/>
                    </a:cubicBezTo>
                    <a:cubicBezTo>
                      <a:pt x="342" y="1823"/>
                      <a:pt x="345" y="1825"/>
                      <a:pt x="343" y="1829"/>
                    </a:cubicBezTo>
                    <a:cubicBezTo>
                      <a:pt x="342" y="1833"/>
                      <a:pt x="342" y="1834"/>
                      <a:pt x="343" y="1835"/>
                    </a:cubicBezTo>
                    <a:cubicBezTo>
                      <a:pt x="344" y="1837"/>
                      <a:pt x="346" y="1838"/>
                      <a:pt x="345" y="1841"/>
                    </a:cubicBezTo>
                    <a:cubicBezTo>
                      <a:pt x="344" y="1845"/>
                      <a:pt x="346" y="1849"/>
                      <a:pt x="347" y="1851"/>
                    </a:cubicBezTo>
                    <a:cubicBezTo>
                      <a:pt x="349" y="1852"/>
                      <a:pt x="367" y="1868"/>
                      <a:pt x="367" y="1868"/>
                    </a:cubicBezTo>
                    <a:cubicBezTo>
                      <a:pt x="367" y="1868"/>
                      <a:pt x="370" y="1870"/>
                      <a:pt x="370" y="1874"/>
                    </a:cubicBezTo>
                    <a:cubicBezTo>
                      <a:pt x="370" y="1877"/>
                      <a:pt x="371" y="1878"/>
                      <a:pt x="372" y="1879"/>
                    </a:cubicBezTo>
                    <a:cubicBezTo>
                      <a:pt x="373" y="1880"/>
                      <a:pt x="375" y="1880"/>
                      <a:pt x="375" y="1883"/>
                    </a:cubicBezTo>
                    <a:cubicBezTo>
                      <a:pt x="375" y="1886"/>
                      <a:pt x="376" y="1888"/>
                      <a:pt x="377" y="1889"/>
                    </a:cubicBezTo>
                    <a:cubicBezTo>
                      <a:pt x="378" y="1890"/>
                      <a:pt x="382" y="1895"/>
                      <a:pt x="383" y="1895"/>
                    </a:cubicBezTo>
                    <a:cubicBezTo>
                      <a:pt x="385" y="1895"/>
                      <a:pt x="386" y="1897"/>
                      <a:pt x="387" y="1896"/>
                    </a:cubicBezTo>
                    <a:cubicBezTo>
                      <a:pt x="389" y="1895"/>
                      <a:pt x="396" y="1904"/>
                      <a:pt x="397" y="1906"/>
                    </a:cubicBezTo>
                    <a:cubicBezTo>
                      <a:pt x="399" y="1908"/>
                      <a:pt x="405" y="1906"/>
                      <a:pt x="406" y="1908"/>
                    </a:cubicBezTo>
                    <a:cubicBezTo>
                      <a:pt x="407" y="1909"/>
                      <a:pt x="410" y="1910"/>
                      <a:pt x="410" y="1913"/>
                    </a:cubicBezTo>
                    <a:cubicBezTo>
                      <a:pt x="411" y="1917"/>
                      <a:pt x="410" y="1917"/>
                      <a:pt x="413" y="1921"/>
                    </a:cubicBezTo>
                    <a:cubicBezTo>
                      <a:pt x="417" y="1924"/>
                      <a:pt x="417" y="1927"/>
                      <a:pt x="417" y="1935"/>
                    </a:cubicBezTo>
                    <a:cubicBezTo>
                      <a:pt x="417" y="1943"/>
                      <a:pt x="419" y="1947"/>
                      <a:pt x="421" y="1950"/>
                    </a:cubicBezTo>
                    <a:cubicBezTo>
                      <a:pt x="424" y="1954"/>
                      <a:pt x="430" y="1962"/>
                      <a:pt x="433" y="1958"/>
                    </a:cubicBezTo>
                    <a:cubicBezTo>
                      <a:pt x="435" y="1954"/>
                      <a:pt x="435" y="1952"/>
                      <a:pt x="440" y="1952"/>
                    </a:cubicBezTo>
                    <a:cubicBezTo>
                      <a:pt x="444" y="1953"/>
                      <a:pt x="445" y="1953"/>
                      <a:pt x="446" y="1951"/>
                    </a:cubicBezTo>
                    <a:cubicBezTo>
                      <a:pt x="448" y="1949"/>
                      <a:pt x="451" y="1950"/>
                      <a:pt x="453" y="1950"/>
                    </a:cubicBezTo>
                    <a:cubicBezTo>
                      <a:pt x="454" y="1950"/>
                      <a:pt x="458" y="1950"/>
                      <a:pt x="459" y="1952"/>
                    </a:cubicBezTo>
                    <a:cubicBezTo>
                      <a:pt x="460" y="1954"/>
                      <a:pt x="463" y="1955"/>
                      <a:pt x="464" y="1956"/>
                    </a:cubicBezTo>
                    <a:cubicBezTo>
                      <a:pt x="465" y="1957"/>
                      <a:pt x="473" y="1962"/>
                      <a:pt x="473" y="1962"/>
                    </a:cubicBezTo>
                    <a:cubicBezTo>
                      <a:pt x="473" y="1962"/>
                      <a:pt x="472" y="1966"/>
                      <a:pt x="470" y="1967"/>
                    </a:cubicBezTo>
                    <a:cubicBezTo>
                      <a:pt x="468" y="1969"/>
                      <a:pt x="468" y="1969"/>
                      <a:pt x="468" y="1975"/>
                    </a:cubicBezTo>
                    <a:cubicBezTo>
                      <a:pt x="468" y="1981"/>
                      <a:pt x="470" y="1979"/>
                      <a:pt x="471" y="1980"/>
                    </a:cubicBezTo>
                    <a:cubicBezTo>
                      <a:pt x="472" y="1980"/>
                      <a:pt x="473" y="1983"/>
                      <a:pt x="471" y="1984"/>
                    </a:cubicBezTo>
                    <a:cubicBezTo>
                      <a:pt x="469" y="1986"/>
                      <a:pt x="466" y="1992"/>
                      <a:pt x="468" y="1993"/>
                    </a:cubicBezTo>
                    <a:cubicBezTo>
                      <a:pt x="469" y="1995"/>
                      <a:pt x="472" y="1997"/>
                      <a:pt x="475" y="1998"/>
                    </a:cubicBezTo>
                    <a:cubicBezTo>
                      <a:pt x="477" y="1999"/>
                      <a:pt x="481" y="2000"/>
                      <a:pt x="481" y="2004"/>
                    </a:cubicBezTo>
                    <a:cubicBezTo>
                      <a:pt x="481" y="2009"/>
                      <a:pt x="481" y="2009"/>
                      <a:pt x="483" y="2011"/>
                    </a:cubicBezTo>
                    <a:cubicBezTo>
                      <a:pt x="486" y="2013"/>
                      <a:pt x="489" y="2015"/>
                      <a:pt x="491" y="2015"/>
                    </a:cubicBezTo>
                    <a:cubicBezTo>
                      <a:pt x="492" y="2015"/>
                      <a:pt x="497" y="2016"/>
                      <a:pt x="497" y="2021"/>
                    </a:cubicBezTo>
                    <a:cubicBezTo>
                      <a:pt x="496" y="2025"/>
                      <a:pt x="499" y="2026"/>
                      <a:pt x="502" y="2029"/>
                    </a:cubicBezTo>
                    <a:cubicBezTo>
                      <a:pt x="505" y="2032"/>
                      <a:pt x="511" y="2036"/>
                      <a:pt x="516" y="2034"/>
                    </a:cubicBezTo>
                    <a:cubicBezTo>
                      <a:pt x="520" y="2031"/>
                      <a:pt x="521" y="2031"/>
                      <a:pt x="523" y="2029"/>
                    </a:cubicBezTo>
                    <a:cubicBezTo>
                      <a:pt x="525" y="2028"/>
                      <a:pt x="531" y="2029"/>
                      <a:pt x="533" y="2031"/>
                    </a:cubicBezTo>
                    <a:cubicBezTo>
                      <a:pt x="534" y="2032"/>
                      <a:pt x="536" y="2037"/>
                      <a:pt x="533" y="2039"/>
                    </a:cubicBezTo>
                    <a:cubicBezTo>
                      <a:pt x="530" y="2042"/>
                      <a:pt x="528" y="2044"/>
                      <a:pt x="526" y="2046"/>
                    </a:cubicBezTo>
                    <a:cubicBezTo>
                      <a:pt x="524" y="2047"/>
                      <a:pt x="523" y="2048"/>
                      <a:pt x="523" y="2053"/>
                    </a:cubicBezTo>
                    <a:cubicBezTo>
                      <a:pt x="522" y="2058"/>
                      <a:pt x="523" y="2063"/>
                      <a:pt x="528" y="2062"/>
                    </a:cubicBezTo>
                    <a:cubicBezTo>
                      <a:pt x="532" y="2060"/>
                      <a:pt x="535" y="2057"/>
                      <a:pt x="535" y="2062"/>
                    </a:cubicBezTo>
                    <a:cubicBezTo>
                      <a:pt x="536" y="2067"/>
                      <a:pt x="537" y="2068"/>
                      <a:pt x="540" y="2067"/>
                    </a:cubicBezTo>
                    <a:cubicBezTo>
                      <a:pt x="544" y="2066"/>
                      <a:pt x="553" y="2063"/>
                      <a:pt x="555" y="2069"/>
                    </a:cubicBezTo>
                    <a:cubicBezTo>
                      <a:pt x="557" y="2075"/>
                      <a:pt x="556" y="2078"/>
                      <a:pt x="559" y="2075"/>
                    </a:cubicBezTo>
                    <a:cubicBezTo>
                      <a:pt x="562" y="2073"/>
                      <a:pt x="564" y="2074"/>
                      <a:pt x="564" y="2071"/>
                    </a:cubicBezTo>
                    <a:cubicBezTo>
                      <a:pt x="565" y="2067"/>
                      <a:pt x="572" y="2066"/>
                      <a:pt x="570" y="2071"/>
                    </a:cubicBezTo>
                    <a:cubicBezTo>
                      <a:pt x="569" y="2077"/>
                      <a:pt x="568" y="2082"/>
                      <a:pt x="571" y="2084"/>
                    </a:cubicBezTo>
                    <a:cubicBezTo>
                      <a:pt x="573" y="2086"/>
                      <a:pt x="576" y="2088"/>
                      <a:pt x="576" y="2090"/>
                    </a:cubicBezTo>
                    <a:cubicBezTo>
                      <a:pt x="576" y="2092"/>
                      <a:pt x="575" y="2098"/>
                      <a:pt x="576" y="2101"/>
                    </a:cubicBezTo>
                    <a:cubicBezTo>
                      <a:pt x="577" y="2104"/>
                      <a:pt x="579" y="2105"/>
                      <a:pt x="577" y="2107"/>
                    </a:cubicBezTo>
                    <a:cubicBezTo>
                      <a:pt x="576" y="2109"/>
                      <a:pt x="576" y="2111"/>
                      <a:pt x="578" y="2113"/>
                    </a:cubicBezTo>
                    <a:cubicBezTo>
                      <a:pt x="580" y="2116"/>
                      <a:pt x="585" y="2118"/>
                      <a:pt x="586" y="2114"/>
                    </a:cubicBezTo>
                    <a:cubicBezTo>
                      <a:pt x="587" y="2110"/>
                      <a:pt x="586" y="2112"/>
                      <a:pt x="588" y="2111"/>
                    </a:cubicBezTo>
                    <a:cubicBezTo>
                      <a:pt x="590" y="2110"/>
                      <a:pt x="590" y="2106"/>
                      <a:pt x="591" y="2103"/>
                    </a:cubicBezTo>
                    <a:cubicBezTo>
                      <a:pt x="591" y="2100"/>
                      <a:pt x="599" y="2094"/>
                      <a:pt x="600" y="2093"/>
                    </a:cubicBezTo>
                    <a:cubicBezTo>
                      <a:pt x="602" y="2092"/>
                      <a:pt x="607" y="2097"/>
                      <a:pt x="604" y="2100"/>
                    </a:cubicBezTo>
                    <a:cubicBezTo>
                      <a:pt x="602" y="2102"/>
                      <a:pt x="601" y="2103"/>
                      <a:pt x="600" y="2107"/>
                    </a:cubicBezTo>
                    <a:cubicBezTo>
                      <a:pt x="600" y="2110"/>
                      <a:pt x="600" y="2111"/>
                      <a:pt x="603" y="2113"/>
                    </a:cubicBezTo>
                    <a:cubicBezTo>
                      <a:pt x="605" y="2115"/>
                      <a:pt x="610" y="2117"/>
                      <a:pt x="611" y="2118"/>
                    </a:cubicBezTo>
                    <a:cubicBezTo>
                      <a:pt x="612" y="2120"/>
                      <a:pt x="616" y="2124"/>
                      <a:pt x="619" y="2119"/>
                    </a:cubicBezTo>
                    <a:cubicBezTo>
                      <a:pt x="622" y="2114"/>
                      <a:pt x="622" y="2114"/>
                      <a:pt x="623" y="2112"/>
                    </a:cubicBezTo>
                    <a:cubicBezTo>
                      <a:pt x="624" y="2109"/>
                      <a:pt x="628" y="2107"/>
                      <a:pt x="632" y="2108"/>
                    </a:cubicBezTo>
                    <a:cubicBezTo>
                      <a:pt x="635" y="2110"/>
                      <a:pt x="640" y="2111"/>
                      <a:pt x="640" y="2111"/>
                    </a:cubicBezTo>
                    <a:cubicBezTo>
                      <a:pt x="640" y="2111"/>
                      <a:pt x="644" y="2114"/>
                      <a:pt x="645" y="2118"/>
                    </a:cubicBezTo>
                    <a:cubicBezTo>
                      <a:pt x="645" y="2122"/>
                      <a:pt x="649" y="2122"/>
                      <a:pt x="650" y="2123"/>
                    </a:cubicBezTo>
                    <a:cubicBezTo>
                      <a:pt x="651" y="2123"/>
                      <a:pt x="655" y="2127"/>
                      <a:pt x="655" y="2128"/>
                    </a:cubicBezTo>
                    <a:cubicBezTo>
                      <a:pt x="656" y="2129"/>
                      <a:pt x="657" y="2129"/>
                      <a:pt x="661" y="2130"/>
                    </a:cubicBezTo>
                    <a:cubicBezTo>
                      <a:pt x="666" y="2131"/>
                      <a:pt x="665" y="2133"/>
                      <a:pt x="665" y="2136"/>
                    </a:cubicBezTo>
                    <a:cubicBezTo>
                      <a:pt x="665" y="2138"/>
                      <a:pt x="668" y="2140"/>
                      <a:pt x="670" y="2142"/>
                    </a:cubicBezTo>
                    <a:cubicBezTo>
                      <a:pt x="672" y="2144"/>
                      <a:pt x="675" y="2145"/>
                      <a:pt x="677" y="2145"/>
                    </a:cubicBezTo>
                    <a:cubicBezTo>
                      <a:pt x="680" y="2146"/>
                      <a:pt x="685" y="2144"/>
                      <a:pt x="685" y="2144"/>
                    </a:cubicBezTo>
                    <a:cubicBezTo>
                      <a:pt x="685" y="2144"/>
                      <a:pt x="688" y="2145"/>
                      <a:pt x="689" y="2146"/>
                    </a:cubicBezTo>
                    <a:cubicBezTo>
                      <a:pt x="690" y="2148"/>
                      <a:pt x="693" y="2148"/>
                      <a:pt x="694" y="2147"/>
                    </a:cubicBezTo>
                    <a:cubicBezTo>
                      <a:pt x="695" y="2147"/>
                      <a:pt x="697" y="2146"/>
                      <a:pt x="700" y="2147"/>
                    </a:cubicBezTo>
                    <a:cubicBezTo>
                      <a:pt x="702" y="2149"/>
                      <a:pt x="704" y="2150"/>
                      <a:pt x="707" y="2152"/>
                    </a:cubicBezTo>
                    <a:cubicBezTo>
                      <a:pt x="709" y="2153"/>
                      <a:pt x="710" y="2153"/>
                      <a:pt x="712" y="2150"/>
                    </a:cubicBezTo>
                    <a:cubicBezTo>
                      <a:pt x="714" y="2148"/>
                      <a:pt x="717" y="2142"/>
                      <a:pt x="722" y="2145"/>
                    </a:cubicBezTo>
                    <a:cubicBezTo>
                      <a:pt x="726" y="2147"/>
                      <a:pt x="737" y="2154"/>
                      <a:pt x="741" y="2151"/>
                    </a:cubicBezTo>
                    <a:cubicBezTo>
                      <a:pt x="743" y="2150"/>
                      <a:pt x="749" y="2148"/>
                      <a:pt x="752" y="2150"/>
                    </a:cubicBezTo>
                    <a:cubicBezTo>
                      <a:pt x="755" y="2153"/>
                      <a:pt x="756" y="2154"/>
                      <a:pt x="759" y="2153"/>
                    </a:cubicBezTo>
                    <a:cubicBezTo>
                      <a:pt x="762" y="2152"/>
                      <a:pt x="770" y="2148"/>
                      <a:pt x="771" y="2147"/>
                    </a:cubicBezTo>
                    <a:cubicBezTo>
                      <a:pt x="773" y="2147"/>
                      <a:pt x="778" y="2146"/>
                      <a:pt x="780" y="2144"/>
                    </a:cubicBezTo>
                    <a:cubicBezTo>
                      <a:pt x="783" y="2142"/>
                      <a:pt x="787" y="2145"/>
                      <a:pt x="790" y="2145"/>
                    </a:cubicBezTo>
                    <a:cubicBezTo>
                      <a:pt x="793" y="2146"/>
                      <a:pt x="796" y="2147"/>
                      <a:pt x="797" y="2149"/>
                    </a:cubicBezTo>
                    <a:cubicBezTo>
                      <a:pt x="798" y="2150"/>
                      <a:pt x="799" y="2165"/>
                      <a:pt x="799" y="2170"/>
                    </a:cubicBezTo>
                    <a:cubicBezTo>
                      <a:pt x="799" y="2174"/>
                      <a:pt x="796" y="2182"/>
                      <a:pt x="792" y="2186"/>
                    </a:cubicBezTo>
                    <a:cubicBezTo>
                      <a:pt x="788" y="2191"/>
                      <a:pt x="786" y="2195"/>
                      <a:pt x="786" y="2198"/>
                    </a:cubicBezTo>
                    <a:cubicBezTo>
                      <a:pt x="786" y="2201"/>
                      <a:pt x="791" y="2211"/>
                      <a:pt x="793" y="2216"/>
                    </a:cubicBezTo>
                    <a:cubicBezTo>
                      <a:pt x="796" y="2221"/>
                      <a:pt x="797" y="2224"/>
                      <a:pt x="804" y="2224"/>
                    </a:cubicBezTo>
                    <a:cubicBezTo>
                      <a:pt x="811" y="2223"/>
                      <a:pt x="815" y="2220"/>
                      <a:pt x="814" y="2213"/>
                    </a:cubicBezTo>
                    <a:cubicBezTo>
                      <a:pt x="813" y="2206"/>
                      <a:pt x="812" y="2205"/>
                      <a:pt x="814" y="2202"/>
                    </a:cubicBezTo>
                    <a:cubicBezTo>
                      <a:pt x="817" y="2198"/>
                      <a:pt x="818" y="2192"/>
                      <a:pt x="818" y="2189"/>
                    </a:cubicBezTo>
                    <a:cubicBezTo>
                      <a:pt x="819" y="2187"/>
                      <a:pt x="821" y="2186"/>
                      <a:pt x="824" y="2183"/>
                    </a:cubicBezTo>
                    <a:cubicBezTo>
                      <a:pt x="828" y="2179"/>
                      <a:pt x="841" y="2172"/>
                      <a:pt x="844" y="2168"/>
                    </a:cubicBezTo>
                    <a:cubicBezTo>
                      <a:pt x="847" y="2163"/>
                      <a:pt x="845" y="2162"/>
                      <a:pt x="849" y="2160"/>
                    </a:cubicBezTo>
                    <a:cubicBezTo>
                      <a:pt x="853" y="2158"/>
                      <a:pt x="855" y="2158"/>
                      <a:pt x="858" y="2156"/>
                    </a:cubicBezTo>
                    <a:cubicBezTo>
                      <a:pt x="860" y="2153"/>
                      <a:pt x="864" y="2152"/>
                      <a:pt x="867" y="2153"/>
                    </a:cubicBezTo>
                    <a:cubicBezTo>
                      <a:pt x="870" y="2153"/>
                      <a:pt x="872" y="2155"/>
                      <a:pt x="874" y="2153"/>
                    </a:cubicBezTo>
                    <a:cubicBezTo>
                      <a:pt x="875" y="2151"/>
                      <a:pt x="875" y="2149"/>
                      <a:pt x="881" y="2152"/>
                    </a:cubicBezTo>
                    <a:cubicBezTo>
                      <a:pt x="887" y="2155"/>
                      <a:pt x="894" y="2162"/>
                      <a:pt x="895" y="2162"/>
                    </a:cubicBezTo>
                    <a:cubicBezTo>
                      <a:pt x="897" y="2162"/>
                      <a:pt x="901" y="2162"/>
                      <a:pt x="904" y="2162"/>
                    </a:cubicBezTo>
                    <a:cubicBezTo>
                      <a:pt x="906" y="2161"/>
                      <a:pt x="909" y="2161"/>
                      <a:pt x="912" y="2164"/>
                    </a:cubicBezTo>
                    <a:cubicBezTo>
                      <a:pt x="915" y="2167"/>
                      <a:pt x="922" y="2170"/>
                      <a:pt x="924" y="2173"/>
                    </a:cubicBezTo>
                    <a:cubicBezTo>
                      <a:pt x="926" y="2175"/>
                      <a:pt x="934" y="2179"/>
                      <a:pt x="936" y="2179"/>
                    </a:cubicBezTo>
                    <a:cubicBezTo>
                      <a:pt x="938" y="2179"/>
                      <a:pt x="947" y="2179"/>
                      <a:pt x="948" y="2181"/>
                    </a:cubicBezTo>
                    <a:cubicBezTo>
                      <a:pt x="950" y="2183"/>
                      <a:pt x="957" y="2190"/>
                      <a:pt x="960" y="2192"/>
                    </a:cubicBezTo>
                    <a:cubicBezTo>
                      <a:pt x="963" y="2195"/>
                      <a:pt x="966" y="2196"/>
                      <a:pt x="969" y="2198"/>
                    </a:cubicBezTo>
                    <a:cubicBezTo>
                      <a:pt x="972" y="2200"/>
                      <a:pt x="973" y="2202"/>
                      <a:pt x="975" y="2199"/>
                    </a:cubicBezTo>
                    <a:cubicBezTo>
                      <a:pt x="977" y="2195"/>
                      <a:pt x="976" y="2194"/>
                      <a:pt x="980" y="2194"/>
                    </a:cubicBezTo>
                    <a:cubicBezTo>
                      <a:pt x="983" y="2195"/>
                      <a:pt x="988" y="2196"/>
                      <a:pt x="989" y="2193"/>
                    </a:cubicBezTo>
                    <a:cubicBezTo>
                      <a:pt x="991" y="2189"/>
                      <a:pt x="997" y="2189"/>
                      <a:pt x="999" y="2194"/>
                    </a:cubicBezTo>
                    <a:cubicBezTo>
                      <a:pt x="1001" y="2198"/>
                      <a:pt x="1002" y="2202"/>
                      <a:pt x="1005" y="2204"/>
                    </a:cubicBezTo>
                    <a:cubicBezTo>
                      <a:pt x="1008" y="2206"/>
                      <a:pt x="1012" y="2206"/>
                      <a:pt x="1009" y="2208"/>
                    </a:cubicBezTo>
                    <a:cubicBezTo>
                      <a:pt x="1007" y="2211"/>
                      <a:pt x="1004" y="2214"/>
                      <a:pt x="1007" y="2216"/>
                    </a:cubicBezTo>
                    <a:cubicBezTo>
                      <a:pt x="1009" y="2217"/>
                      <a:pt x="1011" y="2221"/>
                      <a:pt x="1009" y="2225"/>
                    </a:cubicBezTo>
                    <a:cubicBezTo>
                      <a:pt x="1007" y="2229"/>
                      <a:pt x="1007" y="2235"/>
                      <a:pt x="1008" y="2239"/>
                    </a:cubicBezTo>
                    <a:cubicBezTo>
                      <a:pt x="1008" y="2240"/>
                      <a:pt x="1008" y="2240"/>
                      <a:pt x="1008" y="2241"/>
                    </a:cubicBezTo>
                    <a:cubicBezTo>
                      <a:pt x="1008" y="2241"/>
                      <a:pt x="1008" y="2241"/>
                      <a:pt x="1008" y="2241"/>
                    </a:cubicBezTo>
                    <a:cubicBezTo>
                      <a:pt x="1010" y="2245"/>
                      <a:pt x="1011" y="2246"/>
                      <a:pt x="1016" y="2246"/>
                    </a:cubicBezTo>
                    <a:cubicBezTo>
                      <a:pt x="1021" y="2247"/>
                      <a:pt x="1029" y="2249"/>
                      <a:pt x="1031" y="2249"/>
                    </a:cubicBezTo>
                    <a:cubicBezTo>
                      <a:pt x="1033" y="2250"/>
                      <a:pt x="1037" y="2254"/>
                      <a:pt x="1039" y="2257"/>
                    </a:cubicBezTo>
                    <a:cubicBezTo>
                      <a:pt x="1041" y="2261"/>
                      <a:pt x="1042" y="2267"/>
                      <a:pt x="1038" y="2270"/>
                    </a:cubicBezTo>
                    <a:cubicBezTo>
                      <a:pt x="1033" y="2274"/>
                      <a:pt x="1032" y="2275"/>
                      <a:pt x="1032" y="2283"/>
                    </a:cubicBezTo>
                    <a:cubicBezTo>
                      <a:pt x="1032" y="2290"/>
                      <a:pt x="1035" y="2297"/>
                      <a:pt x="1035" y="2300"/>
                    </a:cubicBezTo>
                    <a:cubicBezTo>
                      <a:pt x="1034" y="2303"/>
                      <a:pt x="1039" y="2307"/>
                      <a:pt x="1044" y="2307"/>
                    </a:cubicBezTo>
                    <a:cubicBezTo>
                      <a:pt x="1048" y="2306"/>
                      <a:pt x="1058" y="2307"/>
                      <a:pt x="1063" y="2307"/>
                    </a:cubicBezTo>
                    <a:cubicBezTo>
                      <a:pt x="1068" y="2307"/>
                      <a:pt x="1074" y="2303"/>
                      <a:pt x="1078" y="2306"/>
                    </a:cubicBezTo>
                    <a:cubicBezTo>
                      <a:pt x="1082" y="2308"/>
                      <a:pt x="1083" y="2312"/>
                      <a:pt x="1090" y="2313"/>
                    </a:cubicBezTo>
                    <a:cubicBezTo>
                      <a:pt x="1096" y="2313"/>
                      <a:pt x="1104" y="2317"/>
                      <a:pt x="1106" y="2319"/>
                    </a:cubicBezTo>
                    <a:cubicBezTo>
                      <a:pt x="1108" y="2320"/>
                      <a:pt x="1113" y="2321"/>
                      <a:pt x="1117" y="2320"/>
                    </a:cubicBezTo>
                    <a:cubicBezTo>
                      <a:pt x="1121" y="2318"/>
                      <a:pt x="1138" y="2320"/>
                      <a:pt x="1142" y="2320"/>
                    </a:cubicBezTo>
                    <a:cubicBezTo>
                      <a:pt x="1146" y="2320"/>
                      <a:pt x="1156" y="2320"/>
                      <a:pt x="1160" y="2319"/>
                    </a:cubicBezTo>
                    <a:cubicBezTo>
                      <a:pt x="1164" y="2319"/>
                      <a:pt x="1171" y="2317"/>
                      <a:pt x="1174" y="2311"/>
                    </a:cubicBezTo>
                    <a:cubicBezTo>
                      <a:pt x="1177" y="2306"/>
                      <a:pt x="1181" y="2296"/>
                      <a:pt x="1188" y="2290"/>
                    </a:cubicBezTo>
                    <a:cubicBezTo>
                      <a:pt x="1196" y="2285"/>
                      <a:pt x="1204" y="2276"/>
                      <a:pt x="1205" y="2275"/>
                    </a:cubicBezTo>
                    <a:cubicBezTo>
                      <a:pt x="1206" y="2275"/>
                      <a:pt x="1208" y="2270"/>
                      <a:pt x="1212" y="2270"/>
                    </a:cubicBezTo>
                    <a:cubicBezTo>
                      <a:pt x="1216" y="2270"/>
                      <a:pt x="1229" y="2270"/>
                      <a:pt x="1229" y="2270"/>
                    </a:cubicBezTo>
                    <a:cubicBezTo>
                      <a:pt x="1229" y="2270"/>
                      <a:pt x="1232" y="2271"/>
                      <a:pt x="1240" y="2270"/>
                    </a:cubicBezTo>
                    <a:cubicBezTo>
                      <a:pt x="1249" y="2269"/>
                      <a:pt x="1258" y="2264"/>
                      <a:pt x="1264" y="2261"/>
                    </a:cubicBezTo>
                    <a:cubicBezTo>
                      <a:pt x="1270" y="2258"/>
                      <a:pt x="1281" y="2256"/>
                      <a:pt x="1287" y="2254"/>
                    </a:cubicBezTo>
                    <a:cubicBezTo>
                      <a:pt x="1292" y="2253"/>
                      <a:pt x="1295" y="2252"/>
                      <a:pt x="1297" y="2248"/>
                    </a:cubicBezTo>
                    <a:cubicBezTo>
                      <a:pt x="1300" y="2244"/>
                      <a:pt x="1305" y="2237"/>
                      <a:pt x="1307" y="2235"/>
                    </a:cubicBezTo>
                    <a:cubicBezTo>
                      <a:pt x="1308" y="2233"/>
                      <a:pt x="1310" y="2231"/>
                      <a:pt x="1316" y="2231"/>
                    </a:cubicBezTo>
                    <a:cubicBezTo>
                      <a:pt x="1321" y="2230"/>
                      <a:pt x="1332" y="2228"/>
                      <a:pt x="1336" y="2227"/>
                    </a:cubicBezTo>
                    <a:cubicBezTo>
                      <a:pt x="1339" y="2225"/>
                      <a:pt x="1343" y="2223"/>
                      <a:pt x="1348" y="2229"/>
                    </a:cubicBezTo>
                    <a:cubicBezTo>
                      <a:pt x="1352" y="2235"/>
                      <a:pt x="1359" y="2236"/>
                      <a:pt x="1361" y="2236"/>
                    </a:cubicBezTo>
                    <a:cubicBezTo>
                      <a:pt x="1363" y="2236"/>
                      <a:pt x="1371" y="2235"/>
                      <a:pt x="1372" y="2235"/>
                    </a:cubicBezTo>
                    <a:cubicBezTo>
                      <a:pt x="1373" y="2235"/>
                      <a:pt x="1378" y="2237"/>
                      <a:pt x="1378" y="2240"/>
                    </a:cubicBezTo>
                    <a:cubicBezTo>
                      <a:pt x="1379" y="2243"/>
                      <a:pt x="1380" y="2246"/>
                      <a:pt x="1383" y="2245"/>
                    </a:cubicBezTo>
                    <a:cubicBezTo>
                      <a:pt x="1386" y="2244"/>
                      <a:pt x="1387" y="2241"/>
                      <a:pt x="1390" y="2243"/>
                    </a:cubicBezTo>
                    <a:cubicBezTo>
                      <a:pt x="1393" y="2245"/>
                      <a:pt x="1396" y="2248"/>
                      <a:pt x="1395" y="2252"/>
                    </a:cubicBezTo>
                    <a:cubicBezTo>
                      <a:pt x="1394" y="2254"/>
                      <a:pt x="1395" y="2253"/>
                      <a:pt x="1398" y="2255"/>
                    </a:cubicBezTo>
                    <a:cubicBezTo>
                      <a:pt x="1401" y="2256"/>
                      <a:pt x="1407" y="2263"/>
                      <a:pt x="1409" y="2263"/>
                    </a:cubicBezTo>
                    <a:cubicBezTo>
                      <a:pt x="1411" y="2264"/>
                      <a:pt x="1414" y="2265"/>
                      <a:pt x="1414" y="2269"/>
                    </a:cubicBezTo>
                    <a:cubicBezTo>
                      <a:pt x="1415" y="2272"/>
                      <a:pt x="1418" y="2273"/>
                      <a:pt x="1420" y="2273"/>
                    </a:cubicBezTo>
                    <a:cubicBezTo>
                      <a:pt x="1423" y="2273"/>
                      <a:pt x="1430" y="2278"/>
                      <a:pt x="1430" y="2278"/>
                    </a:cubicBezTo>
                    <a:cubicBezTo>
                      <a:pt x="1430" y="2278"/>
                      <a:pt x="1430" y="2290"/>
                      <a:pt x="1436" y="2287"/>
                    </a:cubicBezTo>
                    <a:cubicBezTo>
                      <a:pt x="1443" y="2284"/>
                      <a:pt x="1443" y="2283"/>
                      <a:pt x="1447" y="2281"/>
                    </a:cubicBezTo>
                    <a:cubicBezTo>
                      <a:pt x="1450" y="2280"/>
                      <a:pt x="1452" y="2277"/>
                      <a:pt x="1453" y="2276"/>
                    </a:cubicBezTo>
                    <a:cubicBezTo>
                      <a:pt x="1455" y="2275"/>
                      <a:pt x="1455" y="2276"/>
                      <a:pt x="1457" y="2277"/>
                    </a:cubicBezTo>
                    <a:cubicBezTo>
                      <a:pt x="1458" y="2277"/>
                      <a:pt x="1460" y="2277"/>
                      <a:pt x="1460" y="2272"/>
                    </a:cubicBezTo>
                    <a:cubicBezTo>
                      <a:pt x="1460" y="2268"/>
                      <a:pt x="1462" y="2263"/>
                      <a:pt x="1460" y="2260"/>
                    </a:cubicBezTo>
                    <a:cubicBezTo>
                      <a:pt x="1458" y="2257"/>
                      <a:pt x="1458" y="2255"/>
                      <a:pt x="1459" y="2253"/>
                    </a:cubicBezTo>
                    <a:cubicBezTo>
                      <a:pt x="1461" y="2250"/>
                      <a:pt x="1466" y="2243"/>
                      <a:pt x="1467" y="2242"/>
                    </a:cubicBezTo>
                    <a:cubicBezTo>
                      <a:pt x="1468" y="2241"/>
                      <a:pt x="1473" y="2244"/>
                      <a:pt x="1474" y="2240"/>
                    </a:cubicBezTo>
                    <a:cubicBezTo>
                      <a:pt x="1475" y="2237"/>
                      <a:pt x="1475" y="2233"/>
                      <a:pt x="1476" y="2230"/>
                    </a:cubicBezTo>
                    <a:cubicBezTo>
                      <a:pt x="1476" y="2227"/>
                      <a:pt x="1476" y="2225"/>
                      <a:pt x="1481" y="2225"/>
                    </a:cubicBezTo>
                    <a:cubicBezTo>
                      <a:pt x="1486" y="2224"/>
                      <a:pt x="1493" y="2227"/>
                      <a:pt x="1493" y="2231"/>
                    </a:cubicBezTo>
                    <a:cubicBezTo>
                      <a:pt x="1493" y="2234"/>
                      <a:pt x="1493" y="2238"/>
                      <a:pt x="1495" y="2240"/>
                    </a:cubicBezTo>
                    <a:cubicBezTo>
                      <a:pt x="1497" y="2242"/>
                      <a:pt x="1501" y="2246"/>
                      <a:pt x="1503" y="2243"/>
                    </a:cubicBezTo>
                    <a:cubicBezTo>
                      <a:pt x="1506" y="2241"/>
                      <a:pt x="1507" y="2242"/>
                      <a:pt x="1508" y="2245"/>
                    </a:cubicBezTo>
                    <a:cubicBezTo>
                      <a:pt x="1509" y="2249"/>
                      <a:pt x="1511" y="2252"/>
                      <a:pt x="1512" y="2255"/>
                    </a:cubicBezTo>
                    <a:cubicBezTo>
                      <a:pt x="1513" y="2258"/>
                      <a:pt x="1516" y="2258"/>
                      <a:pt x="1518" y="2258"/>
                    </a:cubicBezTo>
                    <a:cubicBezTo>
                      <a:pt x="1520" y="2258"/>
                      <a:pt x="1524" y="2260"/>
                      <a:pt x="1522" y="2265"/>
                    </a:cubicBezTo>
                    <a:cubicBezTo>
                      <a:pt x="1521" y="2270"/>
                      <a:pt x="1519" y="2276"/>
                      <a:pt x="1521" y="2279"/>
                    </a:cubicBezTo>
                    <a:cubicBezTo>
                      <a:pt x="1523" y="2282"/>
                      <a:pt x="1525" y="2285"/>
                      <a:pt x="1524" y="2288"/>
                    </a:cubicBezTo>
                    <a:cubicBezTo>
                      <a:pt x="1524" y="2290"/>
                      <a:pt x="1524" y="2302"/>
                      <a:pt x="1526" y="2304"/>
                    </a:cubicBezTo>
                    <a:cubicBezTo>
                      <a:pt x="1529" y="2306"/>
                      <a:pt x="1529" y="2306"/>
                      <a:pt x="1529" y="2311"/>
                    </a:cubicBezTo>
                    <a:cubicBezTo>
                      <a:pt x="1529" y="2315"/>
                      <a:pt x="1527" y="2316"/>
                      <a:pt x="1530" y="2319"/>
                    </a:cubicBezTo>
                    <a:cubicBezTo>
                      <a:pt x="1533" y="2323"/>
                      <a:pt x="1534" y="2323"/>
                      <a:pt x="1536" y="2321"/>
                    </a:cubicBezTo>
                    <a:cubicBezTo>
                      <a:pt x="1538" y="2318"/>
                      <a:pt x="1539" y="2317"/>
                      <a:pt x="1539" y="2314"/>
                    </a:cubicBezTo>
                    <a:cubicBezTo>
                      <a:pt x="1539" y="2312"/>
                      <a:pt x="1542" y="2307"/>
                      <a:pt x="1546" y="2311"/>
                    </a:cubicBezTo>
                    <a:cubicBezTo>
                      <a:pt x="1550" y="2315"/>
                      <a:pt x="1552" y="2316"/>
                      <a:pt x="1551" y="2318"/>
                    </a:cubicBezTo>
                    <a:cubicBezTo>
                      <a:pt x="1551" y="2319"/>
                      <a:pt x="1553" y="2318"/>
                      <a:pt x="1554" y="2317"/>
                    </a:cubicBezTo>
                    <a:cubicBezTo>
                      <a:pt x="1556" y="2316"/>
                      <a:pt x="1560" y="2318"/>
                      <a:pt x="1559" y="2322"/>
                    </a:cubicBezTo>
                    <a:cubicBezTo>
                      <a:pt x="1558" y="2327"/>
                      <a:pt x="1557" y="2328"/>
                      <a:pt x="1558" y="2334"/>
                    </a:cubicBezTo>
                    <a:cubicBezTo>
                      <a:pt x="1559" y="2340"/>
                      <a:pt x="1562" y="2338"/>
                      <a:pt x="1559" y="2344"/>
                    </a:cubicBezTo>
                    <a:cubicBezTo>
                      <a:pt x="1556" y="2351"/>
                      <a:pt x="1550" y="2356"/>
                      <a:pt x="1555" y="2360"/>
                    </a:cubicBezTo>
                    <a:cubicBezTo>
                      <a:pt x="1560" y="2364"/>
                      <a:pt x="1560" y="2366"/>
                      <a:pt x="1558" y="2369"/>
                    </a:cubicBezTo>
                    <a:cubicBezTo>
                      <a:pt x="1557" y="2372"/>
                      <a:pt x="1556" y="2374"/>
                      <a:pt x="1556" y="2378"/>
                    </a:cubicBezTo>
                    <a:cubicBezTo>
                      <a:pt x="1556" y="2381"/>
                      <a:pt x="1557" y="2401"/>
                      <a:pt x="1557" y="2405"/>
                    </a:cubicBezTo>
                    <a:cubicBezTo>
                      <a:pt x="1556" y="2409"/>
                      <a:pt x="1553" y="2408"/>
                      <a:pt x="1553" y="2413"/>
                    </a:cubicBezTo>
                    <a:cubicBezTo>
                      <a:pt x="1553" y="2418"/>
                      <a:pt x="1553" y="2423"/>
                      <a:pt x="1550" y="2425"/>
                    </a:cubicBezTo>
                    <a:cubicBezTo>
                      <a:pt x="1548" y="2428"/>
                      <a:pt x="1542" y="2431"/>
                      <a:pt x="1544" y="2434"/>
                    </a:cubicBezTo>
                    <a:cubicBezTo>
                      <a:pt x="1546" y="2437"/>
                      <a:pt x="1547" y="2441"/>
                      <a:pt x="1547" y="2441"/>
                    </a:cubicBezTo>
                    <a:cubicBezTo>
                      <a:pt x="1547" y="2441"/>
                      <a:pt x="1546" y="2447"/>
                      <a:pt x="1542" y="2446"/>
                    </a:cubicBezTo>
                    <a:cubicBezTo>
                      <a:pt x="1538" y="2445"/>
                      <a:pt x="1534" y="2441"/>
                      <a:pt x="1533" y="2447"/>
                    </a:cubicBezTo>
                    <a:cubicBezTo>
                      <a:pt x="1531" y="2454"/>
                      <a:pt x="1531" y="2453"/>
                      <a:pt x="1534" y="2456"/>
                    </a:cubicBezTo>
                    <a:cubicBezTo>
                      <a:pt x="1537" y="2459"/>
                      <a:pt x="1540" y="2464"/>
                      <a:pt x="1541" y="2467"/>
                    </a:cubicBezTo>
                    <a:cubicBezTo>
                      <a:pt x="1542" y="2471"/>
                      <a:pt x="1538" y="2474"/>
                      <a:pt x="1536" y="2472"/>
                    </a:cubicBezTo>
                    <a:cubicBezTo>
                      <a:pt x="1533" y="2471"/>
                      <a:pt x="1529" y="2471"/>
                      <a:pt x="1526" y="2475"/>
                    </a:cubicBezTo>
                    <a:cubicBezTo>
                      <a:pt x="1522" y="2479"/>
                      <a:pt x="1515" y="2492"/>
                      <a:pt x="1513" y="2494"/>
                    </a:cubicBezTo>
                    <a:cubicBezTo>
                      <a:pt x="1510" y="2496"/>
                      <a:pt x="1505" y="2495"/>
                      <a:pt x="1504" y="2492"/>
                    </a:cubicBezTo>
                    <a:cubicBezTo>
                      <a:pt x="1503" y="2488"/>
                      <a:pt x="1503" y="2488"/>
                      <a:pt x="1501" y="2487"/>
                    </a:cubicBezTo>
                    <a:cubicBezTo>
                      <a:pt x="1498" y="2486"/>
                      <a:pt x="1496" y="2483"/>
                      <a:pt x="1495" y="2489"/>
                    </a:cubicBezTo>
                    <a:cubicBezTo>
                      <a:pt x="1495" y="2495"/>
                      <a:pt x="1495" y="2494"/>
                      <a:pt x="1494" y="2496"/>
                    </a:cubicBezTo>
                    <a:cubicBezTo>
                      <a:pt x="1492" y="2497"/>
                      <a:pt x="1492" y="2497"/>
                      <a:pt x="1493" y="2499"/>
                    </a:cubicBezTo>
                    <a:cubicBezTo>
                      <a:pt x="1494" y="2501"/>
                      <a:pt x="1495" y="2504"/>
                      <a:pt x="1492" y="2507"/>
                    </a:cubicBezTo>
                    <a:cubicBezTo>
                      <a:pt x="1489" y="2509"/>
                      <a:pt x="1482" y="2516"/>
                      <a:pt x="1480" y="2519"/>
                    </a:cubicBezTo>
                    <a:cubicBezTo>
                      <a:pt x="1477" y="2521"/>
                      <a:pt x="1473" y="2518"/>
                      <a:pt x="1471" y="2517"/>
                    </a:cubicBezTo>
                    <a:cubicBezTo>
                      <a:pt x="1468" y="2516"/>
                      <a:pt x="1465" y="2517"/>
                      <a:pt x="1464" y="2520"/>
                    </a:cubicBezTo>
                    <a:cubicBezTo>
                      <a:pt x="1463" y="2523"/>
                      <a:pt x="1459" y="2529"/>
                      <a:pt x="1459" y="2533"/>
                    </a:cubicBezTo>
                    <a:cubicBezTo>
                      <a:pt x="1458" y="2536"/>
                      <a:pt x="1455" y="2540"/>
                      <a:pt x="1457" y="2544"/>
                    </a:cubicBezTo>
                    <a:cubicBezTo>
                      <a:pt x="1459" y="2549"/>
                      <a:pt x="1459" y="2553"/>
                      <a:pt x="1459" y="2555"/>
                    </a:cubicBezTo>
                    <a:cubicBezTo>
                      <a:pt x="1458" y="2557"/>
                      <a:pt x="1454" y="2553"/>
                      <a:pt x="1452" y="2554"/>
                    </a:cubicBezTo>
                    <a:cubicBezTo>
                      <a:pt x="1451" y="2554"/>
                      <a:pt x="1442" y="2559"/>
                      <a:pt x="1442" y="2559"/>
                    </a:cubicBezTo>
                    <a:cubicBezTo>
                      <a:pt x="1442" y="2559"/>
                      <a:pt x="1442" y="2558"/>
                      <a:pt x="1440" y="2567"/>
                    </a:cubicBezTo>
                    <a:cubicBezTo>
                      <a:pt x="1438" y="2577"/>
                      <a:pt x="1439" y="2576"/>
                      <a:pt x="1437" y="2581"/>
                    </a:cubicBezTo>
                    <a:cubicBezTo>
                      <a:pt x="1435" y="2585"/>
                      <a:pt x="1436" y="2587"/>
                      <a:pt x="1437" y="2587"/>
                    </a:cubicBezTo>
                    <a:cubicBezTo>
                      <a:pt x="1437" y="2588"/>
                      <a:pt x="1438" y="2591"/>
                      <a:pt x="1441" y="2590"/>
                    </a:cubicBezTo>
                    <a:cubicBezTo>
                      <a:pt x="1444" y="2589"/>
                      <a:pt x="1446" y="2590"/>
                      <a:pt x="1446" y="2590"/>
                    </a:cubicBezTo>
                    <a:cubicBezTo>
                      <a:pt x="1446" y="2590"/>
                      <a:pt x="1447" y="2591"/>
                      <a:pt x="1447" y="2595"/>
                    </a:cubicBezTo>
                    <a:cubicBezTo>
                      <a:pt x="1447" y="2600"/>
                      <a:pt x="1447" y="2601"/>
                      <a:pt x="1446" y="2601"/>
                    </a:cubicBezTo>
                    <a:cubicBezTo>
                      <a:pt x="1444" y="2602"/>
                      <a:pt x="1444" y="2604"/>
                      <a:pt x="1447" y="2605"/>
                    </a:cubicBezTo>
                    <a:cubicBezTo>
                      <a:pt x="1450" y="2606"/>
                      <a:pt x="1450" y="2609"/>
                      <a:pt x="1448" y="2611"/>
                    </a:cubicBezTo>
                    <a:cubicBezTo>
                      <a:pt x="1446" y="2614"/>
                      <a:pt x="1444" y="2617"/>
                      <a:pt x="1439" y="2621"/>
                    </a:cubicBezTo>
                    <a:cubicBezTo>
                      <a:pt x="1435" y="2625"/>
                      <a:pt x="1431" y="2630"/>
                      <a:pt x="1428" y="2632"/>
                    </a:cubicBezTo>
                    <a:cubicBezTo>
                      <a:pt x="1426" y="2634"/>
                      <a:pt x="1429" y="2636"/>
                      <a:pt x="1431" y="2638"/>
                    </a:cubicBezTo>
                    <a:cubicBezTo>
                      <a:pt x="1432" y="2639"/>
                      <a:pt x="1432" y="2648"/>
                      <a:pt x="1442" y="2641"/>
                    </a:cubicBezTo>
                    <a:cubicBezTo>
                      <a:pt x="1452" y="2635"/>
                      <a:pt x="1459" y="2628"/>
                      <a:pt x="1467" y="2628"/>
                    </a:cubicBezTo>
                    <a:cubicBezTo>
                      <a:pt x="1474" y="2628"/>
                      <a:pt x="1481" y="2628"/>
                      <a:pt x="1484" y="2626"/>
                    </a:cubicBezTo>
                    <a:cubicBezTo>
                      <a:pt x="1487" y="2624"/>
                      <a:pt x="1500" y="2626"/>
                      <a:pt x="1504" y="2625"/>
                    </a:cubicBezTo>
                    <a:cubicBezTo>
                      <a:pt x="1508" y="2624"/>
                      <a:pt x="1516" y="2627"/>
                      <a:pt x="1518" y="2626"/>
                    </a:cubicBezTo>
                    <a:cubicBezTo>
                      <a:pt x="1518" y="2626"/>
                      <a:pt x="1518" y="2628"/>
                      <a:pt x="1519" y="2629"/>
                    </a:cubicBezTo>
                    <a:cubicBezTo>
                      <a:pt x="1520" y="2629"/>
                      <a:pt x="1525" y="2631"/>
                      <a:pt x="1527" y="2628"/>
                    </a:cubicBezTo>
                    <a:cubicBezTo>
                      <a:pt x="1530" y="2626"/>
                      <a:pt x="1540" y="2629"/>
                      <a:pt x="1540" y="2629"/>
                    </a:cubicBezTo>
                    <a:cubicBezTo>
                      <a:pt x="1540" y="2629"/>
                      <a:pt x="1536" y="2634"/>
                      <a:pt x="1530" y="2637"/>
                    </a:cubicBezTo>
                    <a:cubicBezTo>
                      <a:pt x="1524" y="2640"/>
                      <a:pt x="1522" y="2641"/>
                      <a:pt x="1522" y="2643"/>
                    </a:cubicBezTo>
                    <a:cubicBezTo>
                      <a:pt x="1522" y="2645"/>
                      <a:pt x="1522" y="2646"/>
                      <a:pt x="1522" y="2650"/>
                    </a:cubicBezTo>
                    <a:cubicBezTo>
                      <a:pt x="1522" y="2654"/>
                      <a:pt x="1521" y="2655"/>
                      <a:pt x="1524" y="2656"/>
                    </a:cubicBezTo>
                    <a:cubicBezTo>
                      <a:pt x="1526" y="2656"/>
                      <a:pt x="1530" y="2655"/>
                      <a:pt x="1530" y="2660"/>
                    </a:cubicBezTo>
                    <a:cubicBezTo>
                      <a:pt x="1531" y="2666"/>
                      <a:pt x="1533" y="2668"/>
                      <a:pt x="1534" y="2670"/>
                    </a:cubicBezTo>
                    <a:cubicBezTo>
                      <a:pt x="1534" y="2673"/>
                      <a:pt x="1536" y="2677"/>
                      <a:pt x="1533" y="2679"/>
                    </a:cubicBezTo>
                    <a:cubicBezTo>
                      <a:pt x="1531" y="2681"/>
                      <a:pt x="1531" y="2682"/>
                      <a:pt x="1533" y="2683"/>
                    </a:cubicBezTo>
                    <a:cubicBezTo>
                      <a:pt x="1535" y="2684"/>
                      <a:pt x="1534" y="2685"/>
                      <a:pt x="1534" y="2690"/>
                    </a:cubicBezTo>
                    <a:cubicBezTo>
                      <a:pt x="1533" y="2694"/>
                      <a:pt x="1537" y="2702"/>
                      <a:pt x="1537" y="2704"/>
                    </a:cubicBezTo>
                    <a:cubicBezTo>
                      <a:pt x="1536" y="2707"/>
                      <a:pt x="1536" y="2706"/>
                      <a:pt x="1535" y="2709"/>
                    </a:cubicBezTo>
                    <a:cubicBezTo>
                      <a:pt x="1534" y="2711"/>
                      <a:pt x="1535" y="2712"/>
                      <a:pt x="1537" y="2712"/>
                    </a:cubicBezTo>
                    <a:cubicBezTo>
                      <a:pt x="1539" y="2712"/>
                      <a:pt x="1543" y="2710"/>
                      <a:pt x="1545" y="2714"/>
                    </a:cubicBezTo>
                    <a:cubicBezTo>
                      <a:pt x="1546" y="2718"/>
                      <a:pt x="1545" y="2719"/>
                      <a:pt x="1551" y="2719"/>
                    </a:cubicBezTo>
                    <a:cubicBezTo>
                      <a:pt x="1558" y="2719"/>
                      <a:pt x="1558" y="2718"/>
                      <a:pt x="1560" y="2720"/>
                    </a:cubicBezTo>
                    <a:cubicBezTo>
                      <a:pt x="1563" y="2721"/>
                      <a:pt x="1564" y="2721"/>
                      <a:pt x="1567" y="2720"/>
                    </a:cubicBezTo>
                    <a:cubicBezTo>
                      <a:pt x="1570" y="2719"/>
                      <a:pt x="1571" y="2719"/>
                      <a:pt x="1573" y="2721"/>
                    </a:cubicBezTo>
                    <a:cubicBezTo>
                      <a:pt x="1576" y="2724"/>
                      <a:pt x="1577" y="2725"/>
                      <a:pt x="1582" y="2724"/>
                    </a:cubicBezTo>
                    <a:cubicBezTo>
                      <a:pt x="1588" y="2724"/>
                      <a:pt x="1584" y="2731"/>
                      <a:pt x="1584" y="2736"/>
                    </a:cubicBezTo>
                    <a:cubicBezTo>
                      <a:pt x="1584" y="2739"/>
                      <a:pt x="1584" y="2742"/>
                      <a:pt x="1584" y="2743"/>
                    </a:cubicBezTo>
                    <a:cubicBezTo>
                      <a:pt x="1584" y="2743"/>
                      <a:pt x="1584" y="2743"/>
                      <a:pt x="1584" y="2743"/>
                    </a:cubicBezTo>
                    <a:cubicBezTo>
                      <a:pt x="1583" y="2745"/>
                      <a:pt x="1583" y="2745"/>
                      <a:pt x="1583" y="2745"/>
                    </a:cubicBezTo>
                    <a:cubicBezTo>
                      <a:pt x="1582" y="2744"/>
                      <a:pt x="1582" y="2744"/>
                      <a:pt x="1581" y="2743"/>
                    </a:cubicBezTo>
                    <a:cubicBezTo>
                      <a:pt x="1582" y="2744"/>
                      <a:pt x="1583" y="2744"/>
                      <a:pt x="1584" y="2743"/>
                    </a:cubicBezTo>
                    <a:cubicBezTo>
                      <a:pt x="1580" y="2742"/>
                      <a:pt x="1579" y="2741"/>
                      <a:pt x="1578" y="2741"/>
                    </a:cubicBezTo>
                    <a:cubicBezTo>
                      <a:pt x="1577" y="2740"/>
                      <a:pt x="1576" y="2740"/>
                      <a:pt x="1576" y="2740"/>
                    </a:cubicBezTo>
                    <a:cubicBezTo>
                      <a:pt x="1574" y="2741"/>
                      <a:pt x="1571" y="2744"/>
                      <a:pt x="1571" y="2746"/>
                    </a:cubicBezTo>
                    <a:cubicBezTo>
                      <a:pt x="1570" y="2748"/>
                      <a:pt x="1571" y="2748"/>
                      <a:pt x="1570" y="2751"/>
                    </a:cubicBezTo>
                    <a:cubicBezTo>
                      <a:pt x="1569" y="2754"/>
                      <a:pt x="1567" y="2755"/>
                      <a:pt x="1567" y="2755"/>
                    </a:cubicBezTo>
                    <a:cubicBezTo>
                      <a:pt x="1565" y="2756"/>
                      <a:pt x="1563" y="2759"/>
                      <a:pt x="1564" y="2762"/>
                    </a:cubicBezTo>
                    <a:cubicBezTo>
                      <a:pt x="1565" y="2764"/>
                      <a:pt x="1567" y="2767"/>
                      <a:pt x="1566" y="2772"/>
                    </a:cubicBezTo>
                    <a:cubicBezTo>
                      <a:pt x="1566" y="2777"/>
                      <a:pt x="1563" y="2779"/>
                      <a:pt x="1560" y="2781"/>
                    </a:cubicBezTo>
                    <a:cubicBezTo>
                      <a:pt x="1556" y="2784"/>
                      <a:pt x="1557" y="2785"/>
                      <a:pt x="1555" y="2791"/>
                    </a:cubicBezTo>
                    <a:cubicBezTo>
                      <a:pt x="1554" y="2797"/>
                      <a:pt x="1543" y="2805"/>
                      <a:pt x="1545" y="2806"/>
                    </a:cubicBezTo>
                    <a:cubicBezTo>
                      <a:pt x="1547" y="2807"/>
                      <a:pt x="1557" y="2812"/>
                      <a:pt x="1565" y="2810"/>
                    </a:cubicBezTo>
                    <a:cubicBezTo>
                      <a:pt x="1573" y="2809"/>
                      <a:pt x="1578" y="2810"/>
                      <a:pt x="1581" y="2812"/>
                    </a:cubicBezTo>
                    <a:cubicBezTo>
                      <a:pt x="1585" y="2814"/>
                      <a:pt x="1587" y="2815"/>
                      <a:pt x="1589" y="2816"/>
                    </a:cubicBezTo>
                    <a:cubicBezTo>
                      <a:pt x="1591" y="2818"/>
                      <a:pt x="1591" y="2819"/>
                      <a:pt x="1595" y="2817"/>
                    </a:cubicBezTo>
                    <a:cubicBezTo>
                      <a:pt x="1598" y="2816"/>
                      <a:pt x="1603" y="2816"/>
                      <a:pt x="1606" y="2818"/>
                    </a:cubicBezTo>
                    <a:cubicBezTo>
                      <a:pt x="1609" y="2821"/>
                      <a:pt x="1613" y="2823"/>
                      <a:pt x="1614" y="2825"/>
                    </a:cubicBezTo>
                    <a:cubicBezTo>
                      <a:pt x="1614" y="2827"/>
                      <a:pt x="1613" y="2831"/>
                      <a:pt x="1610" y="2836"/>
                    </a:cubicBezTo>
                    <a:cubicBezTo>
                      <a:pt x="1607" y="2841"/>
                      <a:pt x="1607" y="2846"/>
                      <a:pt x="1610" y="2848"/>
                    </a:cubicBezTo>
                    <a:cubicBezTo>
                      <a:pt x="1612" y="2850"/>
                      <a:pt x="1616" y="2852"/>
                      <a:pt x="1621" y="2853"/>
                    </a:cubicBezTo>
                    <a:cubicBezTo>
                      <a:pt x="1625" y="2854"/>
                      <a:pt x="1626" y="2854"/>
                      <a:pt x="1625" y="2857"/>
                    </a:cubicBezTo>
                    <a:cubicBezTo>
                      <a:pt x="1624" y="2860"/>
                      <a:pt x="1624" y="2860"/>
                      <a:pt x="1622" y="2863"/>
                    </a:cubicBezTo>
                    <a:cubicBezTo>
                      <a:pt x="1621" y="2867"/>
                      <a:pt x="1621" y="2867"/>
                      <a:pt x="1623" y="2870"/>
                    </a:cubicBezTo>
                    <a:cubicBezTo>
                      <a:pt x="1626" y="2872"/>
                      <a:pt x="1633" y="2873"/>
                      <a:pt x="1637" y="2871"/>
                    </a:cubicBezTo>
                    <a:cubicBezTo>
                      <a:pt x="1641" y="2869"/>
                      <a:pt x="1646" y="2867"/>
                      <a:pt x="1649" y="2873"/>
                    </a:cubicBezTo>
                    <a:cubicBezTo>
                      <a:pt x="1652" y="2879"/>
                      <a:pt x="1656" y="2879"/>
                      <a:pt x="1660" y="2879"/>
                    </a:cubicBezTo>
                    <a:cubicBezTo>
                      <a:pt x="1665" y="2879"/>
                      <a:pt x="1668" y="2876"/>
                      <a:pt x="1671" y="2873"/>
                    </a:cubicBezTo>
                    <a:cubicBezTo>
                      <a:pt x="1673" y="2871"/>
                      <a:pt x="1681" y="2865"/>
                      <a:pt x="1683" y="2862"/>
                    </a:cubicBezTo>
                    <a:cubicBezTo>
                      <a:pt x="1685" y="2859"/>
                      <a:pt x="1693" y="2861"/>
                      <a:pt x="1695" y="2859"/>
                    </a:cubicBezTo>
                    <a:cubicBezTo>
                      <a:pt x="1698" y="2858"/>
                      <a:pt x="1702" y="2856"/>
                      <a:pt x="1703" y="2855"/>
                    </a:cubicBezTo>
                    <a:cubicBezTo>
                      <a:pt x="1703" y="2854"/>
                      <a:pt x="1710" y="2856"/>
                      <a:pt x="1711" y="2856"/>
                    </a:cubicBezTo>
                    <a:cubicBezTo>
                      <a:pt x="1710" y="2856"/>
                      <a:pt x="1710" y="2858"/>
                      <a:pt x="1709" y="2860"/>
                    </a:cubicBezTo>
                    <a:cubicBezTo>
                      <a:pt x="1707" y="2862"/>
                      <a:pt x="1709" y="2865"/>
                      <a:pt x="1710" y="2866"/>
                    </a:cubicBezTo>
                    <a:cubicBezTo>
                      <a:pt x="1711" y="2866"/>
                      <a:pt x="1711" y="2868"/>
                      <a:pt x="1710" y="2870"/>
                    </a:cubicBezTo>
                    <a:cubicBezTo>
                      <a:pt x="1709" y="2872"/>
                      <a:pt x="1711" y="2875"/>
                      <a:pt x="1711" y="2875"/>
                    </a:cubicBezTo>
                    <a:cubicBezTo>
                      <a:pt x="1711" y="2875"/>
                      <a:pt x="1717" y="2879"/>
                      <a:pt x="1713" y="2883"/>
                    </a:cubicBezTo>
                    <a:cubicBezTo>
                      <a:pt x="1710" y="2887"/>
                      <a:pt x="1708" y="2891"/>
                      <a:pt x="1709" y="2893"/>
                    </a:cubicBezTo>
                    <a:cubicBezTo>
                      <a:pt x="1711" y="2896"/>
                      <a:pt x="1715" y="2896"/>
                      <a:pt x="1714" y="2900"/>
                    </a:cubicBezTo>
                    <a:cubicBezTo>
                      <a:pt x="1713" y="2904"/>
                      <a:pt x="1717" y="2908"/>
                      <a:pt x="1721" y="2906"/>
                    </a:cubicBezTo>
                    <a:cubicBezTo>
                      <a:pt x="1725" y="2905"/>
                      <a:pt x="1730" y="2905"/>
                      <a:pt x="1736" y="2904"/>
                    </a:cubicBezTo>
                    <a:cubicBezTo>
                      <a:pt x="1741" y="2902"/>
                      <a:pt x="1744" y="2905"/>
                      <a:pt x="1744" y="2907"/>
                    </a:cubicBezTo>
                    <a:cubicBezTo>
                      <a:pt x="1744" y="2909"/>
                      <a:pt x="1744" y="2910"/>
                      <a:pt x="1746" y="2910"/>
                    </a:cubicBezTo>
                    <a:cubicBezTo>
                      <a:pt x="1748" y="2910"/>
                      <a:pt x="1750" y="2908"/>
                      <a:pt x="1751" y="2911"/>
                    </a:cubicBezTo>
                    <a:cubicBezTo>
                      <a:pt x="1752" y="2913"/>
                      <a:pt x="1754" y="2914"/>
                      <a:pt x="1760" y="2911"/>
                    </a:cubicBezTo>
                    <a:cubicBezTo>
                      <a:pt x="1766" y="2908"/>
                      <a:pt x="1766" y="2904"/>
                      <a:pt x="1763" y="2904"/>
                    </a:cubicBezTo>
                    <a:cubicBezTo>
                      <a:pt x="1760" y="2903"/>
                      <a:pt x="1753" y="2899"/>
                      <a:pt x="1755" y="2893"/>
                    </a:cubicBezTo>
                    <a:cubicBezTo>
                      <a:pt x="1757" y="2886"/>
                      <a:pt x="1757" y="2885"/>
                      <a:pt x="1757" y="2882"/>
                    </a:cubicBezTo>
                    <a:cubicBezTo>
                      <a:pt x="1757" y="2880"/>
                      <a:pt x="1757" y="2879"/>
                      <a:pt x="1760" y="2877"/>
                    </a:cubicBezTo>
                    <a:cubicBezTo>
                      <a:pt x="1762" y="2876"/>
                      <a:pt x="1764" y="2874"/>
                      <a:pt x="1764" y="2872"/>
                    </a:cubicBezTo>
                    <a:cubicBezTo>
                      <a:pt x="1764" y="2869"/>
                      <a:pt x="1758" y="2869"/>
                      <a:pt x="1760" y="2863"/>
                    </a:cubicBezTo>
                    <a:cubicBezTo>
                      <a:pt x="1761" y="2856"/>
                      <a:pt x="1761" y="2853"/>
                      <a:pt x="1760" y="2850"/>
                    </a:cubicBezTo>
                    <a:cubicBezTo>
                      <a:pt x="1758" y="2848"/>
                      <a:pt x="1755" y="2843"/>
                      <a:pt x="1753" y="2841"/>
                    </a:cubicBezTo>
                    <a:cubicBezTo>
                      <a:pt x="1750" y="2839"/>
                      <a:pt x="1751" y="2836"/>
                      <a:pt x="1751" y="2833"/>
                    </a:cubicBezTo>
                    <a:cubicBezTo>
                      <a:pt x="1751" y="2830"/>
                      <a:pt x="1749" y="2832"/>
                      <a:pt x="1749" y="2829"/>
                    </a:cubicBezTo>
                    <a:cubicBezTo>
                      <a:pt x="1749" y="2826"/>
                      <a:pt x="1748" y="2826"/>
                      <a:pt x="1750" y="2824"/>
                    </a:cubicBezTo>
                    <a:cubicBezTo>
                      <a:pt x="1752" y="2822"/>
                      <a:pt x="1749" y="2819"/>
                      <a:pt x="1748" y="2817"/>
                    </a:cubicBezTo>
                    <a:cubicBezTo>
                      <a:pt x="1746" y="2815"/>
                      <a:pt x="1748" y="2814"/>
                      <a:pt x="1751" y="2812"/>
                    </a:cubicBezTo>
                    <a:cubicBezTo>
                      <a:pt x="1755" y="2809"/>
                      <a:pt x="1756" y="2804"/>
                      <a:pt x="1757" y="2800"/>
                    </a:cubicBezTo>
                    <a:cubicBezTo>
                      <a:pt x="1757" y="2796"/>
                      <a:pt x="1765" y="2791"/>
                      <a:pt x="1768" y="2796"/>
                    </a:cubicBezTo>
                    <a:cubicBezTo>
                      <a:pt x="1770" y="2802"/>
                      <a:pt x="1774" y="2806"/>
                      <a:pt x="1776" y="2803"/>
                    </a:cubicBezTo>
                    <a:cubicBezTo>
                      <a:pt x="1778" y="2800"/>
                      <a:pt x="1780" y="2800"/>
                      <a:pt x="1782" y="2800"/>
                    </a:cubicBezTo>
                    <a:cubicBezTo>
                      <a:pt x="1785" y="2800"/>
                      <a:pt x="1794" y="2802"/>
                      <a:pt x="1794" y="2802"/>
                    </a:cubicBezTo>
                    <a:cubicBezTo>
                      <a:pt x="1794" y="2802"/>
                      <a:pt x="1801" y="2808"/>
                      <a:pt x="1806" y="2802"/>
                    </a:cubicBezTo>
                    <a:cubicBezTo>
                      <a:pt x="1810" y="2797"/>
                      <a:pt x="1813" y="2793"/>
                      <a:pt x="1815" y="2790"/>
                    </a:cubicBezTo>
                    <a:cubicBezTo>
                      <a:pt x="1817" y="2786"/>
                      <a:pt x="1817" y="2785"/>
                      <a:pt x="1819" y="2783"/>
                    </a:cubicBezTo>
                    <a:cubicBezTo>
                      <a:pt x="1821" y="2780"/>
                      <a:pt x="1827" y="2777"/>
                      <a:pt x="1828" y="2776"/>
                    </a:cubicBezTo>
                    <a:cubicBezTo>
                      <a:pt x="1830" y="2775"/>
                      <a:pt x="1832" y="2779"/>
                      <a:pt x="1833" y="2781"/>
                    </a:cubicBezTo>
                    <a:cubicBezTo>
                      <a:pt x="1835" y="2782"/>
                      <a:pt x="1840" y="2782"/>
                      <a:pt x="1841" y="2782"/>
                    </a:cubicBezTo>
                    <a:cubicBezTo>
                      <a:pt x="1842" y="2782"/>
                      <a:pt x="1847" y="2785"/>
                      <a:pt x="1849" y="2788"/>
                    </a:cubicBezTo>
                    <a:cubicBezTo>
                      <a:pt x="1851" y="2790"/>
                      <a:pt x="1856" y="2793"/>
                      <a:pt x="1856" y="2793"/>
                    </a:cubicBezTo>
                    <a:cubicBezTo>
                      <a:pt x="1856" y="2793"/>
                      <a:pt x="1859" y="2794"/>
                      <a:pt x="1860" y="2800"/>
                    </a:cubicBezTo>
                    <a:cubicBezTo>
                      <a:pt x="1861" y="2805"/>
                      <a:pt x="1866" y="2807"/>
                      <a:pt x="1866" y="2807"/>
                    </a:cubicBezTo>
                    <a:cubicBezTo>
                      <a:pt x="1866" y="2807"/>
                      <a:pt x="1869" y="2809"/>
                      <a:pt x="1875" y="2805"/>
                    </a:cubicBezTo>
                    <a:cubicBezTo>
                      <a:pt x="1880" y="2802"/>
                      <a:pt x="1891" y="2786"/>
                      <a:pt x="1893" y="2783"/>
                    </a:cubicBezTo>
                    <a:cubicBezTo>
                      <a:pt x="1895" y="2779"/>
                      <a:pt x="1898" y="2779"/>
                      <a:pt x="1900" y="2779"/>
                    </a:cubicBezTo>
                    <a:cubicBezTo>
                      <a:pt x="1902" y="2779"/>
                      <a:pt x="1903" y="2778"/>
                      <a:pt x="1904" y="2785"/>
                    </a:cubicBezTo>
                    <a:cubicBezTo>
                      <a:pt x="1905" y="2792"/>
                      <a:pt x="1909" y="2796"/>
                      <a:pt x="1910" y="2797"/>
                    </a:cubicBezTo>
                    <a:cubicBezTo>
                      <a:pt x="1911" y="2798"/>
                      <a:pt x="1914" y="2798"/>
                      <a:pt x="1915" y="2793"/>
                    </a:cubicBezTo>
                    <a:cubicBezTo>
                      <a:pt x="1915" y="2789"/>
                      <a:pt x="1916" y="2784"/>
                      <a:pt x="1920" y="2782"/>
                    </a:cubicBezTo>
                    <a:cubicBezTo>
                      <a:pt x="1920" y="2782"/>
                      <a:pt x="1920" y="2780"/>
                      <a:pt x="1922" y="2779"/>
                    </a:cubicBezTo>
                    <a:cubicBezTo>
                      <a:pt x="1923" y="2778"/>
                      <a:pt x="1929" y="2786"/>
                      <a:pt x="1931" y="2789"/>
                    </a:cubicBezTo>
                    <a:cubicBezTo>
                      <a:pt x="1933" y="2791"/>
                      <a:pt x="1942" y="2797"/>
                      <a:pt x="1945" y="2801"/>
                    </a:cubicBezTo>
                    <a:cubicBezTo>
                      <a:pt x="1948" y="2806"/>
                      <a:pt x="1949" y="2806"/>
                      <a:pt x="1949" y="2806"/>
                    </a:cubicBezTo>
                    <a:cubicBezTo>
                      <a:pt x="1949" y="2806"/>
                      <a:pt x="1955" y="2785"/>
                      <a:pt x="1960" y="2781"/>
                    </a:cubicBezTo>
                    <a:cubicBezTo>
                      <a:pt x="1964" y="2777"/>
                      <a:pt x="1966" y="2779"/>
                      <a:pt x="1970" y="2779"/>
                    </a:cubicBezTo>
                    <a:cubicBezTo>
                      <a:pt x="1972" y="2779"/>
                      <a:pt x="1974" y="2779"/>
                      <a:pt x="1975" y="2779"/>
                    </a:cubicBezTo>
                    <a:cubicBezTo>
                      <a:pt x="1975" y="2780"/>
                      <a:pt x="1975" y="2781"/>
                      <a:pt x="1975" y="2781"/>
                    </a:cubicBezTo>
                    <a:cubicBezTo>
                      <a:pt x="1975" y="2784"/>
                      <a:pt x="1973" y="2791"/>
                      <a:pt x="1976" y="2792"/>
                    </a:cubicBezTo>
                    <a:cubicBezTo>
                      <a:pt x="1980" y="2792"/>
                      <a:pt x="1988" y="2790"/>
                      <a:pt x="1993" y="2786"/>
                    </a:cubicBezTo>
                    <a:cubicBezTo>
                      <a:pt x="1997" y="2782"/>
                      <a:pt x="1996" y="2778"/>
                      <a:pt x="2002" y="2780"/>
                    </a:cubicBezTo>
                    <a:cubicBezTo>
                      <a:pt x="2008" y="2781"/>
                      <a:pt x="2010" y="2782"/>
                      <a:pt x="2013" y="2779"/>
                    </a:cubicBezTo>
                    <a:cubicBezTo>
                      <a:pt x="2016" y="2775"/>
                      <a:pt x="2016" y="2774"/>
                      <a:pt x="2020" y="2773"/>
                    </a:cubicBezTo>
                    <a:cubicBezTo>
                      <a:pt x="2024" y="2773"/>
                      <a:pt x="2025" y="2770"/>
                      <a:pt x="2023" y="2767"/>
                    </a:cubicBezTo>
                    <a:cubicBezTo>
                      <a:pt x="2020" y="2764"/>
                      <a:pt x="2019" y="2759"/>
                      <a:pt x="2025" y="2756"/>
                    </a:cubicBezTo>
                    <a:cubicBezTo>
                      <a:pt x="2031" y="2753"/>
                      <a:pt x="2031" y="2754"/>
                      <a:pt x="2036" y="2752"/>
                    </a:cubicBezTo>
                    <a:cubicBezTo>
                      <a:pt x="2041" y="2750"/>
                      <a:pt x="2042" y="2747"/>
                      <a:pt x="2045" y="2746"/>
                    </a:cubicBezTo>
                    <a:cubicBezTo>
                      <a:pt x="2049" y="2744"/>
                      <a:pt x="2054" y="2746"/>
                      <a:pt x="2058" y="2743"/>
                    </a:cubicBezTo>
                    <a:cubicBezTo>
                      <a:pt x="2061" y="2739"/>
                      <a:pt x="2066" y="2736"/>
                      <a:pt x="2070" y="2738"/>
                    </a:cubicBezTo>
                    <a:cubicBezTo>
                      <a:pt x="2074" y="2741"/>
                      <a:pt x="2076" y="2744"/>
                      <a:pt x="2077" y="2747"/>
                    </a:cubicBezTo>
                    <a:cubicBezTo>
                      <a:pt x="2078" y="2750"/>
                      <a:pt x="2078" y="2751"/>
                      <a:pt x="2080" y="2753"/>
                    </a:cubicBezTo>
                    <a:cubicBezTo>
                      <a:pt x="2082" y="2755"/>
                      <a:pt x="2084" y="2755"/>
                      <a:pt x="2083" y="2760"/>
                    </a:cubicBezTo>
                    <a:cubicBezTo>
                      <a:pt x="2083" y="2765"/>
                      <a:pt x="2081" y="2765"/>
                      <a:pt x="2088" y="2765"/>
                    </a:cubicBezTo>
                    <a:cubicBezTo>
                      <a:pt x="2094" y="2766"/>
                      <a:pt x="2102" y="2770"/>
                      <a:pt x="2106" y="2773"/>
                    </a:cubicBezTo>
                    <a:cubicBezTo>
                      <a:pt x="2109" y="2777"/>
                      <a:pt x="2111" y="2779"/>
                      <a:pt x="2115" y="2776"/>
                    </a:cubicBezTo>
                    <a:cubicBezTo>
                      <a:pt x="2119" y="2774"/>
                      <a:pt x="2121" y="2772"/>
                      <a:pt x="2127" y="2773"/>
                    </a:cubicBezTo>
                    <a:cubicBezTo>
                      <a:pt x="2133" y="2774"/>
                      <a:pt x="2135" y="2777"/>
                      <a:pt x="2136" y="2780"/>
                    </a:cubicBezTo>
                    <a:cubicBezTo>
                      <a:pt x="2137" y="2783"/>
                      <a:pt x="2139" y="2785"/>
                      <a:pt x="2144" y="2785"/>
                    </a:cubicBezTo>
                    <a:cubicBezTo>
                      <a:pt x="2149" y="2785"/>
                      <a:pt x="2149" y="2784"/>
                      <a:pt x="2153" y="2781"/>
                    </a:cubicBezTo>
                    <a:cubicBezTo>
                      <a:pt x="2156" y="2779"/>
                      <a:pt x="2156" y="2777"/>
                      <a:pt x="2161" y="2779"/>
                    </a:cubicBezTo>
                    <a:cubicBezTo>
                      <a:pt x="2166" y="2781"/>
                      <a:pt x="2183" y="2789"/>
                      <a:pt x="2183" y="2790"/>
                    </a:cubicBezTo>
                    <a:cubicBezTo>
                      <a:pt x="2183" y="2791"/>
                      <a:pt x="2180" y="2798"/>
                      <a:pt x="2177" y="2802"/>
                    </a:cubicBezTo>
                    <a:cubicBezTo>
                      <a:pt x="2174" y="2807"/>
                      <a:pt x="2172" y="2810"/>
                      <a:pt x="2169" y="2811"/>
                    </a:cubicBezTo>
                    <a:cubicBezTo>
                      <a:pt x="2166" y="2811"/>
                      <a:pt x="2166" y="2811"/>
                      <a:pt x="2163" y="2815"/>
                    </a:cubicBezTo>
                    <a:cubicBezTo>
                      <a:pt x="2160" y="2819"/>
                      <a:pt x="2158" y="2826"/>
                      <a:pt x="2161" y="2829"/>
                    </a:cubicBezTo>
                    <a:cubicBezTo>
                      <a:pt x="2165" y="2832"/>
                      <a:pt x="2168" y="2836"/>
                      <a:pt x="2168" y="2842"/>
                    </a:cubicBezTo>
                    <a:cubicBezTo>
                      <a:pt x="2169" y="2848"/>
                      <a:pt x="2168" y="2853"/>
                      <a:pt x="2168" y="2858"/>
                    </a:cubicBezTo>
                    <a:cubicBezTo>
                      <a:pt x="2167" y="2863"/>
                      <a:pt x="2168" y="2865"/>
                      <a:pt x="2169" y="2866"/>
                    </a:cubicBezTo>
                    <a:cubicBezTo>
                      <a:pt x="2171" y="2868"/>
                      <a:pt x="2173" y="2866"/>
                      <a:pt x="2174" y="2864"/>
                    </a:cubicBezTo>
                    <a:cubicBezTo>
                      <a:pt x="2176" y="2862"/>
                      <a:pt x="2179" y="2862"/>
                      <a:pt x="2182" y="2864"/>
                    </a:cubicBezTo>
                    <a:cubicBezTo>
                      <a:pt x="2184" y="2866"/>
                      <a:pt x="2186" y="2866"/>
                      <a:pt x="2189" y="2866"/>
                    </a:cubicBezTo>
                    <a:cubicBezTo>
                      <a:pt x="2191" y="2867"/>
                      <a:pt x="2193" y="2867"/>
                      <a:pt x="2194" y="2867"/>
                    </a:cubicBezTo>
                    <a:cubicBezTo>
                      <a:pt x="2196" y="2867"/>
                      <a:pt x="2198" y="2865"/>
                      <a:pt x="2198" y="2869"/>
                    </a:cubicBezTo>
                    <a:cubicBezTo>
                      <a:pt x="2198" y="2872"/>
                      <a:pt x="2197" y="2876"/>
                      <a:pt x="2199" y="2877"/>
                    </a:cubicBezTo>
                    <a:cubicBezTo>
                      <a:pt x="2201" y="2878"/>
                      <a:pt x="2207" y="2881"/>
                      <a:pt x="2209" y="2884"/>
                    </a:cubicBezTo>
                    <a:cubicBezTo>
                      <a:pt x="2211" y="2886"/>
                      <a:pt x="2214" y="2890"/>
                      <a:pt x="2217" y="2888"/>
                    </a:cubicBezTo>
                    <a:cubicBezTo>
                      <a:pt x="2220" y="2887"/>
                      <a:pt x="2222" y="2887"/>
                      <a:pt x="2223" y="2889"/>
                    </a:cubicBezTo>
                    <a:cubicBezTo>
                      <a:pt x="2225" y="2891"/>
                      <a:pt x="2225" y="2891"/>
                      <a:pt x="2225" y="2894"/>
                    </a:cubicBezTo>
                    <a:cubicBezTo>
                      <a:pt x="2224" y="2898"/>
                      <a:pt x="2226" y="2898"/>
                      <a:pt x="2228" y="2896"/>
                    </a:cubicBezTo>
                    <a:cubicBezTo>
                      <a:pt x="2231" y="2894"/>
                      <a:pt x="2234" y="2895"/>
                      <a:pt x="2236" y="2896"/>
                    </a:cubicBezTo>
                    <a:cubicBezTo>
                      <a:pt x="2237" y="2897"/>
                      <a:pt x="2238" y="2899"/>
                      <a:pt x="2238" y="2900"/>
                    </a:cubicBezTo>
                    <a:cubicBezTo>
                      <a:pt x="2238" y="2901"/>
                      <a:pt x="2241" y="2901"/>
                      <a:pt x="2244" y="2901"/>
                    </a:cubicBezTo>
                    <a:cubicBezTo>
                      <a:pt x="2247" y="2900"/>
                      <a:pt x="2257" y="2898"/>
                      <a:pt x="2262" y="2897"/>
                    </a:cubicBezTo>
                    <a:cubicBezTo>
                      <a:pt x="2263" y="2897"/>
                      <a:pt x="2264" y="2897"/>
                      <a:pt x="2263" y="2898"/>
                    </a:cubicBezTo>
                    <a:cubicBezTo>
                      <a:pt x="2262" y="2899"/>
                      <a:pt x="2272" y="2907"/>
                      <a:pt x="2282" y="2907"/>
                    </a:cubicBezTo>
                    <a:cubicBezTo>
                      <a:pt x="2292" y="2908"/>
                      <a:pt x="2296" y="2907"/>
                      <a:pt x="2302" y="2907"/>
                    </a:cubicBezTo>
                    <a:cubicBezTo>
                      <a:pt x="2309" y="2907"/>
                      <a:pt x="2321" y="2911"/>
                      <a:pt x="2324" y="2904"/>
                    </a:cubicBezTo>
                    <a:cubicBezTo>
                      <a:pt x="2328" y="2898"/>
                      <a:pt x="2325" y="2895"/>
                      <a:pt x="2323" y="2887"/>
                    </a:cubicBezTo>
                    <a:cubicBezTo>
                      <a:pt x="2322" y="2879"/>
                      <a:pt x="2332" y="2874"/>
                      <a:pt x="2334" y="2883"/>
                    </a:cubicBezTo>
                    <a:cubicBezTo>
                      <a:pt x="2336" y="2892"/>
                      <a:pt x="2339" y="2898"/>
                      <a:pt x="2342" y="2901"/>
                    </a:cubicBezTo>
                    <a:cubicBezTo>
                      <a:pt x="2346" y="2904"/>
                      <a:pt x="2350" y="2901"/>
                      <a:pt x="2350" y="2894"/>
                    </a:cubicBezTo>
                    <a:cubicBezTo>
                      <a:pt x="2350" y="2887"/>
                      <a:pt x="2356" y="2887"/>
                      <a:pt x="2356" y="2895"/>
                    </a:cubicBezTo>
                    <a:cubicBezTo>
                      <a:pt x="2356" y="2903"/>
                      <a:pt x="2358" y="2904"/>
                      <a:pt x="2365" y="2905"/>
                    </a:cubicBezTo>
                    <a:cubicBezTo>
                      <a:pt x="2372" y="2906"/>
                      <a:pt x="2375" y="2905"/>
                      <a:pt x="2375" y="2908"/>
                    </a:cubicBezTo>
                    <a:cubicBezTo>
                      <a:pt x="2375" y="2910"/>
                      <a:pt x="2367" y="2914"/>
                      <a:pt x="2369" y="2917"/>
                    </a:cubicBezTo>
                    <a:cubicBezTo>
                      <a:pt x="2371" y="2920"/>
                      <a:pt x="2385" y="2919"/>
                      <a:pt x="2393" y="2919"/>
                    </a:cubicBezTo>
                    <a:cubicBezTo>
                      <a:pt x="2400" y="2919"/>
                      <a:pt x="2411" y="2918"/>
                      <a:pt x="2410" y="2908"/>
                    </a:cubicBezTo>
                    <a:cubicBezTo>
                      <a:pt x="2410" y="2897"/>
                      <a:pt x="2416" y="2903"/>
                      <a:pt x="2419" y="2908"/>
                    </a:cubicBezTo>
                    <a:cubicBezTo>
                      <a:pt x="2423" y="2913"/>
                      <a:pt x="2425" y="2917"/>
                      <a:pt x="2429" y="2915"/>
                    </a:cubicBezTo>
                    <a:cubicBezTo>
                      <a:pt x="2432" y="2913"/>
                      <a:pt x="2436" y="2913"/>
                      <a:pt x="2440" y="2914"/>
                    </a:cubicBezTo>
                    <a:cubicBezTo>
                      <a:pt x="2441" y="2915"/>
                      <a:pt x="2442" y="2916"/>
                      <a:pt x="2443" y="2917"/>
                    </a:cubicBezTo>
                    <a:cubicBezTo>
                      <a:pt x="2445" y="2922"/>
                      <a:pt x="2431" y="2924"/>
                      <a:pt x="2429" y="2929"/>
                    </a:cubicBezTo>
                    <a:cubicBezTo>
                      <a:pt x="2427" y="2935"/>
                      <a:pt x="2429" y="2941"/>
                      <a:pt x="2425" y="2943"/>
                    </a:cubicBezTo>
                    <a:cubicBezTo>
                      <a:pt x="2420" y="2945"/>
                      <a:pt x="2422" y="2950"/>
                      <a:pt x="2423" y="2954"/>
                    </a:cubicBezTo>
                    <a:cubicBezTo>
                      <a:pt x="2424" y="2958"/>
                      <a:pt x="2419" y="2961"/>
                      <a:pt x="2420" y="2966"/>
                    </a:cubicBezTo>
                    <a:cubicBezTo>
                      <a:pt x="2422" y="2971"/>
                      <a:pt x="2426" y="2970"/>
                      <a:pt x="2427" y="2975"/>
                    </a:cubicBezTo>
                    <a:cubicBezTo>
                      <a:pt x="2428" y="2981"/>
                      <a:pt x="2426" y="2988"/>
                      <a:pt x="2429" y="2990"/>
                    </a:cubicBezTo>
                    <a:cubicBezTo>
                      <a:pt x="2433" y="2993"/>
                      <a:pt x="2434" y="2997"/>
                      <a:pt x="2433" y="2999"/>
                    </a:cubicBezTo>
                    <a:cubicBezTo>
                      <a:pt x="2432" y="3001"/>
                      <a:pt x="2434" y="3003"/>
                      <a:pt x="2440" y="3003"/>
                    </a:cubicBezTo>
                    <a:cubicBezTo>
                      <a:pt x="2445" y="3004"/>
                      <a:pt x="2451" y="3010"/>
                      <a:pt x="2449" y="3014"/>
                    </a:cubicBezTo>
                    <a:cubicBezTo>
                      <a:pt x="2447" y="3018"/>
                      <a:pt x="2440" y="3005"/>
                      <a:pt x="2436" y="3010"/>
                    </a:cubicBezTo>
                    <a:cubicBezTo>
                      <a:pt x="2434" y="3012"/>
                      <a:pt x="2438" y="3014"/>
                      <a:pt x="2439" y="3016"/>
                    </a:cubicBezTo>
                    <a:cubicBezTo>
                      <a:pt x="2441" y="3019"/>
                      <a:pt x="2440" y="3024"/>
                      <a:pt x="2444" y="3023"/>
                    </a:cubicBezTo>
                    <a:cubicBezTo>
                      <a:pt x="2448" y="3022"/>
                      <a:pt x="2459" y="3019"/>
                      <a:pt x="2466" y="3022"/>
                    </a:cubicBezTo>
                    <a:cubicBezTo>
                      <a:pt x="2473" y="3024"/>
                      <a:pt x="2477" y="3020"/>
                      <a:pt x="2483" y="3018"/>
                    </a:cubicBezTo>
                    <a:cubicBezTo>
                      <a:pt x="2489" y="3016"/>
                      <a:pt x="2491" y="3010"/>
                      <a:pt x="2491" y="3002"/>
                    </a:cubicBezTo>
                    <a:cubicBezTo>
                      <a:pt x="2491" y="2994"/>
                      <a:pt x="2489" y="2994"/>
                      <a:pt x="2480" y="2990"/>
                    </a:cubicBezTo>
                    <a:cubicBezTo>
                      <a:pt x="2471" y="2986"/>
                      <a:pt x="2477" y="2984"/>
                      <a:pt x="2480" y="2981"/>
                    </a:cubicBezTo>
                    <a:cubicBezTo>
                      <a:pt x="2482" y="2979"/>
                      <a:pt x="2482" y="2977"/>
                      <a:pt x="2478" y="2973"/>
                    </a:cubicBezTo>
                    <a:cubicBezTo>
                      <a:pt x="2474" y="2970"/>
                      <a:pt x="2465" y="2974"/>
                      <a:pt x="2461" y="2971"/>
                    </a:cubicBezTo>
                    <a:cubicBezTo>
                      <a:pt x="2457" y="2969"/>
                      <a:pt x="2460" y="2962"/>
                      <a:pt x="2463" y="2956"/>
                    </a:cubicBezTo>
                    <a:cubicBezTo>
                      <a:pt x="2466" y="2950"/>
                      <a:pt x="2469" y="2950"/>
                      <a:pt x="2471" y="2950"/>
                    </a:cubicBezTo>
                    <a:cubicBezTo>
                      <a:pt x="2473" y="2950"/>
                      <a:pt x="2478" y="2951"/>
                      <a:pt x="2475" y="2955"/>
                    </a:cubicBezTo>
                    <a:cubicBezTo>
                      <a:pt x="2472" y="2958"/>
                      <a:pt x="2469" y="2961"/>
                      <a:pt x="2477" y="2959"/>
                    </a:cubicBezTo>
                    <a:cubicBezTo>
                      <a:pt x="2485" y="2958"/>
                      <a:pt x="2487" y="2959"/>
                      <a:pt x="2490" y="2961"/>
                    </a:cubicBezTo>
                    <a:cubicBezTo>
                      <a:pt x="2493" y="2962"/>
                      <a:pt x="2493" y="2960"/>
                      <a:pt x="2492" y="2954"/>
                    </a:cubicBezTo>
                    <a:cubicBezTo>
                      <a:pt x="2491" y="2948"/>
                      <a:pt x="2483" y="2953"/>
                      <a:pt x="2480" y="2949"/>
                    </a:cubicBezTo>
                    <a:cubicBezTo>
                      <a:pt x="2476" y="2946"/>
                      <a:pt x="2478" y="2945"/>
                      <a:pt x="2479" y="2938"/>
                    </a:cubicBezTo>
                    <a:cubicBezTo>
                      <a:pt x="2479" y="2931"/>
                      <a:pt x="2477" y="2924"/>
                      <a:pt x="2480" y="2923"/>
                    </a:cubicBezTo>
                    <a:cubicBezTo>
                      <a:pt x="2484" y="2922"/>
                      <a:pt x="2487" y="2926"/>
                      <a:pt x="2487" y="2931"/>
                    </a:cubicBezTo>
                    <a:cubicBezTo>
                      <a:pt x="2488" y="2937"/>
                      <a:pt x="2491" y="2936"/>
                      <a:pt x="2497" y="2937"/>
                    </a:cubicBezTo>
                    <a:cubicBezTo>
                      <a:pt x="2503" y="2937"/>
                      <a:pt x="2505" y="2929"/>
                      <a:pt x="2509" y="2925"/>
                    </a:cubicBezTo>
                    <a:cubicBezTo>
                      <a:pt x="2512" y="2921"/>
                      <a:pt x="2518" y="2921"/>
                      <a:pt x="2524" y="2920"/>
                    </a:cubicBezTo>
                    <a:cubicBezTo>
                      <a:pt x="2524" y="2920"/>
                      <a:pt x="2525" y="2920"/>
                      <a:pt x="2526" y="2919"/>
                    </a:cubicBezTo>
                    <a:cubicBezTo>
                      <a:pt x="2527" y="2919"/>
                      <a:pt x="2527" y="2919"/>
                      <a:pt x="2527" y="2919"/>
                    </a:cubicBezTo>
                    <a:cubicBezTo>
                      <a:pt x="2528" y="2919"/>
                      <a:pt x="2529" y="2919"/>
                      <a:pt x="2530" y="2919"/>
                    </a:cubicBezTo>
                    <a:cubicBezTo>
                      <a:pt x="2539" y="2916"/>
                      <a:pt x="2555" y="2912"/>
                      <a:pt x="2555" y="2915"/>
                    </a:cubicBezTo>
                    <a:cubicBezTo>
                      <a:pt x="2554" y="2920"/>
                      <a:pt x="2559" y="2919"/>
                      <a:pt x="2566" y="2915"/>
                    </a:cubicBezTo>
                    <a:cubicBezTo>
                      <a:pt x="2573" y="2910"/>
                      <a:pt x="2578" y="2904"/>
                      <a:pt x="2588" y="2904"/>
                    </a:cubicBezTo>
                    <a:cubicBezTo>
                      <a:pt x="2597" y="2904"/>
                      <a:pt x="2598" y="2903"/>
                      <a:pt x="2599" y="2898"/>
                    </a:cubicBezTo>
                    <a:cubicBezTo>
                      <a:pt x="2600" y="2893"/>
                      <a:pt x="2608" y="2895"/>
                      <a:pt x="2606" y="2901"/>
                    </a:cubicBezTo>
                    <a:cubicBezTo>
                      <a:pt x="2603" y="2906"/>
                      <a:pt x="2601" y="2909"/>
                      <a:pt x="2604" y="2910"/>
                    </a:cubicBezTo>
                    <a:cubicBezTo>
                      <a:pt x="2605" y="2910"/>
                      <a:pt x="2607" y="2907"/>
                      <a:pt x="2610" y="2906"/>
                    </a:cubicBezTo>
                    <a:cubicBezTo>
                      <a:pt x="2626" y="2897"/>
                      <a:pt x="2608" y="2897"/>
                      <a:pt x="2614" y="2892"/>
                    </a:cubicBezTo>
                    <a:cubicBezTo>
                      <a:pt x="2620" y="2887"/>
                      <a:pt x="2624" y="2879"/>
                      <a:pt x="2630" y="2882"/>
                    </a:cubicBezTo>
                    <a:cubicBezTo>
                      <a:pt x="2637" y="2884"/>
                      <a:pt x="2632" y="2889"/>
                      <a:pt x="2637" y="2893"/>
                    </a:cubicBezTo>
                    <a:cubicBezTo>
                      <a:pt x="2643" y="2897"/>
                      <a:pt x="2649" y="2895"/>
                      <a:pt x="2651" y="2891"/>
                    </a:cubicBezTo>
                    <a:cubicBezTo>
                      <a:pt x="2653" y="2887"/>
                      <a:pt x="2657" y="2887"/>
                      <a:pt x="2663" y="2889"/>
                    </a:cubicBezTo>
                    <a:cubicBezTo>
                      <a:pt x="2669" y="2891"/>
                      <a:pt x="2671" y="2886"/>
                      <a:pt x="2673" y="2882"/>
                    </a:cubicBezTo>
                    <a:cubicBezTo>
                      <a:pt x="2675" y="2878"/>
                      <a:pt x="2681" y="2871"/>
                      <a:pt x="2686" y="2871"/>
                    </a:cubicBezTo>
                    <a:cubicBezTo>
                      <a:pt x="2691" y="2871"/>
                      <a:pt x="2691" y="2874"/>
                      <a:pt x="2691" y="2878"/>
                    </a:cubicBezTo>
                    <a:cubicBezTo>
                      <a:pt x="2692" y="2882"/>
                      <a:pt x="2699" y="2879"/>
                      <a:pt x="2701" y="2872"/>
                    </a:cubicBezTo>
                    <a:cubicBezTo>
                      <a:pt x="2703" y="2865"/>
                      <a:pt x="2705" y="2856"/>
                      <a:pt x="2703" y="2848"/>
                    </a:cubicBezTo>
                    <a:cubicBezTo>
                      <a:pt x="2702" y="2840"/>
                      <a:pt x="2701" y="2837"/>
                      <a:pt x="2707" y="2837"/>
                    </a:cubicBezTo>
                    <a:cubicBezTo>
                      <a:pt x="2712" y="2837"/>
                      <a:pt x="2716" y="2839"/>
                      <a:pt x="2715" y="2843"/>
                    </a:cubicBezTo>
                    <a:cubicBezTo>
                      <a:pt x="2713" y="2847"/>
                      <a:pt x="2709" y="2854"/>
                      <a:pt x="2711" y="2861"/>
                    </a:cubicBezTo>
                    <a:cubicBezTo>
                      <a:pt x="2713" y="2867"/>
                      <a:pt x="2722" y="2864"/>
                      <a:pt x="2722" y="2858"/>
                    </a:cubicBezTo>
                    <a:cubicBezTo>
                      <a:pt x="2722" y="2852"/>
                      <a:pt x="2725" y="2850"/>
                      <a:pt x="2723" y="2844"/>
                    </a:cubicBezTo>
                    <a:cubicBezTo>
                      <a:pt x="2721" y="2839"/>
                      <a:pt x="2725" y="2831"/>
                      <a:pt x="2728" y="2838"/>
                    </a:cubicBezTo>
                    <a:cubicBezTo>
                      <a:pt x="2731" y="2846"/>
                      <a:pt x="2737" y="2848"/>
                      <a:pt x="2737" y="2852"/>
                    </a:cubicBezTo>
                    <a:cubicBezTo>
                      <a:pt x="2738" y="2857"/>
                      <a:pt x="2746" y="2863"/>
                      <a:pt x="2751" y="2853"/>
                    </a:cubicBezTo>
                    <a:cubicBezTo>
                      <a:pt x="2755" y="2842"/>
                      <a:pt x="2753" y="2836"/>
                      <a:pt x="2750" y="2832"/>
                    </a:cubicBezTo>
                    <a:cubicBezTo>
                      <a:pt x="2748" y="2829"/>
                      <a:pt x="2748" y="2820"/>
                      <a:pt x="2744" y="2815"/>
                    </a:cubicBezTo>
                    <a:cubicBezTo>
                      <a:pt x="2741" y="2810"/>
                      <a:pt x="2753" y="2812"/>
                      <a:pt x="2748" y="2804"/>
                    </a:cubicBezTo>
                    <a:cubicBezTo>
                      <a:pt x="2743" y="2795"/>
                      <a:pt x="2741" y="2793"/>
                      <a:pt x="2739" y="2790"/>
                    </a:cubicBezTo>
                    <a:cubicBezTo>
                      <a:pt x="2738" y="2786"/>
                      <a:pt x="2737" y="2769"/>
                      <a:pt x="2742" y="2778"/>
                    </a:cubicBezTo>
                    <a:cubicBezTo>
                      <a:pt x="2746" y="2788"/>
                      <a:pt x="2746" y="2797"/>
                      <a:pt x="2755" y="2796"/>
                    </a:cubicBezTo>
                    <a:cubicBezTo>
                      <a:pt x="2763" y="2796"/>
                      <a:pt x="2765" y="2798"/>
                      <a:pt x="2767" y="2807"/>
                    </a:cubicBezTo>
                    <a:cubicBezTo>
                      <a:pt x="2770" y="2815"/>
                      <a:pt x="2771" y="2817"/>
                      <a:pt x="2778" y="2820"/>
                    </a:cubicBezTo>
                    <a:cubicBezTo>
                      <a:pt x="2786" y="2823"/>
                      <a:pt x="2783" y="2824"/>
                      <a:pt x="2780" y="2826"/>
                    </a:cubicBezTo>
                    <a:cubicBezTo>
                      <a:pt x="2776" y="2828"/>
                      <a:pt x="2774" y="2834"/>
                      <a:pt x="2780" y="2834"/>
                    </a:cubicBezTo>
                    <a:cubicBezTo>
                      <a:pt x="2786" y="2834"/>
                      <a:pt x="2786" y="2832"/>
                      <a:pt x="2791" y="2836"/>
                    </a:cubicBezTo>
                    <a:cubicBezTo>
                      <a:pt x="2795" y="2839"/>
                      <a:pt x="2800" y="2835"/>
                      <a:pt x="2804" y="2837"/>
                    </a:cubicBezTo>
                    <a:cubicBezTo>
                      <a:pt x="2808" y="2839"/>
                      <a:pt x="2808" y="2839"/>
                      <a:pt x="2807" y="2833"/>
                    </a:cubicBezTo>
                    <a:cubicBezTo>
                      <a:pt x="2807" y="2828"/>
                      <a:pt x="2815" y="2834"/>
                      <a:pt x="2816" y="2830"/>
                    </a:cubicBezTo>
                    <a:cubicBezTo>
                      <a:pt x="2816" y="2826"/>
                      <a:pt x="2813" y="2823"/>
                      <a:pt x="2809" y="2824"/>
                    </a:cubicBezTo>
                    <a:cubicBezTo>
                      <a:pt x="2806" y="2825"/>
                      <a:pt x="2804" y="2825"/>
                      <a:pt x="2803" y="2822"/>
                    </a:cubicBezTo>
                    <a:cubicBezTo>
                      <a:pt x="2801" y="2818"/>
                      <a:pt x="2810" y="2822"/>
                      <a:pt x="2809" y="2816"/>
                    </a:cubicBezTo>
                    <a:cubicBezTo>
                      <a:pt x="2808" y="2810"/>
                      <a:pt x="2820" y="2810"/>
                      <a:pt x="2823" y="2817"/>
                    </a:cubicBezTo>
                    <a:cubicBezTo>
                      <a:pt x="2826" y="2823"/>
                      <a:pt x="2828" y="2823"/>
                      <a:pt x="2831" y="2820"/>
                    </a:cubicBezTo>
                    <a:cubicBezTo>
                      <a:pt x="2835" y="2817"/>
                      <a:pt x="2824" y="2814"/>
                      <a:pt x="2827" y="2811"/>
                    </a:cubicBezTo>
                    <a:cubicBezTo>
                      <a:pt x="2829" y="2809"/>
                      <a:pt x="2824" y="2807"/>
                      <a:pt x="2826" y="2803"/>
                    </a:cubicBezTo>
                    <a:cubicBezTo>
                      <a:pt x="2828" y="2800"/>
                      <a:pt x="2829" y="2800"/>
                      <a:pt x="2833" y="2798"/>
                    </a:cubicBezTo>
                    <a:cubicBezTo>
                      <a:pt x="2837" y="2796"/>
                      <a:pt x="2842" y="2794"/>
                      <a:pt x="2844" y="2792"/>
                    </a:cubicBezTo>
                    <a:cubicBezTo>
                      <a:pt x="2845" y="2791"/>
                      <a:pt x="2849" y="2789"/>
                      <a:pt x="2848" y="2793"/>
                    </a:cubicBezTo>
                    <a:cubicBezTo>
                      <a:pt x="2847" y="2797"/>
                      <a:pt x="2843" y="2798"/>
                      <a:pt x="2843" y="2805"/>
                    </a:cubicBezTo>
                    <a:cubicBezTo>
                      <a:pt x="2843" y="2812"/>
                      <a:pt x="2845" y="2812"/>
                      <a:pt x="2849" y="2811"/>
                    </a:cubicBezTo>
                    <a:cubicBezTo>
                      <a:pt x="2852" y="2809"/>
                      <a:pt x="2856" y="2813"/>
                      <a:pt x="2858" y="2809"/>
                    </a:cubicBezTo>
                    <a:cubicBezTo>
                      <a:pt x="2860" y="2805"/>
                      <a:pt x="2863" y="2802"/>
                      <a:pt x="2865" y="2799"/>
                    </a:cubicBezTo>
                    <a:cubicBezTo>
                      <a:pt x="2867" y="2795"/>
                      <a:pt x="2866" y="2792"/>
                      <a:pt x="2873" y="2792"/>
                    </a:cubicBezTo>
                    <a:cubicBezTo>
                      <a:pt x="2879" y="2792"/>
                      <a:pt x="2885" y="2792"/>
                      <a:pt x="2889" y="2790"/>
                    </a:cubicBezTo>
                    <a:cubicBezTo>
                      <a:pt x="2893" y="2788"/>
                      <a:pt x="2897" y="2790"/>
                      <a:pt x="2893" y="2794"/>
                    </a:cubicBezTo>
                    <a:cubicBezTo>
                      <a:pt x="2890" y="2798"/>
                      <a:pt x="2894" y="2800"/>
                      <a:pt x="2901" y="2798"/>
                    </a:cubicBezTo>
                    <a:cubicBezTo>
                      <a:pt x="2908" y="2797"/>
                      <a:pt x="2914" y="2802"/>
                      <a:pt x="2914" y="2798"/>
                    </a:cubicBezTo>
                    <a:cubicBezTo>
                      <a:pt x="2914" y="2793"/>
                      <a:pt x="2914" y="2793"/>
                      <a:pt x="2911" y="2793"/>
                    </a:cubicBezTo>
                    <a:cubicBezTo>
                      <a:pt x="2909" y="2793"/>
                      <a:pt x="2909" y="2787"/>
                      <a:pt x="2913" y="2784"/>
                    </a:cubicBezTo>
                    <a:cubicBezTo>
                      <a:pt x="2917" y="2781"/>
                      <a:pt x="2919" y="2780"/>
                      <a:pt x="2923" y="2782"/>
                    </a:cubicBezTo>
                    <a:cubicBezTo>
                      <a:pt x="2932" y="2789"/>
                      <a:pt x="2930" y="2792"/>
                      <a:pt x="2939" y="2786"/>
                    </a:cubicBezTo>
                    <a:cubicBezTo>
                      <a:pt x="2946" y="2782"/>
                      <a:pt x="2948" y="2781"/>
                      <a:pt x="2953" y="2782"/>
                    </a:cubicBezTo>
                    <a:cubicBezTo>
                      <a:pt x="2959" y="2782"/>
                      <a:pt x="2961" y="2780"/>
                      <a:pt x="2964" y="2776"/>
                    </a:cubicBezTo>
                    <a:cubicBezTo>
                      <a:pt x="2967" y="2772"/>
                      <a:pt x="2969" y="2768"/>
                      <a:pt x="2975" y="2770"/>
                    </a:cubicBezTo>
                    <a:cubicBezTo>
                      <a:pt x="2980" y="2772"/>
                      <a:pt x="2992" y="2771"/>
                      <a:pt x="2992" y="2756"/>
                    </a:cubicBezTo>
                    <a:cubicBezTo>
                      <a:pt x="2992" y="2742"/>
                      <a:pt x="3004" y="2747"/>
                      <a:pt x="3007" y="2739"/>
                    </a:cubicBezTo>
                    <a:cubicBezTo>
                      <a:pt x="3010" y="2731"/>
                      <a:pt x="3014" y="2726"/>
                      <a:pt x="3017" y="2717"/>
                    </a:cubicBezTo>
                    <a:cubicBezTo>
                      <a:pt x="3020" y="2709"/>
                      <a:pt x="3021" y="2703"/>
                      <a:pt x="3029" y="2705"/>
                    </a:cubicBezTo>
                    <a:cubicBezTo>
                      <a:pt x="3037" y="2706"/>
                      <a:pt x="3038" y="2708"/>
                      <a:pt x="3043" y="2701"/>
                    </a:cubicBezTo>
                    <a:cubicBezTo>
                      <a:pt x="3049" y="2694"/>
                      <a:pt x="3048" y="2691"/>
                      <a:pt x="3054" y="2690"/>
                    </a:cubicBezTo>
                    <a:cubicBezTo>
                      <a:pt x="3059" y="2688"/>
                      <a:pt x="3060" y="2680"/>
                      <a:pt x="3066" y="2677"/>
                    </a:cubicBezTo>
                    <a:cubicBezTo>
                      <a:pt x="3071" y="2674"/>
                      <a:pt x="3079" y="2674"/>
                      <a:pt x="3079" y="2671"/>
                    </a:cubicBezTo>
                    <a:cubicBezTo>
                      <a:pt x="3080" y="2668"/>
                      <a:pt x="3082" y="2665"/>
                      <a:pt x="3085" y="2666"/>
                    </a:cubicBezTo>
                    <a:cubicBezTo>
                      <a:pt x="3089" y="2667"/>
                      <a:pt x="3083" y="2675"/>
                      <a:pt x="3084" y="2676"/>
                    </a:cubicBezTo>
                    <a:cubicBezTo>
                      <a:pt x="3085" y="2678"/>
                      <a:pt x="3089" y="2674"/>
                      <a:pt x="3092" y="2669"/>
                    </a:cubicBezTo>
                    <a:cubicBezTo>
                      <a:pt x="3096" y="2664"/>
                      <a:pt x="3099" y="2661"/>
                      <a:pt x="3099" y="2657"/>
                    </a:cubicBezTo>
                    <a:cubicBezTo>
                      <a:pt x="3099" y="2652"/>
                      <a:pt x="3100" y="2652"/>
                      <a:pt x="3105" y="2649"/>
                    </a:cubicBezTo>
                    <a:cubicBezTo>
                      <a:pt x="3110" y="2647"/>
                      <a:pt x="3117" y="2639"/>
                      <a:pt x="3113" y="2637"/>
                    </a:cubicBezTo>
                    <a:cubicBezTo>
                      <a:pt x="3110" y="2635"/>
                      <a:pt x="3108" y="2632"/>
                      <a:pt x="3101" y="2633"/>
                    </a:cubicBezTo>
                    <a:cubicBezTo>
                      <a:pt x="3094" y="2635"/>
                      <a:pt x="3091" y="2633"/>
                      <a:pt x="3091" y="2630"/>
                    </a:cubicBezTo>
                    <a:cubicBezTo>
                      <a:pt x="3091" y="2627"/>
                      <a:pt x="3104" y="2626"/>
                      <a:pt x="3109" y="2625"/>
                    </a:cubicBezTo>
                    <a:cubicBezTo>
                      <a:pt x="3113" y="2625"/>
                      <a:pt x="3112" y="2619"/>
                      <a:pt x="3111" y="2613"/>
                    </a:cubicBezTo>
                    <a:cubicBezTo>
                      <a:pt x="3110" y="2607"/>
                      <a:pt x="3118" y="2607"/>
                      <a:pt x="3118" y="2612"/>
                    </a:cubicBezTo>
                    <a:cubicBezTo>
                      <a:pt x="3118" y="2617"/>
                      <a:pt x="3124" y="2616"/>
                      <a:pt x="3131" y="2613"/>
                    </a:cubicBezTo>
                    <a:cubicBezTo>
                      <a:pt x="3138" y="2610"/>
                      <a:pt x="3145" y="2608"/>
                      <a:pt x="3147" y="2613"/>
                    </a:cubicBezTo>
                    <a:cubicBezTo>
                      <a:pt x="3150" y="2617"/>
                      <a:pt x="3155" y="2610"/>
                      <a:pt x="3159" y="2602"/>
                    </a:cubicBezTo>
                    <a:cubicBezTo>
                      <a:pt x="3163" y="2595"/>
                      <a:pt x="3162" y="2592"/>
                      <a:pt x="3158" y="2592"/>
                    </a:cubicBezTo>
                    <a:cubicBezTo>
                      <a:pt x="3153" y="2592"/>
                      <a:pt x="3149" y="2593"/>
                      <a:pt x="3150" y="2588"/>
                    </a:cubicBezTo>
                    <a:cubicBezTo>
                      <a:pt x="3152" y="2583"/>
                      <a:pt x="3162" y="2590"/>
                      <a:pt x="3166" y="2585"/>
                    </a:cubicBezTo>
                    <a:cubicBezTo>
                      <a:pt x="3170" y="2580"/>
                      <a:pt x="3174" y="2583"/>
                      <a:pt x="3176" y="2576"/>
                    </a:cubicBezTo>
                    <a:cubicBezTo>
                      <a:pt x="3179" y="2569"/>
                      <a:pt x="3178" y="2569"/>
                      <a:pt x="3171" y="2571"/>
                    </a:cubicBezTo>
                    <a:cubicBezTo>
                      <a:pt x="3164" y="2572"/>
                      <a:pt x="3165" y="2563"/>
                      <a:pt x="3169" y="2562"/>
                    </a:cubicBezTo>
                    <a:cubicBezTo>
                      <a:pt x="3172" y="2561"/>
                      <a:pt x="3173" y="2558"/>
                      <a:pt x="3170" y="2555"/>
                    </a:cubicBezTo>
                    <a:cubicBezTo>
                      <a:pt x="3168" y="2552"/>
                      <a:pt x="3177" y="2548"/>
                      <a:pt x="3178" y="2555"/>
                    </a:cubicBezTo>
                    <a:cubicBezTo>
                      <a:pt x="3179" y="2563"/>
                      <a:pt x="3183" y="2561"/>
                      <a:pt x="3187" y="2560"/>
                    </a:cubicBezTo>
                    <a:cubicBezTo>
                      <a:pt x="3190" y="2560"/>
                      <a:pt x="3188" y="2555"/>
                      <a:pt x="3192" y="2555"/>
                    </a:cubicBezTo>
                    <a:cubicBezTo>
                      <a:pt x="3195" y="2555"/>
                      <a:pt x="3201" y="2557"/>
                      <a:pt x="3202" y="2550"/>
                    </a:cubicBezTo>
                    <a:cubicBezTo>
                      <a:pt x="3202" y="2544"/>
                      <a:pt x="3199" y="2543"/>
                      <a:pt x="3191" y="2540"/>
                    </a:cubicBezTo>
                    <a:cubicBezTo>
                      <a:pt x="3184" y="2538"/>
                      <a:pt x="3191" y="2532"/>
                      <a:pt x="3195" y="2529"/>
                    </a:cubicBezTo>
                    <a:cubicBezTo>
                      <a:pt x="3199" y="2527"/>
                      <a:pt x="3210" y="2522"/>
                      <a:pt x="3211" y="2528"/>
                    </a:cubicBezTo>
                    <a:cubicBezTo>
                      <a:pt x="3213" y="2533"/>
                      <a:pt x="3213" y="2532"/>
                      <a:pt x="3219" y="2535"/>
                    </a:cubicBezTo>
                    <a:cubicBezTo>
                      <a:pt x="3225" y="2538"/>
                      <a:pt x="3227" y="2539"/>
                      <a:pt x="3227" y="2533"/>
                    </a:cubicBezTo>
                    <a:cubicBezTo>
                      <a:pt x="3227" y="2526"/>
                      <a:pt x="3220" y="2522"/>
                      <a:pt x="3218" y="2518"/>
                    </a:cubicBezTo>
                    <a:cubicBezTo>
                      <a:pt x="3216" y="2514"/>
                      <a:pt x="3210" y="2519"/>
                      <a:pt x="3211" y="2511"/>
                    </a:cubicBezTo>
                    <a:cubicBezTo>
                      <a:pt x="3212" y="2503"/>
                      <a:pt x="3222" y="2510"/>
                      <a:pt x="3221" y="2498"/>
                    </a:cubicBezTo>
                    <a:cubicBezTo>
                      <a:pt x="3221" y="2485"/>
                      <a:pt x="3228" y="2486"/>
                      <a:pt x="3226" y="2478"/>
                    </a:cubicBezTo>
                    <a:cubicBezTo>
                      <a:pt x="3223" y="2471"/>
                      <a:pt x="3211" y="2480"/>
                      <a:pt x="3211" y="2474"/>
                    </a:cubicBezTo>
                    <a:cubicBezTo>
                      <a:pt x="3211" y="2468"/>
                      <a:pt x="3218" y="2457"/>
                      <a:pt x="3225" y="2454"/>
                    </a:cubicBezTo>
                    <a:cubicBezTo>
                      <a:pt x="3232" y="2452"/>
                      <a:pt x="3241" y="2450"/>
                      <a:pt x="3241" y="2444"/>
                    </a:cubicBezTo>
                    <a:cubicBezTo>
                      <a:pt x="3240" y="2438"/>
                      <a:pt x="3231" y="2441"/>
                      <a:pt x="3228" y="2445"/>
                    </a:cubicBezTo>
                    <a:cubicBezTo>
                      <a:pt x="3226" y="2448"/>
                      <a:pt x="3220" y="2449"/>
                      <a:pt x="3218" y="2445"/>
                    </a:cubicBezTo>
                    <a:cubicBezTo>
                      <a:pt x="3215" y="2440"/>
                      <a:pt x="3215" y="2436"/>
                      <a:pt x="3220" y="2437"/>
                    </a:cubicBezTo>
                    <a:cubicBezTo>
                      <a:pt x="3225" y="2439"/>
                      <a:pt x="3231" y="2441"/>
                      <a:pt x="3230" y="2436"/>
                    </a:cubicBezTo>
                    <a:cubicBezTo>
                      <a:pt x="3229" y="2430"/>
                      <a:pt x="3224" y="2423"/>
                      <a:pt x="3220" y="2423"/>
                    </a:cubicBezTo>
                    <a:cubicBezTo>
                      <a:pt x="3217" y="2424"/>
                      <a:pt x="3210" y="2425"/>
                      <a:pt x="3213" y="2417"/>
                    </a:cubicBezTo>
                    <a:cubicBezTo>
                      <a:pt x="3215" y="2408"/>
                      <a:pt x="3221" y="2411"/>
                      <a:pt x="3226" y="2413"/>
                    </a:cubicBezTo>
                    <a:cubicBezTo>
                      <a:pt x="3231" y="2416"/>
                      <a:pt x="3234" y="2418"/>
                      <a:pt x="3235" y="2413"/>
                    </a:cubicBezTo>
                    <a:cubicBezTo>
                      <a:pt x="3235" y="2408"/>
                      <a:pt x="3236" y="2406"/>
                      <a:pt x="3242" y="2406"/>
                    </a:cubicBezTo>
                    <a:cubicBezTo>
                      <a:pt x="3248" y="2407"/>
                      <a:pt x="3244" y="2410"/>
                      <a:pt x="3242" y="2416"/>
                    </a:cubicBezTo>
                    <a:cubicBezTo>
                      <a:pt x="3240" y="2423"/>
                      <a:pt x="3230" y="2422"/>
                      <a:pt x="3231" y="2428"/>
                    </a:cubicBezTo>
                    <a:cubicBezTo>
                      <a:pt x="3231" y="2433"/>
                      <a:pt x="3237" y="2429"/>
                      <a:pt x="3241" y="2424"/>
                    </a:cubicBezTo>
                    <a:cubicBezTo>
                      <a:pt x="3246" y="2419"/>
                      <a:pt x="3260" y="2417"/>
                      <a:pt x="3252" y="2405"/>
                    </a:cubicBezTo>
                    <a:cubicBezTo>
                      <a:pt x="3251" y="2403"/>
                      <a:pt x="3248" y="2403"/>
                      <a:pt x="3246" y="2399"/>
                    </a:cubicBezTo>
                    <a:cubicBezTo>
                      <a:pt x="3244" y="2395"/>
                      <a:pt x="3249" y="2392"/>
                      <a:pt x="3254" y="2391"/>
                    </a:cubicBezTo>
                    <a:cubicBezTo>
                      <a:pt x="3259" y="2390"/>
                      <a:pt x="3258" y="2379"/>
                      <a:pt x="3265" y="2376"/>
                    </a:cubicBezTo>
                    <a:cubicBezTo>
                      <a:pt x="3272" y="2374"/>
                      <a:pt x="3278" y="2372"/>
                      <a:pt x="3279" y="2364"/>
                    </a:cubicBezTo>
                    <a:cubicBezTo>
                      <a:pt x="3279" y="2355"/>
                      <a:pt x="3283" y="2350"/>
                      <a:pt x="3286" y="2346"/>
                    </a:cubicBezTo>
                    <a:cubicBezTo>
                      <a:pt x="3288" y="2341"/>
                      <a:pt x="3289" y="2339"/>
                      <a:pt x="3283" y="2334"/>
                    </a:cubicBezTo>
                    <a:cubicBezTo>
                      <a:pt x="3277" y="2328"/>
                      <a:pt x="3286" y="2328"/>
                      <a:pt x="3287" y="2320"/>
                    </a:cubicBezTo>
                    <a:cubicBezTo>
                      <a:pt x="3288" y="2312"/>
                      <a:pt x="3294" y="2304"/>
                      <a:pt x="3297" y="2299"/>
                    </a:cubicBezTo>
                    <a:cubicBezTo>
                      <a:pt x="3298" y="2297"/>
                      <a:pt x="3298" y="2295"/>
                      <a:pt x="3298" y="2294"/>
                    </a:cubicBezTo>
                    <a:cubicBezTo>
                      <a:pt x="3297" y="2285"/>
                      <a:pt x="3306" y="2295"/>
                      <a:pt x="3309" y="2282"/>
                    </a:cubicBezTo>
                    <a:cubicBezTo>
                      <a:pt x="3311" y="2275"/>
                      <a:pt x="3316" y="2274"/>
                      <a:pt x="3316" y="2268"/>
                    </a:cubicBezTo>
                    <a:cubicBezTo>
                      <a:pt x="3315" y="2261"/>
                      <a:pt x="3315" y="2256"/>
                      <a:pt x="3321" y="2255"/>
                    </a:cubicBezTo>
                    <a:cubicBezTo>
                      <a:pt x="3327" y="2253"/>
                      <a:pt x="3328" y="2262"/>
                      <a:pt x="3325" y="2268"/>
                    </a:cubicBezTo>
                    <a:cubicBezTo>
                      <a:pt x="3322" y="2274"/>
                      <a:pt x="3318" y="2281"/>
                      <a:pt x="3322" y="2283"/>
                    </a:cubicBezTo>
                    <a:cubicBezTo>
                      <a:pt x="3326" y="2285"/>
                      <a:pt x="3332" y="2279"/>
                      <a:pt x="3335" y="2269"/>
                    </a:cubicBezTo>
                    <a:cubicBezTo>
                      <a:pt x="3339" y="2258"/>
                      <a:pt x="3341" y="2251"/>
                      <a:pt x="3347" y="2256"/>
                    </a:cubicBezTo>
                    <a:cubicBezTo>
                      <a:pt x="3352" y="2260"/>
                      <a:pt x="3355" y="2260"/>
                      <a:pt x="3356" y="2255"/>
                    </a:cubicBezTo>
                    <a:cubicBezTo>
                      <a:pt x="3357" y="2249"/>
                      <a:pt x="3351" y="2244"/>
                      <a:pt x="3350" y="2236"/>
                    </a:cubicBezTo>
                    <a:cubicBezTo>
                      <a:pt x="3349" y="2229"/>
                      <a:pt x="3339" y="2229"/>
                      <a:pt x="3341" y="2222"/>
                    </a:cubicBezTo>
                    <a:cubicBezTo>
                      <a:pt x="3343" y="2215"/>
                      <a:pt x="3353" y="2220"/>
                      <a:pt x="3352" y="2209"/>
                    </a:cubicBezTo>
                    <a:cubicBezTo>
                      <a:pt x="3350" y="2199"/>
                      <a:pt x="3355" y="2202"/>
                      <a:pt x="3352" y="2196"/>
                    </a:cubicBezTo>
                    <a:cubicBezTo>
                      <a:pt x="3350" y="2189"/>
                      <a:pt x="3352" y="2183"/>
                      <a:pt x="3344" y="2183"/>
                    </a:cubicBezTo>
                    <a:cubicBezTo>
                      <a:pt x="3337" y="2183"/>
                      <a:pt x="3332" y="2185"/>
                      <a:pt x="3332" y="2180"/>
                    </a:cubicBezTo>
                    <a:cubicBezTo>
                      <a:pt x="3333" y="2175"/>
                      <a:pt x="3344" y="2168"/>
                      <a:pt x="3348" y="2173"/>
                    </a:cubicBezTo>
                    <a:cubicBezTo>
                      <a:pt x="3351" y="2177"/>
                      <a:pt x="3353" y="2173"/>
                      <a:pt x="3359" y="2174"/>
                    </a:cubicBezTo>
                    <a:cubicBezTo>
                      <a:pt x="3365" y="2174"/>
                      <a:pt x="3369" y="2174"/>
                      <a:pt x="3372" y="2170"/>
                    </a:cubicBezTo>
                    <a:cubicBezTo>
                      <a:pt x="3374" y="2167"/>
                      <a:pt x="3365" y="2163"/>
                      <a:pt x="3366" y="2154"/>
                    </a:cubicBezTo>
                    <a:cubicBezTo>
                      <a:pt x="3368" y="2145"/>
                      <a:pt x="3367" y="2145"/>
                      <a:pt x="3369" y="2140"/>
                    </a:cubicBezTo>
                    <a:cubicBezTo>
                      <a:pt x="3370" y="2136"/>
                      <a:pt x="3366" y="2133"/>
                      <a:pt x="3361" y="2134"/>
                    </a:cubicBezTo>
                    <a:cubicBezTo>
                      <a:pt x="3356" y="2136"/>
                      <a:pt x="3356" y="2139"/>
                      <a:pt x="3354" y="2142"/>
                    </a:cubicBezTo>
                    <a:cubicBezTo>
                      <a:pt x="3352" y="2145"/>
                      <a:pt x="3348" y="2145"/>
                      <a:pt x="3345" y="2149"/>
                    </a:cubicBezTo>
                    <a:cubicBezTo>
                      <a:pt x="3342" y="2152"/>
                      <a:pt x="3336" y="2152"/>
                      <a:pt x="3333" y="2152"/>
                    </a:cubicBezTo>
                    <a:cubicBezTo>
                      <a:pt x="3331" y="2153"/>
                      <a:pt x="3326" y="2149"/>
                      <a:pt x="3334" y="2145"/>
                    </a:cubicBezTo>
                    <a:cubicBezTo>
                      <a:pt x="3341" y="2142"/>
                      <a:pt x="3344" y="2142"/>
                      <a:pt x="3349" y="2137"/>
                    </a:cubicBezTo>
                    <a:cubicBezTo>
                      <a:pt x="3353" y="2131"/>
                      <a:pt x="3357" y="2128"/>
                      <a:pt x="3360" y="2124"/>
                    </a:cubicBezTo>
                    <a:cubicBezTo>
                      <a:pt x="3363" y="2119"/>
                      <a:pt x="3368" y="2119"/>
                      <a:pt x="3372" y="2115"/>
                    </a:cubicBezTo>
                    <a:cubicBezTo>
                      <a:pt x="3375" y="2112"/>
                      <a:pt x="3377" y="2112"/>
                      <a:pt x="3375" y="2109"/>
                    </a:cubicBezTo>
                    <a:cubicBezTo>
                      <a:pt x="3374" y="2107"/>
                      <a:pt x="3363" y="2109"/>
                      <a:pt x="3357" y="2109"/>
                    </a:cubicBezTo>
                    <a:cubicBezTo>
                      <a:pt x="3351" y="2108"/>
                      <a:pt x="3346" y="2106"/>
                      <a:pt x="3340" y="2104"/>
                    </a:cubicBezTo>
                    <a:cubicBezTo>
                      <a:pt x="3335" y="2101"/>
                      <a:pt x="3332" y="2098"/>
                      <a:pt x="3329" y="2090"/>
                    </a:cubicBezTo>
                    <a:cubicBezTo>
                      <a:pt x="3326" y="2082"/>
                      <a:pt x="3319" y="2081"/>
                      <a:pt x="3312" y="2079"/>
                    </a:cubicBezTo>
                    <a:cubicBezTo>
                      <a:pt x="3306" y="2077"/>
                      <a:pt x="3297" y="2081"/>
                      <a:pt x="3290" y="2088"/>
                    </a:cubicBezTo>
                    <a:cubicBezTo>
                      <a:pt x="3282" y="2095"/>
                      <a:pt x="3274" y="2097"/>
                      <a:pt x="3269" y="2099"/>
                    </a:cubicBezTo>
                    <a:cubicBezTo>
                      <a:pt x="3263" y="2101"/>
                      <a:pt x="3258" y="2099"/>
                      <a:pt x="3258" y="2091"/>
                    </a:cubicBezTo>
                    <a:cubicBezTo>
                      <a:pt x="3257" y="2083"/>
                      <a:pt x="3255" y="2073"/>
                      <a:pt x="3264" y="2077"/>
                    </a:cubicBezTo>
                    <a:cubicBezTo>
                      <a:pt x="3273" y="2080"/>
                      <a:pt x="3278" y="2080"/>
                      <a:pt x="3280" y="2071"/>
                    </a:cubicBezTo>
                    <a:cubicBezTo>
                      <a:pt x="3282" y="2061"/>
                      <a:pt x="3290" y="2058"/>
                      <a:pt x="3297" y="2050"/>
                    </a:cubicBezTo>
                    <a:cubicBezTo>
                      <a:pt x="3304" y="2042"/>
                      <a:pt x="3310" y="2033"/>
                      <a:pt x="3328" y="2031"/>
                    </a:cubicBezTo>
                    <a:cubicBezTo>
                      <a:pt x="3345" y="2028"/>
                      <a:pt x="3353" y="2018"/>
                      <a:pt x="3342" y="2006"/>
                    </a:cubicBezTo>
                    <a:cubicBezTo>
                      <a:pt x="3331" y="1994"/>
                      <a:pt x="3334" y="1989"/>
                      <a:pt x="3309" y="1975"/>
                    </a:cubicBezTo>
                    <a:cubicBezTo>
                      <a:pt x="3285" y="1960"/>
                      <a:pt x="3287" y="1954"/>
                      <a:pt x="3273" y="1951"/>
                    </a:cubicBezTo>
                    <a:cubicBezTo>
                      <a:pt x="3259" y="1948"/>
                      <a:pt x="3257" y="1948"/>
                      <a:pt x="3256" y="1942"/>
                    </a:cubicBezTo>
                    <a:cubicBezTo>
                      <a:pt x="3256" y="1936"/>
                      <a:pt x="3261" y="1931"/>
                      <a:pt x="3264" y="1937"/>
                    </a:cubicBezTo>
                    <a:cubicBezTo>
                      <a:pt x="3267" y="1942"/>
                      <a:pt x="3273" y="1945"/>
                      <a:pt x="3280" y="1941"/>
                    </a:cubicBezTo>
                    <a:cubicBezTo>
                      <a:pt x="3287" y="1937"/>
                      <a:pt x="3294" y="1933"/>
                      <a:pt x="3308" y="1941"/>
                    </a:cubicBezTo>
                    <a:cubicBezTo>
                      <a:pt x="3321" y="1949"/>
                      <a:pt x="3338" y="1953"/>
                      <a:pt x="3339" y="1946"/>
                    </a:cubicBezTo>
                    <a:cubicBezTo>
                      <a:pt x="3339" y="1939"/>
                      <a:pt x="3336" y="1927"/>
                      <a:pt x="3319" y="1918"/>
                    </a:cubicBezTo>
                    <a:cubicBezTo>
                      <a:pt x="3302" y="1910"/>
                      <a:pt x="3300" y="1912"/>
                      <a:pt x="3294" y="1900"/>
                    </a:cubicBezTo>
                    <a:cubicBezTo>
                      <a:pt x="3288" y="1888"/>
                      <a:pt x="3288" y="1885"/>
                      <a:pt x="3269" y="1878"/>
                    </a:cubicBezTo>
                    <a:cubicBezTo>
                      <a:pt x="3249" y="1870"/>
                      <a:pt x="3258" y="1860"/>
                      <a:pt x="3255" y="1849"/>
                    </a:cubicBezTo>
                    <a:cubicBezTo>
                      <a:pt x="3252" y="1838"/>
                      <a:pt x="3242" y="1828"/>
                      <a:pt x="3235" y="1813"/>
                    </a:cubicBezTo>
                    <a:cubicBezTo>
                      <a:pt x="3229" y="1798"/>
                      <a:pt x="3221" y="1778"/>
                      <a:pt x="3213" y="1762"/>
                    </a:cubicBezTo>
                    <a:cubicBezTo>
                      <a:pt x="3211" y="1758"/>
                      <a:pt x="3206" y="1750"/>
                      <a:pt x="3201" y="1741"/>
                    </a:cubicBezTo>
                    <a:cubicBezTo>
                      <a:pt x="3204" y="1740"/>
                      <a:pt x="3204" y="1740"/>
                      <a:pt x="3204" y="1740"/>
                    </a:cubicBezTo>
                    <a:cubicBezTo>
                      <a:pt x="3200" y="1732"/>
                      <a:pt x="3197" y="1725"/>
                      <a:pt x="3191" y="1721"/>
                    </a:cubicBezTo>
                    <a:cubicBezTo>
                      <a:pt x="3190" y="1720"/>
                      <a:pt x="3188" y="1719"/>
                      <a:pt x="3187" y="1718"/>
                    </a:cubicBezTo>
                    <a:cubicBezTo>
                      <a:pt x="3186" y="1718"/>
                      <a:pt x="3186" y="1717"/>
                      <a:pt x="3185" y="1716"/>
                    </a:cubicBezTo>
                    <a:cubicBezTo>
                      <a:pt x="3185" y="1716"/>
                      <a:pt x="3184" y="1716"/>
                      <a:pt x="3183" y="1717"/>
                    </a:cubicBezTo>
                    <a:cubicBezTo>
                      <a:pt x="3173" y="1713"/>
                      <a:pt x="3160" y="1711"/>
                      <a:pt x="3153" y="1708"/>
                    </a:cubicBezTo>
                    <a:cubicBezTo>
                      <a:pt x="3142" y="1704"/>
                      <a:pt x="3142" y="1698"/>
                      <a:pt x="3132" y="1693"/>
                    </a:cubicBezTo>
                    <a:cubicBezTo>
                      <a:pt x="3122" y="1688"/>
                      <a:pt x="3118" y="1693"/>
                      <a:pt x="3113" y="1684"/>
                    </a:cubicBezTo>
                    <a:cubicBezTo>
                      <a:pt x="3108" y="1675"/>
                      <a:pt x="3111" y="1668"/>
                      <a:pt x="3118" y="1661"/>
                    </a:cubicBezTo>
                    <a:cubicBezTo>
                      <a:pt x="3125" y="1654"/>
                      <a:pt x="3124" y="1647"/>
                      <a:pt x="3127" y="1642"/>
                    </a:cubicBezTo>
                    <a:cubicBezTo>
                      <a:pt x="3129" y="1636"/>
                      <a:pt x="3135" y="1631"/>
                      <a:pt x="3136" y="1619"/>
                    </a:cubicBezTo>
                    <a:cubicBezTo>
                      <a:pt x="3138" y="1607"/>
                      <a:pt x="3156" y="1602"/>
                      <a:pt x="3165" y="1596"/>
                    </a:cubicBezTo>
                    <a:cubicBezTo>
                      <a:pt x="3175" y="1589"/>
                      <a:pt x="3176" y="1588"/>
                      <a:pt x="3174" y="1583"/>
                    </a:cubicBezTo>
                    <a:cubicBezTo>
                      <a:pt x="3173" y="1578"/>
                      <a:pt x="3162" y="1581"/>
                      <a:pt x="3162" y="1571"/>
                    </a:cubicBezTo>
                    <a:cubicBezTo>
                      <a:pt x="3162" y="1562"/>
                      <a:pt x="3173" y="1572"/>
                      <a:pt x="3184" y="1574"/>
                    </a:cubicBezTo>
                    <a:cubicBezTo>
                      <a:pt x="3195" y="1576"/>
                      <a:pt x="3204" y="1570"/>
                      <a:pt x="3206" y="1562"/>
                    </a:cubicBezTo>
                    <a:cubicBezTo>
                      <a:pt x="3208" y="1554"/>
                      <a:pt x="3203" y="1552"/>
                      <a:pt x="3203" y="1543"/>
                    </a:cubicBezTo>
                    <a:cubicBezTo>
                      <a:pt x="3203" y="1534"/>
                      <a:pt x="3213" y="1532"/>
                      <a:pt x="3213" y="1538"/>
                    </a:cubicBezTo>
                    <a:cubicBezTo>
                      <a:pt x="3214" y="1544"/>
                      <a:pt x="3221" y="1540"/>
                      <a:pt x="3222" y="1530"/>
                    </a:cubicBezTo>
                    <a:cubicBezTo>
                      <a:pt x="3223" y="1520"/>
                      <a:pt x="3227" y="1514"/>
                      <a:pt x="3238" y="1510"/>
                    </a:cubicBezTo>
                    <a:cubicBezTo>
                      <a:pt x="3249" y="1507"/>
                      <a:pt x="3251" y="1502"/>
                      <a:pt x="3261" y="1500"/>
                    </a:cubicBezTo>
                    <a:cubicBezTo>
                      <a:pt x="3272" y="1497"/>
                      <a:pt x="3271" y="1492"/>
                      <a:pt x="3276" y="1488"/>
                    </a:cubicBezTo>
                    <a:cubicBezTo>
                      <a:pt x="3282" y="1484"/>
                      <a:pt x="3283" y="1479"/>
                      <a:pt x="3288" y="1479"/>
                    </a:cubicBezTo>
                    <a:cubicBezTo>
                      <a:pt x="3292" y="1479"/>
                      <a:pt x="3292" y="1482"/>
                      <a:pt x="3297" y="1483"/>
                    </a:cubicBezTo>
                    <a:cubicBezTo>
                      <a:pt x="3302" y="1484"/>
                      <a:pt x="3301" y="1487"/>
                      <a:pt x="3307" y="1488"/>
                    </a:cubicBezTo>
                    <a:cubicBezTo>
                      <a:pt x="3313" y="1489"/>
                      <a:pt x="3321" y="1488"/>
                      <a:pt x="3327" y="1480"/>
                    </a:cubicBezTo>
                    <a:cubicBezTo>
                      <a:pt x="3332" y="1472"/>
                      <a:pt x="3331" y="1470"/>
                      <a:pt x="3328" y="1469"/>
                    </a:cubicBezTo>
                    <a:cubicBezTo>
                      <a:pt x="3325" y="1468"/>
                      <a:pt x="3320" y="1470"/>
                      <a:pt x="3319" y="1465"/>
                    </a:cubicBezTo>
                    <a:cubicBezTo>
                      <a:pt x="3317" y="1459"/>
                      <a:pt x="3330" y="1455"/>
                      <a:pt x="3327" y="1451"/>
                    </a:cubicBezTo>
                    <a:cubicBezTo>
                      <a:pt x="3323" y="1446"/>
                      <a:pt x="3322" y="1444"/>
                      <a:pt x="3327" y="1439"/>
                    </a:cubicBezTo>
                    <a:cubicBezTo>
                      <a:pt x="3333" y="1433"/>
                      <a:pt x="3331" y="1430"/>
                      <a:pt x="3326" y="1434"/>
                    </a:cubicBezTo>
                    <a:cubicBezTo>
                      <a:pt x="3320" y="1437"/>
                      <a:pt x="3318" y="1438"/>
                      <a:pt x="3308" y="1436"/>
                    </a:cubicBezTo>
                    <a:cubicBezTo>
                      <a:pt x="3297" y="1434"/>
                      <a:pt x="3294" y="1432"/>
                      <a:pt x="3293" y="1428"/>
                    </a:cubicBezTo>
                    <a:cubicBezTo>
                      <a:pt x="3292" y="1425"/>
                      <a:pt x="3285" y="1423"/>
                      <a:pt x="3284" y="1427"/>
                    </a:cubicBezTo>
                    <a:cubicBezTo>
                      <a:pt x="3283" y="1431"/>
                      <a:pt x="3280" y="1434"/>
                      <a:pt x="3272" y="1434"/>
                    </a:cubicBezTo>
                    <a:cubicBezTo>
                      <a:pt x="3265" y="1435"/>
                      <a:pt x="3257" y="1445"/>
                      <a:pt x="3249" y="1437"/>
                    </a:cubicBezTo>
                    <a:cubicBezTo>
                      <a:pt x="3240" y="1428"/>
                      <a:pt x="3240" y="1425"/>
                      <a:pt x="3237" y="1425"/>
                    </a:cubicBezTo>
                    <a:cubicBezTo>
                      <a:pt x="3234" y="1425"/>
                      <a:pt x="3237" y="1434"/>
                      <a:pt x="3229" y="1430"/>
                    </a:cubicBezTo>
                    <a:cubicBezTo>
                      <a:pt x="3222" y="1425"/>
                      <a:pt x="3221" y="1420"/>
                      <a:pt x="3213" y="1416"/>
                    </a:cubicBezTo>
                    <a:cubicBezTo>
                      <a:pt x="3205" y="1413"/>
                      <a:pt x="3203" y="1407"/>
                      <a:pt x="3192" y="1411"/>
                    </a:cubicBezTo>
                    <a:cubicBezTo>
                      <a:pt x="3182" y="1415"/>
                      <a:pt x="3177" y="1420"/>
                      <a:pt x="3171" y="1421"/>
                    </a:cubicBezTo>
                    <a:cubicBezTo>
                      <a:pt x="3165" y="1423"/>
                      <a:pt x="3164" y="1425"/>
                      <a:pt x="3163" y="1432"/>
                    </a:cubicBezTo>
                    <a:cubicBezTo>
                      <a:pt x="3161" y="1439"/>
                      <a:pt x="3154" y="1446"/>
                      <a:pt x="3147" y="1451"/>
                    </a:cubicBezTo>
                    <a:cubicBezTo>
                      <a:pt x="3139" y="1455"/>
                      <a:pt x="3138" y="1456"/>
                      <a:pt x="3139" y="1464"/>
                    </a:cubicBezTo>
                    <a:cubicBezTo>
                      <a:pt x="3141" y="1473"/>
                      <a:pt x="3131" y="1483"/>
                      <a:pt x="3122" y="1483"/>
                    </a:cubicBezTo>
                    <a:cubicBezTo>
                      <a:pt x="3112" y="1483"/>
                      <a:pt x="3108" y="1484"/>
                      <a:pt x="3101" y="1485"/>
                    </a:cubicBezTo>
                    <a:cubicBezTo>
                      <a:pt x="3095" y="1487"/>
                      <a:pt x="3092" y="1486"/>
                      <a:pt x="3088" y="1484"/>
                    </a:cubicBezTo>
                    <a:cubicBezTo>
                      <a:pt x="3084" y="1481"/>
                      <a:pt x="3080" y="1477"/>
                      <a:pt x="3078" y="1474"/>
                    </a:cubicBezTo>
                    <a:cubicBezTo>
                      <a:pt x="3076" y="1471"/>
                      <a:pt x="3067" y="1471"/>
                      <a:pt x="3065" y="1466"/>
                    </a:cubicBezTo>
                    <a:cubicBezTo>
                      <a:pt x="3062" y="1461"/>
                      <a:pt x="3069" y="1461"/>
                      <a:pt x="3069" y="1455"/>
                    </a:cubicBezTo>
                    <a:cubicBezTo>
                      <a:pt x="3068" y="1449"/>
                      <a:pt x="3071" y="1441"/>
                      <a:pt x="3073" y="1437"/>
                    </a:cubicBezTo>
                    <a:cubicBezTo>
                      <a:pt x="3076" y="1433"/>
                      <a:pt x="3077" y="1429"/>
                      <a:pt x="3071" y="1426"/>
                    </a:cubicBezTo>
                    <a:cubicBezTo>
                      <a:pt x="3066" y="1424"/>
                      <a:pt x="3073" y="1418"/>
                      <a:pt x="3070" y="1413"/>
                    </a:cubicBezTo>
                    <a:cubicBezTo>
                      <a:pt x="3067" y="1409"/>
                      <a:pt x="3064" y="1406"/>
                      <a:pt x="3060" y="1402"/>
                    </a:cubicBezTo>
                    <a:cubicBezTo>
                      <a:pt x="3056" y="1398"/>
                      <a:pt x="3050" y="1398"/>
                      <a:pt x="3046" y="1403"/>
                    </a:cubicBezTo>
                    <a:cubicBezTo>
                      <a:pt x="3043" y="1408"/>
                      <a:pt x="3040" y="1412"/>
                      <a:pt x="3035" y="1407"/>
                    </a:cubicBezTo>
                    <a:cubicBezTo>
                      <a:pt x="3030" y="1403"/>
                      <a:pt x="3028" y="1404"/>
                      <a:pt x="3022" y="1403"/>
                    </a:cubicBezTo>
                    <a:cubicBezTo>
                      <a:pt x="3015" y="1403"/>
                      <a:pt x="3014" y="1401"/>
                      <a:pt x="3010" y="1404"/>
                    </a:cubicBezTo>
                    <a:cubicBezTo>
                      <a:pt x="3007" y="1407"/>
                      <a:pt x="3000" y="1405"/>
                      <a:pt x="2993" y="1401"/>
                    </a:cubicBezTo>
                    <a:cubicBezTo>
                      <a:pt x="2986" y="1396"/>
                      <a:pt x="2985" y="1385"/>
                      <a:pt x="2979" y="1380"/>
                    </a:cubicBezTo>
                    <a:cubicBezTo>
                      <a:pt x="2973" y="1374"/>
                      <a:pt x="2967" y="1365"/>
                      <a:pt x="2966" y="1353"/>
                    </a:cubicBezTo>
                    <a:cubicBezTo>
                      <a:pt x="2966" y="1341"/>
                      <a:pt x="2979" y="1334"/>
                      <a:pt x="2980" y="1327"/>
                    </a:cubicBezTo>
                    <a:cubicBezTo>
                      <a:pt x="2981" y="1320"/>
                      <a:pt x="2984" y="1313"/>
                      <a:pt x="2988" y="1308"/>
                    </a:cubicBezTo>
                    <a:cubicBezTo>
                      <a:pt x="2993" y="1303"/>
                      <a:pt x="3001" y="1302"/>
                      <a:pt x="3004" y="1307"/>
                    </a:cubicBezTo>
                    <a:cubicBezTo>
                      <a:pt x="3008" y="1312"/>
                      <a:pt x="3010" y="1324"/>
                      <a:pt x="3019" y="1319"/>
                    </a:cubicBezTo>
                    <a:cubicBezTo>
                      <a:pt x="3027" y="1314"/>
                      <a:pt x="3033" y="1304"/>
                      <a:pt x="3042" y="1309"/>
                    </a:cubicBezTo>
                    <a:cubicBezTo>
                      <a:pt x="3052" y="1313"/>
                      <a:pt x="3061" y="1303"/>
                      <a:pt x="3066" y="1296"/>
                    </a:cubicBezTo>
                    <a:cubicBezTo>
                      <a:pt x="3072" y="1289"/>
                      <a:pt x="3074" y="1285"/>
                      <a:pt x="3074" y="1278"/>
                    </a:cubicBezTo>
                    <a:cubicBezTo>
                      <a:pt x="3074" y="1270"/>
                      <a:pt x="3078" y="1259"/>
                      <a:pt x="3085" y="1254"/>
                    </a:cubicBezTo>
                    <a:cubicBezTo>
                      <a:pt x="3091" y="1249"/>
                      <a:pt x="3098" y="1240"/>
                      <a:pt x="3106" y="1240"/>
                    </a:cubicBezTo>
                    <a:cubicBezTo>
                      <a:pt x="3114" y="1240"/>
                      <a:pt x="3117" y="1227"/>
                      <a:pt x="3120" y="1221"/>
                    </a:cubicBezTo>
                    <a:cubicBezTo>
                      <a:pt x="3123" y="1216"/>
                      <a:pt x="3139" y="1209"/>
                      <a:pt x="3146" y="1207"/>
                    </a:cubicBezTo>
                    <a:cubicBezTo>
                      <a:pt x="3153" y="1206"/>
                      <a:pt x="3153" y="1194"/>
                      <a:pt x="3155" y="1187"/>
                    </a:cubicBezTo>
                    <a:cubicBezTo>
                      <a:pt x="3158" y="1180"/>
                      <a:pt x="3163" y="1173"/>
                      <a:pt x="3167" y="1165"/>
                    </a:cubicBezTo>
                    <a:cubicBezTo>
                      <a:pt x="3170" y="1156"/>
                      <a:pt x="3174" y="1158"/>
                      <a:pt x="3178" y="1156"/>
                    </a:cubicBezTo>
                    <a:cubicBezTo>
                      <a:pt x="3182" y="1155"/>
                      <a:pt x="3182" y="1146"/>
                      <a:pt x="3188" y="1139"/>
                    </a:cubicBezTo>
                    <a:cubicBezTo>
                      <a:pt x="3194" y="1132"/>
                      <a:pt x="3194" y="1131"/>
                      <a:pt x="3205" y="1133"/>
                    </a:cubicBezTo>
                    <a:cubicBezTo>
                      <a:pt x="3216" y="1135"/>
                      <a:pt x="3219" y="1138"/>
                      <a:pt x="3227" y="1132"/>
                    </a:cubicBezTo>
                    <a:cubicBezTo>
                      <a:pt x="3235" y="1126"/>
                      <a:pt x="3231" y="1120"/>
                      <a:pt x="3235" y="1120"/>
                    </a:cubicBezTo>
                    <a:cubicBezTo>
                      <a:pt x="3239" y="1120"/>
                      <a:pt x="3241" y="1126"/>
                      <a:pt x="3241" y="1133"/>
                    </a:cubicBezTo>
                    <a:cubicBezTo>
                      <a:pt x="3241" y="1141"/>
                      <a:pt x="3255" y="1142"/>
                      <a:pt x="3259" y="1152"/>
                    </a:cubicBezTo>
                    <a:cubicBezTo>
                      <a:pt x="3264" y="1163"/>
                      <a:pt x="3267" y="1162"/>
                      <a:pt x="3262" y="1174"/>
                    </a:cubicBezTo>
                    <a:cubicBezTo>
                      <a:pt x="3256" y="1186"/>
                      <a:pt x="3255" y="1190"/>
                      <a:pt x="3252" y="1196"/>
                    </a:cubicBezTo>
                    <a:cubicBezTo>
                      <a:pt x="3250" y="1202"/>
                      <a:pt x="3247" y="1204"/>
                      <a:pt x="3245" y="1211"/>
                    </a:cubicBezTo>
                    <a:cubicBezTo>
                      <a:pt x="3243" y="1217"/>
                      <a:pt x="3239" y="1221"/>
                      <a:pt x="3230" y="1227"/>
                    </a:cubicBezTo>
                    <a:cubicBezTo>
                      <a:pt x="3220" y="1233"/>
                      <a:pt x="3222" y="1239"/>
                      <a:pt x="3226" y="1243"/>
                    </a:cubicBezTo>
                    <a:cubicBezTo>
                      <a:pt x="3231" y="1247"/>
                      <a:pt x="3231" y="1254"/>
                      <a:pt x="3230" y="1258"/>
                    </a:cubicBezTo>
                    <a:cubicBezTo>
                      <a:pt x="3230" y="1262"/>
                      <a:pt x="3225" y="1260"/>
                      <a:pt x="3226" y="1266"/>
                    </a:cubicBezTo>
                    <a:cubicBezTo>
                      <a:pt x="3226" y="1271"/>
                      <a:pt x="3234" y="1272"/>
                      <a:pt x="3242" y="1267"/>
                    </a:cubicBezTo>
                    <a:cubicBezTo>
                      <a:pt x="3250" y="1263"/>
                      <a:pt x="3250" y="1272"/>
                      <a:pt x="3243" y="1277"/>
                    </a:cubicBezTo>
                    <a:cubicBezTo>
                      <a:pt x="3235" y="1281"/>
                      <a:pt x="3236" y="1285"/>
                      <a:pt x="3239" y="1287"/>
                    </a:cubicBezTo>
                    <a:cubicBezTo>
                      <a:pt x="3243" y="1289"/>
                      <a:pt x="3242" y="1292"/>
                      <a:pt x="3236" y="1296"/>
                    </a:cubicBezTo>
                    <a:cubicBezTo>
                      <a:pt x="3229" y="1299"/>
                      <a:pt x="3225" y="1296"/>
                      <a:pt x="3220" y="1301"/>
                    </a:cubicBezTo>
                    <a:cubicBezTo>
                      <a:pt x="3215" y="1305"/>
                      <a:pt x="3215" y="1308"/>
                      <a:pt x="3208" y="1308"/>
                    </a:cubicBezTo>
                    <a:cubicBezTo>
                      <a:pt x="3202" y="1308"/>
                      <a:pt x="3204" y="1316"/>
                      <a:pt x="3208" y="1323"/>
                    </a:cubicBezTo>
                    <a:cubicBezTo>
                      <a:pt x="3212" y="1330"/>
                      <a:pt x="3219" y="1326"/>
                      <a:pt x="3223" y="1323"/>
                    </a:cubicBezTo>
                    <a:cubicBezTo>
                      <a:pt x="3227" y="1320"/>
                      <a:pt x="3235" y="1316"/>
                      <a:pt x="3241" y="1314"/>
                    </a:cubicBezTo>
                    <a:cubicBezTo>
                      <a:pt x="3248" y="1312"/>
                      <a:pt x="3250" y="1310"/>
                      <a:pt x="3246" y="1308"/>
                    </a:cubicBezTo>
                    <a:cubicBezTo>
                      <a:pt x="3242" y="1306"/>
                      <a:pt x="3240" y="1303"/>
                      <a:pt x="3244" y="1301"/>
                    </a:cubicBezTo>
                    <a:cubicBezTo>
                      <a:pt x="3245" y="1300"/>
                      <a:pt x="3247" y="1299"/>
                      <a:pt x="3249" y="1299"/>
                    </a:cubicBezTo>
                    <a:cubicBezTo>
                      <a:pt x="3262" y="1299"/>
                      <a:pt x="3255" y="1305"/>
                      <a:pt x="3269" y="1291"/>
                    </a:cubicBezTo>
                    <a:cubicBezTo>
                      <a:pt x="3282" y="1276"/>
                      <a:pt x="3278" y="1269"/>
                      <a:pt x="3287" y="1263"/>
                    </a:cubicBezTo>
                    <a:cubicBezTo>
                      <a:pt x="3297" y="1257"/>
                      <a:pt x="3297" y="1261"/>
                      <a:pt x="3307" y="1250"/>
                    </a:cubicBezTo>
                    <a:cubicBezTo>
                      <a:pt x="3318" y="1239"/>
                      <a:pt x="3331" y="1236"/>
                      <a:pt x="3336" y="1232"/>
                    </a:cubicBezTo>
                    <a:cubicBezTo>
                      <a:pt x="3342" y="1229"/>
                      <a:pt x="3340" y="1226"/>
                      <a:pt x="3345" y="1222"/>
                    </a:cubicBezTo>
                    <a:cubicBezTo>
                      <a:pt x="3350" y="1218"/>
                      <a:pt x="3351" y="1219"/>
                      <a:pt x="3351" y="1223"/>
                    </a:cubicBezTo>
                    <a:cubicBezTo>
                      <a:pt x="3351" y="1226"/>
                      <a:pt x="3358" y="1228"/>
                      <a:pt x="3358" y="1219"/>
                    </a:cubicBezTo>
                    <a:cubicBezTo>
                      <a:pt x="3359" y="1211"/>
                      <a:pt x="3366" y="1208"/>
                      <a:pt x="3373" y="1206"/>
                    </a:cubicBezTo>
                    <a:cubicBezTo>
                      <a:pt x="3380" y="1205"/>
                      <a:pt x="3390" y="1212"/>
                      <a:pt x="3397" y="1207"/>
                    </a:cubicBezTo>
                    <a:cubicBezTo>
                      <a:pt x="3404" y="1202"/>
                      <a:pt x="3409" y="1196"/>
                      <a:pt x="3412" y="1188"/>
                    </a:cubicBezTo>
                    <a:cubicBezTo>
                      <a:pt x="3412" y="1186"/>
                      <a:pt x="3412" y="1187"/>
                      <a:pt x="3412" y="1183"/>
                    </a:cubicBezTo>
                    <a:cubicBezTo>
                      <a:pt x="3413" y="1180"/>
                      <a:pt x="3414" y="1179"/>
                      <a:pt x="3415" y="1177"/>
                    </a:cubicBezTo>
                    <a:cubicBezTo>
                      <a:pt x="3417" y="1174"/>
                      <a:pt x="3419" y="1167"/>
                      <a:pt x="3423" y="1164"/>
                    </a:cubicBezTo>
                    <a:cubicBezTo>
                      <a:pt x="3426" y="1161"/>
                      <a:pt x="3436" y="1148"/>
                      <a:pt x="3438" y="1147"/>
                    </a:cubicBezTo>
                    <a:cubicBezTo>
                      <a:pt x="3439" y="1145"/>
                      <a:pt x="3441" y="1142"/>
                      <a:pt x="3444" y="1141"/>
                    </a:cubicBezTo>
                    <a:cubicBezTo>
                      <a:pt x="3447" y="1141"/>
                      <a:pt x="3450" y="1138"/>
                      <a:pt x="3450" y="1136"/>
                    </a:cubicBezTo>
                    <a:cubicBezTo>
                      <a:pt x="3449" y="1134"/>
                      <a:pt x="3449" y="1132"/>
                      <a:pt x="3454" y="1131"/>
                    </a:cubicBezTo>
                    <a:cubicBezTo>
                      <a:pt x="3458" y="1129"/>
                      <a:pt x="3458" y="1129"/>
                      <a:pt x="3461" y="1125"/>
                    </a:cubicBezTo>
                    <a:cubicBezTo>
                      <a:pt x="3463" y="1121"/>
                      <a:pt x="3463" y="1119"/>
                      <a:pt x="3469" y="1122"/>
                    </a:cubicBezTo>
                    <a:cubicBezTo>
                      <a:pt x="3476" y="1125"/>
                      <a:pt x="3473" y="1121"/>
                      <a:pt x="3473" y="1119"/>
                    </a:cubicBezTo>
                    <a:cubicBezTo>
                      <a:pt x="3473" y="1117"/>
                      <a:pt x="3473" y="1116"/>
                      <a:pt x="3475" y="1116"/>
                    </a:cubicBezTo>
                    <a:cubicBezTo>
                      <a:pt x="3477" y="1115"/>
                      <a:pt x="3477" y="1115"/>
                      <a:pt x="3479" y="1112"/>
                    </a:cubicBezTo>
                    <a:cubicBezTo>
                      <a:pt x="3480" y="1109"/>
                      <a:pt x="3483" y="1110"/>
                      <a:pt x="3485" y="1110"/>
                    </a:cubicBezTo>
                    <a:cubicBezTo>
                      <a:pt x="3486" y="1110"/>
                      <a:pt x="3487" y="1110"/>
                      <a:pt x="3487" y="1107"/>
                    </a:cubicBezTo>
                    <a:cubicBezTo>
                      <a:pt x="3487" y="1103"/>
                      <a:pt x="3490" y="1099"/>
                      <a:pt x="3492" y="1098"/>
                    </a:cubicBezTo>
                    <a:cubicBezTo>
                      <a:pt x="3493" y="1097"/>
                      <a:pt x="3496" y="1093"/>
                      <a:pt x="3503" y="1093"/>
                    </a:cubicBezTo>
                    <a:cubicBezTo>
                      <a:pt x="3510" y="1093"/>
                      <a:pt x="3509" y="1091"/>
                      <a:pt x="3510" y="1087"/>
                    </a:cubicBezTo>
                    <a:cubicBezTo>
                      <a:pt x="3510" y="1083"/>
                      <a:pt x="3510" y="1085"/>
                      <a:pt x="3511" y="1083"/>
                    </a:cubicBezTo>
                    <a:cubicBezTo>
                      <a:pt x="3513" y="1080"/>
                      <a:pt x="3513" y="1081"/>
                      <a:pt x="3514" y="1079"/>
                    </a:cubicBezTo>
                    <a:cubicBezTo>
                      <a:pt x="3515" y="1076"/>
                      <a:pt x="3514" y="1077"/>
                      <a:pt x="3516" y="1074"/>
                    </a:cubicBezTo>
                    <a:cubicBezTo>
                      <a:pt x="3517" y="1072"/>
                      <a:pt x="3522" y="1066"/>
                      <a:pt x="3524" y="1064"/>
                    </a:cubicBezTo>
                    <a:cubicBezTo>
                      <a:pt x="3525" y="1061"/>
                      <a:pt x="3526" y="1061"/>
                      <a:pt x="3526" y="1058"/>
                    </a:cubicBezTo>
                    <a:cubicBezTo>
                      <a:pt x="3526" y="1055"/>
                      <a:pt x="3527" y="1055"/>
                      <a:pt x="3529" y="1051"/>
                    </a:cubicBezTo>
                    <a:cubicBezTo>
                      <a:pt x="3531" y="1047"/>
                      <a:pt x="3533" y="1045"/>
                      <a:pt x="3534" y="1046"/>
                    </a:cubicBezTo>
                    <a:cubicBezTo>
                      <a:pt x="3535" y="1047"/>
                      <a:pt x="3536" y="1048"/>
                      <a:pt x="3538" y="1047"/>
                    </a:cubicBezTo>
                    <a:cubicBezTo>
                      <a:pt x="3540" y="1046"/>
                      <a:pt x="3537" y="1044"/>
                      <a:pt x="3536" y="1042"/>
                    </a:cubicBezTo>
                    <a:cubicBezTo>
                      <a:pt x="3534" y="1039"/>
                      <a:pt x="3535" y="1040"/>
                      <a:pt x="3535" y="1037"/>
                    </a:cubicBezTo>
                    <a:cubicBezTo>
                      <a:pt x="3535" y="1033"/>
                      <a:pt x="3536" y="1031"/>
                      <a:pt x="3535" y="1027"/>
                    </a:cubicBezTo>
                    <a:cubicBezTo>
                      <a:pt x="3533" y="1023"/>
                      <a:pt x="3534" y="1020"/>
                      <a:pt x="3536" y="1018"/>
                    </a:cubicBezTo>
                    <a:cubicBezTo>
                      <a:pt x="3538" y="1015"/>
                      <a:pt x="3541" y="1014"/>
                      <a:pt x="3541" y="1011"/>
                    </a:cubicBezTo>
                    <a:cubicBezTo>
                      <a:pt x="3541" y="1008"/>
                      <a:pt x="3546" y="1009"/>
                      <a:pt x="3547" y="1009"/>
                    </a:cubicBezTo>
                    <a:cubicBezTo>
                      <a:pt x="3549" y="1009"/>
                      <a:pt x="3550" y="1009"/>
                      <a:pt x="3552" y="1005"/>
                    </a:cubicBezTo>
                    <a:cubicBezTo>
                      <a:pt x="3554" y="1001"/>
                      <a:pt x="3556" y="1004"/>
                      <a:pt x="3559" y="1005"/>
                    </a:cubicBezTo>
                    <a:cubicBezTo>
                      <a:pt x="3561" y="1005"/>
                      <a:pt x="3565" y="1007"/>
                      <a:pt x="3564" y="1010"/>
                    </a:cubicBezTo>
                    <a:cubicBezTo>
                      <a:pt x="3564" y="1013"/>
                      <a:pt x="3568" y="1014"/>
                      <a:pt x="3570" y="1016"/>
                    </a:cubicBezTo>
                    <a:cubicBezTo>
                      <a:pt x="3572" y="1017"/>
                      <a:pt x="3572" y="1017"/>
                      <a:pt x="3571" y="1019"/>
                    </a:cubicBezTo>
                    <a:cubicBezTo>
                      <a:pt x="3570" y="1020"/>
                      <a:pt x="3570" y="1023"/>
                      <a:pt x="3574" y="1022"/>
                    </a:cubicBezTo>
                    <a:cubicBezTo>
                      <a:pt x="3579" y="1022"/>
                      <a:pt x="3579" y="1022"/>
                      <a:pt x="3580" y="1024"/>
                    </a:cubicBezTo>
                    <a:cubicBezTo>
                      <a:pt x="3580" y="1025"/>
                      <a:pt x="3582" y="1027"/>
                      <a:pt x="3589" y="1025"/>
                    </a:cubicBezTo>
                    <a:cubicBezTo>
                      <a:pt x="3596" y="1023"/>
                      <a:pt x="3597" y="1022"/>
                      <a:pt x="3599" y="1024"/>
                    </a:cubicBezTo>
                    <a:cubicBezTo>
                      <a:pt x="3602" y="1025"/>
                      <a:pt x="3603" y="1027"/>
                      <a:pt x="3608" y="1026"/>
                    </a:cubicBezTo>
                    <a:cubicBezTo>
                      <a:pt x="3613" y="1024"/>
                      <a:pt x="3617" y="1027"/>
                      <a:pt x="3619" y="1024"/>
                    </a:cubicBezTo>
                    <a:cubicBezTo>
                      <a:pt x="3622" y="1022"/>
                      <a:pt x="3623" y="1021"/>
                      <a:pt x="3624" y="1021"/>
                    </a:cubicBezTo>
                    <a:cubicBezTo>
                      <a:pt x="3626" y="1020"/>
                      <a:pt x="3631" y="1020"/>
                      <a:pt x="3634" y="1023"/>
                    </a:cubicBezTo>
                    <a:cubicBezTo>
                      <a:pt x="3637" y="1026"/>
                      <a:pt x="3637" y="1029"/>
                      <a:pt x="3639" y="1024"/>
                    </a:cubicBezTo>
                    <a:cubicBezTo>
                      <a:pt x="3642" y="1020"/>
                      <a:pt x="3642" y="1021"/>
                      <a:pt x="3643" y="1018"/>
                    </a:cubicBezTo>
                    <a:cubicBezTo>
                      <a:pt x="3645" y="1014"/>
                      <a:pt x="3644" y="1015"/>
                      <a:pt x="3645" y="1010"/>
                    </a:cubicBezTo>
                    <a:cubicBezTo>
                      <a:pt x="3646" y="1005"/>
                      <a:pt x="3645" y="1000"/>
                      <a:pt x="3644" y="999"/>
                    </a:cubicBezTo>
                    <a:cubicBezTo>
                      <a:pt x="3643" y="998"/>
                      <a:pt x="3637" y="995"/>
                      <a:pt x="3634" y="994"/>
                    </a:cubicBezTo>
                    <a:cubicBezTo>
                      <a:pt x="3632" y="992"/>
                      <a:pt x="3631" y="987"/>
                      <a:pt x="3627" y="982"/>
                    </a:cubicBezTo>
                    <a:cubicBezTo>
                      <a:pt x="3621" y="973"/>
                      <a:pt x="3624" y="980"/>
                      <a:pt x="3619" y="975"/>
                    </a:cubicBezTo>
                    <a:cubicBezTo>
                      <a:pt x="3617" y="972"/>
                      <a:pt x="3621" y="967"/>
                      <a:pt x="3623" y="967"/>
                    </a:cubicBezTo>
                    <a:cubicBezTo>
                      <a:pt x="3626" y="967"/>
                      <a:pt x="3639" y="965"/>
                      <a:pt x="3640" y="967"/>
                    </a:cubicBezTo>
                    <a:cubicBezTo>
                      <a:pt x="3645" y="966"/>
                      <a:pt x="3648" y="966"/>
                      <a:pt x="3650" y="966"/>
                    </a:cubicBezTo>
                    <a:cubicBezTo>
                      <a:pt x="3653" y="966"/>
                      <a:pt x="3656" y="965"/>
                      <a:pt x="3659" y="963"/>
                    </a:cubicBezTo>
                    <a:cubicBezTo>
                      <a:pt x="3662" y="960"/>
                      <a:pt x="3671" y="957"/>
                      <a:pt x="3675" y="959"/>
                    </a:cubicBezTo>
                    <a:cubicBezTo>
                      <a:pt x="3678" y="960"/>
                      <a:pt x="3681" y="955"/>
                      <a:pt x="3682" y="952"/>
                    </a:cubicBezTo>
                    <a:cubicBezTo>
                      <a:pt x="3683" y="949"/>
                      <a:pt x="3689" y="943"/>
                      <a:pt x="3691" y="940"/>
                    </a:cubicBezTo>
                    <a:cubicBezTo>
                      <a:pt x="3692" y="937"/>
                      <a:pt x="3692" y="934"/>
                      <a:pt x="3692" y="929"/>
                    </a:cubicBezTo>
                    <a:cubicBezTo>
                      <a:pt x="3692" y="925"/>
                      <a:pt x="3693" y="923"/>
                      <a:pt x="3698" y="918"/>
                    </a:cubicBezTo>
                    <a:cubicBezTo>
                      <a:pt x="3703" y="913"/>
                      <a:pt x="3708" y="915"/>
                      <a:pt x="3709" y="918"/>
                    </a:cubicBezTo>
                    <a:cubicBezTo>
                      <a:pt x="3711" y="920"/>
                      <a:pt x="3713" y="919"/>
                      <a:pt x="3715" y="916"/>
                    </a:cubicBezTo>
                    <a:cubicBezTo>
                      <a:pt x="3717" y="913"/>
                      <a:pt x="3718" y="910"/>
                      <a:pt x="3720" y="912"/>
                    </a:cubicBezTo>
                    <a:cubicBezTo>
                      <a:pt x="3721" y="914"/>
                      <a:pt x="3722" y="906"/>
                      <a:pt x="3723" y="901"/>
                    </a:cubicBezTo>
                    <a:cubicBezTo>
                      <a:pt x="3723" y="896"/>
                      <a:pt x="3723" y="879"/>
                      <a:pt x="3722" y="870"/>
                    </a:cubicBezTo>
                    <a:cubicBezTo>
                      <a:pt x="3722" y="861"/>
                      <a:pt x="3727" y="856"/>
                      <a:pt x="3728" y="857"/>
                    </a:cubicBezTo>
                    <a:cubicBezTo>
                      <a:pt x="3729" y="858"/>
                      <a:pt x="3734" y="861"/>
                      <a:pt x="3737" y="858"/>
                    </a:cubicBezTo>
                    <a:cubicBezTo>
                      <a:pt x="3740" y="855"/>
                      <a:pt x="3740" y="857"/>
                      <a:pt x="3740" y="860"/>
                    </a:cubicBezTo>
                    <a:cubicBezTo>
                      <a:pt x="3740" y="863"/>
                      <a:pt x="3745" y="863"/>
                      <a:pt x="3748" y="863"/>
                    </a:cubicBezTo>
                    <a:cubicBezTo>
                      <a:pt x="3751" y="863"/>
                      <a:pt x="3749" y="867"/>
                      <a:pt x="3748" y="872"/>
                    </a:cubicBezTo>
                    <a:cubicBezTo>
                      <a:pt x="3747" y="876"/>
                      <a:pt x="3761" y="886"/>
                      <a:pt x="3761" y="886"/>
                    </a:cubicBezTo>
                    <a:cubicBezTo>
                      <a:pt x="3761" y="886"/>
                      <a:pt x="3766" y="890"/>
                      <a:pt x="3768" y="890"/>
                    </a:cubicBezTo>
                    <a:cubicBezTo>
                      <a:pt x="3771" y="890"/>
                      <a:pt x="3769" y="888"/>
                      <a:pt x="3771" y="886"/>
                    </a:cubicBezTo>
                    <a:cubicBezTo>
                      <a:pt x="3773" y="885"/>
                      <a:pt x="3776" y="892"/>
                      <a:pt x="3777" y="896"/>
                    </a:cubicBezTo>
                    <a:cubicBezTo>
                      <a:pt x="3777" y="897"/>
                      <a:pt x="3778" y="898"/>
                      <a:pt x="3780" y="899"/>
                    </a:cubicBezTo>
                    <a:cubicBezTo>
                      <a:pt x="3781" y="899"/>
                      <a:pt x="3781" y="898"/>
                      <a:pt x="3782" y="897"/>
                    </a:cubicBezTo>
                    <a:cubicBezTo>
                      <a:pt x="3784" y="894"/>
                      <a:pt x="3784" y="895"/>
                      <a:pt x="3783" y="892"/>
                    </a:cubicBezTo>
                    <a:cubicBezTo>
                      <a:pt x="3781" y="889"/>
                      <a:pt x="3779" y="888"/>
                      <a:pt x="3779" y="884"/>
                    </a:cubicBezTo>
                    <a:cubicBezTo>
                      <a:pt x="3779" y="880"/>
                      <a:pt x="3774" y="879"/>
                      <a:pt x="3775" y="875"/>
                    </a:cubicBezTo>
                    <a:cubicBezTo>
                      <a:pt x="3775" y="873"/>
                      <a:pt x="3772" y="873"/>
                      <a:pt x="3770" y="874"/>
                    </a:cubicBezTo>
                    <a:cubicBezTo>
                      <a:pt x="3768" y="875"/>
                      <a:pt x="3765" y="877"/>
                      <a:pt x="3762" y="875"/>
                    </a:cubicBezTo>
                    <a:cubicBezTo>
                      <a:pt x="3760" y="872"/>
                      <a:pt x="3764" y="871"/>
                      <a:pt x="3766" y="869"/>
                    </a:cubicBezTo>
                    <a:cubicBezTo>
                      <a:pt x="3769" y="867"/>
                      <a:pt x="3769" y="864"/>
                      <a:pt x="3773" y="864"/>
                    </a:cubicBezTo>
                    <a:cubicBezTo>
                      <a:pt x="3776" y="864"/>
                      <a:pt x="3780" y="862"/>
                      <a:pt x="3783" y="859"/>
                    </a:cubicBezTo>
                    <a:cubicBezTo>
                      <a:pt x="3785" y="856"/>
                      <a:pt x="3789" y="856"/>
                      <a:pt x="3791" y="855"/>
                    </a:cubicBezTo>
                    <a:cubicBezTo>
                      <a:pt x="3794" y="855"/>
                      <a:pt x="3798" y="851"/>
                      <a:pt x="3800" y="849"/>
                    </a:cubicBezTo>
                    <a:cubicBezTo>
                      <a:pt x="3801" y="847"/>
                      <a:pt x="3802" y="845"/>
                      <a:pt x="3801" y="843"/>
                    </a:cubicBezTo>
                    <a:cubicBezTo>
                      <a:pt x="3799" y="840"/>
                      <a:pt x="3801" y="834"/>
                      <a:pt x="3802" y="832"/>
                    </a:cubicBezTo>
                    <a:cubicBezTo>
                      <a:pt x="3804" y="829"/>
                      <a:pt x="3803" y="828"/>
                      <a:pt x="3803" y="826"/>
                    </a:cubicBezTo>
                    <a:cubicBezTo>
                      <a:pt x="3803" y="823"/>
                      <a:pt x="3803" y="820"/>
                      <a:pt x="3802" y="819"/>
                    </a:cubicBezTo>
                    <a:cubicBezTo>
                      <a:pt x="3801" y="818"/>
                      <a:pt x="3802" y="815"/>
                      <a:pt x="3804" y="811"/>
                    </a:cubicBezTo>
                    <a:cubicBezTo>
                      <a:pt x="3806" y="807"/>
                      <a:pt x="3805" y="798"/>
                      <a:pt x="3805" y="798"/>
                    </a:cubicBezTo>
                    <a:cubicBezTo>
                      <a:pt x="3805" y="798"/>
                      <a:pt x="3804" y="793"/>
                      <a:pt x="3798" y="793"/>
                    </a:cubicBezTo>
                    <a:cubicBezTo>
                      <a:pt x="3793" y="793"/>
                      <a:pt x="3795" y="791"/>
                      <a:pt x="3795" y="785"/>
                    </a:cubicBezTo>
                    <a:cubicBezTo>
                      <a:pt x="3795" y="778"/>
                      <a:pt x="3794" y="776"/>
                      <a:pt x="3792" y="772"/>
                    </a:cubicBezTo>
                    <a:cubicBezTo>
                      <a:pt x="3790" y="768"/>
                      <a:pt x="3789" y="767"/>
                      <a:pt x="3790" y="762"/>
                    </a:cubicBezTo>
                    <a:cubicBezTo>
                      <a:pt x="3791" y="757"/>
                      <a:pt x="3790" y="756"/>
                      <a:pt x="3790" y="754"/>
                    </a:cubicBezTo>
                    <a:cubicBezTo>
                      <a:pt x="3790" y="752"/>
                      <a:pt x="3788" y="750"/>
                      <a:pt x="3791" y="747"/>
                    </a:cubicBezTo>
                    <a:cubicBezTo>
                      <a:pt x="3794" y="745"/>
                      <a:pt x="3793" y="738"/>
                      <a:pt x="3793" y="739"/>
                    </a:cubicBezTo>
                    <a:cubicBezTo>
                      <a:pt x="3783" y="720"/>
                      <a:pt x="3783" y="720"/>
                      <a:pt x="3783" y="720"/>
                    </a:cubicBezTo>
                    <a:cubicBezTo>
                      <a:pt x="3783" y="720"/>
                      <a:pt x="3766" y="690"/>
                      <a:pt x="3764" y="686"/>
                    </a:cubicBezTo>
                    <a:cubicBezTo>
                      <a:pt x="3761" y="682"/>
                      <a:pt x="3759" y="684"/>
                      <a:pt x="3757" y="684"/>
                    </a:cubicBezTo>
                    <a:cubicBezTo>
                      <a:pt x="3755" y="684"/>
                      <a:pt x="3757" y="678"/>
                      <a:pt x="3761" y="672"/>
                    </a:cubicBezTo>
                    <a:cubicBezTo>
                      <a:pt x="3765" y="666"/>
                      <a:pt x="3766" y="669"/>
                      <a:pt x="3768" y="669"/>
                    </a:cubicBezTo>
                    <a:cubicBezTo>
                      <a:pt x="3770" y="669"/>
                      <a:pt x="3771" y="670"/>
                      <a:pt x="3772" y="668"/>
                    </a:cubicBezTo>
                    <a:cubicBezTo>
                      <a:pt x="3773" y="666"/>
                      <a:pt x="3776" y="668"/>
                      <a:pt x="3781" y="666"/>
                    </a:cubicBezTo>
                    <a:cubicBezTo>
                      <a:pt x="3786" y="664"/>
                      <a:pt x="3787" y="662"/>
                      <a:pt x="3787" y="660"/>
                    </a:cubicBezTo>
                    <a:cubicBezTo>
                      <a:pt x="3787" y="657"/>
                      <a:pt x="3787" y="657"/>
                      <a:pt x="3789" y="654"/>
                    </a:cubicBezTo>
                    <a:cubicBezTo>
                      <a:pt x="3791" y="651"/>
                      <a:pt x="3792" y="648"/>
                      <a:pt x="3793" y="646"/>
                    </a:cubicBezTo>
                    <a:cubicBezTo>
                      <a:pt x="3793" y="643"/>
                      <a:pt x="3794" y="639"/>
                      <a:pt x="3796" y="637"/>
                    </a:cubicBezTo>
                    <a:cubicBezTo>
                      <a:pt x="3798" y="634"/>
                      <a:pt x="3801" y="630"/>
                      <a:pt x="3801" y="628"/>
                    </a:cubicBezTo>
                    <a:cubicBezTo>
                      <a:pt x="3801" y="626"/>
                      <a:pt x="3803" y="623"/>
                      <a:pt x="3805" y="625"/>
                    </a:cubicBezTo>
                    <a:cubicBezTo>
                      <a:pt x="3806" y="627"/>
                      <a:pt x="3808" y="628"/>
                      <a:pt x="3813" y="630"/>
                    </a:cubicBezTo>
                    <a:cubicBezTo>
                      <a:pt x="3817" y="632"/>
                      <a:pt x="3824" y="632"/>
                      <a:pt x="3830" y="633"/>
                    </a:cubicBezTo>
                    <a:cubicBezTo>
                      <a:pt x="3835" y="633"/>
                      <a:pt x="3856" y="635"/>
                      <a:pt x="3865" y="636"/>
                    </a:cubicBezTo>
                    <a:cubicBezTo>
                      <a:pt x="3868" y="637"/>
                      <a:pt x="3870" y="637"/>
                      <a:pt x="3873" y="636"/>
                    </a:cubicBezTo>
                    <a:cubicBezTo>
                      <a:pt x="3876" y="636"/>
                      <a:pt x="3879" y="635"/>
                      <a:pt x="3881" y="632"/>
                    </a:cubicBezTo>
                    <a:cubicBezTo>
                      <a:pt x="3884" y="628"/>
                      <a:pt x="3886" y="621"/>
                      <a:pt x="3884" y="618"/>
                    </a:cubicBezTo>
                    <a:cubicBezTo>
                      <a:pt x="3883" y="618"/>
                      <a:pt x="3883" y="617"/>
                      <a:pt x="3883" y="617"/>
                    </a:cubicBezTo>
                    <a:cubicBezTo>
                      <a:pt x="3878" y="614"/>
                      <a:pt x="3878" y="610"/>
                      <a:pt x="3879" y="604"/>
                    </a:cubicBezTo>
                    <a:cubicBezTo>
                      <a:pt x="3880" y="598"/>
                      <a:pt x="3879" y="590"/>
                      <a:pt x="3884" y="587"/>
                    </a:cubicBezTo>
                    <a:cubicBezTo>
                      <a:pt x="3889" y="583"/>
                      <a:pt x="3891" y="582"/>
                      <a:pt x="3892" y="576"/>
                    </a:cubicBezTo>
                    <a:cubicBezTo>
                      <a:pt x="3892" y="576"/>
                      <a:pt x="3892" y="575"/>
                      <a:pt x="3892" y="575"/>
                    </a:cubicBezTo>
                    <a:cubicBezTo>
                      <a:pt x="3892" y="570"/>
                      <a:pt x="3891" y="569"/>
                      <a:pt x="3892" y="566"/>
                    </a:cubicBezTo>
                    <a:cubicBezTo>
                      <a:pt x="3892" y="562"/>
                      <a:pt x="3893" y="562"/>
                      <a:pt x="3891" y="560"/>
                    </a:cubicBezTo>
                    <a:cubicBezTo>
                      <a:pt x="3889" y="558"/>
                      <a:pt x="3889" y="557"/>
                      <a:pt x="3890" y="555"/>
                    </a:cubicBezTo>
                    <a:cubicBezTo>
                      <a:pt x="3891" y="555"/>
                      <a:pt x="3891" y="555"/>
                      <a:pt x="3891" y="555"/>
                    </a:cubicBezTo>
                    <a:cubicBezTo>
                      <a:pt x="3894" y="554"/>
                      <a:pt x="3896" y="553"/>
                      <a:pt x="3896" y="552"/>
                    </a:cubicBezTo>
                    <a:cubicBezTo>
                      <a:pt x="3896" y="550"/>
                      <a:pt x="3897" y="547"/>
                      <a:pt x="3899" y="545"/>
                    </a:cubicBezTo>
                    <a:cubicBezTo>
                      <a:pt x="3900" y="542"/>
                      <a:pt x="3901" y="537"/>
                      <a:pt x="3899" y="533"/>
                    </a:cubicBezTo>
                    <a:cubicBezTo>
                      <a:pt x="3896" y="529"/>
                      <a:pt x="3898" y="526"/>
                      <a:pt x="3902" y="523"/>
                    </a:cubicBezTo>
                    <a:cubicBezTo>
                      <a:pt x="3905" y="520"/>
                      <a:pt x="3905" y="515"/>
                      <a:pt x="3904" y="512"/>
                    </a:cubicBezTo>
                    <a:cubicBezTo>
                      <a:pt x="3904" y="510"/>
                      <a:pt x="3904" y="507"/>
                      <a:pt x="3902" y="504"/>
                    </a:cubicBezTo>
                    <a:cubicBezTo>
                      <a:pt x="3901" y="502"/>
                      <a:pt x="3900" y="499"/>
                      <a:pt x="3899" y="497"/>
                    </a:cubicBezTo>
                    <a:cubicBezTo>
                      <a:pt x="3898" y="495"/>
                      <a:pt x="3899" y="488"/>
                      <a:pt x="3902" y="483"/>
                    </a:cubicBezTo>
                    <a:cubicBezTo>
                      <a:pt x="3904" y="479"/>
                      <a:pt x="3904" y="477"/>
                      <a:pt x="3903" y="474"/>
                    </a:cubicBezTo>
                    <a:cubicBezTo>
                      <a:pt x="3903" y="472"/>
                      <a:pt x="3902" y="466"/>
                      <a:pt x="3900" y="458"/>
                    </a:cubicBezTo>
                    <a:cubicBezTo>
                      <a:pt x="3899" y="450"/>
                      <a:pt x="3900" y="443"/>
                      <a:pt x="3904" y="440"/>
                    </a:cubicBezTo>
                    <a:cubicBezTo>
                      <a:pt x="3908" y="436"/>
                      <a:pt x="3904" y="430"/>
                      <a:pt x="3902" y="428"/>
                    </a:cubicBezTo>
                    <a:cubicBezTo>
                      <a:pt x="3900" y="425"/>
                      <a:pt x="3901" y="421"/>
                      <a:pt x="3904" y="415"/>
                    </a:cubicBezTo>
                    <a:cubicBezTo>
                      <a:pt x="3907" y="410"/>
                      <a:pt x="3913" y="406"/>
                      <a:pt x="3915" y="405"/>
                    </a:cubicBezTo>
                    <a:cubicBezTo>
                      <a:pt x="3917" y="405"/>
                      <a:pt x="3919" y="405"/>
                      <a:pt x="3920" y="401"/>
                    </a:cubicBezTo>
                    <a:cubicBezTo>
                      <a:pt x="3920" y="398"/>
                      <a:pt x="3920" y="397"/>
                      <a:pt x="3921" y="394"/>
                    </a:cubicBezTo>
                    <a:cubicBezTo>
                      <a:pt x="3922" y="391"/>
                      <a:pt x="3924" y="391"/>
                      <a:pt x="3925" y="383"/>
                    </a:cubicBezTo>
                    <a:cubicBezTo>
                      <a:pt x="3925" y="376"/>
                      <a:pt x="3924" y="375"/>
                      <a:pt x="3922" y="373"/>
                    </a:cubicBezTo>
                    <a:cubicBezTo>
                      <a:pt x="3920" y="372"/>
                      <a:pt x="3918" y="372"/>
                      <a:pt x="3918" y="370"/>
                    </a:cubicBezTo>
                    <a:cubicBezTo>
                      <a:pt x="3917" y="369"/>
                      <a:pt x="3918" y="366"/>
                      <a:pt x="3914" y="366"/>
                    </a:cubicBezTo>
                    <a:cubicBezTo>
                      <a:pt x="3911" y="365"/>
                      <a:pt x="3910" y="362"/>
                      <a:pt x="3909" y="359"/>
                    </a:cubicBezTo>
                    <a:cubicBezTo>
                      <a:pt x="3908" y="356"/>
                      <a:pt x="3908" y="354"/>
                      <a:pt x="3910" y="350"/>
                    </a:cubicBezTo>
                    <a:cubicBezTo>
                      <a:pt x="3912" y="347"/>
                      <a:pt x="3911" y="342"/>
                      <a:pt x="3910" y="340"/>
                    </a:cubicBezTo>
                    <a:cubicBezTo>
                      <a:pt x="3910" y="338"/>
                      <a:pt x="3911" y="335"/>
                      <a:pt x="3912" y="331"/>
                    </a:cubicBezTo>
                    <a:cubicBezTo>
                      <a:pt x="3914" y="328"/>
                      <a:pt x="3922" y="323"/>
                      <a:pt x="3926" y="317"/>
                    </a:cubicBez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íSḷiḑé"/>
              <p:cNvSpPr/>
              <p:nvPr/>
            </p:nvSpPr>
            <p:spPr bwMode="auto">
              <a:xfrm>
                <a:off x="3732213" y="4791075"/>
                <a:ext cx="25400" cy="7938"/>
              </a:xfrm>
              <a:custGeom>
                <a:avLst/>
                <a:gdLst>
                  <a:gd name="T0" fmla="*/ 0 w 12"/>
                  <a:gd name="T1" fmla="*/ 4 h 4"/>
                  <a:gd name="T2" fmla="*/ 10 w 12"/>
                  <a:gd name="T3" fmla="*/ 0 h 4"/>
                  <a:gd name="T4" fmla="*/ 12 w 12"/>
                  <a:gd name="T5" fmla="*/ 1 h 4"/>
                  <a:gd name="T6" fmla="*/ 0 w 1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4"/>
                    </a:moveTo>
                    <a:cubicBezTo>
                      <a:pt x="5" y="2"/>
                      <a:pt x="10" y="1"/>
                      <a:pt x="10" y="0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10" y="2"/>
                      <a:pt x="5" y="3"/>
                      <a:pt x="0" y="4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iṧḻíďé"/>
              <p:cNvSpPr/>
              <p:nvPr/>
            </p:nvSpPr>
            <p:spPr bwMode="auto">
              <a:xfrm>
                <a:off x="8097838" y="1316038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iṩ1ide"/>
              <p:cNvSpPr/>
              <p:nvPr/>
            </p:nvSpPr>
            <p:spPr bwMode="auto">
              <a:xfrm>
                <a:off x="8582025" y="5387975"/>
                <a:ext cx="312738" cy="681038"/>
              </a:xfrm>
              <a:custGeom>
                <a:avLst/>
                <a:gdLst>
                  <a:gd name="T0" fmla="*/ 132 w 146"/>
                  <a:gd name="T1" fmla="*/ 21 h 318"/>
                  <a:gd name="T2" fmla="*/ 115 w 146"/>
                  <a:gd name="T3" fmla="*/ 10 h 318"/>
                  <a:gd name="T4" fmla="*/ 107 w 146"/>
                  <a:gd name="T5" fmla="*/ 4 h 318"/>
                  <a:gd name="T6" fmla="*/ 88 w 146"/>
                  <a:gd name="T7" fmla="*/ 25 h 318"/>
                  <a:gd name="T8" fmla="*/ 61 w 146"/>
                  <a:gd name="T9" fmla="*/ 49 h 318"/>
                  <a:gd name="T10" fmla="*/ 49 w 146"/>
                  <a:gd name="T11" fmla="*/ 72 h 318"/>
                  <a:gd name="T12" fmla="*/ 41 w 146"/>
                  <a:gd name="T13" fmla="*/ 83 h 318"/>
                  <a:gd name="T14" fmla="*/ 39 w 146"/>
                  <a:gd name="T15" fmla="*/ 91 h 318"/>
                  <a:gd name="T16" fmla="*/ 35 w 146"/>
                  <a:gd name="T17" fmla="*/ 98 h 318"/>
                  <a:gd name="T18" fmla="*/ 31 w 146"/>
                  <a:gd name="T19" fmla="*/ 106 h 318"/>
                  <a:gd name="T20" fmla="*/ 28 w 146"/>
                  <a:gd name="T21" fmla="*/ 115 h 318"/>
                  <a:gd name="T22" fmla="*/ 24 w 146"/>
                  <a:gd name="T23" fmla="*/ 126 h 318"/>
                  <a:gd name="T24" fmla="*/ 18 w 146"/>
                  <a:gd name="T25" fmla="*/ 137 h 318"/>
                  <a:gd name="T26" fmla="*/ 15 w 146"/>
                  <a:gd name="T27" fmla="*/ 144 h 318"/>
                  <a:gd name="T28" fmla="*/ 5 w 146"/>
                  <a:gd name="T29" fmla="*/ 173 h 318"/>
                  <a:gd name="T30" fmla="*/ 7 w 146"/>
                  <a:gd name="T31" fmla="*/ 187 h 318"/>
                  <a:gd name="T32" fmla="*/ 4 w 146"/>
                  <a:gd name="T33" fmla="*/ 206 h 318"/>
                  <a:gd name="T34" fmla="*/ 5 w 146"/>
                  <a:gd name="T35" fmla="*/ 214 h 318"/>
                  <a:gd name="T36" fmla="*/ 3 w 146"/>
                  <a:gd name="T37" fmla="*/ 220 h 318"/>
                  <a:gd name="T38" fmla="*/ 10 w 146"/>
                  <a:gd name="T39" fmla="*/ 227 h 318"/>
                  <a:gd name="T40" fmla="*/ 18 w 146"/>
                  <a:gd name="T41" fmla="*/ 244 h 318"/>
                  <a:gd name="T42" fmla="*/ 26 w 146"/>
                  <a:gd name="T43" fmla="*/ 258 h 318"/>
                  <a:gd name="T44" fmla="*/ 48 w 146"/>
                  <a:gd name="T45" fmla="*/ 276 h 318"/>
                  <a:gd name="T46" fmla="*/ 59 w 146"/>
                  <a:gd name="T47" fmla="*/ 291 h 318"/>
                  <a:gd name="T48" fmla="*/ 65 w 146"/>
                  <a:gd name="T49" fmla="*/ 309 h 318"/>
                  <a:gd name="T50" fmla="*/ 72 w 146"/>
                  <a:gd name="T51" fmla="*/ 316 h 318"/>
                  <a:gd name="T52" fmla="*/ 80 w 146"/>
                  <a:gd name="T53" fmla="*/ 309 h 318"/>
                  <a:gd name="T54" fmla="*/ 80 w 146"/>
                  <a:gd name="T55" fmla="*/ 289 h 318"/>
                  <a:gd name="T56" fmla="*/ 86 w 146"/>
                  <a:gd name="T57" fmla="*/ 264 h 318"/>
                  <a:gd name="T58" fmla="*/ 93 w 146"/>
                  <a:gd name="T59" fmla="*/ 252 h 318"/>
                  <a:gd name="T60" fmla="*/ 101 w 146"/>
                  <a:gd name="T61" fmla="*/ 233 h 318"/>
                  <a:gd name="T62" fmla="*/ 107 w 146"/>
                  <a:gd name="T63" fmla="*/ 223 h 318"/>
                  <a:gd name="T64" fmla="*/ 116 w 146"/>
                  <a:gd name="T65" fmla="*/ 213 h 318"/>
                  <a:gd name="T66" fmla="*/ 118 w 146"/>
                  <a:gd name="T67" fmla="*/ 200 h 318"/>
                  <a:gd name="T68" fmla="*/ 122 w 146"/>
                  <a:gd name="T69" fmla="*/ 183 h 318"/>
                  <a:gd name="T70" fmla="*/ 125 w 146"/>
                  <a:gd name="T71" fmla="*/ 167 h 318"/>
                  <a:gd name="T72" fmla="*/ 123 w 146"/>
                  <a:gd name="T73" fmla="*/ 166 h 318"/>
                  <a:gd name="T74" fmla="*/ 123 w 146"/>
                  <a:gd name="T75" fmla="*/ 166 h 318"/>
                  <a:gd name="T76" fmla="*/ 125 w 146"/>
                  <a:gd name="T77" fmla="*/ 159 h 318"/>
                  <a:gd name="T78" fmla="*/ 128 w 146"/>
                  <a:gd name="T79" fmla="*/ 132 h 318"/>
                  <a:gd name="T80" fmla="*/ 133 w 146"/>
                  <a:gd name="T81" fmla="*/ 106 h 318"/>
                  <a:gd name="T82" fmla="*/ 139 w 146"/>
                  <a:gd name="T83" fmla="*/ 83 h 318"/>
                  <a:gd name="T84" fmla="*/ 139 w 146"/>
                  <a:gd name="T85" fmla="*/ 70 h 318"/>
                  <a:gd name="T86" fmla="*/ 136 w 146"/>
                  <a:gd name="T87" fmla="*/ 50 h 318"/>
                  <a:gd name="T88" fmla="*/ 144 w 146"/>
                  <a:gd name="T89" fmla="*/ 37 h 318"/>
                  <a:gd name="T90" fmla="*/ 132 w 146"/>
                  <a:gd name="T91" fmla="*/ 2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6" h="318">
                    <a:moveTo>
                      <a:pt x="132" y="21"/>
                    </a:moveTo>
                    <a:cubicBezTo>
                      <a:pt x="128" y="20"/>
                      <a:pt x="114" y="14"/>
                      <a:pt x="115" y="10"/>
                    </a:cubicBezTo>
                    <a:cubicBezTo>
                      <a:pt x="116" y="5"/>
                      <a:pt x="111" y="0"/>
                      <a:pt x="107" y="4"/>
                    </a:cubicBezTo>
                    <a:cubicBezTo>
                      <a:pt x="102" y="9"/>
                      <a:pt x="93" y="22"/>
                      <a:pt x="88" y="25"/>
                    </a:cubicBezTo>
                    <a:cubicBezTo>
                      <a:pt x="84" y="27"/>
                      <a:pt x="65" y="36"/>
                      <a:pt x="61" y="49"/>
                    </a:cubicBezTo>
                    <a:cubicBezTo>
                      <a:pt x="58" y="62"/>
                      <a:pt x="52" y="68"/>
                      <a:pt x="49" y="72"/>
                    </a:cubicBezTo>
                    <a:cubicBezTo>
                      <a:pt x="46" y="76"/>
                      <a:pt x="40" y="79"/>
                      <a:pt x="41" y="83"/>
                    </a:cubicBezTo>
                    <a:cubicBezTo>
                      <a:pt x="42" y="88"/>
                      <a:pt x="41" y="88"/>
                      <a:pt x="39" y="91"/>
                    </a:cubicBezTo>
                    <a:cubicBezTo>
                      <a:pt x="36" y="94"/>
                      <a:pt x="36" y="94"/>
                      <a:pt x="35" y="98"/>
                    </a:cubicBezTo>
                    <a:cubicBezTo>
                      <a:pt x="35" y="102"/>
                      <a:pt x="33" y="103"/>
                      <a:pt x="31" y="106"/>
                    </a:cubicBezTo>
                    <a:cubicBezTo>
                      <a:pt x="29" y="108"/>
                      <a:pt x="28" y="112"/>
                      <a:pt x="28" y="115"/>
                    </a:cubicBezTo>
                    <a:cubicBezTo>
                      <a:pt x="28" y="118"/>
                      <a:pt x="26" y="123"/>
                      <a:pt x="24" y="126"/>
                    </a:cubicBezTo>
                    <a:cubicBezTo>
                      <a:pt x="22" y="129"/>
                      <a:pt x="20" y="134"/>
                      <a:pt x="18" y="137"/>
                    </a:cubicBezTo>
                    <a:cubicBezTo>
                      <a:pt x="17" y="140"/>
                      <a:pt x="16" y="142"/>
                      <a:pt x="15" y="144"/>
                    </a:cubicBezTo>
                    <a:cubicBezTo>
                      <a:pt x="12" y="147"/>
                      <a:pt x="5" y="171"/>
                      <a:pt x="5" y="173"/>
                    </a:cubicBezTo>
                    <a:cubicBezTo>
                      <a:pt x="7" y="177"/>
                      <a:pt x="7" y="179"/>
                      <a:pt x="7" y="187"/>
                    </a:cubicBezTo>
                    <a:cubicBezTo>
                      <a:pt x="7" y="192"/>
                      <a:pt x="5" y="200"/>
                      <a:pt x="4" y="206"/>
                    </a:cubicBezTo>
                    <a:cubicBezTo>
                      <a:pt x="4" y="208"/>
                      <a:pt x="4" y="211"/>
                      <a:pt x="5" y="214"/>
                    </a:cubicBezTo>
                    <a:cubicBezTo>
                      <a:pt x="6" y="217"/>
                      <a:pt x="5" y="218"/>
                      <a:pt x="3" y="220"/>
                    </a:cubicBezTo>
                    <a:cubicBezTo>
                      <a:pt x="0" y="225"/>
                      <a:pt x="9" y="223"/>
                      <a:pt x="10" y="227"/>
                    </a:cubicBezTo>
                    <a:cubicBezTo>
                      <a:pt x="12" y="234"/>
                      <a:pt x="18" y="238"/>
                      <a:pt x="18" y="244"/>
                    </a:cubicBezTo>
                    <a:cubicBezTo>
                      <a:pt x="18" y="250"/>
                      <a:pt x="26" y="251"/>
                      <a:pt x="26" y="258"/>
                    </a:cubicBezTo>
                    <a:cubicBezTo>
                      <a:pt x="25" y="273"/>
                      <a:pt x="42" y="269"/>
                      <a:pt x="48" y="276"/>
                    </a:cubicBezTo>
                    <a:cubicBezTo>
                      <a:pt x="52" y="280"/>
                      <a:pt x="57" y="284"/>
                      <a:pt x="59" y="291"/>
                    </a:cubicBezTo>
                    <a:cubicBezTo>
                      <a:pt x="61" y="297"/>
                      <a:pt x="61" y="304"/>
                      <a:pt x="65" y="309"/>
                    </a:cubicBezTo>
                    <a:cubicBezTo>
                      <a:pt x="68" y="314"/>
                      <a:pt x="70" y="315"/>
                      <a:pt x="72" y="316"/>
                    </a:cubicBezTo>
                    <a:cubicBezTo>
                      <a:pt x="75" y="316"/>
                      <a:pt x="80" y="318"/>
                      <a:pt x="80" y="309"/>
                    </a:cubicBezTo>
                    <a:cubicBezTo>
                      <a:pt x="80" y="301"/>
                      <a:pt x="81" y="298"/>
                      <a:pt x="80" y="289"/>
                    </a:cubicBezTo>
                    <a:cubicBezTo>
                      <a:pt x="79" y="280"/>
                      <a:pt x="85" y="269"/>
                      <a:pt x="86" y="264"/>
                    </a:cubicBezTo>
                    <a:cubicBezTo>
                      <a:pt x="88" y="259"/>
                      <a:pt x="88" y="257"/>
                      <a:pt x="93" y="252"/>
                    </a:cubicBezTo>
                    <a:cubicBezTo>
                      <a:pt x="97" y="247"/>
                      <a:pt x="99" y="237"/>
                      <a:pt x="101" y="233"/>
                    </a:cubicBezTo>
                    <a:cubicBezTo>
                      <a:pt x="104" y="228"/>
                      <a:pt x="104" y="227"/>
                      <a:pt x="107" y="223"/>
                    </a:cubicBezTo>
                    <a:cubicBezTo>
                      <a:pt x="111" y="220"/>
                      <a:pt x="112" y="219"/>
                      <a:pt x="116" y="213"/>
                    </a:cubicBezTo>
                    <a:cubicBezTo>
                      <a:pt x="120" y="207"/>
                      <a:pt x="118" y="207"/>
                      <a:pt x="118" y="200"/>
                    </a:cubicBezTo>
                    <a:cubicBezTo>
                      <a:pt x="118" y="194"/>
                      <a:pt x="118" y="194"/>
                      <a:pt x="122" y="183"/>
                    </a:cubicBezTo>
                    <a:cubicBezTo>
                      <a:pt x="124" y="175"/>
                      <a:pt x="125" y="173"/>
                      <a:pt x="125" y="167"/>
                    </a:cubicBezTo>
                    <a:cubicBezTo>
                      <a:pt x="123" y="166"/>
                      <a:pt x="123" y="166"/>
                      <a:pt x="123" y="166"/>
                    </a:cubicBezTo>
                    <a:cubicBezTo>
                      <a:pt x="123" y="166"/>
                      <a:pt x="123" y="166"/>
                      <a:pt x="123" y="166"/>
                    </a:cubicBezTo>
                    <a:cubicBezTo>
                      <a:pt x="125" y="165"/>
                      <a:pt x="125" y="163"/>
                      <a:pt x="125" y="159"/>
                    </a:cubicBezTo>
                    <a:cubicBezTo>
                      <a:pt x="124" y="147"/>
                      <a:pt x="126" y="141"/>
                      <a:pt x="128" y="132"/>
                    </a:cubicBezTo>
                    <a:cubicBezTo>
                      <a:pt x="130" y="119"/>
                      <a:pt x="127" y="120"/>
                      <a:pt x="133" y="106"/>
                    </a:cubicBezTo>
                    <a:cubicBezTo>
                      <a:pt x="136" y="98"/>
                      <a:pt x="138" y="88"/>
                      <a:pt x="139" y="83"/>
                    </a:cubicBezTo>
                    <a:cubicBezTo>
                      <a:pt x="140" y="78"/>
                      <a:pt x="141" y="72"/>
                      <a:pt x="139" y="70"/>
                    </a:cubicBezTo>
                    <a:cubicBezTo>
                      <a:pt x="137" y="67"/>
                      <a:pt x="131" y="55"/>
                      <a:pt x="136" y="50"/>
                    </a:cubicBezTo>
                    <a:cubicBezTo>
                      <a:pt x="141" y="45"/>
                      <a:pt x="143" y="41"/>
                      <a:pt x="144" y="37"/>
                    </a:cubicBezTo>
                    <a:cubicBezTo>
                      <a:pt x="146" y="30"/>
                      <a:pt x="137" y="23"/>
                      <a:pt x="132" y="21"/>
                    </a:cubicBez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íṥḻïḋè"/>
              <p:cNvSpPr/>
              <p:nvPr/>
            </p:nvSpPr>
            <p:spPr bwMode="auto">
              <a:xfrm>
                <a:off x="6540500" y="6489700"/>
                <a:ext cx="463550" cy="366713"/>
              </a:xfrm>
              <a:custGeom>
                <a:avLst/>
                <a:gdLst>
                  <a:gd name="T0" fmla="*/ 211 w 216"/>
                  <a:gd name="T1" fmla="*/ 34 h 171"/>
                  <a:gd name="T2" fmla="*/ 206 w 216"/>
                  <a:gd name="T3" fmla="*/ 20 h 171"/>
                  <a:gd name="T4" fmla="*/ 187 w 216"/>
                  <a:gd name="T5" fmla="*/ 15 h 171"/>
                  <a:gd name="T6" fmla="*/ 178 w 216"/>
                  <a:gd name="T7" fmla="*/ 6 h 171"/>
                  <a:gd name="T8" fmla="*/ 176 w 216"/>
                  <a:gd name="T9" fmla="*/ 17 h 171"/>
                  <a:gd name="T10" fmla="*/ 166 w 216"/>
                  <a:gd name="T11" fmla="*/ 14 h 171"/>
                  <a:gd name="T12" fmla="*/ 145 w 216"/>
                  <a:gd name="T13" fmla="*/ 11 h 171"/>
                  <a:gd name="T14" fmla="*/ 123 w 216"/>
                  <a:gd name="T15" fmla="*/ 24 h 171"/>
                  <a:gd name="T16" fmla="*/ 106 w 216"/>
                  <a:gd name="T17" fmla="*/ 21 h 171"/>
                  <a:gd name="T18" fmla="*/ 85 w 216"/>
                  <a:gd name="T19" fmla="*/ 24 h 171"/>
                  <a:gd name="T20" fmla="*/ 68 w 216"/>
                  <a:gd name="T21" fmla="*/ 25 h 171"/>
                  <a:gd name="T22" fmla="*/ 53 w 216"/>
                  <a:gd name="T23" fmla="*/ 36 h 171"/>
                  <a:gd name="T24" fmla="*/ 63 w 216"/>
                  <a:gd name="T25" fmla="*/ 36 h 171"/>
                  <a:gd name="T26" fmla="*/ 26 w 216"/>
                  <a:gd name="T27" fmla="*/ 61 h 171"/>
                  <a:gd name="T28" fmla="*/ 6 w 216"/>
                  <a:gd name="T29" fmla="*/ 76 h 171"/>
                  <a:gd name="T30" fmla="*/ 5 w 216"/>
                  <a:gd name="T31" fmla="*/ 94 h 171"/>
                  <a:gd name="T32" fmla="*/ 7 w 216"/>
                  <a:gd name="T33" fmla="*/ 124 h 171"/>
                  <a:gd name="T34" fmla="*/ 9 w 216"/>
                  <a:gd name="T35" fmla="*/ 134 h 171"/>
                  <a:gd name="T36" fmla="*/ 21 w 216"/>
                  <a:gd name="T37" fmla="*/ 146 h 171"/>
                  <a:gd name="T38" fmla="*/ 33 w 216"/>
                  <a:gd name="T39" fmla="*/ 155 h 171"/>
                  <a:gd name="T40" fmla="*/ 43 w 216"/>
                  <a:gd name="T41" fmla="*/ 158 h 171"/>
                  <a:gd name="T42" fmla="*/ 67 w 216"/>
                  <a:gd name="T43" fmla="*/ 165 h 171"/>
                  <a:gd name="T44" fmla="*/ 92 w 216"/>
                  <a:gd name="T45" fmla="*/ 170 h 171"/>
                  <a:gd name="T46" fmla="*/ 102 w 216"/>
                  <a:gd name="T47" fmla="*/ 159 h 171"/>
                  <a:gd name="T48" fmla="*/ 122 w 216"/>
                  <a:gd name="T49" fmla="*/ 149 h 171"/>
                  <a:gd name="T50" fmla="*/ 133 w 216"/>
                  <a:gd name="T51" fmla="*/ 146 h 171"/>
                  <a:gd name="T52" fmla="*/ 155 w 216"/>
                  <a:gd name="T53" fmla="*/ 126 h 171"/>
                  <a:gd name="T54" fmla="*/ 166 w 216"/>
                  <a:gd name="T55" fmla="*/ 123 h 171"/>
                  <a:gd name="T56" fmla="*/ 168 w 216"/>
                  <a:gd name="T57" fmla="*/ 111 h 171"/>
                  <a:gd name="T58" fmla="*/ 172 w 216"/>
                  <a:gd name="T59" fmla="*/ 94 h 171"/>
                  <a:gd name="T60" fmla="*/ 179 w 216"/>
                  <a:gd name="T61" fmla="*/ 76 h 171"/>
                  <a:gd name="T62" fmla="*/ 190 w 216"/>
                  <a:gd name="T63" fmla="*/ 57 h 171"/>
                  <a:gd name="T64" fmla="*/ 201 w 216"/>
                  <a:gd name="T65" fmla="*/ 57 h 171"/>
                  <a:gd name="T66" fmla="*/ 212 w 216"/>
                  <a:gd name="T67" fmla="*/ 4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6" h="171">
                    <a:moveTo>
                      <a:pt x="212" y="45"/>
                    </a:moveTo>
                    <a:cubicBezTo>
                      <a:pt x="209" y="43"/>
                      <a:pt x="211" y="41"/>
                      <a:pt x="211" y="34"/>
                    </a:cubicBezTo>
                    <a:cubicBezTo>
                      <a:pt x="211" y="27"/>
                      <a:pt x="211" y="29"/>
                      <a:pt x="210" y="28"/>
                    </a:cubicBezTo>
                    <a:cubicBezTo>
                      <a:pt x="210" y="27"/>
                      <a:pt x="207" y="25"/>
                      <a:pt x="206" y="20"/>
                    </a:cubicBezTo>
                    <a:cubicBezTo>
                      <a:pt x="205" y="16"/>
                      <a:pt x="201" y="16"/>
                      <a:pt x="198" y="16"/>
                    </a:cubicBezTo>
                    <a:cubicBezTo>
                      <a:pt x="196" y="16"/>
                      <a:pt x="190" y="16"/>
                      <a:pt x="187" y="15"/>
                    </a:cubicBezTo>
                    <a:cubicBezTo>
                      <a:pt x="184" y="13"/>
                      <a:pt x="183" y="10"/>
                      <a:pt x="182" y="5"/>
                    </a:cubicBezTo>
                    <a:cubicBezTo>
                      <a:pt x="182" y="0"/>
                      <a:pt x="180" y="3"/>
                      <a:pt x="178" y="6"/>
                    </a:cubicBezTo>
                    <a:cubicBezTo>
                      <a:pt x="175" y="9"/>
                      <a:pt x="177" y="7"/>
                      <a:pt x="174" y="9"/>
                    </a:cubicBezTo>
                    <a:cubicBezTo>
                      <a:pt x="171" y="11"/>
                      <a:pt x="172" y="14"/>
                      <a:pt x="176" y="17"/>
                    </a:cubicBezTo>
                    <a:cubicBezTo>
                      <a:pt x="179" y="20"/>
                      <a:pt x="173" y="20"/>
                      <a:pt x="172" y="19"/>
                    </a:cubicBezTo>
                    <a:cubicBezTo>
                      <a:pt x="171" y="18"/>
                      <a:pt x="170" y="16"/>
                      <a:pt x="166" y="14"/>
                    </a:cubicBezTo>
                    <a:cubicBezTo>
                      <a:pt x="162" y="12"/>
                      <a:pt x="162" y="8"/>
                      <a:pt x="159" y="9"/>
                    </a:cubicBezTo>
                    <a:cubicBezTo>
                      <a:pt x="156" y="10"/>
                      <a:pt x="151" y="12"/>
                      <a:pt x="145" y="11"/>
                    </a:cubicBezTo>
                    <a:cubicBezTo>
                      <a:pt x="139" y="10"/>
                      <a:pt x="135" y="12"/>
                      <a:pt x="134" y="18"/>
                    </a:cubicBezTo>
                    <a:cubicBezTo>
                      <a:pt x="133" y="24"/>
                      <a:pt x="124" y="26"/>
                      <a:pt x="123" y="24"/>
                    </a:cubicBezTo>
                    <a:cubicBezTo>
                      <a:pt x="121" y="22"/>
                      <a:pt x="121" y="24"/>
                      <a:pt x="115" y="20"/>
                    </a:cubicBezTo>
                    <a:cubicBezTo>
                      <a:pt x="109" y="17"/>
                      <a:pt x="112" y="21"/>
                      <a:pt x="106" y="21"/>
                    </a:cubicBezTo>
                    <a:cubicBezTo>
                      <a:pt x="100" y="21"/>
                      <a:pt x="98" y="19"/>
                      <a:pt x="93" y="19"/>
                    </a:cubicBezTo>
                    <a:cubicBezTo>
                      <a:pt x="89" y="19"/>
                      <a:pt x="84" y="19"/>
                      <a:pt x="85" y="24"/>
                    </a:cubicBezTo>
                    <a:cubicBezTo>
                      <a:pt x="86" y="28"/>
                      <a:pt x="81" y="27"/>
                      <a:pt x="78" y="27"/>
                    </a:cubicBezTo>
                    <a:cubicBezTo>
                      <a:pt x="76" y="27"/>
                      <a:pt x="74" y="27"/>
                      <a:pt x="68" y="25"/>
                    </a:cubicBezTo>
                    <a:cubicBezTo>
                      <a:pt x="62" y="23"/>
                      <a:pt x="61" y="26"/>
                      <a:pt x="57" y="29"/>
                    </a:cubicBezTo>
                    <a:cubicBezTo>
                      <a:pt x="54" y="33"/>
                      <a:pt x="53" y="36"/>
                      <a:pt x="53" y="36"/>
                    </a:cubicBezTo>
                    <a:cubicBezTo>
                      <a:pt x="53" y="36"/>
                      <a:pt x="54" y="39"/>
                      <a:pt x="58" y="36"/>
                    </a:cubicBezTo>
                    <a:cubicBezTo>
                      <a:pt x="63" y="33"/>
                      <a:pt x="63" y="33"/>
                      <a:pt x="63" y="36"/>
                    </a:cubicBezTo>
                    <a:cubicBezTo>
                      <a:pt x="64" y="38"/>
                      <a:pt x="62" y="39"/>
                      <a:pt x="55" y="44"/>
                    </a:cubicBezTo>
                    <a:cubicBezTo>
                      <a:pt x="47" y="48"/>
                      <a:pt x="29" y="58"/>
                      <a:pt x="26" y="61"/>
                    </a:cubicBezTo>
                    <a:cubicBezTo>
                      <a:pt x="23" y="63"/>
                      <a:pt x="18" y="69"/>
                      <a:pt x="13" y="69"/>
                    </a:cubicBezTo>
                    <a:cubicBezTo>
                      <a:pt x="8" y="70"/>
                      <a:pt x="10" y="70"/>
                      <a:pt x="6" y="76"/>
                    </a:cubicBezTo>
                    <a:cubicBezTo>
                      <a:pt x="3" y="82"/>
                      <a:pt x="7" y="79"/>
                      <a:pt x="7" y="85"/>
                    </a:cubicBezTo>
                    <a:cubicBezTo>
                      <a:pt x="8" y="90"/>
                      <a:pt x="5" y="91"/>
                      <a:pt x="5" y="94"/>
                    </a:cubicBezTo>
                    <a:cubicBezTo>
                      <a:pt x="6" y="97"/>
                      <a:pt x="8" y="101"/>
                      <a:pt x="4" y="109"/>
                    </a:cubicBezTo>
                    <a:cubicBezTo>
                      <a:pt x="0" y="117"/>
                      <a:pt x="7" y="124"/>
                      <a:pt x="7" y="124"/>
                    </a:cubicBezTo>
                    <a:cubicBezTo>
                      <a:pt x="7" y="124"/>
                      <a:pt x="8" y="125"/>
                      <a:pt x="9" y="126"/>
                    </a:cubicBezTo>
                    <a:cubicBezTo>
                      <a:pt x="11" y="127"/>
                      <a:pt x="12" y="128"/>
                      <a:pt x="9" y="134"/>
                    </a:cubicBezTo>
                    <a:cubicBezTo>
                      <a:pt x="6" y="140"/>
                      <a:pt x="10" y="143"/>
                      <a:pt x="12" y="143"/>
                    </a:cubicBezTo>
                    <a:cubicBezTo>
                      <a:pt x="14" y="144"/>
                      <a:pt x="21" y="144"/>
                      <a:pt x="21" y="146"/>
                    </a:cubicBezTo>
                    <a:cubicBezTo>
                      <a:pt x="22" y="149"/>
                      <a:pt x="27" y="153"/>
                      <a:pt x="30" y="153"/>
                    </a:cubicBezTo>
                    <a:cubicBezTo>
                      <a:pt x="33" y="153"/>
                      <a:pt x="33" y="153"/>
                      <a:pt x="33" y="155"/>
                    </a:cubicBezTo>
                    <a:cubicBezTo>
                      <a:pt x="33" y="157"/>
                      <a:pt x="34" y="157"/>
                      <a:pt x="37" y="157"/>
                    </a:cubicBezTo>
                    <a:cubicBezTo>
                      <a:pt x="40" y="156"/>
                      <a:pt x="41" y="157"/>
                      <a:pt x="43" y="158"/>
                    </a:cubicBezTo>
                    <a:cubicBezTo>
                      <a:pt x="45" y="159"/>
                      <a:pt x="45" y="162"/>
                      <a:pt x="56" y="162"/>
                    </a:cubicBezTo>
                    <a:cubicBezTo>
                      <a:pt x="68" y="163"/>
                      <a:pt x="58" y="164"/>
                      <a:pt x="67" y="165"/>
                    </a:cubicBezTo>
                    <a:cubicBezTo>
                      <a:pt x="76" y="166"/>
                      <a:pt x="74" y="164"/>
                      <a:pt x="82" y="165"/>
                    </a:cubicBezTo>
                    <a:cubicBezTo>
                      <a:pt x="89" y="166"/>
                      <a:pt x="89" y="168"/>
                      <a:pt x="92" y="170"/>
                    </a:cubicBezTo>
                    <a:cubicBezTo>
                      <a:pt x="94" y="171"/>
                      <a:pt x="100" y="170"/>
                      <a:pt x="98" y="166"/>
                    </a:cubicBezTo>
                    <a:cubicBezTo>
                      <a:pt x="96" y="162"/>
                      <a:pt x="102" y="160"/>
                      <a:pt x="102" y="159"/>
                    </a:cubicBezTo>
                    <a:cubicBezTo>
                      <a:pt x="102" y="158"/>
                      <a:pt x="101" y="156"/>
                      <a:pt x="103" y="154"/>
                    </a:cubicBezTo>
                    <a:cubicBezTo>
                      <a:pt x="106" y="152"/>
                      <a:pt x="122" y="148"/>
                      <a:pt x="122" y="149"/>
                    </a:cubicBezTo>
                    <a:cubicBezTo>
                      <a:pt x="122" y="151"/>
                      <a:pt x="121" y="154"/>
                      <a:pt x="126" y="154"/>
                    </a:cubicBezTo>
                    <a:cubicBezTo>
                      <a:pt x="131" y="154"/>
                      <a:pt x="132" y="151"/>
                      <a:pt x="133" y="146"/>
                    </a:cubicBezTo>
                    <a:cubicBezTo>
                      <a:pt x="134" y="141"/>
                      <a:pt x="136" y="138"/>
                      <a:pt x="140" y="134"/>
                    </a:cubicBezTo>
                    <a:cubicBezTo>
                      <a:pt x="144" y="130"/>
                      <a:pt x="150" y="126"/>
                      <a:pt x="155" y="126"/>
                    </a:cubicBezTo>
                    <a:cubicBezTo>
                      <a:pt x="159" y="126"/>
                      <a:pt x="158" y="128"/>
                      <a:pt x="160" y="127"/>
                    </a:cubicBezTo>
                    <a:cubicBezTo>
                      <a:pt x="162" y="126"/>
                      <a:pt x="163" y="124"/>
                      <a:pt x="166" y="123"/>
                    </a:cubicBezTo>
                    <a:cubicBezTo>
                      <a:pt x="169" y="121"/>
                      <a:pt x="168" y="119"/>
                      <a:pt x="168" y="119"/>
                    </a:cubicBezTo>
                    <a:cubicBezTo>
                      <a:pt x="168" y="119"/>
                      <a:pt x="169" y="115"/>
                      <a:pt x="168" y="111"/>
                    </a:cubicBezTo>
                    <a:cubicBezTo>
                      <a:pt x="166" y="108"/>
                      <a:pt x="169" y="104"/>
                      <a:pt x="170" y="100"/>
                    </a:cubicBezTo>
                    <a:cubicBezTo>
                      <a:pt x="171" y="97"/>
                      <a:pt x="173" y="96"/>
                      <a:pt x="172" y="94"/>
                    </a:cubicBezTo>
                    <a:cubicBezTo>
                      <a:pt x="171" y="92"/>
                      <a:pt x="173" y="91"/>
                      <a:pt x="176" y="89"/>
                    </a:cubicBezTo>
                    <a:cubicBezTo>
                      <a:pt x="179" y="87"/>
                      <a:pt x="179" y="80"/>
                      <a:pt x="179" y="76"/>
                    </a:cubicBezTo>
                    <a:cubicBezTo>
                      <a:pt x="180" y="72"/>
                      <a:pt x="182" y="67"/>
                      <a:pt x="184" y="65"/>
                    </a:cubicBezTo>
                    <a:cubicBezTo>
                      <a:pt x="187" y="63"/>
                      <a:pt x="189" y="61"/>
                      <a:pt x="190" y="57"/>
                    </a:cubicBezTo>
                    <a:cubicBezTo>
                      <a:pt x="191" y="53"/>
                      <a:pt x="193" y="52"/>
                      <a:pt x="195" y="54"/>
                    </a:cubicBezTo>
                    <a:cubicBezTo>
                      <a:pt x="197" y="55"/>
                      <a:pt x="199" y="60"/>
                      <a:pt x="201" y="57"/>
                    </a:cubicBezTo>
                    <a:cubicBezTo>
                      <a:pt x="204" y="54"/>
                      <a:pt x="206" y="51"/>
                      <a:pt x="211" y="50"/>
                    </a:cubicBezTo>
                    <a:cubicBezTo>
                      <a:pt x="216" y="49"/>
                      <a:pt x="215" y="47"/>
                      <a:pt x="212" y="45"/>
                    </a:cubicBez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ïşľîďè"/>
              <p:cNvSpPr/>
              <p:nvPr/>
            </p:nvSpPr>
            <p:spPr bwMode="auto">
              <a:xfrm>
                <a:off x="8599488" y="4149725"/>
                <a:ext cx="122238" cy="73025"/>
              </a:xfrm>
              <a:custGeom>
                <a:avLst/>
                <a:gdLst>
                  <a:gd name="T0" fmla="*/ 35 w 57"/>
                  <a:gd name="T1" fmla="*/ 17 h 34"/>
                  <a:gd name="T2" fmla="*/ 24 w 57"/>
                  <a:gd name="T3" fmla="*/ 11 h 34"/>
                  <a:gd name="T4" fmla="*/ 17 w 57"/>
                  <a:gd name="T5" fmla="*/ 6 h 34"/>
                  <a:gd name="T6" fmla="*/ 5 w 57"/>
                  <a:gd name="T7" fmla="*/ 4 h 34"/>
                  <a:gd name="T8" fmla="*/ 1 w 57"/>
                  <a:gd name="T9" fmla="*/ 10 h 34"/>
                  <a:gd name="T10" fmla="*/ 4 w 57"/>
                  <a:gd name="T11" fmla="*/ 14 h 34"/>
                  <a:gd name="T12" fmla="*/ 7 w 57"/>
                  <a:gd name="T13" fmla="*/ 14 h 34"/>
                  <a:gd name="T14" fmla="*/ 20 w 57"/>
                  <a:gd name="T15" fmla="*/ 23 h 34"/>
                  <a:gd name="T16" fmla="*/ 35 w 57"/>
                  <a:gd name="T17" fmla="*/ 29 h 34"/>
                  <a:gd name="T18" fmla="*/ 51 w 57"/>
                  <a:gd name="T19" fmla="*/ 33 h 34"/>
                  <a:gd name="T20" fmla="*/ 56 w 57"/>
                  <a:gd name="T21" fmla="*/ 29 h 34"/>
                  <a:gd name="T22" fmla="*/ 52 w 57"/>
                  <a:gd name="T23" fmla="*/ 23 h 34"/>
                  <a:gd name="T24" fmla="*/ 35 w 57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4">
                    <a:moveTo>
                      <a:pt x="35" y="17"/>
                    </a:moveTo>
                    <a:cubicBezTo>
                      <a:pt x="33" y="14"/>
                      <a:pt x="27" y="13"/>
                      <a:pt x="24" y="11"/>
                    </a:cubicBezTo>
                    <a:cubicBezTo>
                      <a:pt x="22" y="10"/>
                      <a:pt x="18" y="7"/>
                      <a:pt x="17" y="6"/>
                    </a:cubicBezTo>
                    <a:cubicBezTo>
                      <a:pt x="16" y="4"/>
                      <a:pt x="9" y="0"/>
                      <a:pt x="5" y="4"/>
                    </a:cubicBezTo>
                    <a:cubicBezTo>
                      <a:pt x="2" y="7"/>
                      <a:pt x="0" y="9"/>
                      <a:pt x="1" y="10"/>
                    </a:cubicBezTo>
                    <a:cubicBezTo>
                      <a:pt x="1" y="12"/>
                      <a:pt x="3" y="15"/>
                      <a:pt x="4" y="14"/>
                    </a:cubicBezTo>
                    <a:cubicBezTo>
                      <a:pt x="6" y="13"/>
                      <a:pt x="4" y="11"/>
                      <a:pt x="7" y="14"/>
                    </a:cubicBezTo>
                    <a:cubicBezTo>
                      <a:pt x="9" y="16"/>
                      <a:pt x="16" y="21"/>
                      <a:pt x="20" y="23"/>
                    </a:cubicBezTo>
                    <a:cubicBezTo>
                      <a:pt x="24" y="24"/>
                      <a:pt x="31" y="27"/>
                      <a:pt x="35" y="29"/>
                    </a:cubicBezTo>
                    <a:cubicBezTo>
                      <a:pt x="39" y="30"/>
                      <a:pt x="49" y="34"/>
                      <a:pt x="51" y="33"/>
                    </a:cubicBezTo>
                    <a:cubicBezTo>
                      <a:pt x="53" y="33"/>
                      <a:pt x="54" y="32"/>
                      <a:pt x="56" y="29"/>
                    </a:cubicBezTo>
                    <a:cubicBezTo>
                      <a:pt x="57" y="26"/>
                      <a:pt x="56" y="24"/>
                      <a:pt x="52" y="23"/>
                    </a:cubicBezTo>
                    <a:cubicBezTo>
                      <a:pt x="49" y="23"/>
                      <a:pt x="37" y="19"/>
                      <a:pt x="35" y="17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íSliďè"/>
              <p:cNvSpPr/>
              <p:nvPr/>
            </p:nvSpPr>
            <p:spPr bwMode="auto">
              <a:xfrm>
                <a:off x="9420225" y="5037138"/>
                <a:ext cx="876300" cy="271463"/>
              </a:xfrm>
              <a:custGeom>
                <a:avLst/>
                <a:gdLst>
                  <a:gd name="T0" fmla="*/ 14 w 408"/>
                  <a:gd name="T1" fmla="*/ 18 h 127"/>
                  <a:gd name="T2" fmla="*/ 28 w 408"/>
                  <a:gd name="T3" fmla="*/ 29 h 127"/>
                  <a:gd name="T4" fmla="*/ 33 w 408"/>
                  <a:gd name="T5" fmla="*/ 40 h 127"/>
                  <a:gd name="T6" fmla="*/ 37 w 408"/>
                  <a:gd name="T7" fmla="*/ 57 h 127"/>
                  <a:gd name="T8" fmla="*/ 62 w 408"/>
                  <a:gd name="T9" fmla="*/ 76 h 127"/>
                  <a:gd name="T10" fmla="*/ 82 w 408"/>
                  <a:gd name="T11" fmla="*/ 82 h 127"/>
                  <a:gd name="T12" fmla="*/ 94 w 408"/>
                  <a:gd name="T13" fmla="*/ 81 h 127"/>
                  <a:gd name="T14" fmla="*/ 106 w 408"/>
                  <a:gd name="T15" fmla="*/ 77 h 127"/>
                  <a:gd name="T16" fmla="*/ 118 w 408"/>
                  <a:gd name="T17" fmla="*/ 82 h 127"/>
                  <a:gd name="T18" fmla="*/ 128 w 408"/>
                  <a:gd name="T19" fmla="*/ 83 h 127"/>
                  <a:gd name="T20" fmla="*/ 144 w 408"/>
                  <a:gd name="T21" fmla="*/ 84 h 127"/>
                  <a:gd name="T22" fmla="*/ 144 w 408"/>
                  <a:gd name="T23" fmla="*/ 85 h 127"/>
                  <a:gd name="T24" fmla="*/ 144 w 408"/>
                  <a:gd name="T25" fmla="*/ 89 h 127"/>
                  <a:gd name="T26" fmla="*/ 144 w 408"/>
                  <a:gd name="T27" fmla="*/ 90 h 127"/>
                  <a:gd name="T28" fmla="*/ 143 w 408"/>
                  <a:gd name="T29" fmla="*/ 91 h 127"/>
                  <a:gd name="T30" fmla="*/ 141 w 408"/>
                  <a:gd name="T31" fmla="*/ 93 h 127"/>
                  <a:gd name="T32" fmla="*/ 140 w 408"/>
                  <a:gd name="T33" fmla="*/ 96 h 127"/>
                  <a:gd name="T34" fmla="*/ 144 w 408"/>
                  <a:gd name="T35" fmla="*/ 112 h 127"/>
                  <a:gd name="T36" fmla="*/ 157 w 408"/>
                  <a:gd name="T37" fmla="*/ 127 h 127"/>
                  <a:gd name="T38" fmla="*/ 169 w 408"/>
                  <a:gd name="T39" fmla="*/ 118 h 127"/>
                  <a:gd name="T40" fmla="*/ 161 w 408"/>
                  <a:gd name="T41" fmla="*/ 106 h 127"/>
                  <a:gd name="T42" fmla="*/ 160 w 408"/>
                  <a:gd name="T43" fmla="*/ 101 h 127"/>
                  <a:gd name="T44" fmla="*/ 168 w 408"/>
                  <a:gd name="T45" fmla="*/ 98 h 127"/>
                  <a:gd name="T46" fmla="*/ 168 w 408"/>
                  <a:gd name="T47" fmla="*/ 95 h 127"/>
                  <a:gd name="T48" fmla="*/ 176 w 408"/>
                  <a:gd name="T49" fmla="*/ 87 h 127"/>
                  <a:gd name="T50" fmla="*/ 206 w 408"/>
                  <a:gd name="T51" fmla="*/ 82 h 127"/>
                  <a:gd name="T52" fmla="*/ 224 w 408"/>
                  <a:gd name="T53" fmla="*/ 76 h 127"/>
                  <a:gd name="T54" fmla="*/ 250 w 408"/>
                  <a:gd name="T55" fmla="*/ 68 h 127"/>
                  <a:gd name="T56" fmla="*/ 272 w 408"/>
                  <a:gd name="T57" fmla="*/ 59 h 127"/>
                  <a:gd name="T58" fmla="*/ 271 w 408"/>
                  <a:gd name="T59" fmla="*/ 37 h 127"/>
                  <a:gd name="T60" fmla="*/ 282 w 408"/>
                  <a:gd name="T61" fmla="*/ 44 h 127"/>
                  <a:gd name="T62" fmla="*/ 292 w 408"/>
                  <a:gd name="T63" fmla="*/ 51 h 127"/>
                  <a:gd name="T64" fmla="*/ 310 w 408"/>
                  <a:gd name="T65" fmla="*/ 46 h 127"/>
                  <a:gd name="T66" fmla="*/ 333 w 408"/>
                  <a:gd name="T67" fmla="*/ 38 h 127"/>
                  <a:gd name="T68" fmla="*/ 358 w 408"/>
                  <a:gd name="T69" fmla="*/ 34 h 127"/>
                  <a:gd name="T70" fmla="*/ 381 w 408"/>
                  <a:gd name="T71" fmla="*/ 18 h 127"/>
                  <a:gd name="T72" fmla="*/ 393 w 408"/>
                  <a:gd name="T73" fmla="*/ 6 h 127"/>
                  <a:gd name="T74" fmla="*/ 408 w 408"/>
                  <a:gd name="T75" fmla="*/ 2 h 127"/>
                  <a:gd name="T76" fmla="*/ 0 w 408"/>
                  <a:gd name="T77" fmla="*/ 0 h 127"/>
                  <a:gd name="T78" fmla="*/ 14 w 408"/>
                  <a:gd name="T79" fmla="*/ 18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8" h="127">
                    <a:moveTo>
                      <a:pt x="14" y="18"/>
                    </a:moveTo>
                    <a:cubicBezTo>
                      <a:pt x="18" y="24"/>
                      <a:pt x="19" y="24"/>
                      <a:pt x="28" y="29"/>
                    </a:cubicBezTo>
                    <a:cubicBezTo>
                      <a:pt x="37" y="35"/>
                      <a:pt x="37" y="32"/>
                      <a:pt x="33" y="40"/>
                    </a:cubicBezTo>
                    <a:cubicBezTo>
                      <a:pt x="28" y="47"/>
                      <a:pt x="33" y="46"/>
                      <a:pt x="37" y="57"/>
                    </a:cubicBezTo>
                    <a:cubicBezTo>
                      <a:pt x="40" y="67"/>
                      <a:pt x="52" y="71"/>
                      <a:pt x="62" y="76"/>
                    </a:cubicBezTo>
                    <a:cubicBezTo>
                      <a:pt x="72" y="82"/>
                      <a:pt x="82" y="82"/>
                      <a:pt x="82" y="82"/>
                    </a:cubicBezTo>
                    <a:cubicBezTo>
                      <a:pt x="82" y="82"/>
                      <a:pt x="89" y="84"/>
                      <a:pt x="94" y="81"/>
                    </a:cubicBezTo>
                    <a:cubicBezTo>
                      <a:pt x="99" y="78"/>
                      <a:pt x="102" y="75"/>
                      <a:pt x="106" y="77"/>
                    </a:cubicBezTo>
                    <a:cubicBezTo>
                      <a:pt x="111" y="79"/>
                      <a:pt x="118" y="78"/>
                      <a:pt x="118" y="82"/>
                    </a:cubicBezTo>
                    <a:cubicBezTo>
                      <a:pt x="119" y="86"/>
                      <a:pt x="123" y="84"/>
                      <a:pt x="128" y="83"/>
                    </a:cubicBezTo>
                    <a:cubicBezTo>
                      <a:pt x="132" y="82"/>
                      <a:pt x="142" y="80"/>
                      <a:pt x="144" y="84"/>
                    </a:cubicBezTo>
                    <a:cubicBezTo>
                      <a:pt x="144" y="84"/>
                      <a:pt x="144" y="85"/>
                      <a:pt x="144" y="85"/>
                    </a:cubicBezTo>
                    <a:cubicBezTo>
                      <a:pt x="145" y="87"/>
                      <a:pt x="145" y="88"/>
                      <a:pt x="144" y="89"/>
                    </a:cubicBezTo>
                    <a:cubicBezTo>
                      <a:pt x="144" y="89"/>
                      <a:pt x="144" y="89"/>
                      <a:pt x="144" y="90"/>
                    </a:cubicBezTo>
                    <a:cubicBezTo>
                      <a:pt x="144" y="90"/>
                      <a:pt x="144" y="91"/>
                      <a:pt x="143" y="91"/>
                    </a:cubicBezTo>
                    <a:cubicBezTo>
                      <a:pt x="143" y="92"/>
                      <a:pt x="142" y="92"/>
                      <a:pt x="141" y="93"/>
                    </a:cubicBezTo>
                    <a:cubicBezTo>
                      <a:pt x="141" y="94"/>
                      <a:pt x="140" y="95"/>
                      <a:pt x="140" y="96"/>
                    </a:cubicBezTo>
                    <a:cubicBezTo>
                      <a:pt x="140" y="99"/>
                      <a:pt x="142" y="105"/>
                      <a:pt x="144" y="112"/>
                    </a:cubicBezTo>
                    <a:cubicBezTo>
                      <a:pt x="145" y="120"/>
                      <a:pt x="147" y="127"/>
                      <a:pt x="157" y="127"/>
                    </a:cubicBezTo>
                    <a:cubicBezTo>
                      <a:pt x="167" y="127"/>
                      <a:pt x="168" y="121"/>
                      <a:pt x="169" y="118"/>
                    </a:cubicBezTo>
                    <a:cubicBezTo>
                      <a:pt x="169" y="115"/>
                      <a:pt x="164" y="110"/>
                      <a:pt x="161" y="106"/>
                    </a:cubicBezTo>
                    <a:cubicBezTo>
                      <a:pt x="160" y="105"/>
                      <a:pt x="159" y="102"/>
                      <a:pt x="160" y="101"/>
                    </a:cubicBezTo>
                    <a:cubicBezTo>
                      <a:pt x="165" y="99"/>
                      <a:pt x="168" y="102"/>
                      <a:pt x="168" y="98"/>
                    </a:cubicBezTo>
                    <a:cubicBezTo>
                      <a:pt x="168" y="97"/>
                      <a:pt x="168" y="96"/>
                      <a:pt x="168" y="95"/>
                    </a:cubicBezTo>
                    <a:cubicBezTo>
                      <a:pt x="167" y="93"/>
                      <a:pt x="169" y="90"/>
                      <a:pt x="176" y="87"/>
                    </a:cubicBezTo>
                    <a:cubicBezTo>
                      <a:pt x="184" y="84"/>
                      <a:pt x="201" y="85"/>
                      <a:pt x="206" y="82"/>
                    </a:cubicBezTo>
                    <a:cubicBezTo>
                      <a:pt x="211" y="80"/>
                      <a:pt x="215" y="78"/>
                      <a:pt x="224" y="76"/>
                    </a:cubicBezTo>
                    <a:cubicBezTo>
                      <a:pt x="233" y="73"/>
                      <a:pt x="242" y="71"/>
                      <a:pt x="250" y="68"/>
                    </a:cubicBezTo>
                    <a:cubicBezTo>
                      <a:pt x="258" y="66"/>
                      <a:pt x="270" y="63"/>
                      <a:pt x="272" y="59"/>
                    </a:cubicBezTo>
                    <a:cubicBezTo>
                      <a:pt x="275" y="54"/>
                      <a:pt x="272" y="42"/>
                      <a:pt x="271" y="37"/>
                    </a:cubicBezTo>
                    <a:cubicBezTo>
                      <a:pt x="270" y="32"/>
                      <a:pt x="281" y="37"/>
                      <a:pt x="282" y="44"/>
                    </a:cubicBezTo>
                    <a:cubicBezTo>
                      <a:pt x="284" y="50"/>
                      <a:pt x="287" y="55"/>
                      <a:pt x="292" y="51"/>
                    </a:cubicBezTo>
                    <a:cubicBezTo>
                      <a:pt x="297" y="48"/>
                      <a:pt x="301" y="50"/>
                      <a:pt x="310" y="46"/>
                    </a:cubicBezTo>
                    <a:cubicBezTo>
                      <a:pt x="318" y="41"/>
                      <a:pt x="326" y="35"/>
                      <a:pt x="333" y="38"/>
                    </a:cubicBezTo>
                    <a:cubicBezTo>
                      <a:pt x="340" y="42"/>
                      <a:pt x="349" y="36"/>
                      <a:pt x="358" y="34"/>
                    </a:cubicBezTo>
                    <a:cubicBezTo>
                      <a:pt x="367" y="32"/>
                      <a:pt x="376" y="24"/>
                      <a:pt x="381" y="18"/>
                    </a:cubicBezTo>
                    <a:cubicBezTo>
                      <a:pt x="386" y="13"/>
                      <a:pt x="388" y="7"/>
                      <a:pt x="393" y="6"/>
                    </a:cubicBezTo>
                    <a:cubicBezTo>
                      <a:pt x="399" y="5"/>
                      <a:pt x="401" y="8"/>
                      <a:pt x="408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11"/>
                      <a:pt x="14" y="18"/>
                    </a:cubicBez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iş1íḑé"/>
              <p:cNvSpPr/>
              <p:nvPr/>
            </p:nvSpPr>
            <p:spPr bwMode="auto">
              <a:xfrm>
                <a:off x="10479088" y="5038725"/>
                <a:ext cx="106363" cy="138113"/>
              </a:xfrm>
              <a:custGeom>
                <a:avLst/>
                <a:gdLst>
                  <a:gd name="T0" fmla="*/ 2 w 50"/>
                  <a:gd name="T1" fmla="*/ 0 h 64"/>
                  <a:gd name="T2" fmla="*/ 1 w 50"/>
                  <a:gd name="T3" fmla="*/ 12 h 64"/>
                  <a:gd name="T4" fmla="*/ 5 w 50"/>
                  <a:gd name="T5" fmla="*/ 28 h 64"/>
                  <a:gd name="T6" fmla="*/ 15 w 50"/>
                  <a:gd name="T7" fmla="*/ 45 h 64"/>
                  <a:gd name="T8" fmla="*/ 26 w 50"/>
                  <a:gd name="T9" fmla="*/ 57 h 64"/>
                  <a:gd name="T10" fmla="*/ 28 w 50"/>
                  <a:gd name="T11" fmla="*/ 63 h 64"/>
                  <a:gd name="T12" fmla="*/ 31 w 50"/>
                  <a:gd name="T13" fmla="*/ 57 h 64"/>
                  <a:gd name="T14" fmla="*/ 33 w 50"/>
                  <a:gd name="T15" fmla="*/ 41 h 64"/>
                  <a:gd name="T16" fmla="*/ 46 w 50"/>
                  <a:gd name="T17" fmla="*/ 18 h 64"/>
                  <a:gd name="T18" fmla="*/ 50 w 50"/>
                  <a:gd name="T19" fmla="*/ 0 h 64"/>
                  <a:gd name="T20" fmla="*/ 2 w 50"/>
                  <a:gd name="T2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64">
                    <a:moveTo>
                      <a:pt x="2" y="0"/>
                    </a:moveTo>
                    <a:cubicBezTo>
                      <a:pt x="2" y="0"/>
                      <a:pt x="3" y="8"/>
                      <a:pt x="1" y="12"/>
                    </a:cubicBezTo>
                    <a:cubicBezTo>
                      <a:pt x="0" y="17"/>
                      <a:pt x="3" y="24"/>
                      <a:pt x="5" y="28"/>
                    </a:cubicBezTo>
                    <a:cubicBezTo>
                      <a:pt x="6" y="32"/>
                      <a:pt x="12" y="42"/>
                      <a:pt x="15" y="45"/>
                    </a:cubicBezTo>
                    <a:cubicBezTo>
                      <a:pt x="19" y="47"/>
                      <a:pt x="27" y="53"/>
                      <a:pt x="26" y="57"/>
                    </a:cubicBezTo>
                    <a:cubicBezTo>
                      <a:pt x="25" y="62"/>
                      <a:pt x="26" y="62"/>
                      <a:pt x="28" y="63"/>
                    </a:cubicBezTo>
                    <a:cubicBezTo>
                      <a:pt x="29" y="64"/>
                      <a:pt x="32" y="62"/>
                      <a:pt x="31" y="57"/>
                    </a:cubicBezTo>
                    <a:cubicBezTo>
                      <a:pt x="29" y="52"/>
                      <a:pt x="29" y="44"/>
                      <a:pt x="33" y="41"/>
                    </a:cubicBezTo>
                    <a:cubicBezTo>
                      <a:pt x="36" y="38"/>
                      <a:pt x="43" y="28"/>
                      <a:pt x="46" y="18"/>
                    </a:cubicBezTo>
                    <a:cubicBezTo>
                      <a:pt x="49" y="8"/>
                      <a:pt x="50" y="9"/>
                      <a:pt x="5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iṧ1îde"/>
              <p:cNvSpPr/>
              <p:nvPr/>
            </p:nvSpPr>
            <p:spPr bwMode="auto">
              <a:xfrm>
                <a:off x="9637713" y="5321300"/>
                <a:ext cx="182563" cy="157163"/>
              </a:xfrm>
              <a:custGeom>
                <a:avLst/>
                <a:gdLst>
                  <a:gd name="T0" fmla="*/ 67 w 85"/>
                  <a:gd name="T1" fmla="*/ 5 h 73"/>
                  <a:gd name="T2" fmla="*/ 38 w 85"/>
                  <a:gd name="T3" fmla="*/ 5 h 73"/>
                  <a:gd name="T4" fmla="*/ 21 w 85"/>
                  <a:gd name="T5" fmla="*/ 12 h 73"/>
                  <a:gd name="T6" fmla="*/ 7 w 85"/>
                  <a:gd name="T7" fmla="*/ 26 h 73"/>
                  <a:gd name="T8" fmla="*/ 2 w 85"/>
                  <a:gd name="T9" fmla="*/ 46 h 73"/>
                  <a:gd name="T10" fmla="*/ 12 w 85"/>
                  <a:gd name="T11" fmla="*/ 64 h 73"/>
                  <a:gd name="T12" fmla="*/ 39 w 85"/>
                  <a:gd name="T13" fmla="*/ 69 h 73"/>
                  <a:gd name="T14" fmla="*/ 64 w 85"/>
                  <a:gd name="T15" fmla="*/ 52 h 73"/>
                  <a:gd name="T16" fmla="*/ 71 w 85"/>
                  <a:gd name="T17" fmla="*/ 31 h 73"/>
                  <a:gd name="T18" fmla="*/ 82 w 85"/>
                  <a:gd name="T19" fmla="*/ 8 h 73"/>
                  <a:gd name="T20" fmla="*/ 67 w 85"/>
                  <a:gd name="T21" fmla="*/ 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73">
                    <a:moveTo>
                      <a:pt x="67" y="5"/>
                    </a:moveTo>
                    <a:cubicBezTo>
                      <a:pt x="61" y="5"/>
                      <a:pt x="42" y="4"/>
                      <a:pt x="38" y="5"/>
                    </a:cubicBezTo>
                    <a:cubicBezTo>
                      <a:pt x="34" y="6"/>
                      <a:pt x="24" y="9"/>
                      <a:pt x="21" y="12"/>
                    </a:cubicBezTo>
                    <a:cubicBezTo>
                      <a:pt x="17" y="15"/>
                      <a:pt x="14" y="20"/>
                      <a:pt x="7" y="26"/>
                    </a:cubicBezTo>
                    <a:cubicBezTo>
                      <a:pt x="0" y="32"/>
                      <a:pt x="0" y="40"/>
                      <a:pt x="2" y="46"/>
                    </a:cubicBezTo>
                    <a:cubicBezTo>
                      <a:pt x="5" y="53"/>
                      <a:pt x="6" y="62"/>
                      <a:pt x="12" y="64"/>
                    </a:cubicBezTo>
                    <a:cubicBezTo>
                      <a:pt x="19" y="66"/>
                      <a:pt x="33" y="73"/>
                      <a:pt x="39" y="69"/>
                    </a:cubicBezTo>
                    <a:cubicBezTo>
                      <a:pt x="46" y="65"/>
                      <a:pt x="59" y="56"/>
                      <a:pt x="64" y="52"/>
                    </a:cubicBezTo>
                    <a:cubicBezTo>
                      <a:pt x="69" y="47"/>
                      <a:pt x="65" y="38"/>
                      <a:pt x="71" y="31"/>
                    </a:cubicBezTo>
                    <a:cubicBezTo>
                      <a:pt x="78" y="23"/>
                      <a:pt x="85" y="16"/>
                      <a:pt x="82" y="8"/>
                    </a:cubicBezTo>
                    <a:cubicBezTo>
                      <a:pt x="80" y="0"/>
                      <a:pt x="73" y="5"/>
                      <a:pt x="67" y="5"/>
                    </a:cubicBezTo>
                    <a:close/>
                  </a:path>
                </a:pathLst>
              </a:custGeom>
              <a:solidFill>
                <a:srgbClr val="D9E5F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işlïďê"/>
              <p:cNvSpPr/>
              <p:nvPr/>
            </p:nvSpPr>
            <p:spPr bwMode="auto">
              <a:xfrm>
                <a:off x="8751888" y="4462463"/>
                <a:ext cx="63500" cy="42863"/>
              </a:xfrm>
              <a:custGeom>
                <a:avLst/>
                <a:gdLst>
                  <a:gd name="T0" fmla="*/ 22 w 30"/>
                  <a:gd name="T1" fmla="*/ 8 h 20"/>
                  <a:gd name="T2" fmla="*/ 15 w 30"/>
                  <a:gd name="T3" fmla="*/ 5 h 20"/>
                  <a:gd name="T4" fmla="*/ 5 w 30"/>
                  <a:gd name="T5" fmla="*/ 8 h 20"/>
                  <a:gd name="T6" fmla="*/ 9 w 30"/>
                  <a:gd name="T7" fmla="*/ 16 h 20"/>
                  <a:gd name="T8" fmla="*/ 15 w 30"/>
                  <a:gd name="T9" fmla="*/ 20 h 20"/>
                  <a:gd name="T10" fmla="*/ 29 w 30"/>
                  <a:gd name="T11" fmla="*/ 14 h 20"/>
                  <a:gd name="T12" fmla="*/ 22 w 30"/>
                  <a:gd name="T13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0">
                    <a:moveTo>
                      <a:pt x="22" y="8"/>
                    </a:moveTo>
                    <a:cubicBezTo>
                      <a:pt x="18" y="7"/>
                      <a:pt x="17" y="7"/>
                      <a:pt x="15" y="5"/>
                    </a:cubicBezTo>
                    <a:cubicBezTo>
                      <a:pt x="14" y="4"/>
                      <a:pt x="0" y="0"/>
                      <a:pt x="5" y="8"/>
                    </a:cubicBezTo>
                    <a:cubicBezTo>
                      <a:pt x="8" y="14"/>
                      <a:pt x="8" y="12"/>
                      <a:pt x="9" y="16"/>
                    </a:cubicBezTo>
                    <a:cubicBezTo>
                      <a:pt x="10" y="20"/>
                      <a:pt x="12" y="19"/>
                      <a:pt x="15" y="20"/>
                    </a:cubicBezTo>
                    <a:cubicBezTo>
                      <a:pt x="18" y="20"/>
                      <a:pt x="30" y="18"/>
                      <a:pt x="29" y="14"/>
                    </a:cubicBezTo>
                    <a:cubicBezTo>
                      <a:pt x="29" y="12"/>
                      <a:pt x="27" y="9"/>
                      <a:pt x="22" y="8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iṥḻíḋé"/>
              <p:cNvSpPr/>
              <p:nvPr/>
            </p:nvSpPr>
            <p:spPr bwMode="auto">
              <a:xfrm>
                <a:off x="7294563" y="6188075"/>
                <a:ext cx="34925" cy="46038"/>
              </a:xfrm>
              <a:custGeom>
                <a:avLst/>
                <a:gdLst>
                  <a:gd name="T0" fmla="*/ 14 w 16"/>
                  <a:gd name="T1" fmla="*/ 1 h 22"/>
                  <a:gd name="T2" fmla="*/ 8 w 16"/>
                  <a:gd name="T3" fmla="*/ 3 h 22"/>
                  <a:gd name="T4" fmla="*/ 4 w 16"/>
                  <a:gd name="T5" fmla="*/ 6 h 22"/>
                  <a:gd name="T6" fmla="*/ 2 w 16"/>
                  <a:gd name="T7" fmla="*/ 12 h 22"/>
                  <a:gd name="T8" fmla="*/ 3 w 16"/>
                  <a:gd name="T9" fmla="*/ 15 h 22"/>
                  <a:gd name="T10" fmla="*/ 3 w 16"/>
                  <a:gd name="T11" fmla="*/ 19 h 22"/>
                  <a:gd name="T12" fmla="*/ 6 w 16"/>
                  <a:gd name="T13" fmla="*/ 21 h 22"/>
                  <a:gd name="T14" fmla="*/ 8 w 16"/>
                  <a:gd name="T15" fmla="*/ 17 h 22"/>
                  <a:gd name="T16" fmla="*/ 8 w 16"/>
                  <a:gd name="T17" fmla="*/ 9 h 22"/>
                  <a:gd name="T18" fmla="*/ 13 w 16"/>
                  <a:gd name="T19" fmla="*/ 5 h 22"/>
                  <a:gd name="T20" fmla="*/ 14 w 16"/>
                  <a:gd name="T2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2">
                    <a:moveTo>
                      <a:pt x="14" y="1"/>
                    </a:moveTo>
                    <a:cubicBezTo>
                      <a:pt x="12" y="0"/>
                      <a:pt x="9" y="1"/>
                      <a:pt x="8" y="3"/>
                    </a:cubicBezTo>
                    <a:cubicBezTo>
                      <a:pt x="6" y="4"/>
                      <a:pt x="7" y="5"/>
                      <a:pt x="4" y="6"/>
                    </a:cubicBezTo>
                    <a:cubicBezTo>
                      <a:pt x="0" y="8"/>
                      <a:pt x="0" y="12"/>
                      <a:pt x="2" y="12"/>
                    </a:cubicBezTo>
                    <a:cubicBezTo>
                      <a:pt x="4" y="12"/>
                      <a:pt x="4" y="13"/>
                      <a:pt x="3" y="15"/>
                    </a:cubicBezTo>
                    <a:cubicBezTo>
                      <a:pt x="2" y="16"/>
                      <a:pt x="3" y="15"/>
                      <a:pt x="3" y="19"/>
                    </a:cubicBezTo>
                    <a:cubicBezTo>
                      <a:pt x="3" y="22"/>
                      <a:pt x="5" y="22"/>
                      <a:pt x="6" y="21"/>
                    </a:cubicBezTo>
                    <a:cubicBezTo>
                      <a:pt x="7" y="19"/>
                      <a:pt x="7" y="19"/>
                      <a:pt x="8" y="17"/>
                    </a:cubicBezTo>
                    <a:cubicBezTo>
                      <a:pt x="9" y="15"/>
                      <a:pt x="8" y="11"/>
                      <a:pt x="8" y="9"/>
                    </a:cubicBezTo>
                    <a:cubicBezTo>
                      <a:pt x="8" y="7"/>
                      <a:pt x="11" y="6"/>
                      <a:pt x="13" y="5"/>
                    </a:cubicBezTo>
                    <a:cubicBezTo>
                      <a:pt x="15" y="4"/>
                      <a:pt x="16" y="2"/>
                      <a:pt x="14" y="1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iṡḻíďê"/>
              <p:cNvSpPr/>
              <p:nvPr/>
            </p:nvSpPr>
            <p:spPr bwMode="auto">
              <a:xfrm>
                <a:off x="7258050" y="6196013"/>
                <a:ext cx="30163" cy="31750"/>
              </a:xfrm>
              <a:custGeom>
                <a:avLst/>
                <a:gdLst>
                  <a:gd name="T0" fmla="*/ 8 w 14"/>
                  <a:gd name="T1" fmla="*/ 3 h 15"/>
                  <a:gd name="T2" fmla="*/ 3 w 14"/>
                  <a:gd name="T3" fmla="*/ 9 h 15"/>
                  <a:gd name="T4" fmla="*/ 2 w 14"/>
                  <a:gd name="T5" fmla="*/ 15 h 15"/>
                  <a:gd name="T6" fmla="*/ 7 w 14"/>
                  <a:gd name="T7" fmla="*/ 12 h 15"/>
                  <a:gd name="T8" fmla="*/ 12 w 14"/>
                  <a:gd name="T9" fmla="*/ 10 h 15"/>
                  <a:gd name="T10" fmla="*/ 13 w 14"/>
                  <a:gd name="T11" fmla="*/ 6 h 15"/>
                  <a:gd name="T12" fmla="*/ 8 w 14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5">
                    <a:moveTo>
                      <a:pt x="8" y="3"/>
                    </a:moveTo>
                    <a:cubicBezTo>
                      <a:pt x="5" y="6"/>
                      <a:pt x="5" y="6"/>
                      <a:pt x="3" y="9"/>
                    </a:cubicBezTo>
                    <a:cubicBezTo>
                      <a:pt x="0" y="11"/>
                      <a:pt x="0" y="15"/>
                      <a:pt x="2" y="15"/>
                    </a:cubicBezTo>
                    <a:cubicBezTo>
                      <a:pt x="3" y="14"/>
                      <a:pt x="4" y="12"/>
                      <a:pt x="7" y="12"/>
                    </a:cubicBezTo>
                    <a:cubicBezTo>
                      <a:pt x="10" y="12"/>
                      <a:pt x="11" y="12"/>
                      <a:pt x="12" y="10"/>
                    </a:cubicBezTo>
                    <a:cubicBezTo>
                      <a:pt x="12" y="8"/>
                      <a:pt x="13" y="8"/>
                      <a:pt x="13" y="6"/>
                    </a:cubicBezTo>
                    <a:cubicBezTo>
                      <a:pt x="14" y="3"/>
                      <a:pt x="10" y="0"/>
                      <a:pt x="8" y="3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ísļïde"/>
              <p:cNvSpPr/>
              <p:nvPr/>
            </p:nvSpPr>
            <p:spPr bwMode="auto">
              <a:xfrm>
                <a:off x="7402513" y="6121400"/>
                <a:ext cx="20638" cy="26988"/>
              </a:xfrm>
              <a:custGeom>
                <a:avLst/>
                <a:gdLst>
                  <a:gd name="T0" fmla="*/ 1 w 10"/>
                  <a:gd name="T1" fmla="*/ 4 h 13"/>
                  <a:gd name="T2" fmla="*/ 1 w 10"/>
                  <a:gd name="T3" fmla="*/ 9 h 13"/>
                  <a:gd name="T4" fmla="*/ 2 w 10"/>
                  <a:gd name="T5" fmla="*/ 11 h 13"/>
                  <a:gd name="T6" fmla="*/ 7 w 10"/>
                  <a:gd name="T7" fmla="*/ 12 h 13"/>
                  <a:gd name="T8" fmla="*/ 8 w 10"/>
                  <a:gd name="T9" fmla="*/ 9 h 13"/>
                  <a:gd name="T10" fmla="*/ 9 w 10"/>
                  <a:gd name="T11" fmla="*/ 5 h 13"/>
                  <a:gd name="T12" fmla="*/ 1 w 10"/>
                  <a:gd name="T1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1" y="4"/>
                    </a:moveTo>
                    <a:cubicBezTo>
                      <a:pt x="1" y="7"/>
                      <a:pt x="2" y="8"/>
                      <a:pt x="1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" y="10"/>
                      <a:pt x="5" y="13"/>
                      <a:pt x="7" y="12"/>
                    </a:cubicBezTo>
                    <a:cubicBezTo>
                      <a:pt x="8" y="12"/>
                      <a:pt x="7" y="11"/>
                      <a:pt x="8" y="9"/>
                    </a:cubicBezTo>
                    <a:cubicBezTo>
                      <a:pt x="10" y="7"/>
                      <a:pt x="10" y="6"/>
                      <a:pt x="9" y="5"/>
                    </a:cubicBezTo>
                    <a:cubicBezTo>
                      <a:pt x="8" y="4"/>
                      <a:pt x="1" y="0"/>
                      <a:pt x="1" y="4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ïSḻíďè"/>
              <p:cNvSpPr/>
              <p:nvPr/>
            </p:nvSpPr>
            <p:spPr bwMode="auto">
              <a:xfrm>
                <a:off x="7496175" y="6065838"/>
                <a:ext cx="42863" cy="44450"/>
              </a:xfrm>
              <a:custGeom>
                <a:avLst/>
                <a:gdLst>
                  <a:gd name="T0" fmla="*/ 4 w 20"/>
                  <a:gd name="T1" fmla="*/ 11 h 21"/>
                  <a:gd name="T2" fmla="*/ 1 w 20"/>
                  <a:gd name="T3" fmla="*/ 15 h 21"/>
                  <a:gd name="T4" fmla="*/ 3 w 20"/>
                  <a:gd name="T5" fmla="*/ 18 h 21"/>
                  <a:gd name="T6" fmla="*/ 3 w 20"/>
                  <a:gd name="T7" fmla="*/ 18 h 21"/>
                  <a:gd name="T8" fmla="*/ 8 w 20"/>
                  <a:gd name="T9" fmla="*/ 16 h 21"/>
                  <a:gd name="T10" fmla="*/ 12 w 20"/>
                  <a:gd name="T11" fmla="*/ 15 h 21"/>
                  <a:gd name="T12" fmla="*/ 4 w 20"/>
                  <a:gd name="T13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1">
                    <a:moveTo>
                      <a:pt x="4" y="11"/>
                    </a:moveTo>
                    <a:cubicBezTo>
                      <a:pt x="2" y="13"/>
                      <a:pt x="2" y="13"/>
                      <a:pt x="1" y="15"/>
                    </a:cubicBezTo>
                    <a:cubicBezTo>
                      <a:pt x="0" y="16"/>
                      <a:pt x="2" y="19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7" y="18"/>
                      <a:pt x="8" y="16"/>
                    </a:cubicBezTo>
                    <a:cubicBezTo>
                      <a:pt x="10" y="15"/>
                      <a:pt x="11" y="14"/>
                      <a:pt x="12" y="15"/>
                    </a:cubicBezTo>
                    <a:cubicBezTo>
                      <a:pt x="20" y="21"/>
                      <a:pt x="17" y="0"/>
                      <a:pt x="4" y="11"/>
                    </a:cubicBezTo>
                    <a:close/>
                  </a:path>
                </a:pathLst>
              </a:custGeom>
              <a:solidFill>
                <a:srgbClr val="FFF8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i$ḻíḑê"/>
              <p:cNvSpPr/>
              <p:nvPr/>
            </p:nvSpPr>
            <p:spPr bwMode="auto">
              <a:xfrm>
                <a:off x="6400800" y="5033963"/>
                <a:ext cx="4202113" cy="1450975"/>
              </a:xfrm>
              <a:custGeom>
                <a:avLst/>
                <a:gdLst>
                  <a:gd name="T0" fmla="*/ 185 w 1959"/>
                  <a:gd name="T1" fmla="*/ 661 h 677"/>
                  <a:gd name="T2" fmla="*/ 165 w 1959"/>
                  <a:gd name="T3" fmla="*/ 627 h 677"/>
                  <a:gd name="T4" fmla="*/ 176 w 1959"/>
                  <a:gd name="T5" fmla="*/ 572 h 677"/>
                  <a:gd name="T6" fmla="*/ 153 w 1959"/>
                  <a:gd name="T7" fmla="*/ 555 h 677"/>
                  <a:gd name="T8" fmla="*/ 105 w 1959"/>
                  <a:gd name="T9" fmla="*/ 558 h 677"/>
                  <a:gd name="T10" fmla="*/ 67 w 1959"/>
                  <a:gd name="T11" fmla="*/ 533 h 677"/>
                  <a:gd name="T12" fmla="*/ 0 w 1959"/>
                  <a:gd name="T13" fmla="*/ 552 h 677"/>
                  <a:gd name="T14" fmla="*/ 64 w 1959"/>
                  <a:gd name="T15" fmla="*/ 529 h 677"/>
                  <a:gd name="T16" fmla="*/ 98 w 1959"/>
                  <a:gd name="T17" fmla="*/ 546 h 677"/>
                  <a:gd name="T18" fmla="*/ 148 w 1959"/>
                  <a:gd name="T19" fmla="*/ 559 h 677"/>
                  <a:gd name="T20" fmla="*/ 185 w 1959"/>
                  <a:gd name="T21" fmla="*/ 571 h 677"/>
                  <a:gd name="T22" fmla="*/ 165 w 1959"/>
                  <a:gd name="T23" fmla="*/ 620 h 677"/>
                  <a:gd name="T24" fmla="*/ 189 w 1959"/>
                  <a:gd name="T25" fmla="*/ 668 h 677"/>
                  <a:gd name="T26" fmla="*/ 183 w 1959"/>
                  <a:gd name="T27" fmla="*/ 672 h 677"/>
                  <a:gd name="T28" fmla="*/ 217 w 1959"/>
                  <a:gd name="T29" fmla="*/ 632 h 677"/>
                  <a:gd name="T30" fmla="*/ 211 w 1959"/>
                  <a:gd name="T31" fmla="*/ 599 h 677"/>
                  <a:gd name="T32" fmla="*/ 236 w 1959"/>
                  <a:gd name="T33" fmla="*/ 585 h 677"/>
                  <a:gd name="T34" fmla="*/ 291 w 1959"/>
                  <a:gd name="T35" fmla="*/ 568 h 677"/>
                  <a:gd name="T36" fmla="*/ 225 w 1959"/>
                  <a:gd name="T37" fmla="*/ 582 h 677"/>
                  <a:gd name="T38" fmla="*/ 234 w 1959"/>
                  <a:gd name="T39" fmla="*/ 604 h 677"/>
                  <a:gd name="T40" fmla="*/ 213 w 1959"/>
                  <a:gd name="T41" fmla="*/ 604 h 677"/>
                  <a:gd name="T42" fmla="*/ 221 w 1959"/>
                  <a:gd name="T43" fmla="*/ 634 h 677"/>
                  <a:gd name="T44" fmla="*/ 205 w 1959"/>
                  <a:gd name="T45" fmla="*/ 675 h 677"/>
                  <a:gd name="T46" fmla="*/ 218 w 1959"/>
                  <a:gd name="T47" fmla="*/ 602 h 677"/>
                  <a:gd name="T48" fmla="*/ 213 w 1959"/>
                  <a:gd name="T49" fmla="*/ 603 h 677"/>
                  <a:gd name="T50" fmla="*/ 1535 w 1959"/>
                  <a:gd name="T51" fmla="*/ 86 h 677"/>
                  <a:gd name="T52" fmla="*/ 1468 w 1959"/>
                  <a:gd name="T53" fmla="*/ 79 h 677"/>
                  <a:gd name="T54" fmla="*/ 1435 w 1959"/>
                  <a:gd name="T55" fmla="*/ 32 h 677"/>
                  <a:gd name="T56" fmla="*/ 1442 w 1959"/>
                  <a:gd name="T57" fmla="*/ 31 h 677"/>
                  <a:gd name="T58" fmla="*/ 1490 w 1959"/>
                  <a:gd name="T59" fmla="*/ 80 h 677"/>
                  <a:gd name="T60" fmla="*/ 1529 w 1959"/>
                  <a:gd name="T61" fmla="*/ 83 h 677"/>
                  <a:gd name="T62" fmla="*/ 1574 w 1959"/>
                  <a:gd name="T63" fmla="*/ 119 h 677"/>
                  <a:gd name="T64" fmla="*/ 1583 w 1959"/>
                  <a:gd name="T65" fmla="*/ 86 h 677"/>
                  <a:gd name="T66" fmla="*/ 1677 w 1959"/>
                  <a:gd name="T67" fmla="*/ 39 h 677"/>
                  <a:gd name="T68" fmla="*/ 1716 w 1959"/>
                  <a:gd name="T69" fmla="*/ 45 h 677"/>
                  <a:gd name="T70" fmla="*/ 1806 w 1959"/>
                  <a:gd name="T71" fmla="*/ 4 h 677"/>
                  <a:gd name="T72" fmla="*/ 1796 w 1959"/>
                  <a:gd name="T73" fmla="*/ 13 h 677"/>
                  <a:gd name="T74" fmla="*/ 1708 w 1959"/>
                  <a:gd name="T75" fmla="*/ 52 h 677"/>
                  <a:gd name="T76" fmla="*/ 1659 w 1959"/>
                  <a:gd name="T77" fmla="*/ 72 h 677"/>
                  <a:gd name="T78" fmla="*/ 1573 w 1959"/>
                  <a:gd name="T79" fmla="*/ 103 h 677"/>
                  <a:gd name="T80" fmla="*/ 1799 w 1959"/>
                  <a:gd name="T81" fmla="*/ 15 h 677"/>
                  <a:gd name="T82" fmla="*/ 1579 w 1959"/>
                  <a:gd name="T83" fmla="*/ 102 h 677"/>
                  <a:gd name="T84" fmla="*/ 1526 w 1959"/>
                  <a:gd name="T85" fmla="*/ 96 h 677"/>
                  <a:gd name="T86" fmla="*/ 1526 w 1959"/>
                  <a:gd name="T87" fmla="*/ 102 h 677"/>
                  <a:gd name="T88" fmla="*/ 1524 w 1959"/>
                  <a:gd name="T89" fmla="*/ 94 h 677"/>
                  <a:gd name="T90" fmla="*/ 1526 w 1959"/>
                  <a:gd name="T91" fmla="*/ 91 h 677"/>
                  <a:gd name="T92" fmla="*/ 1903 w 1959"/>
                  <a:gd name="T93" fmla="*/ 30 h 677"/>
                  <a:gd name="T94" fmla="*/ 1919 w 1959"/>
                  <a:gd name="T95" fmla="*/ 46 h 677"/>
                  <a:gd name="T96" fmla="*/ 1953 w 1959"/>
                  <a:gd name="T97" fmla="*/ 2 h 677"/>
                  <a:gd name="T98" fmla="*/ 1930 w 1959"/>
                  <a:gd name="T99" fmla="*/ 63 h 677"/>
                  <a:gd name="T100" fmla="*/ 1954 w 1959"/>
                  <a:gd name="T101" fmla="*/ 60 h 677"/>
                  <a:gd name="T102" fmla="*/ 1949 w 1959"/>
                  <a:gd name="T103" fmla="*/ 41 h 677"/>
                  <a:gd name="T104" fmla="*/ 1876 w 1959"/>
                  <a:gd name="T105" fmla="*/ 23 h 677"/>
                  <a:gd name="T106" fmla="*/ 1873 w 1959"/>
                  <a:gd name="T107" fmla="*/ 22 h 677"/>
                  <a:gd name="T108" fmla="*/ 1874 w 1959"/>
                  <a:gd name="T109" fmla="*/ 19 h 677"/>
                  <a:gd name="T110" fmla="*/ 1882 w 1959"/>
                  <a:gd name="T111" fmla="*/ 9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9" h="677">
                    <a:moveTo>
                      <a:pt x="183" y="677"/>
                    </a:moveTo>
                    <a:cubicBezTo>
                      <a:pt x="182" y="677"/>
                      <a:pt x="181" y="677"/>
                      <a:pt x="181" y="676"/>
                    </a:cubicBezTo>
                    <a:cubicBezTo>
                      <a:pt x="179" y="675"/>
                      <a:pt x="178" y="673"/>
                      <a:pt x="178" y="671"/>
                    </a:cubicBezTo>
                    <a:cubicBezTo>
                      <a:pt x="178" y="670"/>
                      <a:pt x="178" y="669"/>
                      <a:pt x="177" y="668"/>
                    </a:cubicBezTo>
                    <a:cubicBezTo>
                      <a:pt x="177" y="668"/>
                      <a:pt x="176" y="667"/>
                      <a:pt x="176" y="667"/>
                    </a:cubicBezTo>
                    <a:cubicBezTo>
                      <a:pt x="174" y="665"/>
                      <a:pt x="171" y="662"/>
                      <a:pt x="174" y="659"/>
                    </a:cubicBezTo>
                    <a:cubicBezTo>
                      <a:pt x="175" y="658"/>
                      <a:pt x="176" y="657"/>
                      <a:pt x="178" y="657"/>
                    </a:cubicBezTo>
                    <a:cubicBezTo>
                      <a:pt x="180" y="657"/>
                      <a:pt x="183" y="659"/>
                      <a:pt x="185" y="661"/>
                    </a:cubicBezTo>
                    <a:cubicBezTo>
                      <a:pt x="186" y="662"/>
                      <a:pt x="186" y="662"/>
                      <a:pt x="187" y="662"/>
                    </a:cubicBezTo>
                    <a:cubicBezTo>
                      <a:pt x="187" y="662"/>
                      <a:pt x="187" y="661"/>
                      <a:pt x="186" y="661"/>
                    </a:cubicBezTo>
                    <a:cubicBezTo>
                      <a:pt x="185" y="659"/>
                      <a:pt x="182" y="657"/>
                      <a:pt x="180" y="657"/>
                    </a:cubicBezTo>
                    <a:cubicBezTo>
                      <a:pt x="175" y="656"/>
                      <a:pt x="172" y="655"/>
                      <a:pt x="171" y="653"/>
                    </a:cubicBezTo>
                    <a:cubicBezTo>
                      <a:pt x="170" y="651"/>
                      <a:pt x="170" y="650"/>
                      <a:pt x="171" y="649"/>
                    </a:cubicBezTo>
                    <a:cubicBezTo>
                      <a:pt x="171" y="648"/>
                      <a:pt x="170" y="645"/>
                      <a:pt x="168" y="643"/>
                    </a:cubicBezTo>
                    <a:cubicBezTo>
                      <a:pt x="165" y="641"/>
                      <a:pt x="165" y="637"/>
                      <a:pt x="165" y="633"/>
                    </a:cubicBezTo>
                    <a:cubicBezTo>
                      <a:pt x="165" y="631"/>
                      <a:pt x="165" y="629"/>
                      <a:pt x="165" y="627"/>
                    </a:cubicBezTo>
                    <a:cubicBezTo>
                      <a:pt x="164" y="625"/>
                      <a:pt x="163" y="624"/>
                      <a:pt x="162" y="623"/>
                    </a:cubicBezTo>
                    <a:cubicBezTo>
                      <a:pt x="161" y="622"/>
                      <a:pt x="159" y="621"/>
                      <a:pt x="158" y="618"/>
                    </a:cubicBezTo>
                    <a:cubicBezTo>
                      <a:pt x="157" y="614"/>
                      <a:pt x="159" y="612"/>
                      <a:pt x="160" y="610"/>
                    </a:cubicBezTo>
                    <a:cubicBezTo>
                      <a:pt x="161" y="608"/>
                      <a:pt x="161" y="607"/>
                      <a:pt x="161" y="606"/>
                    </a:cubicBezTo>
                    <a:cubicBezTo>
                      <a:pt x="158" y="599"/>
                      <a:pt x="159" y="594"/>
                      <a:pt x="164" y="592"/>
                    </a:cubicBezTo>
                    <a:cubicBezTo>
                      <a:pt x="165" y="591"/>
                      <a:pt x="166" y="590"/>
                      <a:pt x="166" y="586"/>
                    </a:cubicBezTo>
                    <a:cubicBezTo>
                      <a:pt x="166" y="584"/>
                      <a:pt x="166" y="582"/>
                      <a:pt x="167" y="580"/>
                    </a:cubicBezTo>
                    <a:cubicBezTo>
                      <a:pt x="168" y="576"/>
                      <a:pt x="172" y="574"/>
                      <a:pt x="176" y="572"/>
                    </a:cubicBezTo>
                    <a:cubicBezTo>
                      <a:pt x="178" y="571"/>
                      <a:pt x="180" y="570"/>
                      <a:pt x="181" y="569"/>
                    </a:cubicBezTo>
                    <a:cubicBezTo>
                      <a:pt x="180" y="569"/>
                      <a:pt x="179" y="568"/>
                      <a:pt x="178" y="567"/>
                    </a:cubicBezTo>
                    <a:cubicBezTo>
                      <a:pt x="179" y="565"/>
                      <a:pt x="179" y="565"/>
                      <a:pt x="179" y="565"/>
                    </a:cubicBezTo>
                    <a:cubicBezTo>
                      <a:pt x="178" y="567"/>
                      <a:pt x="178" y="567"/>
                      <a:pt x="178" y="567"/>
                    </a:cubicBezTo>
                    <a:cubicBezTo>
                      <a:pt x="176" y="566"/>
                      <a:pt x="172" y="566"/>
                      <a:pt x="170" y="568"/>
                    </a:cubicBezTo>
                    <a:cubicBezTo>
                      <a:pt x="164" y="571"/>
                      <a:pt x="161" y="566"/>
                      <a:pt x="158" y="561"/>
                    </a:cubicBezTo>
                    <a:cubicBezTo>
                      <a:pt x="157" y="560"/>
                      <a:pt x="157" y="560"/>
                      <a:pt x="157" y="560"/>
                    </a:cubicBezTo>
                    <a:cubicBezTo>
                      <a:pt x="156" y="557"/>
                      <a:pt x="154" y="556"/>
                      <a:pt x="153" y="555"/>
                    </a:cubicBezTo>
                    <a:cubicBezTo>
                      <a:pt x="153" y="556"/>
                      <a:pt x="153" y="557"/>
                      <a:pt x="153" y="559"/>
                    </a:cubicBezTo>
                    <a:cubicBezTo>
                      <a:pt x="153" y="571"/>
                      <a:pt x="140" y="572"/>
                      <a:pt x="133" y="572"/>
                    </a:cubicBezTo>
                    <a:cubicBezTo>
                      <a:pt x="133" y="572"/>
                      <a:pt x="133" y="572"/>
                      <a:pt x="133" y="572"/>
                    </a:cubicBezTo>
                    <a:cubicBezTo>
                      <a:pt x="118" y="573"/>
                      <a:pt x="110" y="572"/>
                      <a:pt x="107" y="569"/>
                    </a:cubicBezTo>
                    <a:cubicBezTo>
                      <a:pt x="105" y="565"/>
                      <a:pt x="108" y="562"/>
                      <a:pt x="111" y="561"/>
                    </a:cubicBezTo>
                    <a:cubicBezTo>
                      <a:pt x="111" y="560"/>
                      <a:pt x="112" y="560"/>
                      <a:pt x="113" y="559"/>
                    </a:cubicBezTo>
                    <a:cubicBezTo>
                      <a:pt x="112" y="559"/>
                      <a:pt x="111" y="559"/>
                      <a:pt x="110" y="559"/>
                    </a:cubicBezTo>
                    <a:cubicBezTo>
                      <a:pt x="109" y="559"/>
                      <a:pt x="107" y="558"/>
                      <a:pt x="105" y="558"/>
                    </a:cubicBezTo>
                    <a:cubicBezTo>
                      <a:pt x="98" y="557"/>
                      <a:pt x="93" y="556"/>
                      <a:pt x="93" y="546"/>
                    </a:cubicBezTo>
                    <a:cubicBezTo>
                      <a:pt x="93" y="543"/>
                      <a:pt x="93" y="542"/>
                      <a:pt x="92" y="542"/>
                    </a:cubicBezTo>
                    <a:cubicBezTo>
                      <a:pt x="93" y="542"/>
                      <a:pt x="92" y="543"/>
                      <a:pt x="92" y="545"/>
                    </a:cubicBezTo>
                    <a:cubicBezTo>
                      <a:pt x="92" y="550"/>
                      <a:pt x="90" y="554"/>
                      <a:pt x="87" y="555"/>
                    </a:cubicBezTo>
                    <a:cubicBezTo>
                      <a:pt x="85" y="556"/>
                      <a:pt x="83" y="555"/>
                      <a:pt x="81" y="554"/>
                    </a:cubicBezTo>
                    <a:cubicBezTo>
                      <a:pt x="77" y="550"/>
                      <a:pt x="74" y="543"/>
                      <a:pt x="72" y="535"/>
                    </a:cubicBezTo>
                    <a:cubicBezTo>
                      <a:pt x="72" y="534"/>
                      <a:pt x="71" y="532"/>
                      <a:pt x="70" y="532"/>
                    </a:cubicBezTo>
                    <a:cubicBezTo>
                      <a:pt x="69" y="532"/>
                      <a:pt x="68" y="532"/>
                      <a:pt x="67" y="533"/>
                    </a:cubicBezTo>
                    <a:cubicBezTo>
                      <a:pt x="67" y="533"/>
                      <a:pt x="65" y="535"/>
                      <a:pt x="66" y="538"/>
                    </a:cubicBezTo>
                    <a:cubicBezTo>
                      <a:pt x="66" y="540"/>
                      <a:pt x="67" y="542"/>
                      <a:pt x="67" y="543"/>
                    </a:cubicBezTo>
                    <a:cubicBezTo>
                      <a:pt x="69" y="547"/>
                      <a:pt x="70" y="551"/>
                      <a:pt x="66" y="556"/>
                    </a:cubicBezTo>
                    <a:cubicBezTo>
                      <a:pt x="63" y="563"/>
                      <a:pt x="54" y="562"/>
                      <a:pt x="47" y="561"/>
                    </a:cubicBezTo>
                    <a:cubicBezTo>
                      <a:pt x="45" y="561"/>
                      <a:pt x="44" y="561"/>
                      <a:pt x="42" y="561"/>
                    </a:cubicBezTo>
                    <a:cubicBezTo>
                      <a:pt x="40" y="561"/>
                      <a:pt x="38" y="561"/>
                      <a:pt x="36" y="561"/>
                    </a:cubicBezTo>
                    <a:cubicBezTo>
                      <a:pt x="33" y="561"/>
                      <a:pt x="28" y="561"/>
                      <a:pt x="22" y="561"/>
                    </a:cubicBezTo>
                    <a:cubicBezTo>
                      <a:pt x="12" y="560"/>
                      <a:pt x="1" y="552"/>
                      <a:pt x="0" y="552"/>
                    </a:cubicBezTo>
                    <a:cubicBezTo>
                      <a:pt x="3" y="548"/>
                      <a:pt x="3" y="548"/>
                      <a:pt x="3" y="548"/>
                    </a:cubicBezTo>
                    <a:cubicBezTo>
                      <a:pt x="3" y="548"/>
                      <a:pt x="13" y="555"/>
                      <a:pt x="22" y="556"/>
                    </a:cubicBezTo>
                    <a:cubicBezTo>
                      <a:pt x="29" y="556"/>
                      <a:pt x="32" y="556"/>
                      <a:pt x="36" y="556"/>
                    </a:cubicBezTo>
                    <a:cubicBezTo>
                      <a:pt x="40" y="556"/>
                      <a:pt x="43" y="556"/>
                      <a:pt x="48" y="557"/>
                    </a:cubicBezTo>
                    <a:cubicBezTo>
                      <a:pt x="53" y="557"/>
                      <a:pt x="60" y="558"/>
                      <a:pt x="62" y="554"/>
                    </a:cubicBezTo>
                    <a:cubicBezTo>
                      <a:pt x="65" y="550"/>
                      <a:pt x="64" y="548"/>
                      <a:pt x="63" y="544"/>
                    </a:cubicBezTo>
                    <a:cubicBezTo>
                      <a:pt x="62" y="543"/>
                      <a:pt x="62" y="541"/>
                      <a:pt x="61" y="539"/>
                    </a:cubicBezTo>
                    <a:cubicBezTo>
                      <a:pt x="60" y="535"/>
                      <a:pt x="61" y="532"/>
                      <a:pt x="64" y="529"/>
                    </a:cubicBezTo>
                    <a:cubicBezTo>
                      <a:pt x="66" y="527"/>
                      <a:pt x="69" y="527"/>
                      <a:pt x="71" y="527"/>
                    </a:cubicBezTo>
                    <a:cubicBezTo>
                      <a:pt x="73" y="528"/>
                      <a:pt x="76" y="529"/>
                      <a:pt x="76" y="534"/>
                    </a:cubicBezTo>
                    <a:cubicBezTo>
                      <a:pt x="78" y="541"/>
                      <a:pt x="81" y="547"/>
                      <a:pt x="84" y="550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86" y="550"/>
                      <a:pt x="87" y="548"/>
                      <a:pt x="87" y="545"/>
                    </a:cubicBezTo>
                    <a:cubicBezTo>
                      <a:pt x="87" y="540"/>
                      <a:pt x="90" y="537"/>
                      <a:pt x="93" y="537"/>
                    </a:cubicBezTo>
                    <a:cubicBezTo>
                      <a:pt x="94" y="537"/>
                      <a:pt x="96" y="538"/>
                      <a:pt x="97" y="540"/>
                    </a:cubicBezTo>
                    <a:cubicBezTo>
                      <a:pt x="98" y="541"/>
                      <a:pt x="98" y="544"/>
                      <a:pt x="98" y="546"/>
                    </a:cubicBezTo>
                    <a:cubicBezTo>
                      <a:pt x="98" y="552"/>
                      <a:pt x="99" y="553"/>
                      <a:pt x="106" y="554"/>
                    </a:cubicBezTo>
                    <a:cubicBezTo>
                      <a:pt x="108" y="554"/>
                      <a:pt x="109" y="554"/>
                      <a:pt x="111" y="554"/>
                    </a:cubicBezTo>
                    <a:cubicBezTo>
                      <a:pt x="114" y="554"/>
                      <a:pt x="118" y="555"/>
                      <a:pt x="118" y="559"/>
                    </a:cubicBezTo>
                    <a:cubicBezTo>
                      <a:pt x="118" y="561"/>
                      <a:pt x="116" y="563"/>
                      <a:pt x="114" y="564"/>
                    </a:cubicBezTo>
                    <a:cubicBezTo>
                      <a:pt x="113" y="565"/>
                      <a:pt x="112" y="566"/>
                      <a:pt x="111" y="566"/>
                    </a:cubicBezTo>
                    <a:cubicBezTo>
                      <a:pt x="113" y="568"/>
                      <a:pt x="120" y="568"/>
                      <a:pt x="132" y="567"/>
                    </a:cubicBezTo>
                    <a:cubicBezTo>
                      <a:pt x="133" y="567"/>
                      <a:pt x="133" y="567"/>
                      <a:pt x="133" y="567"/>
                    </a:cubicBezTo>
                    <a:cubicBezTo>
                      <a:pt x="142" y="567"/>
                      <a:pt x="148" y="566"/>
                      <a:pt x="148" y="559"/>
                    </a:cubicBezTo>
                    <a:cubicBezTo>
                      <a:pt x="148" y="557"/>
                      <a:pt x="148" y="552"/>
                      <a:pt x="151" y="551"/>
                    </a:cubicBezTo>
                    <a:cubicBezTo>
                      <a:pt x="155" y="549"/>
                      <a:pt x="159" y="555"/>
                      <a:pt x="161" y="558"/>
                    </a:cubicBezTo>
                    <a:cubicBezTo>
                      <a:pt x="162" y="559"/>
                      <a:pt x="162" y="559"/>
                      <a:pt x="162" y="559"/>
                    </a:cubicBezTo>
                    <a:cubicBezTo>
                      <a:pt x="166" y="564"/>
                      <a:pt x="166" y="564"/>
                      <a:pt x="168" y="564"/>
                    </a:cubicBezTo>
                    <a:cubicBezTo>
                      <a:pt x="171" y="562"/>
                      <a:pt x="176" y="561"/>
                      <a:pt x="180" y="563"/>
                    </a:cubicBezTo>
                    <a:cubicBezTo>
                      <a:pt x="180" y="563"/>
                      <a:pt x="180" y="563"/>
                      <a:pt x="180" y="563"/>
                    </a:cubicBezTo>
                    <a:cubicBezTo>
                      <a:pt x="182" y="564"/>
                      <a:pt x="184" y="565"/>
                      <a:pt x="185" y="567"/>
                    </a:cubicBezTo>
                    <a:cubicBezTo>
                      <a:pt x="186" y="568"/>
                      <a:pt x="186" y="570"/>
                      <a:pt x="185" y="571"/>
                    </a:cubicBezTo>
                    <a:cubicBezTo>
                      <a:pt x="184" y="573"/>
                      <a:pt x="181" y="575"/>
                      <a:pt x="178" y="576"/>
                    </a:cubicBezTo>
                    <a:cubicBezTo>
                      <a:pt x="175" y="578"/>
                      <a:pt x="172" y="579"/>
                      <a:pt x="171" y="581"/>
                    </a:cubicBezTo>
                    <a:cubicBezTo>
                      <a:pt x="171" y="583"/>
                      <a:pt x="171" y="584"/>
                      <a:pt x="171" y="586"/>
                    </a:cubicBezTo>
                    <a:cubicBezTo>
                      <a:pt x="170" y="590"/>
                      <a:pt x="170" y="594"/>
                      <a:pt x="165" y="596"/>
                    </a:cubicBezTo>
                    <a:cubicBezTo>
                      <a:pt x="165" y="596"/>
                      <a:pt x="163" y="597"/>
                      <a:pt x="165" y="605"/>
                    </a:cubicBezTo>
                    <a:cubicBezTo>
                      <a:pt x="166" y="608"/>
                      <a:pt x="165" y="610"/>
                      <a:pt x="164" y="612"/>
                    </a:cubicBezTo>
                    <a:cubicBezTo>
                      <a:pt x="163" y="614"/>
                      <a:pt x="162" y="615"/>
                      <a:pt x="162" y="617"/>
                    </a:cubicBezTo>
                    <a:cubicBezTo>
                      <a:pt x="163" y="618"/>
                      <a:pt x="164" y="619"/>
                      <a:pt x="165" y="620"/>
                    </a:cubicBezTo>
                    <a:cubicBezTo>
                      <a:pt x="166" y="621"/>
                      <a:pt x="168" y="622"/>
                      <a:pt x="169" y="626"/>
                    </a:cubicBezTo>
                    <a:cubicBezTo>
                      <a:pt x="170" y="628"/>
                      <a:pt x="170" y="631"/>
                      <a:pt x="170" y="633"/>
                    </a:cubicBezTo>
                    <a:cubicBezTo>
                      <a:pt x="170" y="636"/>
                      <a:pt x="170" y="639"/>
                      <a:pt x="171" y="639"/>
                    </a:cubicBezTo>
                    <a:cubicBezTo>
                      <a:pt x="175" y="642"/>
                      <a:pt x="177" y="647"/>
                      <a:pt x="175" y="651"/>
                    </a:cubicBezTo>
                    <a:cubicBezTo>
                      <a:pt x="176" y="651"/>
                      <a:pt x="177" y="652"/>
                      <a:pt x="180" y="652"/>
                    </a:cubicBezTo>
                    <a:cubicBezTo>
                      <a:pt x="184" y="652"/>
                      <a:pt x="188" y="655"/>
                      <a:pt x="190" y="659"/>
                    </a:cubicBezTo>
                    <a:cubicBezTo>
                      <a:pt x="192" y="661"/>
                      <a:pt x="192" y="664"/>
                      <a:pt x="191" y="666"/>
                    </a:cubicBezTo>
                    <a:cubicBezTo>
                      <a:pt x="190" y="667"/>
                      <a:pt x="189" y="668"/>
                      <a:pt x="189" y="668"/>
                    </a:cubicBezTo>
                    <a:cubicBezTo>
                      <a:pt x="187" y="668"/>
                      <a:pt x="185" y="667"/>
                      <a:pt x="182" y="665"/>
                    </a:cubicBezTo>
                    <a:cubicBezTo>
                      <a:pt x="181" y="664"/>
                      <a:pt x="179" y="662"/>
                      <a:pt x="178" y="662"/>
                    </a:cubicBezTo>
                    <a:cubicBezTo>
                      <a:pt x="178" y="662"/>
                      <a:pt x="178" y="662"/>
                      <a:pt x="178" y="662"/>
                    </a:cubicBezTo>
                    <a:cubicBezTo>
                      <a:pt x="178" y="662"/>
                      <a:pt x="179" y="663"/>
                      <a:pt x="179" y="663"/>
                    </a:cubicBezTo>
                    <a:cubicBezTo>
                      <a:pt x="180" y="664"/>
                      <a:pt x="180" y="665"/>
                      <a:pt x="181" y="666"/>
                    </a:cubicBezTo>
                    <a:cubicBezTo>
                      <a:pt x="182" y="667"/>
                      <a:pt x="182" y="669"/>
                      <a:pt x="183" y="670"/>
                    </a:cubicBezTo>
                    <a:cubicBezTo>
                      <a:pt x="183" y="671"/>
                      <a:pt x="183" y="672"/>
                      <a:pt x="183" y="672"/>
                    </a:cubicBezTo>
                    <a:cubicBezTo>
                      <a:pt x="183" y="672"/>
                      <a:pt x="183" y="672"/>
                      <a:pt x="183" y="672"/>
                    </a:cubicBezTo>
                    <a:cubicBezTo>
                      <a:pt x="190" y="670"/>
                      <a:pt x="200" y="668"/>
                      <a:pt x="207" y="671"/>
                    </a:cubicBezTo>
                    <a:cubicBezTo>
                      <a:pt x="211" y="672"/>
                      <a:pt x="213" y="671"/>
                      <a:pt x="217" y="669"/>
                    </a:cubicBezTo>
                    <a:cubicBezTo>
                      <a:pt x="219" y="668"/>
                      <a:pt x="220" y="667"/>
                      <a:pt x="222" y="667"/>
                    </a:cubicBezTo>
                    <a:cubicBezTo>
                      <a:pt x="226" y="665"/>
                      <a:pt x="228" y="661"/>
                      <a:pt x="228" y="653"/>
                    </a:cubicBezTo>
                    <a:cubicBezTo>
                      <a:pt x="228" y="647"/>
                      <a:pt x="228" y="647"/>
                      <a:pt x="221" y="644"/>
                    </a:cubicBezTo>
                    <a:cubicBezTo>
                      <a:pt x="219" y="643"/>
                      <a:pt x="219" y="643"/>
                      <a:pt x="219" y="643"/>
                    </a:cubicBezTo>
                    <a:cubicBezTo>
                      <a:pt x="216" y="642"/>
                      <a:pt x="213" y="640"/>
                      <a:pt x="213" y="637"/>
                    </a:cubicBezTo>
                    <a:cubicBezTo>
                      <a:pt x="213" y="634"/>
                      <a:pt x="215" y="633"/>
                      <a:pt x="217" y="632"/>
                    </a:cubicBezTo>
                    <a:cubicBezTo>
                      <a:pt x="217" y="631"/>
                      <a:pt x="218" y="631"/>
                      <a:pt x="218" y="631"/>
                    </a:cubicBezTo>
                    <a:cubicBezTo>
                      <a:pt x="219" y="630"/>
                      <a:pt x="219" y="629"/>
                      <a:pt x="219" y="629"/>
                    </a:cubicBezTo>
                    <a:cubicBezTo>
                      <a:pt x="219" y="629"/>
                      <a:pt x="219" y="628"/>
                      <a:pt x="217" y="626"/>
                    </a:cubicBezTo>
                    <a:cubicBezTo>
                      <a:pt x="215" y="625"/>
                      <a:pt x="212" y="625"/>
                      <a:pt x="209" y="625"/>
                    </a:cubicBezTo>
                    <a:cubicBezTo>
                      <a:pt x="206" y="626"/>
                      <a:pt x="203" y="626"/>
                      <a:pt x="200" y="624"/>
                    </a:cubicBezTo>
                    <a:cubicBezTo>
                      <a:pt x="194" y="620"/>
                      <a:pt x="198" y="613"/>
                      <a:pt x="201" y="606"/>
                    </a:cubicBezTo>
                    <a:cubicBezTo>
                      <a:pt x="205" y="600"/>
                      <a:pt x="207" y="599"/>
                      <a:pt x="210" y="599"/>
                    </a:cubicBezTo>
                    <a:cubicBezTo>
                      <a:pt x="211" y="599"/>
                      <a:pt x="211" y="599"/>
                      <a:pt x="211" y="599"/>
                    </a:cubicBezTo>
                    <a:cubicBezTo>
                      <a:pt x="213" y="598"/>
                      <a:pt x="216" y="599"/>
                      <a:pt x="217" y="601"/>
                    </a:cubicBezTo>
                    <a:cubicBezTo>
                      <a:pt x="215" y="598"/>
                      <a:pt x="215" y="596"/>
                      <a:pt x="216" y="593"/>
                    </a:cubicBezTo>
                    <a:cubicBezTo>
                      <a:pt x="216" y="592"/>
                      <a:pt x="216" y="590"/>
                      <a:pt x="216" y="589"/>
                    </a:cubicBezTo>
                    <a:cubicBezTo>
                      <a:pt x="217" y="587"/>
                      <a:pt x="216" y="584"/>
                      <a:pt x="216" y="582"/>
                    </a:cubicBezTo>
                    <a:cubicBezTo>
                      <a:pt x="216" y="578"/>
                      <a:pt x="216" y="573"/>
                      <a:pt x="220" y="572"/>
                    </a:cubicBezTo>
                    <a:cubicBezTo>
                      <a:pt x="221" y="571"/>
                      <a:pt x="223" y="571"/>
                      <a:pt x="225" y="572"/>
                    </a:cubicBezTo>
                    <a:cubicBezTo>
                      <a:pt x="228" y="574"/>
                      <a:pt x="229" y="578"/>
                      <a:pt x="230" y="582"/>
                    </a:cubicBezTo>
                    <a:cubicBezTo>
                      <a:pt x="230" y="585"/>
                      <a:pt x="230" y="585"/>
                      <a:pt x="236" y="585"/>
                    </a:cubicBezTo>
                    <a:cubicBezTo>
                      <a:pt x="237" y="585"/>
                      <a:pt x="237" y="585"/>
                      <a:pt x="237" y="585"/>
                    </a:cubicBezTo>
                    <a:cubicBezTo>
                      <a:pt x="240" y="586"/>
                      <a:pt x="241" y="583"/>
                      <a:pt x="243" y="580"/>
                    </a:cubicBezTo>
                    <a:cubicBezTo>
                      <a:pt x="244" y="578"/>
                      <a:pt x="245" y="576"/>
                      <a:pt x="247" y="574"/>
                    </a:cubicBezTo>
                    <a:cubicBezTo>
                      <a:pt x="251" y="570"/>
                      <a:pt x="256" y="570"/>
                      <a:pt x="261" y="569"/>
                    </a:cubicBezTo>
                    <a:cubicBezTo>
                      <a:pt x="263" y="569"/>
                      <a:pt x="263" y="569"/>
                      <a:pt x="263" y="569"/>
                    </a:cubicBezTo>
                    <a:cubicBezTo>
                      <a:pt x="265" y="568"/>
                      <a:pt x="268" y="568"/>
                      <a:pt x="271" y="567"/>
                    </a:cubicBezTo>
                    <a:cubicBezTo>
                      <a:pt x="278" y="565"/>
                      <a:pt x="286" y="563"/>
                      <a:pt x="291" y="563"/>
                    </a:cubicBezTo>
                    <a:cubicBezTo>
                      <a:pt x="291" y="568"/>
                      <a:pt x="291" y="568"/>
                      <a:pt x="291" y="568"/>
                    </a:cubicBezTo>
                    <a:cubicBezTo>
                      <a:pt x="287" y="568"/>
                      <a:pt x="279" y="570"/>
                      <a:pt x="273" y="571"/>
                    </a:cubicBezTo>
                    <a:cubicBezTo>
                      <a:pt x="269" y="572"/>
                      <a:pt x="266" y="573"/>
                      <a:pt x="264" y="573"/>
                    </a:cubicBezTo>
                    <a:cubicBezTo>
                      <a:pt x="262" y="574"/>
                      <a:pt x="262" y="574"/>
                      <a:pt x="262" y="574"/>
                    </a:cubicBezTo>
                    <a:cubicBezTo>
                      <a:pt x="257" y="574"/>
                      <a:pt x="253" y="575"/>
                      <a:pt x="250" y="578"/>
                    </a:cubicBezTo>
                    <a:cubicBezTo>
                      <a:pt x="249" y="579"/>
                      <a:pt x="248" y="580"/>
                      <a:pt x="247" y="582"/>
                    </a:cubicBezTo>
                    <a:cubicBezTo>
                      <a:pt x="245" y="586"/>
                      <a:pt x="242" y="591"/>
                      <a:pt x="237" y="590"/>
                    </a:cubicBezTo>
                    <a:cubicBezTo>
                      <a:pt x="236" y="590"/>
                      <a:pt x="236" y="590"/>
                      <a:pt x="236" y="590"/>
                    </a:cubicBezTo>
                    <a:cubicBezTo>
                      <a:pt x="230" y="590"/>
                      <a:pt x="225" y="589"/>
                      <a:pt x="225" y="582"/>
                    </a:cubicBezTo>
                    <a:cubicBezTo>
                      <a:pt x="225" y="579"/>
                      <a:pt x="223" y="577"/>
                      <a:pt x="222" y="576"/>
                    </a:cubicBezTo>
                    <a:cubicBezTo>
                      <a:pt x="222" y="576"/>
                      <a:pt x="222" y="576"/>
                      <a:pt x="221" y="576"/>
                    </a:cubicBezTo>
                    <a:cubicBezTo>
                      <a:pt x="221" y="576"/>
                      <a:pt x="221" y="580"/>
                      <a:pt x="221" y="582"/>
                    </a:cubicBezTo>
                    <a:cubicBezTo>
                      <a:pt x="221" y="584"/>
                      <a:pt x="221" y="587"/>
                      <a:pt x="221" y="589"/>
                    </a:cubicBezTo>
                    <a:cubicBezTo>
                      <a:pt x="221" y="591"/>
                      <a:pt x="221" y="592"/>
                      <a:pt x="220" y="593"/>
                    </a:cubicBezTo>
                    <a:cubicBezTo>
                      <a:pt x="220" y="596"/>
                      <a:pt x="220" y="597"/>
                      <a:pt x="222" y="599"/>
                    </a:cubicBezTo>
                    <a:cubicBezTo>
                      <a:pt x="222" y="600"/>
                      <a:pt x="224" y="600"/>
                      <a:pt x="226" y="600"/>
                    </a:cubicBezTo>
                    <a:cubicBezTo>
                      <a:pt x="229" y="600"/>
                      <a:pt x="233" y="599"/>
                      <a:pt x="234" y="604"/>
                    </a:cubicBezTo>
                    <a:cubicBezTo>
                      <a:pt x="235" y="610"/>
                      <a:pt x="236" y="612"/>
                      <a:pt x="234" y="614"/>
                    </a:cubicBezTo>
                    <a:cubicBezTo>
                      <a:pt x="233" y="615"/>
                      <a:pt x="231" y="615"/>
                      <a:pt x="229" y="614"/>
                    </a:cubicBezTo>
                    <a:cubicBezTo>
                      <a:pt x="228" y="614"/>
                      <a:pt x="228" y="614"/>
                      <a:pt x="228" y="614"/>
                    </a:cubicBezTo>
                    <a:cubicBezTo>
                      <a:pt x="226" y="612"/>
                      <a:pt x="224" y="611"/>
                      <a:pt x="217" y="613"/>
                    </a:cubicBezTo>
                    <a:cubicBezTo>
                      <a:pt x="214" y="613"/>
                      <a:pt x="211" y="614"/>
                      <a:pt x="210" y="611"/>
                    </a:cubicBezTo>
                    <a:cubicBezTo>
                      <a:pt x="209" y="609"/>
                      <a:pt x="210" y="607"/>
                      <a:pt x="212" y="605"/>
                    </a:cubicBezTo>
                    <a:cubicBezTo>
                      <a:pt x="213" y="604"/>
                      <a:pt x="213" y="604"/>
                      <a:pt x="213" y="604"/>
                    </a:cubicBezTo>
                    <a:cubicBezTo>
                      <a:pt x="213" y="604"/>
                      <a:pt x="213" y="604"/>
                      <a:pt x="213" y="604"/>
                    </a:cubicBezTo>
                    <a:cubicBezTo>
                      <a:pt x="213" y="603"/>
                      <a:pt x="212" y="603"/>
                      <a:pt x="211" y="603"/>
                    </a:cubicBezTo>
                    <a:cubicBezTo>
                      <a:pt x="211" y="603"/>
                      <a:pt x="211" y="603"/>
                      <a:pt x="211" y="603"/>
                    </a:cubicBezTo>
                    <a:cubicBezTo>
                      <a:pt x="209" y="604"/>
                      <a:pt x="208" y="604"/>
                      <a:pt x="205" y="608"/>
                    </a:cubicBezTo>
                    <a:cubicBezTo>
                      <a:pt x="202" y="614"/>
                      <a:pt x="200" y="619"/>
                      <a:pt x="202" y="620"/>
                    </a:cubicBezTo>
                    <a:cubicBezTo>
                      <a:pt x="204" y="621"/>
                      <a:pt x="206" y="621"/>
                      <a:pt x="209" y="621"/>
                    </a:cubicBezTo>
                    <a:cubicBezTo>
                      <a:pt x="213" y="621"/>
                      <a:pt x="217" y="620"/>
                      <a:pt x="220" y="623"/>
                    </a:cubicBezTo>
                    <a:cubicBezTo>
                      <a:pt x="221" y="624"/>
                      <a:pt x="224" y="626"/>
                      <a:pt x="224" y="629"/>
                    </a:cubicBezTo>
                    <a:cubicBezTo>
                      <a:pt x="224" y="632"/>
                      <a:pt x="222" y="633"/>
                      <a:pt x="221" y="634"/>
                    </a:cubicBezTo>
                    <a:cubicBezTo>
                      <a:pt x="221" y="634"/>
                      <a:pt x="220" y="635"/>
                      <a:pt x="220" y="635"/>
                    </a:cubicBezTo>
                    <a:cubicBezTo>
                      <a:pt x="219" y="636"/>
                      <a:pt x="218" y="636"/>
                      <a:pt x="218" y="637"/>
                    </a:cubicBezTo>
                    <a:cubicBezTo>
                      <a:pt x="218" y="637"/>
                      <a:pt x="219" y="638"/>
                      <a:pt x="221" y="639"/>
                    </a:cubicBezTo>
                    <a:cubicBezTo>
                      <a:pt x="223" y="640"/>
                      <a:pt x="223" y="640"/>
                      <a:pt x="223" y="640"/>
                    </a:cubicBezTo>
                    <a:cubicBezTo>
                      <a:pt x="230" y="643"/>
                      <a:pt x="233" y="644"/>
                      <a:pt x="233" y="653"/>
                    </a:cubicBezTo>
                    <a:cubicBezTo>
                      <a:pt x="233" y="659"/>
                      <a:pt x="232" y="668"/>
                      <a:pt x="224" y="671"/>
                    </a:cubicBezTo>
                    <a:cubicBezTo>
                      <a:pt x="222" y="672"/>
                      <a:pt x="221" y="672"/>
                      <a:pt x="219" y="673"/>
                    </a:cubicBezTo>
                    <a:cubicBezTo>
                      <a:pt x="215" y="675"/>
                      <a:pt x="211" y="677"/>
                      <a:pt x="205" y="675"/>
                    </a:cubicBezTo>
                    <a:cubicBezTo>
                      <a:pt x="199" y="673"/>
                      <a:pt x="190" y="675"/>
                      <a:pt x="185" y="677"/>
                    </a:cubicBezTo>
                    <a:cubicBezTo>
                      <a:pt x="184" y="677"/>
                      <a:pt x="183" y="677"/>
                      <a:pt x="183" y="677"/>
                    </a:cubicBezTo>
                    <a:close/>
                    <a:moveTo>
                      <a:pt x="223" y="607"/>
                    </a:moveTo>
                    <a:cubicBezTo>
                      <a:pt x="227" y="607"/>
                      <a:pt x="228" y="608"/>
                      <a:pt x="230" y="609"/>
                    </a:cubicBezTo>
                    <a:cubicBezTo>
                      <a:pt x="231" y="609"/>
                      <a:pt x="231" y="609"/>
                      <a:pt x="231" y="609"/>
                    </a:cubicBezTo>
                    <a:cubicBezTo>
                      <a:pt x="230" y="609"/>
                      <a:pt x="230" y="607"/>
                      <a:pt x="230" y="605"/>
                    </a:cubicBezTo>
                    <a:cubicBezTo>
                      <a:pt x="230" y="605"/>
                      <a:pt x="230" y="604"/>
                      <a:pt x="226" y="604"/>
                    </a:cubicBezTo>
                    <a:cubicBezTo>
                      <a:pt x="224" y="604"/>
                      <a:pt x="220" y="605"/>
                      <a:pt x="218" y="602"/>
                    </a:cubicBezTo>
                    <a:cubicBezTo>
                      <a:pt x="218" y="602"/>
                      <a:pt x="217" y="601"/>
                      <a:pt x="217" y="601"/>
                    </a:cubicBezTo>
                    <a:cubicBezTo>
                      <a:pt x="217" y="601"/>
                      <a:pt x="217" y="601"/>
                      <a:pt x="218" y="601"/>
                    </a:cubicBezTo>
                    <a:cubicBezTo>
                      <a:pt x="218" y="602"/>
                      <a:pt x="219" y="604"/>
                      <a:pt x="217" y="607"/>
                    </a:cubicBezTo>
                    <a:cubicBezTo>
                      <a:pt x="216" y="608"/>
                      <a:pt x="216" y="608"/>
                      <a:pt x="216" y="608"/>
                    </a:cubicBezTo>
                    <a:cubicBezTo>
                      <a:pt x="216" y="608"/>
                      <a:pt x="216" y="608"/>
                      <a:pt x="216" y="608"/>
                    </a:cubicBezTo>
                    <a:cubicBezTo>
                      <a:pt x="216" y="608"/>
                      <a:pt x="216" y="608"/>
                      <a:pt x="217" y="608"/>
                    </a:cubicBezTo>
                    <a:cubicBezTo>
                      <a:pt x="219" y="608"/>
                      <a:pt x="221" y="607"/>
                      <a:pt x="223" y="607"/>
                    </a:cubicBezTo>
                    <a:close/>
                    <a:moveTo>
                      <a:pt x="213" y="603"/>
                    </a:moveTo>
                    <a:cubicBezTo>
                      <a:pt x="213" y="603"/>
                      <a:pt x="213" y="603"/>
                      <a:pt x="213" y="603"/>
                    </a:cubicBezTo>
                    <a:close/>
                    <a:moveTo>
                      <a:pt x="1565" y="130"/>
                    </a:moveTo>
                    <a:cubicBezTo>
                      <a:pt x="1553" y="130"/>
                      <a:pt x="1551" y="121"/>
                      <a:pt x="1549" y="113"/>
                    </a:cubicBezTo>
                    <a:cubicBezTo>
                      <a:pt x="1549" y="111"/>
                      <a:pt x="1548" y="109"/>
                      <a:pt x="1548" y="107"/>
                    </a:cubicBezTo>
                    <a:cubicBezTo>
                      <a:pt x="1546" y="100"/>
                      <a:pt x="1545" y="95"/>
                      <a:pt x="1548" y="92"/>
                    </a:cubicBezTo>
                    <a:cubicBezTo>
                      <a:pt x="1551" y="90"/>
                      <a:pt x="1551" y="87"/>
                      <a:pt x="1550" y="86"/>
                    </a:cubicBezTo>
                    <a:cubicBezTo>
                      <a:pt x="1549" y="84"/>
                      <a:pt x="1543" y="84"/>
                      <a:pt x="1536" y="86"/>
                    </a:cubicBezTo>
                    <a:cubicBezTo>
                      <a:pt x="1535" y="86"/>
                      <a:pt x="1535" y="86"/>
                      <a:pt x="1535" y="86"/>
                    </a:cubicBezTo>
                    <a:cubicBezTo>
                      <a:pt x="1532" y="87"/>
                      <a:pt x="1529" y="88"/>
                      <a:pt x="1526" y="87"/>
                    </a:cubicBezTo>
                    <a:cubicBezTo>
                      <a:pt x="1525" y="86"/>
                      <a:pt x="1524" y="85"/>
                      <a:pt x="1524" y="83"/>
                    </a:cubicBezTo>
                    <a:cubicBezTo>
                      <a:pt x="1524" y="82"/>
                      <a:pt x="1521" y="82"/>
                      <a:pt x="1520" y="82"/>
                    </a:cubicBezTo>
                    <a:cubicBezTo>
                      <a:pt x="1518" y="82"/>
                      <a:pt x="1515" y="81"/>
                      <a:pt x="1513" y="80"/>
                    </a:cubicBezTo>
                    <a:cubicBezTo>
                      <a:pt x="1511" y="79"/>
                      <a:pt x="1509" y="80"/>
                      <a:pt x="1506" y="83"/>
                    </a:cubicBezTo>
                    <a:cubicBezTo>
                      <a:pt x="1505" y="83"/>
                      <a:pt x="1504" y="84"/>
                      <a:pt x="1503" y="84"/>
                    </a:cubicBezTo>
                    <a:cubicBezTo>
                      <a:pt x="1498" y="88"/>
                      <a:pt x="1491" y="86"/>
                      <a:pt x="1489" y="85"/>
                    </a:cubicBezTo>
                    <a:cubicBezTo>
                      <a:pt x="1487" y="85"/>
                      <a:pt x="1478" y="84"/>
                      <a:pt x="1468" y="79"/>
                    </a:cubicBezTo>
                    <a:cubicBezTo>
                      <a:pt x="1466" y="78"/>
                      <a:pt x="1464" y="77"/>
                      <a:pt x="1462" y="76"/>
                    </a:cubicBezTo>
                    <a:cubicBezTo>
                      <a:pt x="1454" y="72"/>
                      <a:pt x="1446" y="68"/>
                      <a:pt x="1442" y="59"/>
                    </a:cubicBezTo>
                    <a:cubicBezTo>
                      <a:pt x="1441" y="55"/>
                      <a:pt x="1440" y="53"/>
                      <a:pt x="1439" y="51"/>
                    </a:cubicBezTo>
                    <a:cubicBezTo>
                      <a:pt x="1436" y="48"/>
                      <a:pt x="1435" y="45"/>
                      <a:pt x="1439" y="40"/>
                    </a:cubicBezTo>
                    <a:cubicBezTo>
                      <a:pt x="1440" y="38"/>
                      <a:pt x="1440" y="38"/>
                      <a:pt x="1440" y="38"/>
                    </a:cubicBezTo>
                    <a:cubicBezTo>
                      <a:pt x="1440" y="37"/>
                      <a:pt x="1441" y="36"/>
                      <a:pt x="1441" y="36"/>
                    </a:cubicBezTo>
                    <a:cubicBezTo>
                      <a:pt x="1441" y="36"/>
                      <a:pt x="1440" y="35"/>
                      <a:pt x="1440" y="35"/>
                    </a:cubicBezTo>
                    <a:cubicBezTo>
                      <a:pt x="1438" y="34"/>
                      <a:pt x="1437" y="34"/>
                      <a:pt x="1435" y="32"/>
                    </a:cubicBezTo>
                    <a:cubicBezTo>
                      <a:pt x="1433" y="31"/>
                      <a:pt x="1432" y="30"/>
                      <a:pt x="1431" y="30"/>
                    </a:cubicBezTo>
                    <a:cubicBezTo>
                      <a:pt x="1425" y="27"/>
                      <a:pt x="1423" y="25"/>
                      <a:pt x="1420" y="20"/>
                    </a:cubicBezTo>
                    <a:cubicBezTo>
                      <a:pt x="1417" y="14"/>
                      <a:pt x="1406" y="3"/>
                      <a:pt x="1406" y="3"/>
                    </a:cubicBezTo>
                    <a:cubicBezTo>
                      <a:pt x="1409" y="0"/>
                      <a:pt x="1409" y="0"/>
                      <a:pt x="1409" y="0"/>
                    </a:cubicBezTo>
                    <a:cubicBezTo>
                      <a:pt x="1410" y="0"/>
                      <a:pt x="1421" y="11"/>
                      <a:pt x="1424" y="18"/>
                    </a:cubicBezTo>
                    <a:cubicBezTo>
                      <a:pt x="1427" y="22"/>
                      <a:pt x="1428" y="23"/>
                      <a:pt x="1433" y="26"/>
                    </a:cubicBezTo>
                    <a:cubicBezTo>
                      <a:pt x="1434" y="26"/>
                      <a:pt x="1436" y="27"/>
                      <a:pt x="1437" y="28"/>
                    </a:cubicBezTo>
                    <a:cubicBezTo>
                      <a:pt x="1439" y="29"/>
                      <a:pt x="1441" y="30"/>
                      <a:pt x="1442" y="31"/>
                    </a:cubicBezTo>
                    <a:cubicBezTo>
                      <a:pt x="1444" y="32"/>
                      <a:pt x="1445" y="33"/>
                      <a:pt x="1446" y="34"/>
                    </a:cubicBezTo>
                    <a:cubicBezTo>
                      <a:pt x="1446" y="36"/>
                      <a:pt x="1445" y="38"/>
                      <a:pt x="1444" y="40"/>
                    </a:cubicBezTo>
                    <a:cubicBezTo>
                      <a:pt x="1443" y="42"/>
                      <a:pt x="1443" y="42"/>
                      <a:pt x="1443" y="42"/>
                    </a:cubicBezTo>
                    <a:cubicBezTo>
                      <a:pt x="1441" y="46"/>
                      <a:pt x="1441" y="46"/>
                      <a:pt x="1443" y="49"/>
                    </a:cubicBezTo>
                    <a:cubicBezTo>
                      <a:pt x="1444" y="51"/>
                      <a:pt x="1445" y="53"/>
                      <a:pt x="1447" y="57"/>
                    </a:cubicBezTo>
                    <a:cubicBezTo>
                      <a:pt x="1449" y="65"/>
                      <a:pt x="1457" y="68"/>
                      <a:pt x="1464" y="72"/>
                    </a:cubicBezTo>
                    <a:cubicBezTo>
                      <a:pt x="1467" y="73"/>
                      <a:pt x="1469" y="74"/>
                      <a:pt x="1471" y="75"/>
                    </a:cubicBezTo>
                    <a:cubicBezTo>
                      <a:pt x="1480" y="80"/>
                      <a:pt x="1489" y="80"/>
                      <a:pt x="1490" y="80"/>
                    </a:cubicBezTo>
                    <a:cubicBezTo>
                      <a:pt x="1490" y="80"/>
                      <a:pt x="1490" y="80"/>
                      <a:pt x="1490" y="80"/>
                    </a:cubicBezTo>
                    <a:cubicBezTo>
                      <a:pt x="1490" y="80"/>
                      <a:pt x="1490" y="80"/>
                      <a:pt x="1490" y="80"/>
                    </a:cubicBezTo>
                    <a:cubicBezTo>
                      <a:pt x="1492" y="81"/>
                      <a:pt x="1497" y="82"/>
                      <a:pt x="1501" y="80"/>
                    </a:cubicBezTo>
                    <a:cubicBezTo>
                      <a:pt x="1502" y="80"/>
                      <a:pt x="1502" y="79"/>
                      <a:pt x="1503" y="79"/>
                    </a:cubicBezTo>
                    <a:cubicBezTo>
                      <a:pt x="1507" y="76"/>
                      <a:pt x="1511" y="74"/>
                      <a:pt x="1515" y="76"/>
                    </a:cubicBezTo>
                    <a:cubicBezTo>
                      <a:pt x="1517" y="77"/>
                      <a:pt x="1519" y="77"/>
                      <a:pt x="1520" y="77"/>
                    </a:cubicBezTo>
                    <a:cubicBezTo>
                      <a:pt x="1524" y="78"/>
                      <a:pt x="1528" y="78"/>
                      <a:pt x="1529" y="82"/>
                    </a:cubicBezTo>
                    <a:cubicBezTo>
                      <a:pt x="1529" y="83"/>
                      <a:pt x="1529" y="83"/>
                      <a:pt x="1529" y="83"/>
                    </a:cubicBezTo>
                    <a:cubicBezTo>
                      <a:pt x="1529" y="83"/>
                      <a:pt x="1532" y="82"/>
                      <a:pt x="1534" y="82"/>
                    </a:cubicBezTo>
                    <a:cubicBezTo>
                      <a:pt x="1535" y="82"/>
                      <a:pt x="1535" y="82"/>
                      <a:pt x="1535" y="82"/>
                    </a:cubicBezTo>
                    <a:cubicBezTo>
                      <a:pt x="1539" y="81"/>
                      <a:pt x="1552" y="78"/>
                      <a:pt x="1554" y="84"/>
                    </a:cubicBezTo>
                    <a:cubicBezTo>
                      <a:pt x="1555" y="87"/>
                      <a:pt x="1556" y="91"/>
                      <a:pt x="1551" y="96"/>
                    </a:cubicBezTo>
                    <a:cubicBezTo>
                      <a:pt x="1550" y="97"/>
                      <a:pt x="1551" y="102"/>
                      <a:pt x="1552" y="106"/>
                    </a:cubicBezTo>
                    <a:cubicBezTo>
                      <a:pt x="1553" y="108"/>
                      <a:pt x="1553" y="110"/>
                      <a:pt x="1554" y="112"/>
                    </a:cubicBezTo>
                    <a:cubicBezTo>
                      <a:pt x="1556" y="121"/>
                      <a:pt x="1557" y="126"/>
                      <a:pt x="1565" y="126"/>
                    </a:cubicBezTo>
                    <a:cubicBezTo>
                      <a:pt x="1573" y="126"/>
                      <a:pt x="1574" y="122"/>
                      <a:pt x="1574" y="119"/>
                    </a:cubicBezTo>
                    <a:cubicBezTo>
                      <a:pt x="1574" y="118"/>
                      <a:pt x="1571" y="113"/>
                      <a:pt x="1569" y="111"/>
                    </a:cubicBezTo>
                    <a:cubicBezTo>
                      <a:pt x="1568" y="110"/>
                      <a:pt x="1568" y="109"/>
                      <a:pt x="1567" y="109"/>
                    </a:cubicBezTo>
                    <a:cubicBezTo>
                      <a:pt x="1566" y="108"/>
                      <a:pt x="1565" y="105"/>
                      <a:pt x="1565" y="103"/>
                    </a:cubicBezTo>
                    <a:cubicBezTo>
                      <a:pt x="1565" y="102"/>
                      <a:pt x="1566" y="101"/>
                      <a:pt x="1567" y="100"/>
                    </a:cubicBezTo>
                    <a:cubicBezTo>
                      <a:pt x="1570" y="99"/>
                      <a:pt x="1572" y="99"/>
                      <a:pt x="1573" y="99"/>
                    </a:cubicBezTo>
                    <a:cubicBezTo>
                      <a:pt x="1573" y="99"/>
                      <a:pt x="1573" y="99"/>
                      <a:pt x="1573" y="99"/>
                    </a:cubicBezTo>
                    <a:cubicBezTo>
                      <a:pt x="1573" y="98"/>
                      <a:pt x="1573" y="98"/>
                      <a:pt x="1573" y="97"/>
                    </a:cubicBezTo>
                    <a:cubicBezTo>
                      <a:pt x="1573" y="92"/>
                      <a:pt x="1576" y="88"/>
                      <a:pt x="1583" y="86"/>
                    </a:cubicBezTo>
                    <a:cubicBezTo>
                      <a:pt x="1587" y="84"/>
                      <a:pt x="1594" y="84"/>
                      <a:pt x="1600" y="83"/>
                    </a:cubicBezTo>
                    <a:cubicBezTo>
                      <a:pt x="1605" y="83"/>
                      <a:pt x="1611" y="82"/>
                      <a:pt x="1613" y="81"/>
                    </a:cubicBezTo>
                    <a:cubicBezTo>
                      <a:pt x="1615" y="80"/>
                      <a:pt x="1615" y="80"/>
                      <a:pt x="1615" y="80"/>
                    </a:cubicBezTo>
                    <a:cubicBezTo>
                      <a:pt x="1619" y="78"/>
                      <a:pt x="1623" y="76"/>
                      <a:pt x="1631" y="74"/>
                    </a:cubicBezTo>
                    <a:cubicBezTo>
                      <a:pt x="1639" y="72"/>
                      <a:pt x="1649" y="70"/>
                      <a:pt x="1658" y="67"/>
                    </a:cubicBezTo>
                    <a:cubicBezTo>
                      <a:pt x="1660" y="67"/>
                      <a:pt x="1660" y="67"/>
                      <a:pt x="1660" y="67"/>
                    </a:cubicBezTo>
                    <a:cubicBezTo>
                      <a:pt x="1666" y="65"/>
                      <a:pt x="1676" y="62"/>
                      <a:pt x="1678" y="58"/>
                    </a:cubicBezTo>
                    <a:cubicBezTo>
                      <a:pt x="1680" y="55"/>
                      <a:pt x="1678" y="44"/>
                      <a:pt x="1677" y="39"/>
                    </a:cubicBezTo>
                    <a:cubicBezTo>
                      <a:pt x="1677" y="38"/>
                      <a:pt x="1677" y="38"/>
                      <a:pt x="1677" y="38"/>
                    </a:cubicBezTo>
                    <a:cubicBezTo>
                      <a:pt x="1676" y="36"/>
                      <a:pt x="1677" y="35"/>
                      <a:pt x="1678" y="34"/>
                    </a:cubicBezTo>
                    <a:cubicBezTo>
                      <a:pt x="1679" y="34"/>
                      <a:pt x="1680" y="33"/>
                      <a:pt x="1683" y="34"/>
                    </a:cubicBezTo>
                    <a:cubicBezTo>
                      <a:pt x="1687" y="35"/>
                      <a:pt x="1692" y="40"/>
                      <a:pt x="1693" y="44"/>
                    </a:cubicBezTo>
                    <a:cubicBezTo>
                      <a:pt x="1693" y="48"/>
                      <a:pt x="1695" y="51"/>
                      <a:pt x="1696" y="51"/>
                    </a:cubicBezTo>
                    <a:cubicBezTo>
                      <a:pt x="1697" y="51"/>
                      <a:pt x="1697" y="52"/>
                      <a:pt x="1699" y="51"/>
                    </a:cubicBezTo>
                    <a:cubicBezTo>
                      <a:pt x="1701" y="48"/>
                      <a:pt x="1704" y="48"/>
                      <a:pt x="1707" y="48"/>
                    </a:cubicBezTo>
                    <a:cubicBezTo>
                      <a:pt x="1709" y="47"/>
                      <a:pt x="1712" y="47"/>
                      <a:pt x="1716" y="45"/>
                    </a:cubicBezTo>
                    <a:cubicBezTo>
                      <a:pt x="1718" y="44"/>
                      <a:pt x="1720" y="43"/>
                      <a:pt x="1721" y="42"/>
                    </a:cubicBezTo>
                    <a:cubicBezTo>
                      <a:pt x="1728" y="38"/>
                      <a:pt x="1736" y="34"/>
                      <a:pt x="1742" y="37"/>
                    </a:cubicBezTo>
                    <a:cubicBezTo>
                      <a:pt x="1746" y="39"/>
                      <a:pt x="1752" y="37"/>
                      <a:pt x="1757" y="35"/>
                    </a:cubicBezTo>
                    <a:cubicBezTo>
                      <a:pt x="1760" y="34"/>
                      <a:pt x="1763" y="33"/>
                      <a:pt x="1766" y="33"/>
                    </a:cubicBezTo>
                    <a:cubicBezTo>
                      <a:pt x="1773" y="31"/>
                      <a:pt x="1782" y="24"/>
                      <a:pt x="1787" y="18"/>
                    </a:cubicBezTo>
                    <a:cubicBezTo>
                      <a:pt x="1788" y="16"/>
                      <a:pt x="1790" y="15"/>
                      <a:pt x="1791" y="13"/>
                    </a:cubicBezTo>
                    <a:cubicBezTo>
                      <a:pt x="1794" y="9"/>
                      <a:pt x="1796" y="5"/>
                      <a:pt x="1801" y="4"/>
                    </a:cubicBezTo>
                    <a:cubicBezTo>
                      <a:pt x="1803" y="4"/>
                      <a:pt x="1805" y="4"/>
                      <a:pt x="1806" y="4"/>
                    </a:cubicBezTo>
                    <a:cubicBezTo>
                      <a:pt x="1809" y="4"/>
                      <a:pt x="1811" y="5"/>
                      <a:pt x="1815" y="1"/>
                    </a:cubicBezTo>
                    <a:cubicBezTo>
                      <a:pt x="1818" y="5"/>
                      <a:pt x="1818" y="5"/>
                      <a:pt x="1818" y="5"/>
                    </a:cubicBezTo>
                    <a:cubicBezTo>
                      <a:pt x="1812" y="9"/>
                      <a:pt x="1809" y="9"/>
                      <a:pt x="1806" y="9"/>
                    </a:cubicBezTo>
                    <a:cubicBezTo>
                      <a:pt x="1804" y="9"/>
                      <a:pt x="1803" y="9"/>
                      <a:pt x="1802" y="9"/>
                    </a:cubicBezTo>
                    <a:cubicBezTo>
                      <a:pt x="1801" y="9"/>
                      <a:pt x="1800" y="10"/>
                      <a:pt x="1799" y="10"/>
                    </a:cubicBezTo>
                    <a:cubicBezTo>
                      <a:pt x="1801" y="10"/>
                      <a:pt x="1802" y="12"/>
                      <a:pt x="1802" y="13"/>
                    </a:cubicBezTo>
                    <a:cubicBezTo>
                      <a:pt x="1802" y="15"/>
                      <a:pt x="1801" y="16"/>
                      <a:pt x="1799" y="16"/>
                    </a:cubicBezTo>
                    <a:cubicBezTo>
                      <a:pt x="1798" y="16"/>
                      <a:pt x="1796" y="15"/>
                      <a:pt x="1796" y="13"/>
                    </a:cubicBezTo>
                    <a:cubicBezTo>
                      <a:pt x="1796" y="14"/>
                      <a:pt x="1795" y="15"/>
                      <a:pt x="1795" y="16"/>
                    </a:cubicBezTo>
                    <a:cubicBezTo>
                      <a:pt x="1793" y="17"/>
                      <a:pt x="1792" y="19"/>
                      <a:pt x="1791" y="21"/>
                    </a:cubicBezTo>
                    <a:cubicBezTo>
                      <a:pt x="1788" y="24"/>
                      <a:pt x="1778" y="35"/>
                      <a:pt x="1767" y="37"/>
                    </a:cubicBezTo>
                    <a:cubicBezTo>
                      <a:pt x="1764" y="38"/>
                      <a:pt x="1761" y="39"/>
                      <a:pt x="1759" y="40"/>
                    </a:cubicBezTo>
                    <a:cubicBezTo>
                      <a:pt x="1752" y="42"/>
                      <a:pt x="1746" y="44"/>
                      <a:pt x="1740" y="41"/>
                    </a:cubicBezTo>
                    <a:cubicBezTo>
                      <a:pt x="1736" y="39"/>
                      <a:pt x="1730" y="42"/>
                      <a:pt x="1723" y="46"/>
                    </a:cubicBezTo>
                    <a:cubicBezTo>
                      <a:pt x="1722" y="47"/>
                      <a:pt x="1720" y="48"/>
                      <a:pt x="1719" y="49"/>
                    </a:cubicBezTo>
                    <a:cubicBezTo>
                      <a:pt x="1714" y="51"/>
                      <a:pt x="1710" y="52"/>
                      <a:pt x="1708" y="52"/>
                    </a:cubicBezTo>
                    <a:cubicBezTo>
                      <a:pt x="1705" y="53"/>
                      <a:pt x="1703" y="53"/>
                      <a:pt x="1701" y="54"/>
                    </a:cubicBezTo>
                    <a:cubicBezTo>
                      <a:pt x="1699" y="56"/>
                      <a:pt x="1697" y="56"/>
                      <a:pt x="1695" y="55"/>
                    </a:cubicBezTo>
                    <a:cubicBezTo>
                      <a:pt x="1691" y="54"/>
                      <a:pt x="1689" y="50"/>
                      <a:pt x="1688" y="45"/>
                    </a:cubicBezTo>
                    <a:cubicBezTo>
                      <a:pt x="1688" y="42"/>
                      <a:pt x="1684" y="39"/>
                      <a:pt x="1681" y="38"/>
                    </a:cubicBezTo>
                    <a:cubicBezTo>
                      <a:pt x="1681" y="39"/>
                      <a:pt x="1681" y="39"/>
                      <a:pt x="1681" y="39"/>
                    </a:cubicBezTo>
                    <a:cubicBezTo>
                      <a:pt x="1683" y="47"/>
                      <a:pt x="1685" y="56"/>
                      <a:pt x="1682" y="61"/>
                    </a:cubicBezTo>
                    <a:cubicBezTo>
                      <a:pt x="1679" y="65"/>
                      <a:pt x="1670" y="68"/>
                      <a:pt x="1661" y="71"/>
                    </a:cubicBezTo>
                    <a:cubicBezTo>
                      <a:pt x="1659" y="72"/>
                      <a:pt x="1659" y="72"/>
                      <a:pt x="1659" y="72"/>
                    </a:cubicBezTo>
                    <a:cubicBezTo>
                      <a:pt x="1650" y="74"/>
                      <a:pt x="1640" y="77"/>
                      <a:pt x="1632" y="79"/>
                    </a:cubicBezTo>
                    <a:cubicBezTo>
                      <a:pt x="1625" y="81"/>
                      <a:pt x="1621" y="82"/>
                      <a:pt x="1617" y="84"/>
                    </a:cubicBezTo>
                    <a:cubicBezTo>
                      <a:pt x="1615" y="85"/>
                      <a:pt x="1615" y="85"/>
                      <a:pt x="1615" y="85"/>
                    </a:cubicBezTo>
                    <a:cubicBezTo>
                      <a:pt x="1612" y="87"/>
                      <a:pt x="1607" y="87"/>
                      <a:pt x="1600" y="88"/>
                    </a:cubicBezTo>
                    <a:cubicBezTo>
                      <a:pt x="1594" y="88"/>
                      <a:pt x="1588" y="89"/>
                      <a:pt x="1585" y="90"/>
                    </a:cubicBezTo>
                    <a:cubicBezTo>
                      <a:pt x="1580" y="92"/>
                      <a:pt x="1578" y="94"/>
                      <a:pt x="1578" y="96"/>
                    </a:cubicBezTo>
                    <a:cubicBezTo>
                      <a:pt x="1578" y="99"/>
                      <a:pt x="1578" y="101"/>
                      <a:pt x="1577" y="102"/>
                    </a:cubicBezTo>
                    <a:cubicBezTo>
                      <a:pt x="1576" y="103"/>
                      <a:pt x="1574" y="103"/>
                      <a:pt x="1573" y="103"/>
                    </a:cubicBezTo>
                    <a:cubicBezTo>
                      <a:pt x="1572" y="103"/>
                      <a:pt x="1571" y="104"/>
                      <a:pt x="1570" y="104"/>
                    </a:cubicBezTo>
                    <a:cubicBezTo>
                      <a:pt x="1570" y="105"/>
                      <a:pt x="1570" y="105"/>
                      <a:pt x="1571" y="106"/>
                    </a:cubicBezTo>
                    <a:cubicBezTo>
                      <a:pt x="1571" y="106"/>
                      <a:pt x="1572" y="107"/>
                      <a:pt x="1573" y="108"/>
                    </a:cubicBezTo>
                    <a:cubicBezTo>
                      <a:pt x="1576" y="112"/>
                      <a:pt x="1579" y="116"/>
                      <a:pt x="1579" y="120"/>
                    </a:cubicBezTo>
                    <a:cubicBezTo>
                      <a:pt x="1578" y="123"/>
                      <a:pt x="1577" y="130"/>
                      <a:pt x="1565" y="130"/>
                    </a:cubicBezTo>
                    <a:close/>
                    <a:moveTo>
                      <a:pt x="1799" y="11"/>
                    </a:moveTo>
                    <a:cubicBezTo>
                      <a:pt x="1798" y="11"/>
                      <a:pt x="1797" y="12"/>
                      <a:pt x="1797" y="13"/>
                    </a:cubicBezTo>
                    <a:cubicBezTo>
                      <a:pt x="1797" y="14"/>
                      <a:pt x="1798" y="15"/>
                      <a:pt x="1799" y="15"/>
                    </a:cubicBezTo>
                    <a:cubicBezTo>
                      <a:pt x="1800" y="15"/>
                      <a:pt x="1801" y="14"/>
                      <a:pt x="1801" y="13"/>
                    </a:cubicBezTo>
                    <a:cubicBezTo>
                      <a:pt x="1801" y="12"/>
                      <a:pt x="1800" y="11"/>
                      <a:pt x="1799" y="11"/>
                    </a:cubicBezTo>
                    <a:close/>
                    <a:moveTo>
                      <a:pt x="1579" y="107"/>
                    </a:moveTo>
                    <a:cubicBezTo>
                      <a:pt x="1578" y="107"/>
                      <a:pt x="1576" y="106"/>
                      <a:pt x="1576" y="104"/>
                    </a:cubicBezTo>
                    <a:cubicBezTo>
                      <a:pt x="1576" y="103"/>
                      <a:pt x="1578" y="101"/>
                      <a:pt x="1579" y="101"/>
                    </a:cubicBezTo>
                    <a:cubicBezTo>
                      <a:pt x="1581" y="101"/>
                      <a:pt x="1582" y="103"/>
                      <a:pt x="1582" y="104"/>
                    </a:cubicBezTo>
                    <a:cubicBezTo>
                      <a:pt x="1582" y="106"/>
                      <a:pt x="1581" y="107"/>
                      <a:pt x="1579" y="107"/>
                    </a:cubicBezTo>
                    <a:close/>
                    <a:moveTo>
                      <a:pt x="1579" y="102"/>
                    </a:moveTo>
                    <a:cubicBezTo>
                      <a:pt x="1578" y="102"/>
                      <a:pt x="1577" y="103"/>
                      <a:pt x="1577" y="104"/>
                    </a:cubicBezTo>
                    <a:cubicBezTo>
                      <a:pt x="1577" y="105"/>
                      <a:pt x="1578" y="106"/>
                      <a:pt x="1579" y="106"/>
                    </a:cubicBezTo>
                    <a:cubicBezTo>
                      <a:pt x="1580" y="106"/>
                      <a:pt x="1581" y="105"/>
                      <a:pt x="1581" y="104"/>
                    </a:cubicBezTo>
                    <a:cubicBezTo>
                      <a:pt x="1581" y="103"/>
                      <a:pt x="1580" y="102"/>
                      <a:pt x="1579" y="102"/>
                    </a:cubicBezTo>
                    <a:close/>
                    <a:moveTo>
                      <a:pt x="1526" y="103"/>
                    </a:moveTo>
                    <a:cubicBezTo>
                      <a:pt x="1524" y="103"/>
                      <a:pt x="1523" y="102"/>
                      <a:pt x="1523" y="100"/>
                    </a:cubicBezTo>
                    <a:cubicBezTo>
                      <a:pt x="1523" y="98"/>
                      <a:pt x="1525" y="97"/>
                      <a:pt x="1527" y="97"/>
                    </a:cubicBezTo>
                    <a:cubicBezTo>
                      <a:pt x="1526" y="97"/>
                      <a:pt x="1526" y="97"/>
                      <a:pt x="1526" y="96"/>
                    </a:cubicBezTo>
                    <a:cubicBezTo>
                      <a:pt x="1526" y="95"/>
                      <a:pt x="1528" y="93"/>
                      <a:pt x="1529" y="93"/>
                    </a:cubicBezTo>
                    <a:cubicBezTo>
                      <a:pt x="1531" y="93"/>
                      <a:pt x="1532" y="95"/>
                      <a:pt x="1532" y="96"/>
                    </a:cubicBezTo>
                    <a:cubicBezTo>
                      <a:pt x="1532" y="98"/>
                      <a:pt x="1530" y="99"/>
                      <a:pt x="1529" y="99"/>
                    </a:cubicBezTo>
                    <a:cubicBezTo>
                      <a:pt x="1529" y="99"/>
                      <a:pt x="1529" y="100"/>
                      <a:pt x="1529" y="100"/>
                    </a:cubicBezTo>
                    <a:cubicBezTo>
                      <a:pt x="1529" y="102"/>
                      <a:pt x="1528" y="103"/>
                      <a:pt x="1526" y="103"/>
                    </a:cubicBezTo>
                    <a:close/>
                    <a:moveTo>
                      <a:pt x="1526" y="98"/>
                    </a:moveTo>
                    <a:cubicBezTo>
                      <a:pt x="1525" y="98"/>
                      <a:pt x="1524" y="99"/>
                      <a:pt x="1524" y="100"/>
                    </a:cubicBezTo>
                    <a:cubicBezTo>
                      <a:pt x="1524" y="101"/>
                      <a:pt x="1525" y="102"/>
                      <a:pt x="1526" y="102"/>
                    </a:cubicBezTo>
                    <a:cubicBezTo>
                      <a:pt x="1527" y="102"/>
                      <a:pt x="1528" y="101"/>
                      <a:pt x="1528" y="100"/>
                    </a:cubicBezTo>
                    <a:cubicBezTo>
                      <a:pt x="1528" y="99"/>
                      <a:pt x="1527" y="98"/>
                      <a:pt x="1526" y="98"/>
                    </a:cubicBezTo>
                    <a:close/>
                    <a:moveTo>
                      <a:pt x="1529" y="94"/>
                    </a:moveTo>
                    <a:cubicBezTo>
                      <a:pt x="1528" y="94"/>
                      <a:pt x="1527" y="95"/>
                      <a:pt x="1527" y="96"/>
                    </a:cubicBezTo>
                    <a:cubicBezTo>
                      <a:pt x="1527" y="97"/>
                      <a:pt x="1528" y="98"/>
                      <a:pt x="1529" y="98"/>
                    </a:cubicBezTo>
                    <a:cubicBezTo>
                      <a:pt x="1530" y="98"/>
                      <a:pt x="1531" y="97"/>
                      <a:pt x="1531" y="96"/>
                    </a:cubicBezTo>
                    <a:cubicBezTo>
                      <a:pt x="1531" y="95"/>
                      <a:pt x="1530" y="94"/>
                      <a:pt x="1529" y="94"/>
                    </a:cubicBezTo>
                    <a:close/>
                    <a:moveTo>
                      <a:pt x="1524" y="94"/>
                    </a:moveTo>
                    <a:cubicBezTo>
                      <a:pt x="1523" y="94"/>
                      <a:pt x="1521" y="92"/>
                      <a:pt x="1521" y="91"/>
                    </a:cubicBezTo>
                    <a:cubicBezTo>
                      <a:pt x="1521" y="89"/>
                      <a:pt x="1523" y="88"/>
                      <a:pt x="1524" y="88"/>
                    </a:cubicBezTo>
                    <a:cubicBezTo>
                      <a:pt x="1526" y="88"/>
                      <a:pt x="1527" y="89"/>
                      <a:pt x="1527" y="91"/>
                    </a:cubicBezTo>
                    <a:cubicBezTo>
                      <a:pt x="1527" y="92"/>
                      <a:pt x="1526" y="94"/>
                      <a:pt x="1524" y="94"/>
                    </a:cubicBezTo>
                    <a:close/>
                    <a:moveTo>
                      <a:pt x="1524" y="89"/>
                    </a:moveTo>
                    <a:cubicBezTo>
                      <a:pt x="1523" y="89"/>
                      <a:pt x="1522" y="90"/>
                      <a:pt x="1522" y="91"/>
                    </a:cubicBezTo>
                    <a:cubicBezTo>
                      <a:pt x="1522" y="92"/>
                      <a:pt x="1523" y="93"/>
                      <a:pt x="1524" y="93"/>
                    </a:cubicBezTo>
                    <a:cubicBezTo>
                      <a:pt x="1525" y="93"/>
                      <a:pt x="1526" y="92"/>
                      <a:pt x="1526" y="91"/>
                    </a:cubicBezTo>
                    <a:cubicBezTo>
                      <a:pt x="1526" y="90"/>
                      <a:pt x="1525" y="89"/>
                      <a:pt x="1524" y="89"/>
                    </a:cubicBezTo>
                    <a:close/>
                    <a:moveTo>
                      <a:pt x="1929" y="67"/>
                    </a:moveTo>
                    <a:cubicBezTo>
                      <a:pt x="1929" y="67"/>
                      <a:pt x="1928" y="67"/>
                      <a:pt x="1927" y="67"/>
                    </a:cubicBezTo>
                    <a:cubicBezTo>
                      <a:pt x="1925" y="66"/>
                      <a:pt x="1923" y="64"/>
                      <a:pt x="1924" y="59"/>
                    </a:cubicBezTo>
                    <a:cubicBezTo>
                      <a:pt x="1925" y="56"/>
                      <a:pt x="1918" y="51"/>
                      <a:pt x="1916" y="49"/>
                    </a:cubicBezTo>
                    <a:cubicBezTo>
                      <a:pt x="1915" y="49"/>
                      <a:pt x="1915" y="49"/>
                      <a:pt x="1915" y="49"/>
                    </a:cubicBezTo>
                    <a:cubicBezTo>
                      <a:pt x="1911" y="46"/>
                      <a:pt x="1905" y="35"/>
                      <a:pt x="1904" y="31"/>
                    </a:cubicBezTo>
                    <a:cubicBezTo>
                      <a:pt x="1903" y="30"/>
                      <a:pt x="1903" y="30"/>
                      <a:pt x="1903" y="30"/>
                    </a:cubicBezTo>
                    <a:cubicBezTo>
                      <a:pt x="1901" y="25"/>
                      <a:pt x="1899" y="18"/>
                      <a:pt x="1900" y="14"/>
                    </a:cubicBezTo>
                    <a:cubicBezTo>
                      <a:pt x="1901" y="11"/>
                      <a:pt x="1901" y="4"/>
                      <a:pt x="1901" y="2"/>
                    </a:cubicBezTo>
                    <a:cubicBezTo>
                      <a:pt x="1905" y="2"/>
                      <a:pt x="1905" y="2"/>
                      <a:pt x="1905" y="2"/>
                    </a:cubicBezTo>
                    <a:cubicBezTo>
                      <a:pt x="1906" y="3"/>
                      <a:pt x="1906" y="11"/>
                      <a:pt x="1905" y="15"/>
                    </a:cubicBezTo>
                    <a:cubicBezTo>
                      <a:pt x="1904" y="18"/>
                      <a:pt x="1906" y="25"/>
                      <a:pt x="1907" y="28"/>
                    </a:cubicBezTo>
                    <a:cubicBezTo>
                      <a:pt x="1908" y="30"/>
                      <a:pt x="1908" y="30"/>
                      <a:pt x="1908" y="30"/>
                    </a:cubicBezTo>
                    <a:cubicBezTo>
                      <a:pt x="1909" y="33"/>
                      <a:pt x="1915" y="43"/>
                      <a:pt x="1918" y="45"/>
                    </a:cubicBezTo>
                    <a:cubicBezTo>
                      <a:pt x="1919" y="46"/>
                      <a:pt x="1919" y="46"/>
                      <a:pt x="1919" y="46"/>
                    </a:cubicBezTo>
                    <a:cubicBezTo>
                      <a:pt x="1923" y="49"/>
                      <a:pt x="1930" y="54"/>
                      <a:pt x="1929" y="60"/>
                    </a:cubicBezTo>
                    <a:cubicBezTo>
                      <a:pt x="1928" y="62"/>
                      <a:pt x="1929" y="62"/>
                      <a:pt x="1929" y="63"/>
                    </a:cubicBezTo>
                    <a:cubicBezTo>
                      <a:pt x="1930" y="62"/>
                      <a:pt x="1930" y="61"/>
                      <a:pt x="1929" y="60"/>
                    </a:cubicBezTo>
                    <a:cubicBezTo>
                      <a:pt x="1928" y="54"/>
                      <a:pt x="1928" y="45"/>
                      <a:pt x="1932" y="41"/>
                    </a:cubicBezTo>
                    <a:cubicBezTo>
                      <a:pt x="1935" y="39"/>
                      <a:pt x="1942" y="29"/>
                      <a:pt x="1945" y="19"/>
                    </a:cubicBezTo>
                    <a:cubicBezTo>
                      <a:pt x="1945" y="18"/>
                      <a:pt x="1946" y="16"/>
                      <a:pt x="1946" y="15"/>
                    </a:cubicBezTo>
                    <a:cubicBezTo>
                      <a:pt x="1948" y="10"/>
                      <a:pt x="1948" y="9"/>
                      <a:pt x="1948" y="2"/>
                    </a:cubicBezTo>
                    <a:cubicBezTo>
                      <a:pt x="1953" y="2"/>
                      <a:pt x="1953" y="2"/>
                      <a:pt x="1953" y="2"/>
                    </a:cubicBezTo>
                    <a:cubicBezTo>
                      <a:pt x="1953" y="10"/>
                      <a:pt x="1953" y="11"/>
                      <a:pt x="1951" y="17"/>
                    </a:cubicBezTo>
                    <a:cubicBezTo>
                      <a:pt x="1950" y="18"/>
                      <a:pt x="1950" y="19"/>
                      <a:pt x="1949" y="21"/>
                    </a:cubicBezTo>
                    <a:cubicBezTo>
                      <a:pt x="1946" y="31"/>
                      <a:pt x="1939" y="41"/>
                      <a:pt x="1935" y="45"/>
                    </a:cubicBezTo>
                    <a:cubicBezTo>
                      <a:pt x="1933" y="47"/>
                      <a:pt x="1933" y="54"/>
                      <a:pt x="1934" y="59"/>
                    </a:cubicBezTo>
                    <a:cubicBezTo>
                      <a:pt x="1935" y="64"/>
                      <a:pt x="1933" y="66"/>
                      <a:pt x="1932" y="67"/>
                    </a:cubicBezTo>
                    <a:cubicBezTo>
                      <a:pt x="1931" y="67"/>
                      <a:pt x="1930" y="67"/>
                      <a:pt x="1929" y="67"/>
                    </a:cubicBezTo>
                    <a:close/>
                    <a:moveTo>
                      <a:pt x="1930" y="63"/>
                    </a:moveTo>
                    <a:cubicBezTo>
                      <a:pt x="1930" y="63"/>
                      <a:pt x="1930" y="63"/>
                      <a:pt x="1930" y="63"/>
                    </a:cubicBezTo>
                    <a:cubicBezTo>
                      <a:pt x="1930" y="63"/>
                      <a:pt x="1930" y="63"/>
                      <a:pt x="1930" y="63"/>
                    </a:cubicBezTo>
                    <a:close/>
                    <a:moveTo>
                      <a:pt x="1956" y="63"/>
                    </a:moveTo>
                    <a:cubicBezTo>
                      <a:pt x="1955" y="63"/>
                      <a:pt x="1953" y="62"/>
                      <a:pt x="1953" y="60"/>
                    </a:cubicBezTo>
                    <a:cubicBezTo>
                      <a:pt x="1953" y="59"/>
                      <a:pt x="1955" y="57"/>
                      <a:pt x="1956" y="57"/>
                    </a:cubicBezTo>
                    <a:cubicBezTo>
                      <a:pt x="1958" y="57"/>
                      <a:pt x="1959" y="59"/>
                      <a:pt x="1959" y="60"/>
                    </a:cubicBezTo>
                    <a:cubicBezTo>
                      <a:pt x="1959" y="62"/>
                      <a:pt x="1958" y="63"/>
                      <a:pt x="1956" y="63"/>
                    </a:cubicBezTo>
                    <a:close/>
                    <a:moveTo>
                      <a:pt x="1956" y="58"/>
                    </a:moveTo>
                    <a:cubicBezTo>
                      <a:pt x="1955" y="58"/>
                      <a:pt x="1954" y="59"/>
                      <a:pt x="1954" y="60"/>
                    </a:cubicBezTo>
                    <a:cubicBezTo>
                      <a:pt x="1954" y="61"/>
                      <a:pt x="1955" y="62"/>
                      <a:pt x="1956" y="62"/>
                    </a:cubicBezTo>
                    <a:cubicBezTo>
                      <a:pt x="1957" y="62"/>
                      <a:pt x="1958" y="61"/>
                      <a:pt x="1958" y="60"/>
                    </a:cubicBezTo>
                    <a:cubicBezTo>
                      <a:pt x="1958" y="59"/>
                      <a:pt x="1957" y="58"/>
                      <a:pt x="1956" y="58"/>
                    </a:cubicBezTo>
                    <a:close/>
                    <a:moveTo>
                      <a:pt x="1949" y="41"/>
                    </a:moveTo>
                    <a:cubicBezTo>
                      <a:pt x="1947" y="41"/>
                      <a:pt x="1946" y="40"/>
                      <a:pt x="1946" y="38"/>
                    </a:cubicBezTo>
                    <a:cubicBezTo>
                      <a:pt x="1946" y="36"/>
                      <a:pt x="1947" y="35"/>
                      <a:pt x="1949" y="35"/>
                    </a:cubicBezTo>
                    <a:cubicBezTo>
                      <a:pt x="1950" y="35"/>
                      <a:pt x="1952" y="36"/>
                      <a:pt x="1952" y="38"/>
                    </a:cubicBezTo>
                    <a:cubicBezTo>
                      <a:pt x="1952" y="40"/>
                      <a:pt x="1950" y="41"/>
                      <a:pt x="1949" y="41"/>
                    </a:cubicBezTo>
                    <a:close/>
                    <a:moveTo>
                      <a:pt x="1949" y="36"/>
                    </a:moveTo>
                    <a:cubicBezTo>
                      <a:pt x="1948" y="36"/>
                      <a:pt x="1947" y="37"/>
                      <a:pt x="1947" y="38"/>
                    </a:cubicBezTo>
                    <a:cubicBezTo>
                      <a:pt x="1947" y="39"/>
                      <a:pt x="1948" y="40"/>
                      <a:pt x="1949" y="40"/>
                    </a:cubicBezTo>
                    <a:cubicBezTo>
                      <a:pt x="1950" y="40"/>
                      <a:pt x="1951" y="39"/>
                      <a:pt x="1951" y="38"/>
                    </a:cubicBezTo>
                    <a:cubicBezTo>
                      <a:pt x="1951" y="37"/>
                      <a:pt x="1950" y="36"/>
                      <a:pt x="1949" y="36"/>
                    </a:cubicBezTo>
                    <a:close/>
                    <a:moveTo>
                      <a:pt x="1876" y="29"/>
                    </a:moveTo>
                    <a:cubicBezTo>
                      <a:pt x="1874" y="29"/>
                      <a:pt x="1873" y="28"/>
                      <a:pt x="1873" y="26"/>
                    </a:cubicBezTo>
                    <a:cubicBezTo>
                      <a:pt x="1873" y="25"/>
                      <a:pt x="1874" y="23"/>
                      <a:pt x="1876" y="23"/>
                    </a:cubicBezTo>
                    <a:cubicBezTo>
                      <a:pt x="1877" y="23"/>
                      <a:pt x="1879" y="25"/>
                      <a:pt x="1879" y="26"/>
                    </a:cubicBezTo>
                    <a:cubicBezTo>
                      <a:pt x="1879" y="28"/>
                      <a:pt x="1877" y="29"/>
                      <a:pt x="1876" y="29"/>
                    </a:cubicBezTo>
                    <a:close/>
                    <a:moveTo>
                      <a:pt x="1876" y="24"/>
                    </a:moveTo>
                    <a:cubicBezTo>
                      <a:pt x="1875" y="24"/>
                      <a:pt x="1874" y="25"/>
                      <a:pt x="1874" y="26"/>
                    </a:cubicBezTo>
                    <a:cubicBezTo>
                      <a:pt x="1874" y="27"/>
                      <a:pt x="1875" y="28"/>
                      <a:pt x="1876" y="28"/>
                    </a:cubicBezTo>
                    <a:cubicBezTo>
                      <a:pt x="1877" y="28"/>
                      <a:pt x="1878" y="27"/>
                      <a:pt x="1878" y="26"/>
                    </a:cubicBezTo>
                    <a:cubicBezTo>
                      <a:pt x="1878" y="25"/>
                      <a:pt x="1877" y="24"/>
                      <a:pt x="1876" y="24"/>
                    </a:cubicBezTo>
                    <a:close/>
                    <a:moveTo>
                      <a:pt x="1873" y="22"/>
                    </a:moveTo>
                    <a:cubicBezTo>
                      <a:pt x="1871" y="22"/>
                      <a:pt x="1870" y="21"/>
                      <a:pt x="1870" y="19"/>
                    </a:cubicBezTo>
                    <a:cubicBezTo>
                      <a:pt x="1870" y="18"/>
                      <a:pt x="1871" y="16"/>
                      <a:pt x="1873" y="16"/>
                    </a:cubicBezTo>
                    <a:cubicBezTo>
                      <a:pt x="1874" y="16"/>
                      <a:pt x="1875" y="18"/>
                      <a:pt x="1875" y="19"/>
                    </a:cubicBezTo>
                    <a:cubicBezTo>
                      <a:pt x="1875" y="21"/>
                      <a:pt x="1874" y="22"/>
                      <a:pt x="1873" y="22"/>
                    </a:cubicBezTo>
                    <a:close/>
                    <a:moveTo>
                      <a:pt x="1873" y="17"/>
                    </a:moveTo>
                    <a:cubicBezTo>
                      <a:pt x="1872" y="17"/>
                      <a:pt x="1871" y="18"/>
                      <a:pt x="1871" y="19"/>
                    </a:cubicBezTo>
                    <a:cubicBezTo>
                      <a:pt x="1871" y="20"/>
                      <a:pt x="1872" y="21"/>
                      <a:pt x="1873" y="21"/>
                    </a:cubicBezTo>
                    <a:cubicBezTo>
                      <a:pt x="1874" y="21"/>
                      <a:pt x="1874" y="20"/>
                      <a:pt x="1874" y="19"/>
                    </a:cubicBezTo>
                    <a:cubicBezTo>
                      <a:pt x="1874" y="18"/>
                      <a:pt x="1874" y="17"/>
                      <a:pt x="1873" y="17"/>
                    </a:cubicBezTo>
                    <a:close/>
                    <a:moveTo>
                      <a:pt x="1884" y="12"/>
                    </a:moveTo>
                    <a:cubicBezTo>
                      <a:pt x="1882" y="12"/>
                      <a:pt x="1881" y="11"/>
                      <a:pt x="1881" y="9"/>
                    </a:cubicBezTo>
                    <a:cubicBezTo>
                      <a:pt x="1881" y="7"/>
                      <a:pt x="1882" y="6"/>
                      <a:pt x="1884" y="6"/>
                    </a:cubicBezTo>
                    <a:cubicBezTo>
                      <a:pt x="1886" y="6"/>
                      <a:pt x="1887" y="7"/>
                      <a:pt x="1887" y="9"/>
                    </a:cubicBezTo>
                    <a:cubicBezTo>
                      <a:pt x="1887" y="11"/>
                      <a:pt x="1886" y="12"/>
                      <a:pt x="1884" y="12"/>
                    </a:cubicBezTo>
                    <a:close/>
                    <a:moveTo>
                      <a:pt x="1884" y="7"/>
                    </a:moveTo>
                    <a:cubicBezTo>
                      <a:pt x="1883" y="7"/>
                      <a:pt x="1882" y="8"/>
                      <a:pt x="1882" y="9"/>
                    </a:cubicBezTo>
                    <a:cubicBezTo>
                      <a:pt x="1882" y="10"/>
                      <a:pt x="1883" y="11"/>
                      <a:pt x="1884" y="11"/>
                    </a:cubicBezTo>
                    <a:cubicBezTo>
                      <a:pt x="1885" y="11"/>
                      <a:pt x="1886" y="10"/>
                      <a:pt x="1886" y="9"/>
                    </a:cubicBezTo>
                    <a:cubicBezTo>
                      <a:pt x="1886" y="8"/>
                      <a:pt x="1885" y="7"/>
                      <a:pt x="1884" y="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iṣlîďè"/>
              <p:cNvSpPr/>
              <p:nvPr/>
            </p:nvSpPr>
            <p:spPr bwMode="auto">
              <a:xfrm>
                <a:off x="8759825" y="4651375"/>
                <a:ext cx="25400" cy="33338"/>
              </a:xfrm>
              <a:custGeom>
                <a:avLst/>
                <a:gdLst>
                  <a:gd name="T0" fmla="*/ 11 w 12"/>
                  <a:gd name="T1" fmla="*/ 16 h 16"/>
                  <a:gd name="T2" fmla="*/ 12 w 12"/>
                  <a:gd name="T3" fmla="*/ 12 h 16"/>
                  <a:gd name="T4" fmla="*/ 11 w 12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6">
                    <a:moveTo>
                      <a:pt x="11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0"/>
                      <a:pt x="0" y="15"/>
                      <a:pt x="11" y="16"/>
                    </a:cubicBezTo>
                    <a:close/>
                  </a:path>
                </a:pathLst>
              </a:custGeom>
              <a:solidFill>
                <a:srgbClr val="F4F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îṧļîḋe"/>
              <p:cNvSpPr/>
              <p:nvPr/>
            </p:nvSpPr>
            <p:spPr bwMode="auto">
              <a:xfrm>
                <a:off x="8769350" y="4662488"/>
                <a:ext cx="22225" cy="26988"/>
              </a:xfrm>
              <a:custGeom>
                <a:avLst/>
                <a:gdLst>
                  <a:gd name="T0" fmla="*/ 7 w 11"/>
                  <a:gd name="T1" fmla="*/ 13 h 13"/>
                  <a:gd name="T2" fmla="*/ 7 w 11"/>
                  <a:gd name="T3" fmla="*/ 13 h 13"/>
                  <a:gd name="T4" fmla="*/ 7 w 11"/>
                  <a:gd name="T5" fmla="*/ 13 h 13"/>
                  <a:gd name="T6" fmla="*/ 0 w 11"/>
                  <a:gd name="T7" fmla="*/ 7 h 13"/>
                  <a:gd name="T8" fmla="*/ 6 w 11"/>
                  <a:gd name="T9" fmla="*/ 0 h 13"/>
                  <a:gd name="T10" fmla="*/ 6 w 11"/>
                  <a:gd name="T11" fmla="*/ 0 h 13"/>
                  <a:gd name="T12" fmla="*/ 11 w 11"/>
                  <a:gd name="T13" fmla="*/ 7 h 13"/>
                  <a:gd name="T14" fmla="*/ 9 w 11"/>
                  <a:gd name="T15" fmla="*/ 12 h 13"/>
                  <a:gd name="T16" fmla="*/ 7 w 11"/>
                  <a:gd name="T17" fmla="*/ 13 h 13"/>
                  <a:gd name="T18" fmla="*/ 6 w 11"/>
                  <a:gd name="T19" fmla="*/ 5 h 13"/>
                  <a:gd name="T20" fmla="*/ 5 w 11"/>
                  <a:gd name="T21" fmla="*/ 7 h 13"/>
                  <a:gd name="T22" fmla="*/ 6 w 11"/>
                  <a:gd name="T23" fmla="*/ 8 h 13"/>
                  <a:gd name="T24" fmla="*/ 6 w 11"/>
                  <a:gd name="T25" fmla="*/ 7 h 13"/>
                  <a:gd name="T26" fmla="*/ 6 w 11"/>
                  <a:gd name="T2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7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13"/>
                      <a:pt x="0" y="9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11" y="1"/>
                      <a:pt x="11" y="7"/>
                    </a:cubicBezTo>
                    <a:cubicBezTo>
                      <a:pt x="11" y="9"/>
                      <a:pt x="10" y="11"/>
                      <a:pt x="9" y="12"/>
                    </a:cubicBezTo>
                    <a:cubicBezTo>
                      <a:pt x="9" y="13"/>
                      <a:pt x="8" y="13"/>
                      <a:pt x="7" y="13"/>
                    </a:cubicBezTo>
                    <a:close/>
                    <a:moveTo>
                      <a:pt x="6" y="5"/>
                    </a:moveTo>
                    <a:cubicBezTo>
                      <a:pt x="5" y="5"/>
                      <a:pt x="5" y="6"/>
                      <a:pt x="5" y="7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6"/>
                      <a:pt x="6" y="5"/>
                      <a:pt x="6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ïṥḻiḍe"/>
              <p:cNvSpPr/>
              <p:nvPr/>
            </p:nvSpPr>
            <p:spPr bwMode="auto">
              <a:xfrm>
                <a:off x="6534150" y="2508250"/>
                <a:ext cx="2286000" cy="4351338"/>
              </a:xfrm>
              <a:custGeom>
                <a:avLst/>
                <a:gdLst>
                  <a:gd name="T0" fmla="*/ 59 w 1066"/>
                  <a:gd name="T1" fmla="*/ 2023 h 2031"/>
                  <a:gd name="T2" fmla="*/ 17 w 1066"/>
                  <a:gd name="T3" fmla="*/ 2004 h 2031"/>
                  <a:gd name="T4" fmla="*/ 5 w 1066"/>
                  <a:gd name="T5" fmla="*/ 1966 h 2031"/>
                  <a:gd name="T6" fmla="*/ 16 w 1066"/>
                  <a:gd name="T7" fmla="*/ 1925 h 2031"/>
                  <a:gd name="T8" fmla="*/ 53 w 1066"/>
                  <a:gd name="T9" fmla="*/ 1894 h 2031"/>
                  <a:gd name="T10" fmla="*/ 86 w 1066"/>
                  <a:gd name="T11" fmla="*/ 1882 h 2031"/>
                  <a:gd name="T12" fmla="*/ 128 w 1066"/>
                  <a:gd name="T13" fmla="*/ 1880 h 2031"/>
                  <a:gd name="T14" fmla="*/ 173 w 1066"/>
                  <a:gd name="T15" fmla="*/ 1869 h 2031"/>
                  <a:gd name="T16" fmla="*/ 211 w 1066"/>
                  <a:gd name="T17" fmla="*/ 1878 h 2031"/>
                  <a:gd name="T18" fmla="*/ 220 w 1066"/>
                  <a:gd name="T19" fmla="*/ 1906 h 2031"/>
                  <a:gd name="T20" fmla="*/ 189 w 1066"/>
                  <a:gd name="T21" fmla="*/ 1925 h 2031"/>
                  <a:gd name="T22" fmla="*/ 173 w 1066"/>
                  <a:gd name="T23" fmla="*/ 1968 h 2031"/>
                  <a:gd name="T24" fmla="*/ 138 w 1066"/>
                  <a:gd name="T25" fmla="*/ 2005 h 2031"/>
                  <a:gd name="T26" fmla="*/ 103 w 1066"/>
                  <a:gd name="T27" fmla="*/ 2023 h 2031"/>
                  <a:gd name="T28" fmla="*/ 99 w 1066"/>
                  <a:gd name="T29" fmla="*/ 2025 h 2031"/>
                  <a:gd name="T30" fmla="*/ 128 w 1066"/>
                  <a:gd name="T31" fmla="*/ 2010 h 2031"/>
                  <a:gd name="T32" fmla="*/ 169 w 1066"/>
                  <a:gd name="T33" fmla="*/ 1978 h 2031"/>
                  <a:gd name="T34" fmla="*/ 178 w 1066"/>
                  <a:gd name="T35" fmla="*/ 1945 h 2031"/>
                  <a:gd name="T36" fmla="*/ 203 w 1066"/>
                  <a:gd name="T37" fmla="*/ 1913 h 2031"/>
                  <a:gd name="T38" fmla="*/ 211 w 1066"/>
                  <a:gd name="T39" fmla="*/ 1887 h 2031"/>
                  <a:gd name="T40" fmla="*/ 178 w 1066"/>
                  <a:gd name="T41" fmla="*/ 1869 h 2031"/>
                  <a:gd name="T42" fmla="*/ 163 w 1066"/>
                  <a:gd name="T43" fmla="*/ 1869 h 2031"/>
                  <a:gd name="T44" fmla="*/ 115 w 1066"/>
                  <a:gd name="T45" fmla="*/ 1880 h 2031"/>
                  <a:gd name="T46" fmla="*/ 81 w 1066"/>
                  <a:gd name="T47" fmla="*/ 1887 h 2031"/>
                  <a:gd name="T48" fmla="*/ 68 w 1066"/>
                  <a:gd name="T49" fmla="*/ 1893 h 2031"/>
                  <a:gd name="T50" fmla="*/ 11 w 1066"/>
                  <a:gd name="T51" fmla="*/ 1935 h 2031"/>
                  <a:gd name="T52" fmla="*/ 12 w 1066"/>
                  <a:gd name="T53" fmla="*/ 1981 h 2031"/>
                  <a:gd name="T54" fmla="*/ 38 w 1066"/>
                  <a:gd name="T55" fmla="*/ 2012 h 2031"/>
                  <a:gd name="T56" fmla="*/ 78 w 1066"/>
                  <a:gd name="T57" fmla="*/ 2021 h 2031"/>
                  <a:gd name="T58" fmla="*/ 452 w 1066"/>
                  <a:gd name="T59" fmla="*/ 1669 h 2031"/>
                  <a:gd name="T60" fmla="*/ 459 w 1066"/>
                  <a:gd name="T61" fmla="*/ 1678 h 2031"/>
                  <a:gd name="T62" fmla="*/ 462 w 1066"/>
                  <a:gd name="T63" fmla="*/ 1670 h 2031"/>
                  <a:gd name="T64" fmla="*/ 466 w 1066"/>
                  <a:gd name="T65" fmla="*/ 1672 h 2031"/>
                  <a:gd name="T66" fmla="*/ 1037 w 1066"/>
                  <a:gd name="T67" fmla="*/ 921 h 2031"/>
                  <a:gd name="T68" fmla="*/ 1041 w 1066"/>
                  <a:gd name="T69" fmla="*/ 919 h 2031"/>
                  <a:gd name="T70" fmla="*/ 1040 w 1066"/>
                  <a:gd name="T71" fmla="*/ 917 h 2031"/>
                  <a:gd name="T72" fmla="*/ 997 w 1066"/>
                  <a:gd name="T73" fmla="*/ 804 h 2031"/>
                  <a:gd name="T74" fmla="*/ 1013 w 1066"/>
                  <a:gd name="T75" fmla="*/ 813 h 2031"/>
                  <a:gd name="T76" fmla="*/ 982 w 1066"/>
                  <a:gd name="T77" fmla="*/ 791 h 2031"/>
                  <a:gd name="T78" fmla="*/ 991 w 1066"/>
                  <a:gd name="T79" fmla="*/ 776 h 2031"/>
                  <a:gd name="T80" fmla="*/ 970 w 1066"/>
                  <a:gd name="T81" fmla="*/ 777 h 2031"/>
                  <a:gd name="T82" fmla="*/ 996 w 1066"/>
                  <a:gd name="T83" fmla="*/ 784 h 2031"/>
                  <a:gd name="T84" fmla="*/ 967 w 1066"/>
                  <a:gd name="T85" fmla="*/ 776 h 2031"/>
                  <a:gd name="T86" fmla="*/ 966 w 1066"/>
                  <a:gd name="T87" fmla="*/ 778 h 2031"/>
                  <a:gd name="T88" fmla="*/ 874 w 1066"/>
                  <a:gd name="T89" fmla="*/ 230 h 2031"/>
                  <a:gd name="T90" fmla="*/ 870 w 1066"/>
                  <a:gd name="T91" fmla="*/ 231 h 2031"/>
                  <a:gd name="T92" fmla="*/ 858 w 1066"/>
                  <a:gd name="T93" fmla="*/ 227 h 2031"/>
                  <a:gd name="T94" fmla="*/ 862 w 1066"/>
                  <a:gd name="T95" fmla="*/ 229 h 2031"/>
                  <a:gd name="T96" fmla="*/ 861 w 1066"/>
                  <a:gd name="T97" fmla="*/ 227 h 2031"/>
                  <a:gd name="T98" fmla="*/ 864 w 1066"/>
                  <a:gd name="T99" fmla="*/ 209 h 2031"/>
                  <a:gd name="T100" fmla="*/ 868 w 1066"/>
                  <a:gd name="T101" fmla="*/ 211 h 2031"/>
                  <a:gd name="T102" fmla="*/ 893 w 1066"/>
                  <a:gd name="T103" fmla="*/ 102 h 2031"/>
                  <a:gd name="T104" fmla="*/ 884 w 1066"/>
                  <a:gd name="T105" fmla="*/ 91 h 2031"/>
                  <a:gd name="T106" fmla="*/ 905 w 1066"/>
                  <a:gd name="T107" fmla="*/ 87 h 2031"/>
                  <a:gd name="T108" fmla="*/ 898 w 1066"/>
                  <a:gd name="T109" fmla="*/ 100 h 2031"/>
                  <a:gd name="T110" fmla="*/ 901 w 1066"/>
                  <a:gd name="T111" fmla="*/ 84 h 2031"/>
                  <a:gd name="T112" fmla="*/ 886 w 1066"/>
                  <a:gd name="T113" fmla="*/ 88 h 2031"/>
                  <a:gd name="T114" fmla="*/ 846 w 1066"/>
                  <a:gd name="T115" fmla="*/ 2 h 2031"/>
                  <a:gd name="T116" fmla="*/ 846 w 1066"/>
                  <a:gd name="T117" fmla="*/ 13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66" h="2031">
                    <a:moveTo>
                      <a:pt x="97" y="2031"/>
                    </a:moveTo>
                    <a:cubicBezTo>
                      <a:pt x="96" y="2031"/>
                      <a:pt x="94" y="2030"/>
                      <a:pt x="93" y="2030"/>
                    </a:cubicBezTo>
                    <a:cubicBezTo>
                      <a:pt x="92" y="2029"/>
                      <a:pt x="92" y="2028"/>
                      <a:pt x="91" y="2028"/>
                    </a:cubicBezTo>
                    <a:cubicBezTo>
                      <a:pt x="90" y="2027"/>
                      <a:pt x="89" y="2026"/>
                      <a:pt x="85" y="2025"/>
                    </a:cubicBezTo>
                    <a:cubicBezTo>
                      <a:pt x="81" y="2025"/>
                      <a:pt x="80" y="2025"/>
                      <a:pt x="78" y="2025"/>
                    </a:cubicBezTo>
                    <a:cubicBezTo>
                      <a:pt x="77" y="2025"/>
                      <a:pt x="75" y="2026"/>
                      <a:pt x="70" y="2025"/>
                    </a:cubicBezTo>
                    <a:cubicBezTo>
                      <a:pt x="67" y="2025"/>
                      <a:pt x="65" y="2025"/>
                      <a:pt x="64" y="2023"/>
                    </a:cubicBezTo>
                    <a:cubicBezTo>
                      <a:pt x="63" y="2023"/>
                      <a:pt x="62" y="2023"/>
                      <a:pt x="59" y="2023"/>
                    </a:cubicBezTo>
                    <a:cubicBezTo>
                      <a:pt x="50" y="2022"/>
                      <a:pt x="48" y="2021"/>
                      <a:pt x="46" y="2019"/>
                    </a:cubicBezTo>
                    <a:cubicBezTo>
                      <a:pt x="45" y="2019"/>
                      <a:pt x="45" y="2018"/>
                      <a:pt x="45" y="2018"/>
                    </a:cubicBezTo>
                    <a:cubicBezTo>
                      <a:pt x="44" y="2018"/>
                      <a:pt x="44" y="2018"/>
                      <a:pt x="44" y="2018"/>
                    </a:cubicBezTo>
                    <a:cubicBezTo>
                      <a:pt x="42" y="2017"/>
                      <a:pt x="42" y="2017"/>
                      <a:pt x="40" y="2017"/>
                    </a:cubicBezTo>
                    <a:cubicBezTo>
                      <a:pt x="38" y="2017"/>
                      <a:pt x="34" y="2017"/>
                      <a:pt x="34" y="2013"/>
                    </a:cubicBezTo>
                    <a:cubicBezTo>
                      <a:pt x="33" y="2013"/>
                      <a:pt x="33" y="2013"/>
                      <a:pt x="33" y="2013"/>
                    </a:cubicBezTo>
                    <a:cubicBezTo>
                      <a:pt x="29" y="2013"/>
                      <a:pt x="23" y="2008"/>
                      <a:pt x="22" y="2005"/>
                    </a:cubicBezTo>
                    <a:cubicBezTo>
                      <a:pt x="22" y="2004"/>
                      <a:pt x="19" y="2004"/>
                      <a:pt x="17" y="2004"/>
                    </a:cubicBezTo>
                    <a:cubicBezTo>
                      <a:pt x="16" y="2004"/>
                      <a:pt x="15" y="2004"/>
                      <a:pt x="15" y="2003"/>
                    </a:cubicBezTo>
                    <a:cubicBezTo>
                      <a:pt x="13" y="2003"/>
                      <a:pt x="11" y="2001"/>
                      <a:pt x="9" y="1999"/>
                    </a:cubicBezTo>
                    <a:cubicBezTo>
                      <a:pt x="9" y="1997"/>
                      <a:pt x="8" y="1994"/>
                      <a:pt x="10" y="1991"/>
                    </a:cubicBezTo>
                    <a:cubicBezTo>
                      <a:pt x="12" y="1987"/>
                      <a:pt x="12" y="1986"/>
                      <a:pt x="12" y="1986"/>
                    </a:cubicBezTo>
                    <a:cubicBezTo>
                      <a:pt x="12" y="1986"/>
                      <a:pt x="11" y="1986"/>
                      <a:pt x="11" y="1986"/>
                    </a:cubicBezTo>
                    <a:cubicBezTo>
                      <a:pt x="9" y="1985"/>
                      <a:pt x="9" y="1984"/>
                      <a:pt x="8" y="1984"/>
                    </a:cubicBezTo>
                    <a:cubicBezTo>
                      <a:pt x="8" y="1984"/>
                      <a:pt x="8" y="1984"/>
                      <a:pt x="8" y="1984"/>
                    </a:cubicBezTo>
                    <a:cubicBezTo>
                      <a:pt x="8" y="1983"/>
                      <a:pt x="0" y="1975"/>
                      <a:pt x="5" y="1966"/>
                    </a:cubicBezTo>
                    <a:cubicBezTo>
                      <a:pt x="8" y="1960"/>
                      <a:pt x="7" y="1957"/>
                      <a:pt x="6" y="1954"/>
                    </a:cubicBezTo>
                    <a:cubicBezTo>
                      <a:pt x="6" y="1953"/>
                      <a:pt x="6" y="1953"/>
                      <a:pt x="6" y="1952"/>
                    </a:cubicBezTo>
                    <a:cubicBezTo>
                      <a:pt x="5" y="1950"/>
                      <a:pt x="6" y="1948"/>
                      <a:pt x="7" y="1947"/>
                    </a:cubicBezTo>
                    <a:cubicBezTo>
                      <a:pt x="7" y="1946"/>
                      <a:pt x="8" y="1945"/>
                      <a:pt x="8" y="1943"/>
                    </a:cubicBezTo>
                    <a:cubicBezTo>
                      <a:pt x="8" y="1941"/>
                      <a:pt x="7" y="1941"/>
                      <a:pt x="7" y="1940"/>
                    </a:cubicBezTo>
                    <a:cubicBezTo>
                      <a:pt x="5" y="1938"/>
                      <a:pt x="5" y="1936"/>
                      <a:pt x="7" y="1933"/>
                    </a:cubicBezTo>
                    <a:cubicBezTo>
                      <a:pt x="8" y="1931"/>
                      <a:pt x="9" y="1930"/>
                      <a:pt x="9" y="1929"/>
                    </a:cubicBezTo>
                    <a:cubicBezTo>
                      <a:pt x="10" y="1926"/>
                      <a:pt x="11" y="1925"/>
                      <a:pt x="16" y="1925"/>
                    </a:cubicBezTo>
                    <a:cubicBezTo>
                      <a:pt x="19" y="1925"/>
                      <a:pt x="23" y="1921"/>
                      <a:pt x="25" y="1919"/>
                    </a:cubicBezTo>
                    <a:cubicBezTo>
                      <a:pt x="26" y="1918"/>
                      <a:pt x="27" y="1917"/>
                      <a:pt x="28" y="1917"/>
                    </a:cubicBezTo>
                    <a:cubicBezTo>
                      <a:pt x="30" y="1915"/>
                      <a:pt x="38" y="1911"/>
                      <a:pt x="46" y="1906"/>
                    </a:cubicBezTo>
                    <a:cubicBezTo>
                      <a:pt x="50" y="1904"/>
                      <a:pt x="54" y="1901"/>
                      <a:pt x="56" y="1900"/>
                    </a:cubicBezTo>
                    <a:cubicBezTo>
                      <a:pt x="59" y="1898"/>
                      <a:pt x="61" y="1897"/>
                      <a:pt x="62" y="1896"/>
                    </a:cubicBezTo>
                    <a:cubicBezTo>
                      <a:pt x="60" y="1897"/>
                      <a:pt x="58" y="1898"/>
                      <a:pt x="56" y="1897"/>
                    </a:cubicBezTo>
                    <a:cubicBezTo>
                      <a:pt x="55" y="1897"/>
                      <a:pt x="54" y="1896"/>
                      <a:pt x="54" y="1895"/>
                    </a:cubicBezTo>
                    <a:cubicBezTo>
                      <a:pt x="53" y="1894"/>
                      <a:pt x="53" y="1894"/>
                      <a:pt x="53" y="1894"/>
                    </a:cubicBezTo>
                    <a:cubicBezTo>
                      <a:pt x="54" y="1893"/>
                      <a:pt x="54" y="1893"/>
                      <a:pt x="54" y="1893"/>
                    </a:cubicBezTo>
                    <a:cubicBezTo>
                      <a:pt x="54" y="1893"/>
                      <a:pt x="55" y="1890"/>
                      <a:pt x="58" y="1886"/>
                    </a:cubicBezTo>
                    <a:cubicBezTo>
                      <a:pt x="59" y="1885"/>
                      <a:pt x="59" y="1885"/>
                      <a:pt x="60" y="1884"/>
                    </a:cubicBezTo>
                    <a:cubicBezTo>
                      <a:pt x="62" y="1881"/>
                      <a:pt x="65" y="1878"/>
                      <a:pt x="71" y="1881"/>
                    </a:cubicBezTo>
                    <a:cubicBezTo>
                      <a:pt x="77" y="1882"/>
                      <a:pt x="79" y="1883"/>
                      <a:pt x="81" y="1883"/>
                    </a:cubicBezTo>
                    <a:cubicBezTo>
                      <a:pt x="82" y="1883"/>
                      <a:pt x="82" y="1883"/>
                      <a:pt x="83" y="1883"/>
                    </a:cubicBezTo>
                    <a:cubicBezTo>
                      <a:pt x="84" y="1883"/>
                      <a:pt x="85" y="1883"/>
                      <a:pt x="86" y="1883"/>
                    </a:cubicBezTo>
                    <a:cubicBezTo>
                      <a:pt x="86" y="1883"/>
                      <a:pt x="86" y="1882"/>
                      <a:pt x="86" y="1882"/>
                    </a:cubicBezTo>
                    <a:cubicBezTo>
                      <a:pt x="86" y="1880"/>
                      <a:pt x="86" y="1878"/>
                      <a:pt x="87" y="1877"/>
                    </a:cubicBezTo>
                    <a:cubicBezTo>
                      <a:pt x="89" y="1875"/>
                      <a:pt x="93" y="1874"/>
                      <a:pt x="96" y="1874"/>
                    </a:cubicBezTo>
                    <a:cubicBezTo>
                      <a:pt x="99" y="1874"/>
                      <a:pt x="101" y="1875"/>
                      <a:pt x="102" y="1875"/>
                    </a:cubicBezTo>
                    <a:cubicBezTo>
                      <a:pt x="104" y="1876"/>
                      <a:pt x="106" y="1877"/>
                      <a:pt x="109" y="1877"/>
                    </a:cubicBezTo>
                    <a:cubicBezTo>
                      <a:pt x="111" y="1877"/>
                      <a:pt x="111" y="1876"/>
                      <a:pt x="112" y="1876"/>
                    </a:cubicBezTo>
                    <a:cubicBezTo>
                      <a:pt x="114" y="1874"/>
                      <a:pt x="116" y="1874"/>
                      <a:pt x="120" y="1876"/>
                    </a:cubicBezTo>
                    <a:cubicBezTo>
                      <a:pt x="122" y="1878"/>
                      <a:pt x="124" y="1878"/>
                      <a:pt x="125" y="1878"/>
                    </a:cubicBezTo>
                    <a:cubicBezTo>
                      <a:pt x="126" y="1878"/>
                      <a:pt x="127" y="1879"/>
                      <a:pt x="128" y="1880"/>
                    </a:cubicBezTo>
                    <a:cubicBezTo>
                      <a:pt x="128" y="1880"/>
                      <a:pt x="130" y="1880"/>
                      <a:pt x="132" y="1879"/>
                    </a:cubicBezTo>
                    <a:cubicBezTo>
                      <a:pt x="133" y="1879"/>
                      <a:pt x="134" y="1878"/>
                      <a:pt x="134" y="1876"/>
                    </a:cubicBezTo>
                    <a:cubicBezTo>
                      <a:pt x="136" y="1869"/>
                      <a:pt x="141" y="1866"/>
                      <a:pt x="148" y="1867"/>
                    </a:cubicBezTo>
                    <a:cubicBezTo>
                      <a:pt x="154" y="1867"/>
                      <a:pt x="160" y="1865"/>
                      <a:pt x="161" y="1865"/>
                    </a:cubicBezTo>
                    <a:cubicBezTo>
                      <a:pt x="165" y="1864"/>
                      <a:pt x="167" y="1866"/>
                      <a:pt x="168" y="1867"/>
                    </a:cubicBezTo>
                    <a:cubicBezTo>
                      <a:pt x="168" y="1868"/>
                      <a:pt x="169" y="1869"/>
                      <a:pt x="170" y="1870"/>
                    </a:cubicBezTo>
                    <a:cubicBezTo>
                      <a:pt x="172" y="1871"/>
                      <a:pt x="173" y="1871"/>
                      <a:pt x="174" y="1872"/>
                    </a:cubicBezTo>
                    <a:cubicBezTo>
                      <a:pt x="173" y="1871"/>
                      <a:pt x="173" y="1870"/>
                      <a:pt x="173" y="1869"/>
                    </a:cubicBezTo>
                    <a:cubicBezTo>
                      <a:pt x="173" y="1868"/>
                      <a:pt x="174" y="1866"/>
                      <a:pt x="175" y="1865"/>
                    </a:cubicBezTo>
                    <a:cubicBezTo>
                      <a:pt x="177" y="1864"/>
                      <a:pt x="177" y="1864"/>
                      <a:pt x="178" y="1864"/>
                    </a:cubicBezTo>
                    <a:cubicBezTo>
                      <a:pt x="178" y="1864"/>
                      <a:pt x="178" y="1863"/>
                      <a:pt x="179" y="1862"/>
                    </a:cubicBezTo>
                    <a:cubicBezTo>
                      <a:pt x="180" y="1860"/>
                      <a:pt x="182" y="1858"/>
                      <a:pt x="185" y="1858"/>
                    </a:cubicBezTo>
                    <a:cubicBezTo>
                      <a:pt x="187" y="1859"/>
                      <a:pt x="187" y="1862"/>
                      <a:pt x="187" y="1863"/>
                    </a:cubicBezTo>
                    <a:cubicBezTo>
                      <a:pt x="188" y="1868"/>
                      <a:pt x="189" y="1870"/>
                      <a:pt x="191" y="1871"/>
                    </a:cubicBezTo>
                    <a:cubicBezTo>
                      <a:pt x="194" y="1872"/>
                      <a:pt x="198" y="1872"/>
                      <a:pt x="201" y="1872"/>
                    </a:cubicBezTo>
                    <a:cubicBezTo>
                      <a:pt x="203" y="1872"/>
                      <a:pt x="209" y="1871"/>
                      <a:pt x="211" y="1878"/>
                    </a:cubicBezTo>
                    <a:cubicBezTo>
                      <a:pt x="212" y="1881"/>
                      <a:pt x="213" y="1882"/>
                      <a:pt x="214" y="1883"/>
                    </a:cubicBezTo>
                    <a:cubicBezTo>
                      <a:pt x="215" y="1884"/>
                      <a:pt x="215" y="1884"/>
                      <a:pt x="216" y="1885"/>
                    </a:cubicBezTo>
                    <a:cubicBezTo>
                      <a:pt x="216" y="1886"/>
                      <a:pt x="216" y="1887"/>
                      <a:pt x="216" y="1892"/>
                    </a:cubicBezTo>
                    <a:cubicBezTo>
                      <a:pt x="216" y="1895"/>
                      <a:pt x="216" y="1897"/>
                      <a:pt x="216" y="1899"/>
                    </a:cubicBezTo>
                    <a:cubicBezTo>
                      <a:pt x="216" y="1899"/>
                      <a:pt x="216" y="1900"/>
                      <a:pt x="216" y="1900"/>
                    </a:cubicBezTo>
                    <a:cubicBezTo>
                      <a:pt x="216" y="1900"/>
                      <a:pt x="216" y="1900"/>
                      <a:pt x="216" y="1900"/>
                    </a:cubicBezTo>
                    <a:cubicBezTo>
                      <a:pt x="216" y="1900"/>
                      <a:pt x="216" y="1900"/>
                      <a:pt x="216" y="1901"/>
                    </a:cubicBezTo>
                    <a:cubicBezTo>
                      <a:pt x="217" y="1901"/>
                      <a:pt x="221" y="1903"/>
                      <a:pt x="220" y="1906"/>
                    </a:cubicBezTo>
                    <a:cubicBezTo>
                      <a:pt x="220" y="1909"/>
                      <a:pt x="216" y="1910"/>
                      <a:pt x="215" y="1910"/>
                    </a:cubicBezTo>
                    <a:cubicBezTo>
                      <a:pt x="211" y="1911"/>
                      <a:pt x="209" y="1913"/>
                      <a:pt x="206" y="1916"/>
                    </a:cubicBezTo>
                    <a:cubicBezTo>
                      <a:pt x="206" y="1916"/>
                      <a:pt x="206" y="1916"/>
                      <a:pt x="206" y="1916"/>
                    </a:cubicBezTo>
                    <a:cubicBezTo>
                      <a:pt x="205" y="1918"/>
                      <a:pt x="204" y="1918"/>
                      <a:pt x="202" y="1918"/>
                    </a:cubicBezTo>
                    <a:cubicBezTo>
                      <a:pt x="200" y="1918"/>
                      <a:pt x="199" y="1916"/>
                      <a:pt x="198" y="1915"/>
                    </a:cubicBezTo>
                    <a:cubicBezTo>
                      <a:pt x="197" y="1914"/>
                      <a:pt x="197" y="1914"/>
                      <a:pt x="197" y="1913"/>
                    </a:cubicBezTo>
                    <a:cubicBezTo>
                      <a:pt x="197" y="1913"/>
                      <a:pt x="196" y="1914"/>
                      <a:pt x="196" y="1916"/>
                    </a:cubicBezTo>
                    <a:cubicBezTo>
                      <a:pt x="194" y="1919"/>
                      <a:pt x="192" y="1922"/>
                      <a:pt x="189" y="1925"/>
                    </a:cubicBezTo>
                    <a:cubicBezTo>
                      <a:pt x="187" y="1926"/>
                      <a:pt x="185" y="1931"/>
                      <a:pt x="185" y="1934"/>
                    </a:cubicBezTo>
                    <a:cubicBezTo>
                      <a:pt x="185" y="1936"/>
                      <a:pt x="185" y="1936"/>
                      <a:pt x="185" y="1936"/>
                    </a:cubicBezTo>
                    <a:cubicBezTo>
                      <a:pt x="184" y="1940"/>
                      <a:pt x="184" y="1946"/>
                      <a:pt x="180" y="1949"/>
                    </a:cubicBezTo>
                    <a:cubicBezTo>
                      <a:pt x="178" y="1950"/>
                      <a:pt x="177" y="1951"/>
                      <a:pt x="177" y="1951"/>
                    </a:cubicBezTo>
                    <a:cubicBezTo>
                      <a:pt x="178" y="1953"/>
                      <a:pt x="177" y="1955"/>
                      <a:pt x="177" y="1956"/>
                    </a:cubicBezTo>
                    <a:cubicBezTo>
                      <a:pt x="176" y="1957"/>
                      <a:pt x="176" y="1958"/>
                      <a:pt x="175" y="1959"/>
                    </a:cubicBezTo>
                    <a:cubicBezTo>
                      <a:pt x="175" y="1960"/>
                      <a:pt x="175" y="1961"/>
                      <a:pt x="174" y="1962"/>
                    </a:cubicBezTo>
                    <a:cubicBezTo>
                      <a:pt x="173" y="1964"/>
                      <a:pt x="172" y="1967"/>
                      <a:pt x="173" y="1968"/>
                    </a:cubicBezTo>
                    <a:cubicBezTo>
                      <a:pt x="174" y="1972"/>
                      <a:pt x="174" y="1976"/>
                      <a:pt x="173" y="1977"/>
                    </a:cubicBezTo>
                    <a:cubicBezTo>
                      <a:pt x="174" y="1979"/>
                      <a:pt x="173" y="1981"/>
                      <a:pt x="170" y="1983"/>
                    </a:cubicBezTo>
                    <a:cubicBezTo>
                      <a:pt x="169" y="1983"/>
                      <a:pt x="168" y="1984"/>
                      <a:pt x="167" y="1985"/>
                    </a:cubicBezTo>
                    <a:cubicBezTo>
                      <a:pt x="166" y="1986"/>
                      <a:pt x="165" y="1987"/>
                      <a:pt x="164" y="1987"/>
                    </a:cubicBezTo>
                    <a:cubicBezTo>
                      <a:pt x="162" y="1988"/>
                      <a:pt x="161" y="1988"/>
                      <a:pt x="160" y="1987"/>
                    </a:cubicBezTo>
                    <a:cubicBezTo>
                      <a:pt x="160" y="1987"/>
                      <a:pt x="159" y="1987"/>
                      <a:pt x="158" y="1987"/>
                    </a:cubicBezTo>
                    <a:cubicBezTo>
                      <a:pt x="154" y="1987"/>
                      <a:pt x="149" y="1990"/>
                      <a:pt x="145" y="1994"/>
                    </a:cubicBezTo>
                    <a:cubicBezTo>
                      <a:pt x="141" y="1998"/>
                      <a:pt x="139" y="2000"/>
                      <a:pt x="138" y="2005"/>
                    </a:cubicBezTo>
                    <a:cubicBezTo>
                      <a:pt x="137" y="2009"/>
                      <a:pt x="136" y="2014"/>
                      <a:pt x="129" y="2014"/>
                    </a:cubicBezTo>
                    <a:cubicBezTo>
                      <a:pt x="127" y="2015"/>
                      <a:pt x="125" y="2014"/>
                      <a:pt x="124" y="2013"/>
                    </a:cubicBezTo>
                    <a:cubicBezTo>
                      <a:pt x="123" y="2012"/>
                      <a:pt x="123" y="2011"/>
                      <a:pt x="123" y="2010"/>
                    </a:cubicBezTo>
                    <a:cubicBezTo>
                      <a:pt x="118" y="2010"/>
                      <a:pt x="109" y="2013"/>
                      <a:pt x="108" y="2014"/>
                    </a:cubicBezTo>
                    <a:cubicBezTo>
                      <a:pt x="107" y="2015"/>
                      <a:pt x="107" y="2015"/>
                      <a:pt x="107" y="2016"/>
                    </a:cubicBezTo>
                    <a:cubicBezTo>
                      <a:pt x="107" y="2016"/>
                      <a:pt x="107" y="2016"/>
                      <a:pt x="107" y="2017"/>
                    </a:cubicBezTo>
                    <a:cubicBezTo>
                      <a:pt x="108" y="2018"/>
                      <a:pt x="106" y="2019"/>
                      <a:pt x="105" y="2020"/>
                    </a:cubicBezTo>
                    <a:cubicBezTo>
                      <a:pt x="103" y="2022"/>
                      <a:pt x="103" y="2022"/>
                      <a:pt x="103" y="2023"/>
                    </a:cubicBezTo>
                    <a:cubicBezTo>
                      <a:pt x="104" y="2025"/>
                      <a:pt x="104" y="2027"/>
                      <a:pt x="102" y="2029"/>
                    </a:cubicBezTo>
                    <a:cubicBezTo>
                      <a:pt x="101" y="2030"/>
                      <a:pt x="99" y="2031"/>
                      <a:pt x="97" y="2031"/>
                    </a:cubicBezTo>
                    <a:close/>
                    <a:moveTo>
                      <a:pt x="81" y="2021"/>
                    </a:moveTo>
                    <a:cubicBezTo>
                      <a:pt x="82" y="2021"/>
                      <a:pt x="83" y="2021"/>
                      <a:pt x="85" y="2021"/>
                    </a:cubicBezTo>
                    <a:cubicBezTo>
                      <a:pt x="91" y="2021"/>
                      <a:pt x="93" y="2023"/>
                      <a:pt x="95" y="2025"/>
                    </a:cubicBezTo>
                    <a:cubicBezTo>
                      <a:pt x="95" y="2025"/>
                      <a:pt x="95" y="2026"/>
                      <a:pt x="96" y="2026"/>
                    </a:cubicBezTo>
                    <a:cubicBezTo>
                      <a:pt x="96" y="2026"/>
                      <a:pt x="98" y="2026"/>
                      <a:pt x="99" y="2025"/>
                    </a:cubicBezTo>
                    <a:cubicBezTo>
                      <a:pt x="99" y="2025"/>
                      <a:pt x="99" y="2025"/>
                      <a:pt x="99" y="2025"/>
                    </a:cubicBezTo>
                    <a:cubicBezTo>
                      <a:pt x="97" y="2020"/>
                      <a:pt x="101" y="2017"/>
                      <a:pt x="103" y="2016"/>
                    </a:cubicBezTo>
                    <a:cubicBezTo>
                      <a:pt x="102" y="2015"/>
                      <a:pt x="102" y="2012"/>
                      <a:pt x="105" y="2010"/>
                    </a:cubicBezTo>
                    <a:cubicBezTo>
                      <a:pt x="107" y="2009"/>
                      <a:pt x="123" y="2004"/>
                      <a:pt x="126" y="2005"/>
                    </a:cubicBezTo>
                    <a:cubicBezTo>
                      <a:pt x="127" y="2006"/>
                      <a:pt x="127" y="2006"/>
                      <a:pt x="127" y="2006"/>
                    </a:cubicBezTo>
                    <a:cubicBezTo>
                      <a:pt x="128" y="2007"/>
                      <a:pt x="128" y="2007"/>
                      <a:pt x="128" y="2007"/>
                    </a:cubicBezTo>
                    <a:cubicBezTo>
                      <a:pt x="128" y="2008"/>
                      <a:pt x="127" y="2008"/>
                      <a:pt x="127" y="2008"/>
                    </a:cubicBezTo>
                    <a:cubicBezTo>
                      <a:pt x="127" y="2009"/>
                      <a:pt x="127" y="2009"/>
                      <a:pt x="127" y="2010"/>
                    </a:cubicBezTo>
                    <a:cubicBezTo>
                      <a:pt x="127" y="2010"/>
                      <a:pt x="128" y="2010"/>
                      <a:pt x="128" y="2010"/>
                    </a:cubicBezTo>
                    <a:cubicBezTo>
                      <a:pt x="128" y="2010"/>
                      <a:pt x="129" y="2010"/>
                      <a:pt x="129" y="2010"/>
                    </a:cubicBezTo>
                    <a:cubicBezTo>
                      <a:pt x="132" y="2010"/>
                      <a:pt x="133" y="2009"/>
                      <a:pt x="134" y="2004"/>
                    </a:cubicBezTo>
                    <a:cubicBezTo>
                      <a:pt x="135" y="1998"/>
                      <a:pt x="137" y="1995"/>
                      <a:pt x="142" y="1990"/>
                    </a:cubicBezTo>
                    <a:cubicBezTo>
                      <a:pt x="146" y="1986"/>
                      <a:pt x="152" y="1982"/>
                      <a:pt x="158" y="1982"/>
                    </a:cubicBezTo>
                    <a:cubicBezTo>
                      <a:pt x="160" y="1982"/>
                      <a:pt x="161" y="1983"/>
                      <a:pt x="162" y="1983"/>
                    </a:cubicBezTo>
                    <a:cubicBezTo>
                      <a:pt x="163" y="1983"/>
                      <a:pt x="163" y="1982"/>
                      <a:pt x="164" y="1982"/>
                    </a:cubicBezTo>
                    <a:cubicBezTo>
                      <a:pt x="165" y="1981"/>
                      <a:pt x="166" y="1980"/>
                      <a:pt x="168" y="1979"/>
                    </a:cubicBezTo>
                    <a:cubicBezTo>
                      <a:pt x="168" y="1978"/>
                      <a:pt x="169" y="1978"/>
                      <a:pt x="169" y="1978"/>
                    </a:cubicBezTo>
                    <a:cubicBezTo>
                      <a:pt x="169" y="1978"/>
                      <a:pt x="169" y="1978"/>
                      <a:pt x="169" y="1978"/>
                    </a:cubicBezTo>
                    <a:cubicBezTo>
                      <a:pt x="169" y="1977"/>
                      <a:pt x="169" y="1977"/>
                      <a:pt x="169" y="1977"/>
                    </a:cubicBezTo>
                    <a:cubicBezTo>
                      <a:pt x="169" y="1976"/>
                      <a:pt x="170" y="1973"/>
                      <a:pt x="169" y="1970"/>
                    </a:cubicBezTo>
                    <a:cubicBezTo>
                      <a:pt x="167" y="1967"/>
                      <a:pt x="169" y="1963"/>
                      <a:pt x="170" y="1960"/>
                    </a:cubicBezTo>
                    <a:cubicBezTo>
                      <a:pt x="170" y="1959"/>
                      <a:pt x="171" y="1958"/>
                      <a:pt x="171" y="1958"/>
                    </a:cubicBezTo>
                    <a:cubicBezTo>
                      <a:pt x="171" y="1956"/>
                      <a:pt x="172" y="1955"/>
                      <a:pt x="172" y="1954"/>
                    </a:cubicBezTo>
                    <a:cubicBezTo>
                      <a:pt x="173" y="1954"/>
                      <a:pt x="173" y="1953"/>
                      <a:pt x="173" y="1953"/>
                    </a:cubicBezTo>
                    <a:cubicBezTo>
                      <a:pt x="171" y="1949"/>
                      <a:pt x="176" y="1946"/>
                      <a:pt x="178" y="1945"/>
                    </a:cubicBezTo>
                    <a:cubicBezTo>
                      <a:pt x="180" y="1943"/>
                      <a:pt x="180" y="1939"/>
                      <a:pt x="180" y="1936"/>
                    </a:cubicBezTo>
                    <a:cubicBezTo>
                      <a:pt x="180" y="1934"/>
                      <a:pt x="180" y="1934"/>
                      <a:pt x="180" y="1934"/>
                    </a:cubicBezTo>
                    <a:cubicBezTo>
                      <a:pt x="180" y="1929"/>
                      <a:pt x="183" y="1923"/>
                      <a:pt x="186" y="1921"/>
                    </a:cubicBezTo>
                    <a:cubicBezTo>
                      <a:pt x="189" y="1919"/>
                      <a:pt x="190" y="1917"/>
                      <a:pt x="191" y="1914"/>
                    </a:cubicBezTo>
                    <a:cubicBezTo>
                      <a:pt x="192" y="1911"/>
                      <a:pt x="194" y="1909"/>
                      <a:pt x="195" y="1909"/>
                    </a:cubicBezTo>
                    <a:cubicBezTo>
                      <a:pt x="197" y="1908"/>
                      <a:pt x="198" y="1909"/>
                      <a:pt x="200" y="1910"/>
                    </a:cubicBezTo>
                    <a:cubicBezTo>
                      <a:pt x="200" y="1910"/>
                      <a:pt x="201" y="1911"/>
                      <a:pt x="201" y="1912"/>
                    </a:cubicBezTo>
                    <a:cubicBezTo>
                      <a:pt x="202" y="1912"/>
                      <a:pt x="202" y="1913"/>
                      <a:pt x="203" y="1913"/>
                    </a:cubicBezTo>
                    <a:cubicBezTo>
                      <a:pt x="203" y="1913"/>
                      <a:pt x="203" y="1913"/>
                      <a:pt x="203" y="1913"/>
                    </a:cubicBezTo>
                    <a:cubicBezTo>
                      <a:pt x="205" y="1910"/>
                      <a:pt x="208" y="1907"/>
                      <a:pt x="214" y="1906"/>
                    </a:cubicBezTo>
                    <a:cubicBezTo>
                      <a:pt x="214" y="1906"/>
                      <a:pt x="215" y="1906"/>
                      <a:pt x="215" y="1905"/>
                    </a:cubicBezTo>
                    <a:cubicBezTo>
                      <a:pt x="215" y="1905"/>
                      <a:pt x="214" y="1905"/>
                      <a:pt x="214" y="1905"/>
                    </a:cubicBezTo>
                    <a:cubicBezTo>
                      <a:pt x="210" y="1902"/>
                      <a:pt x="211" y="1900"/>
                      <a:pt x="211" y="1898"/>
                    </a:cubicBezTo>
                    <a:cubicBezTo>
                      <a:pt x="211" y="1896"/>
                      <a:pt x="212" y="1895"/>
                      <a:pt x="212" y="1892"/>
                    </a:cubicBezTo>
                    <a:cubicBezTo>
                      <a:pt x="212" y="1891"/>
                      <a:pt x="212" y="1889"/>
                      <a:pt x="212" y="1888"/>
                    </a:cubicBezTo>
                    <a:cubicBezTo>
                      <a:pt x="212" y="1888"/>
                      <a:pt x="211" y="1887"/>
                      <a:pt x="211" y="1887"/>
                    </a:cubicBezTo>
                    <a:cubicBezTo>
                      <a:pt x="211" y="1887"/>
                      <a:pt x="211" y="1886"/>
                      <a:pt x="211" y="1886"/>
                    </a:cubicBezTo>
                    <a:cubicBezTo>
                      <a:pt x="210" y="1885"/>
                      <a:pt x="208" y="1883"/>
                      <a:pt x="207" y="1879"/>
                    </a:cubicBezTo>
                    <a:cubicBezTo>
                      <a:pt x="206" y="1877"/>
                      <a:pt x="205" y="1876"/>
                      <a:pt x="201" y="1876"/>
                    </a:cubicBezTo>
                    <a:cubicBezTo>
                      <a:pt x="200" y="1877"/>
                      <a:pt x="194" y="1877"/>
                      <a:pt x="189" y="1875"/>
                    </a:cubicBezTo>
                    <a:cubicBezTo>
                      <a:pt x="184" y="1873"/>
                      <a:pt x="183" y="1869"/>
                      <a:pt x="183" y="1864"/>
                    </a:cubicBezTo>
                    <a:cubicBezTo>
                      <a:pt x="183" y="1865"/>
                      <a:pt x="183" y="1865"/>
                      <a:pt x="182" y="1865"/>
                    </a:cubicBezTo>
                    <a:cubicBezTo>
                      <a:pt x="181" y="1867"/>
                      <a:pt x="181" y="1868"/>
                      <a:pt x="180" y="1868"/>
                    </a:cubicBezTo>
                    <a:cubicBezTo>
                      <a:pt x="179" y="1868"/>
                      <a:pt x="179" y="1868"/>
                      <a:pt x="178" y="1869"/>
                    </a:cubicBezTo>
                    <a:cubicBezTo>
                      <a:pt x="178" y="1869"/>
                      <a:pt x="178" y="1869"/>
                      <a:pt x="178" y="1869"/>
                    </a:cubicBezTo>
                    <a:cubicBezTo>
                      <a:pt x="178" y="1870"/>
                      <a:pt x="178" y="1871"/>
                      <a:pt x="180" y="1873"/>
                    </a:cubicBezTo>
                    <a:cubicBezTo>
                      <a:pt x="183" y="1877"/>
                      <a:pt x="181" y="1879"/>
                      <a:pt x="181" y="1879"/>
                    </a:cubicBezTo>
                    <a:cubicBezTo>
                      <a:pt x="179" y="1881"/>
                      <a:pt x="175" y="1880"/>
                      <a:pt x="173" y="1879"/>
                    </a:cubicBezTo>
                    <a:cubicBezTo>
                      <a:pt x="173" y="1878"/>
                      <a:pt x="173" y="1878"/>
                      <a:pt x="173" y="1878"/>
                    </a:cubicBezTo>
                    <a:cubicBezTo>
                      <a:pt x="172" y="1877"/>
                      <a:pt x="170" y="1875"/>
                      <a:pt x="168" y="1874"/>
                    </a:cubicBezTo>
                    <a:cubicBezTo>
                      <a:pt x="166" y="1873"/>
                      <a:pt x="165" y="1871"/>
                      <a:pt x="164" y="1870"/>
                    </a:cubicBezTo>
                    <a:cubicBezTo>
                      <a:pt x="164" y="1870"/>
                      <a:pt x="163" y="1869"/>
                      <a:pt x="163" y="1869"/>
                    </a:cubicBezTo>
                    <a:cubicBezTo>
                      <a:pt x="161" y="1870"/>
                      <a:pt x="154" y="1872"/>
                      <a:pt x="148" y="1871"/>
                    </a:cubicBezTo>
                    <a:cubicBezTo>
                      <a:pt x="144" y="1871"/>
                      <a:pt x="140" y="1871"/>
                      <a:pt x="139" y="1877"/>
                    </a:cubicBezTo>
                    <a:cubicBezTo>
                      <a:pt x="138" y="1881"/>
                      <a:pt x="135" y="1883"/>
                      <a:pt x="131" y="1884"/>
                    </a:cubicBezTo>
                    <a:cubicBezTo>
                      <a:pt x="129" y="1885"/>
                      <a:pt x="126" y="1885"/>
                      <a:pt x="124" y="1883"/>
                    </a:cubicBezTo>
                    <a:cubicBezTo>
                      <a:pt x="124" y="1883"/>
                      <a:pt x="124" y="1883"/>
                      <a:pt x="124" y="1883"/>
                    </a:cubicBezTo>
                    <a:cubicBezTo>
                      <a:pt x="123" y="1883"/>
                      <a:pt x="121" y="1882"/>
                      <a:pt x="117" y="1880"/>
                    </a:cubicBezTo>
                    <a:cubicBezTo>
                      <a:pt x="116" y="1879"/>
                      <a:pt x="115" y="1879"/>
                      <a:pt x="115" y="1879"/>
                    </a:cubicBezTo>
                    <a:cubicBezTo>
                      <a:pt x="115" y="1879"/>
                      <a:pt x="115" y="1880"/>
                      <a:pt x="115" y="1880"/>
                    </a:cubicBezTo>
                    <a:cubicBezTo>
                      <a:pt x="114" y="1880"/>
                      <a:pt x="112" y="1882"/>
                      <a:pt x="109" y="1881"/>
                    </a:cubicBezTo>
                    <a:cubicBezTo>
                      <a:pt x="105" y="1881"/>
                      <a:pt x="103" y="1881"/>
                      <a:pt x="101" y="1880"/>
                    </a:cubicBezTo>
                    <a:cubicBezTo>
                      <a:pt x="99" y="1880"/>
                      <a:pt x="98" y="1879"/>
                      <a:pt x="96" y="1879"/>
                    </a:cubicBezTo>
                    <a:cubicBezTo>
                      <a:pt x="95" y="1879"/>
                      <a:pt x="91" y="1879"/>
                      <a:pt x="91" y="1880"/>
                    </a:cubicBezTo>
                    <a:cubicBezTo>
                      <a:pt x="90" y="1880"/>
                      <a:pt x="90" y="1881"/>
                      <a:pt x="90" y="1881"/>
                    </a:cubicBezTo>
                    <a:cubicBezTo>
                      <a:pt x="91" y="1884"/>
                      <a:pt x="90" y="1885"/>
                      <a:pt x="89" y="1886"/>
                    </a:cubicBezTo>
                    <a:cubicBezTo>
                      <a:pt x="88" y="1888"/>
                      <a:pt x="85" y="1888"/>
                      <a:pt x="83" y="1887"/>
                    </a:cubicBezTo>
                    <a:cubicBezTo>
                      <a:pt x="82" y="1887"/>
                      <a:pt x="82" y="1887"/>
                      <a:pt x="81" y="1887"/>
                    </a:cubicBezTo>
                    <a:cubicBezTo>
                      <a:pt x="79" y="1887"/>
                      <a:pt x="76" y="1887"/>
                      <a:pt x="70" y="1885"/>
                    </a:cubicBezTo>
                    <a:cubicBezTo>
                      <a:pt x="66" y="1884"/>
                      <a:pt x="66" y="1885"/>
                      <a:pt x="63" y="1887"/>
                    </a:cubicBezTo>
                    <a:cubicBezTo>
                      <a:pt x="63" y="1888"/>
                      <a:pt x="62" y="1888"/>
                      <a:pt x="62" y="1889"/>
                    </a:cubicBezTo>
                    <a:cubicBezTo>
                      <a:pt x="61" y="1890"/>
                      <a:pt x="60" y="1891"/>
                      <a:pt x="59" y="1892"/>
                    </a:cubicBezTo>
                    <a:cubicBezTo>
                      <a:pt x="59" y="1892"/>
                      <a:pt x="60" y="1892"/>
                      <a:pt x="60" y="1892"/>
                    </a:cubicBezTo>
                    <a:cubicBezTo>
                      <a:pt x="61" y="1891"/>
                      <a:pt x="61" y="1891"/>
                      <a:pt x="61" y="1891"/>
                    </a:cubicBezTo>
                    <a:cubicBezTo>
                      <a:pt x="64" y="1890"/>
                      <a:pt x="65" y="1889"/>
                      <a:pt x="67" y="1890"/>
                    </a:cubicBezTo>
                    <a:cubicBezTo>
                      <a:pt x="68" y="1890"/>
                      <a:pt x="68" y="1892"/>
                      <a:pt x="68" y="1893"/>
                    </a:cubicBezTo>
                    <a:cubicBezTo>
                      <a:pt x="69" y="1898"/>
                      <a:pt x="66" y="1899"/>
                      <a:pt x="59" y="1904"/>
                    </a:cubicBezTo>
                    <a:cubicBezTo>
                      <a:pt x="56" y="1905"/>
                      <a:pt x="52" y="1908"/>
                      <a:pt x="48" y="1910"/>
                    </a:cubicBezTo>
                    <a:cubicBezTo>
                      <a:pt x="41" y="1914"/>
                      <a:pt x="32" y="1919"/>
                      <a:pt x="31" y="1921"/>
                    </a:cubicBezTo>
                    <a:cubicBezTo>
                      <a:pt x="30" y="1921"/>
                      <a:pt x="29" y="1922"/>
                      <a:pt x="28" y="1922"/>
                    </a:cubicBezTo>
                    <a:cubicBezTo>
                      <a:pt x="25" y="1925"/>
                      <a:pt x="20" y="1929"/>
                      <a:pt x="16" y="1930"/>
                    </a:cubicBezTo>
                    <a:cubicBezTo>
                      <a:pt x="14" y="1930"/>
                      <a:pt x="14" y="1930"/>
                      <a:pt x="14" y="1930"/>
                    </a:cubicBezTo>
                    <a:cubicBezTo>
                      <a:pt x="14" y="1930"/>
                      <a:pt x="14" y="1930"/>
                      <a:pt x="14" y="1931"/>
                    </a:cubicBezTo>
                    <a:cubicBezTo>
                      <a:pt x="13" y="1932"/>
                      <a:pt x="13" y="1933"/>
                      <a:pt x="11" y="1935"/>
                    </a:cubicBezTo>
                    <a:cubicBezTo>
                      <a:pt x="11" y="1936"/>
                      <a:pt x="10" y="1937"/>
                      <a:pt x="10" y="1937"/>
                    </a:cubicBezTo>
                    <a:cubicBezTo>
                      <a:pt x="10" y="1937"/>
                      <a:pt x="10" y="1937"/>
                      <a:pt x="11" y="1937"/>
                    </a:cubicBezTo>
                    <a:cubicBezTo>
                      <a:pt x="11" y="1938"/>
                      <a:pt x="12" y="1940"/>
                      <a:pt x="12" y="1942"/>
                    </a:cubicBezTo>
                    <a:cubicBezTo>
                      <a:pt x="13" y="1946"/>
                      <a:pt x="12" y="1948"/>
                      <a:pt x="11" y="1949"/>
                    </a:cubicBezTo>
                    <a:cubicBezTo>
                      <a:pt x="11" y="1950"/>
                      <a:pt x="10" y="1951"/>
                      <a:pt x="11" y="1951"/>
                    </a:cubicBezTo>
                    <a:cubicBezTo>
                      <a:pt x="11" y="1952"/>
                      <a:pt x="11" y="1952"/>
                      <a:pt x="11" y="1953"/>
                    </a:cubicBezTo>
                    <a:cubicBezTo>
                      <a:pt x="12" y="1956"/>
                      <a:pt x="13" y="1960"/>
                      <a:pt x="9" y="1968"/>
                    </a:cubicBezTo>
                    <a:cubicBezTo>
                      <a:pt x="6" y="1974"/>
                      <a:pt x="11" y="1980"/>
                      <a:pt x="12" y="1981"/>
                    </a:cubicBezTo>
                    <a:cubicBezTo>
                      <a:pt x="12" y="1981"/>
                      <a:pt x="12" y="1981"/>
                      <a:pt x="13" y="1982"/>
                    </a:cubicBezTo>
                    <a:cubicBezTo>
                      <a:pt x="17" y="1984"/>
                      <a:pt x="17" y="1987"/>
                      <a:pt x="14" y="1993"/>
                    </a:cubicBezTo>
                    <a:cubicBezTo>
                      <a:pt x="13" y="1994"/>
                      <a:pt x="13" y="1996"/>
                      <a:pt x="14" y="1997"/>
                    </a:cubicBezTo>
                    <a:cubicBezTo>
                      <a:pt x="14" y="1998"/>
                      <a:pt x="15" y="1999"/>
                      <a:pt x="16" y="1999"/>
                    </a:cubicBezTo>
                    <a:cubicBezTo>
                      <a:pt x="17" y="1999"/>
                      <a:pt x="17" y="1999"/>
                      <a:pt x="18" y="1999"/>
                    </a:cubicBezTo>
                    <a:cubicBezTo>
                      <a:pt x="21" y="2000"/>
                      <a:pt x="26" y="2000"/>
                      <a:pt x="27" y="2003"/>
                    </a:cubicBezTo>
                    <a:cubicBezTo>
                      <a:pt x="27" y="2005"/>
                      <a:pt x="31" y="2008"/>
                      <a:pt x="33" y="2008"/>
                    </a:cubicBezTo>
                    <a:cubicBezTo>
                      <a:pt x="36" y="2008"/>
                      <a:pt x="38" y="2009"/>
                      <a:pt x="38" y="2012"/>
                    </a:cubicBezTo>
                    <a:cubicBezTo>
                      <a:pt x="39" y="2012"/>
                      <a:pt x="39" y="2012"/>
                      <a:pt x="40" y="2012"/>
                    </a:cubicBezTo>
                    <a:cubicBezTo>
                      <a:pt x="43" y="2012"/>
                      <a:pt x="44" y="2013"/>
                      <a:pt x="46" y="2014"/>
                    </a:cubicBezTo>
                    <a:cubicBezTo>
                      <a:pt x="47" y="2014"/>
                      <a:pt x="47" y="2014"/>
                      <a:pt x="47" y="2014"/>
                    </a:cubicBezTo>
                    <a:cubicBezTo>
                      <a:pt x="48" y="2015"/>
                      <a:pt x="48" y="2015"/>
                      <a:pt x="49" y="2015"/>
                    </a:cubicBezTo>
                    <a:cubicBezTo>
                      <a:pt x="50" y="2016"/>
                      <a:pt x="51" y="2017"/>
                      <a:pt x="59" y="2018"/>
                    </a:cubicBezTo>
                    <a:cubicBezTo>
                      <a:pt x="65" y="2018"/>
                      <a:pt x="67" y="2019"/>
                      <a:pt x="68" y="2020"/>
                    </a:cubicBezTo>
                    <a:cubicBezTo>
                      <a:pt x="68" y="2020"/>
                      <a:pt x="69" y="2020"/>
                      <a:pt x="70" y="2021"/>
                    </a:cubicBezTo>
                    <a:cubicBezTo>
                      <a:pt x="75" y="2021"/>
                      <a:pt x="76" y="2021"/>
                      <a:pt x="78" y="2021"/>
                    </a:cubicBezTo>
                    <a:cubicBezTo>
                      <a:pt x="79" y="2021"/>
                      <a:pt x="80" y="2021"/>
                      <a:pt x="81" y="2021"/>
                    </a:cubicBezTo>
                    <a:close/>
                    <a:moveTo>
                      <a:pt x="177" y="1877"/>
                    </a:moveTo>
                    <a:cubicBezTo>
                      <a:pt x="177" y="1877"/>
                      <a:pt x="177" y="1877"/>
                      <a:pt x="177" y="1877"/>
                    </a:cubicBezTo>
                    <a:close/>
                    <a:moveTo>
                      <a:pt x="452" y="1681"/>
                    </a:moveTo>
                    <a:cubicBezTo>
                      <a:pt x="451" y="1681"/>
                      <a:pt x="450" y="1680"/>
                      <a:pt x="450" y="1680"/>
                    </a:cubicBezTo>
                    <a:cubicBezTo>
                      <a:pt x="448" y="1678"/>
                      <a:pt x="447" y="1676"/>
                      <a:pt x="448" y="1674"/>
                    </a:cubicBezTo>
                    <a:cubicBezTo>
                      <a:pt x="449" y="1672"/>
                      <a:pt x="449" y="1671"/>
                      <a:pt x="451" y="1670"/>
                    </a:cubicBezTo>
                    <a:cubicBezTo>
                      <a:pt x="452" y="1669"/>
                      <a:pt x="452" y="1669"/>
                      <a:pt x="452" y="1669"/>
                    </a:cubicBezTo>
                    <a:cubicBezTo>
                      <a:pt x="453" y="1668"/>
                      <a:pt x="455" y="1667"/>
                      <a:pt x="457" y="1667"/>
                    </a:cubicBezTo>
                    <a:cubicBezTo>
                      <a:pt x="458" y="1666"/>
                      <a:pt x="460" y="1666"/>
                      <a:pt x="461" y="1666"/>
                    </a:cubicBezTo>
                    <a:cubicBezTo>
                      <a:pt x="464" y="1664"/>
                      <a:pt x="466" y="1665"/>
                      <a:pt x="467" y="1666"/>
                    </a:cubicBezTo>
                    <a:cubicBezTo>
                      <a:pt x="468" y="1668"/>
                      <a:pt x="468" y="1670"/>
                      <a:pt x="467" y="1672"/>
                    </a:cubicBezTo>
                    <a:cubicBezTo>
                      <a:pt x="467" y="1672"/>
                      <a:pt x="467" y="1672"/>
                      <a:pt x="467" y="1673"/>
                    </a:cubicBezTo>
                    <a:cubicBezTo>
                      <a:pt x="467" y="1675"/>
                      <a:pt x="467" y="1677"/>
                      <a:pt x="465" y="1678"/>
                    </a:cubicBezTo>
                    <a:cubicBezTo>
                      <a:pt x="463" y="1680"/>
                      <a:pt x="461" y="1678"/>
                      <a:pt x="460" y="1677"/>
                    </a:cubicBezTo>
                    <a:cubicBezTo>
                      <a:pt x="460" y="1677"/>
                      <a:pt x="460" y="1677"/>
                      <a:pt x="459" y="1678"/>
                    </a:cubicBezTo>
                    <a:cubicBezTo>
                      <a:pt x="457" y="1680"/>
                      <a:pt x="455" y="1680"/>
                      <a:pt x="453" y="1680"/>
                    </a:cubicBezTo>
                    <a:cubicBezTo>
                      <a:pt x="453" y="1680"/>
                      <a:pt x="452" y="1681"/>
                      <a:pt x="452" y="1681"/>
                    </a:cubicBezTo>
                    <a:close/>
                    <a:moveTo>
                      <a:pt x="452" y="1676"/>
                    </a:moveTo>
                    <a:cubicBezTo>
                      <a:pt x="452" y="1676"/>
                      <a:pt x="451" y="1676"/>
                      <a:pt x="451" y="1676"/>
                    </a:cubicBezTo>
                    <a:cubicBezTo>
                      <a:pt x="452" y="1677"/>
                      <a:pt x="452" y="1677"/>
                      <a:pt x="452" y="1677"/>
                    </a:cubicBezTo>
                    <a:cubicBezTo>
                      <a:pt x="452" y="1676"/>
                      <a:pt x="452" y="1676"/>
                      <a:pt x="452" y="1676"/>
                    </a:cubicBezTo>
                    <a:cubicBezTo>
                      <a:pt x="452" y="1676"/>
                      <a:pt x="452" y="1676"/>
                      <a:pt x="452" y="1676"/>
                    </a:cubicBezTo>
                    <a:close/>
                    <a:moveTo>
                      <a:pt x="462" y="1670"/>
                    </a:moveTo>
                    <a:cubicBezTo>
                      <a:pt x="461" y="1671"/>
                      <a:pt x="459" y="1671"/>
                      <a:pt x="458" y="1671"/>
                    </a:cubicBezTo>
                    <a:cubicBezTo>
                      <a:pt x="457" y="1672"/>
                      <a:pt x="456" y="1672"/>
                      <a:pt x="455" y="1673"/>
                    </a:cubicBezTo>
                    <a:cubicBezTo>
                      <a:pt x="454" y="1673"/>
                      <a:pt x="454" y="1673"/>
                      <a:pt x="454" y="1673"/>
                    </a:cubicBezTo>
                    <a:cubicBezTo>
                      <a:pt x="453" y="1675"/>
                      <a:pt x="453" y="1675"/>
                      <a:pt x="452" y="1675"/>
                    </a:cubicBezTo>
                    <a:cubicBezTo>
                      <a:pt x="453" y="1675"/>
                      <a:pt x="455" y="1675"/>
                      <a:pt x="456" y="1675"/>
                    </a:cubicBezTo>
                    <a:cubicBezTo>
                      <a:pt x="457" y="1674"/>
                      <a:pt x="459" y="1671"/>
                      <a:pt x="462" y="1673"/>
                    </a:cubicBezTo>
                    <a:cubicBezTo>
                      <a:pt x="462" y="1672"/>
                      <a:pt x="462" y="1671"/>
                      <a:pt x="462" y="1670"/>
                    </a:cubicBezTo>
                    <a:close/>
                    <a:moveTo>
                      <a:pt x="466" y="1672"/>
                    </a:moveTo>
                    <a:cubicBezTo>
                      <a:pt x="466" y="1672"/>
                      <a:pt x="466" y="1672"/>
                      <a:pt x="466" y="1672"/>
                    </a:cubicBezTo>
                    <a:cubicBezTo>
                      <a:pt x="466" y="1672"/>
                      <a:pt x="466" y="1672"/>
                      <a:pt x="466" y="1672"/>
                    </a:cubicBezTo>
                    <a:close/>
                    <a:moveTo>
                      <a:pt x="1049" y="934"/>
                    </a:moveTo>
                    <a:cubicBezTo>
                      <a:pt x="1049" y="934"/>
                      <a:pt x="1049" y="934"/>
                      <a:pt x="1049" y="934"/>
                    </a:cubicBezTo>
                    <a:cubicBezTo>
                      <a:pt x="1048" y="934"/>
                      <a:pt x="1048" y="934"/>
                      <a:pt x="1048" y="934"/>
                    </a:cubicBezTo>
                    <a:cubicBezTo>
                      <a:pt x="1045" y="934"/>
                      <a:pt x="1042" y="934"/>
                      <a:pt x="1041" y="929"/>
                    </a:cubicBezTo>
                    <a:cubicBezTo>
                      <a:pt x="1041" y="927"/>
                      <a:pt x="1040" y="927"/>
                      <a:pt x="1040" y="926"/>
                    </a:cubicBezTo>
                    <a:cubicBezTo>
                      <a:pt x="1039" y="925"/>
                      <a:pt x="1038" y="924"/>
                      <a:pt x="1037" y="921"/>
                    </a:cubicBezTo>
                    <a:cubicBezTo>
                      <a:pt x="1037" y="921"/>
                      <a:pt x="1037" y="921"/>
                      <a:pt x="1037" y="921"/>
                    </a:cubicBezTo>
                    <a:cubicBezTo>
                      <a:pt x="1034" y="917"/>
                      <a:pt x="1036" y="915"/>
                      <a:pt x="1037" y="914"/>
                    </a:cubicBezTo>
                    <a:cubicBezTo>
                      <a:pt x="1041" y="911"/>
                      <a:pt x="1049" y="914"/>
                      <a:pt x="1051" y="915"/>
                    </a:cubicBezTo>
                    <a:cubicBezTo>
                      <a:pt x="1052" y="917"/>
                      <a:pt x="1052" y="917"/>
                      <a:pt x="1057" y="918"/>
                    </a:cubicBezTo>
                    <a:cubicBezTo>
                      <a:pt x="1063" y="919"/>
                      <a:pt x="1065" y="924"/>
                      <a:pt x="1066" y="926"/>
                    </a:cubicBezTo>
                    <a:cubicBezTo>
                      <a:pt x="1066" y="927"/>
                      <a:pt x="1066" y="928"/>
                      <a:pt x="1065" y="929"/>
                    </a:cubicBezTo>
                    <a:cubicBezTo>
                      <a:pt x="1062" y="933"/>
                      <a:pt x="1052" y="934"/>
                      <a:pt x="1049" y="934"/>
                    </a:cubicBezTo>
                    <a:close/>
                    <a:moveTo>
                      <a:pt x="1041" y="919"/>
                    </a:moveTo>
                    <a:cubicBezTo>
                      <a:pt x="1042" y="922"/>
                      <a:pt x="1043" y="923"/>
                      <a:pt x="1043" y="923"/>
                    </a:cubicBezTo>
                    <a:cubicBezTo>
                      <a:pt x="1044" y="924"/>
                      <a:pt x="1045" y="925"/>
                      <a:pt x="1046" y="927"/>
                    </a:cubicBezTo>
                    <a:cubicBezTo>
                      <a:pt x="1046" y="929"/>
                      <a:pt x="1046" y="929"/>
                      <a:pt x="1048" y="929"/>
                    </a:cubicBezTo>
                    <a:cubicBezTo>
                      <a:pt x="1049" y="929"/>
                      <a:pt x="1049" y="929"/>
                      <a:pt x="1049" y="929"/>
                    </a:cubicBezTo>
                    <a:cubicBezTo>
                      <a:pt x="1052" y="930"/>
                      <a:pt x="1059" y="928"/>
                      <a:pt x="1061" y="927"/>
                    </a:cubicBezTo>
                    <a:cubicBezTo>
                      <a:pt x="1060" y="925"/>
                      <a:pt x="1059" y="923"/>
                      <a:pt x="1056" y="922"/>
                    </a:cubicBezTo>
                    <a:cubicBezTo>
                      <a:pt x="1051" y="922"/>
                      <a:pt x="1050" y="921"/>
                      <a:pt x="1047" y="919"/>
                    </a:cubicBezTo>
                    <a:cubicBezTo>
                      <a:pt x="1046" y="918"/>
                      <a:pt x="1041" y="917"/>
                      <a:pt x="1040" y="917"/>
                    </a:cubicBezTo>
                    <a:cubicBezTo>
                      <a:pt x="1040" y="917"/>
                      <a:pt x="1040" y="918"/>
                      <a:pt x="1041" y="919"/>
                    </a:cubicBezTo>
                    <a:close/>
                    <a:moveTo>
                      <a:pt x="1012" y="813"/>
                    </a:moveTo>
                    <a:cubicBezTo>
                      <a:pt x="1011" y="813"/>
                      <a:pt x="1008" y="812"/>
                      <a:pt x="1007" y="811"/>
                    </a:cubicBezTo>
                    <a:cubicBezTo>
                      <a:pt x="1007" y="810"/>
                      <a:pt x="1007" y="810"/>
                      <a:pt x="1005" y="809"/>
                    </a:cubicBezTo>
                    <a:cubicBezTo>
                      <a:pt x="1003" y="809"/>
                      <a:pt x="1002" y="808"/>
                      <a:pt x="1001" y="808"/>
                    </a:cubicBezTo>
                    <a:cubicBezTo>
                      <a:pt x="1001" y="807"/>
                      <a:pt x="1000" y="807"/>
                      <a:pt x="999" y="807"/>
                    </a:cubicBezTo>
                    <a:cubicBezTo>
                      <a:pt x="999" y="807"/>
                      <a:pt x="999" y="807"/>
                      <a:pt x="999" y="807"/>
                    </a:cubicBezTo>
                    <a:cubicBezTo>
                      <a:pt x="998" y="806"/>
                      <a:pt x="997" y="806"/>
                      <a:pt x="997" y="804"/>
                    </a:cubicBezTo>
                    <a:cubicBezTo>
                      <a:pt x="997" y="803"/>
                      <a:pt x="997" y="803"/>
                      <a:pt x="997" y="803"/>
                    </a:cubicBezTo>
                    <a:cubicBezTo>
                      <a:pt x="998" y="802"/>
                      <a:pt x="998" y="802"/>
                      <a:pt x="998" y="802"/>
                    </a:cubicBezTo>
                    <a:cubicBezTo>
                      <a:pt x="1000" y="801"/>
                      <a:pt x="1004" y="801"/>
                      <a:pt x="1005" y="802"/>
                    </a:cubicBezTo>
                    <a:cubicBezTo>
                      <a:pt x="1006" y="802"/>
                      <a:pt x="1007" y="802"/>
                      <a:pt x="1007" y="802"/>
                    </a:cubicBezTo>
                    <a:cubicBezTo>
                      <a:pt x="1009" y="803"/>
                      <a:pt x="1010" y="803"/>
                      <a:pt x="1011" y="804"/>
                    </a:cubicBezTo>
                    <a:cubicBezTo>
                      <a:pt x="1014" y="805"/>
                      <a:pt x="1016" y="809"/>
                      <a:pt x="1015" y="811"/>
                    </a:cubicBezTo>
                    <a:cubicBezTo>
                      <a:pt x="1015" y="812"/>
                      <a:pt x="1015" y="812"/>
                      <a:pt x="1015" y="812"/>
                    </a:cubicBezTo>
                    <a:cubicBezTo>
                      <a:pt x="1013" y="813"/>
                      <a:pt x="1013" y="813"/>
                      <a:pt x="1013" y="813"/>
                    </a:cubicBezTo>
                    <a:cubicBezTo>
                      <a:pt x="1013" y="813"/>
                      <a:pt x="1013" y="813"/>
                      <a:pt x="1012" y="813"/>
                    </a:cubicBezTo>
                    <a:close/>
                    <a:moveTo>
                      <a:pt x="1001" y="802"/>
                    </a:moveTo>
                    <a:cubicBezTo>
                      <a:pt x="1000" y="805"/>
                      <a:pt x="1000" y="805"/>
                      <a:pt x="1000" y="805"/>
                    </a:cubicBezTo>
                    <a:cubicBezTo>
                      <a:pt x="1001" y="802"/>
                      <a:pt x="1001" y="802"/>
                      <a:pt x="1001" y="802"/>
                    </a:cubicBezTo>
                    <a:cubicBezTo>
                      <a:pt x="1001" y="802"/>
                      <a:pt x="1001" y="802"/>
                      <a:pt x="1001" y="802"/>
                    </a:cubicBezTo>
                    <a:close/>
                    <a:moveTo>
                      <a:pt x="1014" y="802"/>
                    </a:moveTo>
                    <a:cubicBezTo>
                      <a:pt x="1010" y="802"/>
                      <a:pt x="1000" y="798"/>
                      <a:pt x="997" y="797"/>
                    </a:cubicBezTo>
                    <a:cubicBezTo>
                      <a:pt x="993" y="795"/>
                      <a:pt x="986" y="792"/>
                      <a:pt x="982" y="791"/>
                    </a:cubicBezTo>
                    <a:cubicBezTo>
                      <a:pt x="978" y="789"/>
                      <a:pt x="971" y="785"/>
                      <a:pt x="968" y="782"/>
                    </a:cubicBezTo>
                    <a:cubicBezTo>
                      <a:pt x="968" y="783"/>
                      <a:pt x="966" y="783"/>
                      <a:pt x="965" y="783"/>
                    </a:cubicBezTo>
                    <a:cubicBezTo>
                      <a:pt x="963" y="782"/>
                      <a:pt x="962" y="779"/>
                      <a:pt x="961" y="777"/>
                    </a:cubicBezTo>
                    <a:cubicBezTo>
                      <a:pt x="960" y="774"/>
                      <a:pt x="963" y="771"/>
                      <a:pt x="967" y="768"/>
                    </a:cubicBezTo>
                    <a:cubicBezTo>
                      <a:pt x="968" y="766"/>
                      <a:pt x="971" y="766"/>
                      <a:pt x="974" y="766"/>
                    </a:cubicBezTo>
                    <a:cubicBezTo>
                      <a:pt x="977" y="767"/>
                      <a:pt x="981" y="769"/>
                      <a:pt x="982" y="771"/>
                    </a:cubicBezTo>
                    <a:cubicBezTo>
                      <a:pt x="983" y="772"/>
                      <a:pt x="986" y="774"/>
                      <a:pt x="988" y="775"/>
                    </a:cubicBezTo>
                    <a:cubicBezTo>
                      <a:pt x="989" y="776"/>
                      <a:pt x="990" y="776"/>
                      <a:pt x="991" y="776"/>
                    </a:cubicBezTo>
                    <a:cubicBezTo>
                      <a:pt x="994" y="777"/>
                      <a:pt x="998" y="779"/>
                      <a:pt x="1000" y="781"/>
                    </a:cubicBezTo>
                    <a:cubicBezTo>
                      <a:pt x="1001" y="783"/>
                      <a:pt x="1012" y="787"/>
                      <a:pt x="1016" y="787"/>
                    </a:cubicBezTo>
                    <a:cubicBezTo>
                      <a:pt x="1018" y="787"/>
                      <a:pt x="1020" y="788"/>
                      <a:pt x="1021" y="790"/>
                    </a:cubicBezTo>
                    <a:cubicBezTo>
                      <a:pt x="1022" y="792"/>
                      <a:pt x="1022" y="794"/>
                      <a:pt x="1021" y="796"/>
                    </a:cubicBezTo>
                    <a:cubicBezTo>
                      <a:pt x="1020" y="798"/>
                      <a:pt x="1018" y="801"/>
                      <a:pt x="1014" y="802"/>
                    </a:cubicBezTo>
                    <a:cubicBezTo>
                      <a:pt x="1014" y="802"/>
                      <a:pt x="1014" y="802"/>
                      <a:pt x="1014" y="802"/>
                    </a:cubicBezTo>
                    <a:close/>
                    <a:moveTo>
                      <a:pt x="968" y="776"/>
                    </a:moveTo>
                    <a:cubicBezTo>
                      <a:pt x="969" y="776"/>
                      <a:pt x="970" y="777"/>
                      <a:pt x="970" y="777"/>
                    </a:cubicBezTo>
                    <a:cubicBezTo>
                      <a:pt x="971" y="778"/>
                      <a:pt x="971" y="778"/>
                      <a:pt x="971" y="778"/>
                    </a:cubicBezTo>
                    <a:cubicBezTo>
                      <a:pt x="974" y="781"/>
                      <a:pt x="980" y="785"/>
                      <a:pt x="984" y="786"/>
                    </a:cubicBezTo>
                    <a:cubicBezTo>
                      <a:pt x="988" y="788"/>
                      <a:pt x="995" y="791"/>
                      <a:pt x="999" y="793"/>
                    </a:cubicBezTo>
                    <a:cubicBezTo>
                      <a:pt x="1003" y="794"/>
                      <a:pt x="1012" y="797"/>
                      <a:pt x="1014" y="797"/>
                    </a:cubicBezTo>
                    <a:cubicBezTo>
                      <a:pt x="1015" y="797"/>
                      <a:pt x="1015" y="797"/>
                      <a:pt x="1017" y="794"/>
                    </a:cubicBezTo>
                    <a:cubicBezTo>
                      <a:pt x="1017" y="793"/>
                      <a:pt x="1017" y="793"/>
                      <a:pt x="1017" y="792"/>
                    </a:cubicBezTo>
                    <a:cubicBezTo>
                      <a:pt x="1017" y="792"/>
                      <a:pt x="1016" y="792"/>
                      <a:pt x="1015" y="792"/>
                    </a:cubicBezTo>
                    <a:cubicBezTo>
                      <a:pt x="1012" y="791"/>
                      <a:pt x="999" y="787"/>
                      <a:pt x="996" y="784"/>
                    </a:cubicBezTo>
                    <a:cubicBezTo>
                      <a:pt x="995" y="783"/>
                      <a:pt x="992" y="782"/>
                      <a:pt x="989" y="781"/>
                    </a:cubicBezTo>
                    <a:cubicBezTo>
                      <a:pt x="988" y="780"/>
                      <a:pt x="987" y="780"/>
                      <a:pt x="986" y="779"/>
                    </a:cubicBezTo>
                    <a:cubicBezTo>
                      <a:pt x="983" y="778"/>
                      <a:pt x="980" y="775"/>
                      <a:pt x="978" y="773"/>
                    </a:cubicBezTo>
                    <a:cubicBezTo>
                      <a:pt x="978" y="772"/>
                      <a:pt x="975" y="771"/>
                      <a:pt x="972" y="771"/>
                    </a:cubicBezTo>
                    <a:cubicBezTo>
                      <a:pt x="972" y="771"/>
                      <a:pt x="970" y="771"/>
                      <a:pt x="970" y="771"/>
                    </a:cubicBezTo>
                    <a:cubicBezTo>
                      <a:pt x="966" y="774"/>
                      <a:pt x="966" y="775"/>
                      <a:pt x="966" y="776"/>
                    </a:cubicBezTo>
                    <a:cubicBezTo>
                      <a:pt x="966" y="776"/>
                      <a:pt x="966" y="776"/>
                      <a:pt x="966" y="777"/>
                    </a:cubicBezTo>
                    <a:cubicBezTo>
                      <a:pt x="967" y="776"/>
                      <a:pt x="967" y="776"/>
                      <a:pt x="967" y="776"/>
                    </a:cubicBezTo>
                    <a:cubicBezTo>
                      <a:pt x="967" y="776"/>
                      <a:pt x="968" y="776"/>
                      <a:pt x="968" y="776"/>
                    </a:cubicBezTo>
                    <a:close/>
                    <a:moveTo>
                      <a:pt x="966" y="778"/>
                    </a:moveTo>
                    <a:cubicBezTo>
                      <a:pt x="967" y="780"/>
                      <a:pt x="967" y="780"/>
                      <a:pt x="967" y="780"/>
                    </a:cubicBezTo>
                    <a:lnTo>
                      <a:pt x="966" y="778"/>
                    </a:lnTo>
                    <a:close/>
                    <a:moveTo>
                      <a:pt x="966" y="778"/>
                    </a:moveTo>
                    <a:cubicBezTo>
                      <a:pt x="966" y="778"/>
                      <a:pt x="966" y="778"/>
                      <a:pt x="966" y="778"/>
                    </a:cubicBezTo>
                    <a:cubicBezTo>
                      <a:pt x="967" y="780"/>
                      <a:pt x="967" y="780"/>
                      <a:pt x="967" y="780"/>
                    </a:cubicBezTo>
                    <a:lnTo>
                      <a:pt x="966" y="778"/>
                    </a:lnTo>
                    <a:close/>
                    <a:moveTo>
                      <a:pt x="870" y="236"/>
                    </a:moveTo>
                    <a:cubicBezTo>
                      <a:pt x="869" y="236"/>
                      <a:pt x="868" y="235"/>
                      <a:pt x="867" y="235"/>
                    </a:cubicBezTo>
                    <a:cubicBezTo>
                      <a:pt x="866" y="234"/>
                      <a:pt x="865" y="233"/>
                      <a:pt x="865" y="231"/>
                    </a:cubicBezTo>
                    <a:cubicBezTo>
                      <a:pt x="865" y="230"/>
                      <a:pt x="865" y="230"/>
                      <a:pt x="865" y="230"/>
                    </a:cubicBezTo>
                    <a:cubicBezTo>
                      <a:pt x="866" y="229"/>
                      <a:pt x="866" y="229"/>
                      <a:pt x="866" y="229"/>
                    </a:cubicBezTo>
                    <a:cubicBezTo>
                      <a:pt x="867" y="229"/>
                      <a:pt x="867" y="229"/>
                      <a:pt x="868" y="229"/>
                    </a:cubicBezTo>
                    <a:cubicBezTo>
                      <a:pt x="868" y="228"/>
                      <a:pt x="869" y="227"/>
                      <a:pt x="871" y="228"/>
                    </a:cubicBezTo>
                    <a:cubicBezTo>
                      <a:pt x="872" y="228"/>
                      <a:pt x="873" y="229"/>
                      <a:pt x="874" y="230"/>
                    </a:cubicBezTo>
                    <a:cubicBezTo>
                      <a:pt x="874" y="231"/>
                      <a:pt x="875" y="233"/>
                      <a:pt x="872" y="235"/>
                    </a:cubicBezTo>
                    <a:cubicBezTo>
                      <a:pt x="871" y="236"/>
                      <a:pt x="871" y="236"/>
                      <a:pt x="870" y="236"/>
                    </a:cubicBezTo>
                    <a:close/>
                    <a:moveTo>
                      <a:pt x="867" y="231"/>
                    </a:moveTo>
                    <a:cubicBezTo>
                      <a:pt x="869" y="233"/>
                      <a:pt x="869" y="233"/>
                      <a:pt x="869" y="233"/>
                    </a:cubicBezTo>
                    <a:lnTo>
                      <a:pt x="867" y="231"/>
                    </a:lnTo>
                    <a:close/>
                    <a:moveTo>
                      <a:pt x="870" y="232"/>
                    </a:moveTo>
                    <a:cubicBezTo>
                      <a:pt x="870" y="232"/>
                      <a:pt x="870" y="232"/>
                      <a:pt x="870" y="232"/>
                    </a:cubicBezTo>
                    <a:cubicBezTo>
                      <a:pt x="870" y="232"/>
                      <a:pt x="870" y="231"/>
                      <a:pt x="870" y="231"/>
                    </a:cubicBezTo>
                    <a:cubicBezTo>
                      <a:pt x="870" y="231"/>
                      <a:pt x="869" y="232"/>
                      <a:pt x="870" y="232"/>
                    </a:cubicBezTo>
                    <a:close/>
                    <a:moveTo>
                      <a:pt x="871" y="232"/>
                    </a:moveTo>
                    <a:cubicBezTo>
                      <a:pt x="871" y="232"/>
                      <a:pt x="871" y="232"/>
                      <a:pt x="871" y="232"/>
                    </a:cubicBezTo>
                    <a:cubicBezTo>
                      <a:pt x="871" y="232"/>
                      <a:pt x="871" y="232"/>
                      <a:pt x="871" y="232"/>
                    </a:cubicBezTo>
                    <a:close/>
                    <a:moveTo>
                      <a:pt x="860" y="231"/>
                    </a:moveTo>
                    <a:cubicBezTo>
                      <a:pt x="860" y="231"/>
                      <a:pt x="859" y="231"/>
                      <a:pt x="859" y="231"/>
                    </a:cubicBezTo>
                    <a:cubicBezTo>
                      <a:pt x="858" y="230"/>
                      <a:pt x="857" y="228"/>
                      <a:pt x="858" y="227"/>
                    </a:cubicBezTo>
                    <a:cubicBezTo>
                      <a:pt x="858" y="227"/>
                      <a:pt x="858" y="227"/>
                      <a:pt x="858" y="227"/>
                    </a:cubicBezTo>
                    <a:cubicBezTo>
                      <a:pt x="859" y="226"/>
                      <a:pt x="859" y="225"/>
                      <a:pt x="861" y="224"/>
                    </a:cubicBezTo>
                    <a:cubicBezTo>
                      <a:pt x="862" y="224"/>
                      <a:pt x="862" y="224"/>
                      <a:pt x="862" y="224"/>
                    </a:cubicBezTo>
                    <a:cubicBezTo>
                      <a:pt x="863" y="225"/>
                      <a:pt x="863" y="225"/>
                      <a:pt x="863" y="225"/>
                    </a:cubicBezTo>
                    <a:cubicBezTo>
                      <a:pt x="864" y="226"/>
                      <a:pt x="865" y="227"/>
                      <a:pt x="863" y="230"/>
                    </a:cubicBezTo>
                    <a:cubicBezTo>
                      <a:pt x="862" y="231"/>
                      <a:pt x="861" y="231"/>
                      <a:pt x="860" y="231"/>
                    </a:cubicBezTo>
                    <a:close/>
                    <a:moveTo>
                      <a:pt x="862" y="229"/>
                    </a:moveTo>
                    <a:cubicBezTo>
                      <a:pt x="862" y="229"/>
                      <a:pt x="862" y="229"/>
                      <a:pt x="862" y="229"/>
                    </a:cubicBezTo>
                    <a:cubicBezTo>
                      <a:pt x="862" y="229"/>
                      <a:pt x="862" y="229"/>
                      <a:pt x="862" y="229"/>
                    </a:cubicBezTo>
                    <a:close/>
                    <a:moveTo>
                      <a:pt x="862" y="229"/>
                    </a:moveTo>
                    <a:cubicBezTo>
                      <a:pt x="862" y="229"/>
                      <a:pt x="862" y="229"/>
                      <a:pt x="862" y="229"/>
                    </a:cubicBezTo>
                    <a:cubicBezTo>
                      <a:pt x="862" y="229"/>
                      <a:pt x="862" y="229"/>
                      <a:pt x="862" y="229"/>
                    </a:cubicBezTo>
                    <a:cubicBezTo>
                      <a:pt x="863" y="228"/>
                      <a:pt x="862" y="227"/>
                      <a:pt x="861" y="227"/>
                    </a:cubicBezTo>
                    <a:cubicBezTo>
                      <a:pt x="861" y="226"/>
                      <a:pt x="860" y="226"/>
                      <a:pt x="859" y="227"/>
                    </a:cubicBezTo>
                    <a:cubicBezTo>
                      <a:pt x="859" y="227"/>
                      <a:pt x="859" y="227"/>
                      <a:pt x="859" y="228"/>
                    </a:cubicBezTo>
                    <a:cubicBezTo>
                      <a:pt x="860" y="228"/>
                      <a:pt x="860" y="228"/>
                      <a:pt x="860" y="228"/>
                    </a:cubicBezTo>
                    <a:cubicBezTo>
                      <a:pt x="861" y="227"/>
                      <a:pt x="861" y="227"/>
                      <a:pt x="861" y="227"/>
                    </a:cubicBezTo>
                    <a:lnTo>
                      <a:pt x="862" y="229"/>
                    </a:lnTo>
                    <a:close/>
                    <a:moveTo>
                      <a:pt x="859" y="228"/>
                    </a:moveTo>
                    <a:cubicBezTo>
                      <a:pt x="859" y="228"/>
                      <a:pt x="860" y="228"/>
                      <a:pt x="860" y="229"/>
                    </a:cubicBezTo>
                    <a:cubicBezTo>
                      <a:pt x="860" y="228"/>
                      <a:pt x="860" y="228"/>
                      <a:pt x="860" y="228"/>
                    </a:cubicBezTo>
                    <a:lnTo>
                      <a:pt x="859" y="228"/>
                    </a:lnTo>
                    <a:close/>
                    <a:moveTo>
                      <a:pt x="869" y="213"/>
                    </a:moveTo>
                    <a:cubicBezTo>
                      <a:pt x="869" y="213"/>
                      <a:pt x="868" y="213"/>
                      <a:pt x="868" y="213"/>
                    </a:cubicBezTo>
                    <a:cubicBezTo>
                      <a:pt x="867" y="213"/>
                      <a:pt x="864" y="212"/>
                      <a:pt x="864" y="209"/>
                    </a:cubicBezTo>
                    <a:cubicBezTo>
                      <a:pt x="864" y="208"/>
                      <a:pt x="865" y="207"/>
                      <a:pt x="866" y="206"/>
                    </a:cubicBezTo>
                    <a:cubicBezTo>
                      <a:pt x="867" y="206"/>
                      <a:pt x="867" y="206"/>
                      <a:pt x="867" y="206"/>
                    </a:cubicBezTo>
                    <a:cubicBezTo>
                      <a:pt x="868" y="206"/>
                      <a:pt x="870" y="205"/>
                      <a:pt x="871" y="207"/>
                    </a:cubicBezTo>
                    <a:cubicBezTo>
                      <a:pt x="872" y="208"/>
                      <a:pt x="873" y="209"/>
                      <a:pt x="872" y="211"/>
                    </a:cubicBezTo>
                    <a:cubicBezTo>
                      <a:pt x="872" y="211"/>
                      <a:pt x="872" y="212"/>
                      <a:pt x="871" y="213"/>
                    </a:cubicBezTo>
                    <a:cubicBezTo>
                      <a:pt x="870" y="213"/>
                      <a:pt x="870" y="213"/>
                      <a:pt x="869" y="213"/>
                    </a:cubicBezTo>
                    <a:close/>
                    <a:moveTo>
                      <a:pt x="868" y="211"/>
                    </a:moveTo>
                    <a:cubicBezTo>
                      <a:pt x="868" y="211"/>
                      <a:pt x="868" y="211"/>
                      <a:pt x="868" y="211"/>
                    </a:cubicBezTo>
                    <a:cubicBezTo>
                      <a:pt x="868" y="211"/>
                      <a:pt x="868" y="211"/>
                      <a:pt x="868" y="211"/>
                    </a:cubicBezTo>
                    <a:close/>
                    <a:moveTo>
                      <a:pt x="869" y="208"/>
                    </a:moveTo>
                    <a:cubicBezTo>
                      <a:pt x="868" y="209"/>
                      <a:pt x="868" y="209"/>
                      <a:pt x="868" y="210"/>
                    </a:cubicBezTo>
                    <a:cubicBezTo>
                      <a:pt x="868" y="210"/>
                      <a:pt x="868" y="210"/>
                      <a:pt x="868" y="210"/>
                    </a:cubicBezTo>
                    <a:cubicBezTo>
                      <a:pt x="869" y="210"/>
                      <a:pt x="869" y="210"/>
                      <a:pt x="869" y="209"/>
                    </a:cubicBezTo>
                    <a:cubicBezTo>
                      <a:pt x="869" y="209"/>
                      <a:pt x="869" y="209"/>
                      <a:pt x="869" y="208"/>
                    </a:cubicBezTo>
                    <a:close/>
                    <a:moveTo>
                      <a:pt x="898" y="105"/>
                    </a:moveTo>
                    <a:cubicBezTo>
                      <a:pt x="896" y="105"/>
                      <a:pt x="894" y="104"/>
                      <a:pt x="893" y="102"/>
                    </a:cubicBezTo>
                    <a:cubicBezTo>
                      <a:pt x="892" y="103"/>
                      <a:pt x="891" y="103"/>
                      <a:pt x="890" y="103"/>
                    </a:cubicBezTo>
                    <a:cubicBezTo>
                      <a:pt x="890" y="103"/>
                      <a:pt x="888" y="103"/>
                      <a:pt x="888" y="100"/>
                    </a:cubicBezTo>
                    <a:cubicBezTo>
                      <a:pt x="888" y="100"/>
                      <a:pt x="888" y="100"/>
                      <a:pt x="888" y="100"/>
                    </a:cubicBezTo>
                    <a:cubicBezTo>
                      <a:pt x="887" y="99"/>
                      <a:pt x="887" y="97"/>
                      <a:pt x="888" y="94"/>
                    </a:cubicBezTo>
                    <a:cubicBezTo>
                      <a:pt x="889" y="94"/>
                      <a:pt x="889" y="93"/>
                      <a:pt x="889" y="93"/>
                    </a:cubicBezTo>
                    <a:cubicBezTo>
                      <a:pt x="889" y="93"/>
                      <a:pt x="889" y="93"/>
                      <a:pt x="889" y="93"/>
                    </a:cubicBezTo>
                    <a:cubicBezTo>
                      <a:pt x="889" y="93"/>
                      <a:pt x="888" y="93"/>
                      <a:pt x="887" y="93"/>
                    </a:cubicBezTo>
                    <a:cubicBezTo>
                      <a:pt x="886" y="93"/>
                      <a:pt x="884" y="92"/>
                      <a:pt x="884" y="91"/>
                    </a:cubicBezTo>
                    <a:cubicBezTo>
                      <a:pt x="883" y="90"/>
                      <a:pt x="884" y="87"/>
                      <a:pt x="886" y="86"/>
                    </a:cubicBezTo>
                    <a:cubicBezTo>
                      <a:pt x="887" y="85"/>
                      <a:pt x="887" y="85"/>
                      <a:pt x="888" y="84"/>
                    </a:cubicBezTo>
                    <a:cubicBezTo>
                      <a:pt x="889" y="82"/>
                      <a:pt x="891" y="80"/>
                      <a:pt x="894" y="80"/>
                    </a:cubicBezTo>
                    <a:cubicBezTo>
                      <a:pt x="894" y="79"/>
                      <a:pt x="895" y="79"/>
                      <a:pt x="896" y="79"/>
                    </a:cubicBezTo>
                    <a:cubicBezTo>
                      <a:pt x="897" y="79"/>
                      <a:pt x="898" y="79"/>
                      <a:pt x="899" y="78"/>
                    </a:cubicBezTo>
                    <a:cubicBezTo>
                      <a:pt x="901" y="76"/>
                      <a:pt x="903" y="76"/>
                      <a:pt x="904" y="76"/>
                    </a:cubicBezTo>
                    <a:cubicBezTo>
                      <a:pt x="906" y="77"/>
                      <a:pt x="907" y="78"/>
                      <a:pt x="907" y="80"/>
                    </a:cubicBezTo>
                    <a:cubicBezTo>
                      <a:pt x="907" y="82"/>
                      <a:pt x="907" y="84"/>
                      <a:pt x="905" y="87"/>
                    </a:cubicBezTo>
                    <a:cubicBezTo>
                      <a:pt x="903" y="88"/>
                      <a:pt x="902" y="89"/>
                      <a:pt x="900" y="90"/>
                    </a:cubicBezTo>
                    <a:cubicBezTo>
                      <a:pt x="904" y="91"/>
                      <a:pt x="904" y="93"/>
                      <a:pt x="904" y="97"/>
                    </a:cubicBezTo>
                    <a:cubicBezTo>
                      <a:pt x="903" y="102"/>
                      <a:pt x="902" y="105"/>
                      <a:pt x="898" y="105"/>
                    </a:cubicBezTo>
                    <a:close/>
                    <a:moveTo>
                      <a:pt x="898" y="100"/>
                    </a:moveTo>
                    <a:cubicBezTo>
                      <a:pt x="898" y="100"/>
                      <a:pt x="898" y="100"/>
                      <a:pt x="898" y="100"/>
                    </a:cubicBezTo>
                    <a:cubicBezTo>
                      <a:pt x="898" y="100"/>
                      <a:pt x="898" y="100"/>
                      <a:pt x="898" y="100"/>
                    </a:cubicBezTo>
                    <a:cubicBezTo>
                      <a:pt x="898" y="100"/>
                      <a:pt x="899" y="100"/>
                      <a:pt x="899" y="99"/>
                    </a:cubicBezTo>
                    <a:cubicBezTo>
                      <a:pt x="898" y="99"/>
                      <a:pt x="898" y="100"/>
                      <a:pt x="898" y="100"/>
                    </a:cubicBezTo>
                    <a:close/>
                    <a:moveTo>
                      <a:pt x="892" y="99"/>
                    </a:moveTo>
                    <a:cubicBezTo>
                      <a:pt x="890" y="100"/>
                      <a:pt x="890" y="100"/>
                      <a:pt x="890" y="100"/>
                    </a:cubicBezTo>
                    <a:cubicBezTo>
                      <a:pt x="892" y="99"/>
                      <a:pt x="892" y="99"/>
                      <a:pt x="892" y="99"/>
                    </a:cubicBezTo>
                    <a:cubicBezTo>
                      <a:pt x="892" y="99"/>
                      <a:pt x="892" y="99"/>
                      <a:pt x="892" y="99"/>
                    </a:cubicBezTo>
                    <a:close/>
                    <a:moveTo>
                      <a:pt x="891" y="88"/>
                    </a:moveTo>
                    <a:cubicBezTo>
                      <a:pt x="891" y="88"/>
                      <a:pt x="892" y="88"/>
                      <a:pt x="892" y="88"/>
                    </a:cubicBezTo>
                    <a:cubicBezTo>
                      <a:pt x="894" y="87"/>
                      <a:pt x="895" y="86"/>
                      <a:pt x="897" y="86"/>
                    </a:cubicBezTo>
                    <a:cubicBezTo>
                      <a:pt x="898" y="86"/>
                      <a:pt x="900" y="85"/>
                      <a:pt x="901" y="84"/>
                    </a:cubicBezTo>
                    <a:cubicBezTo>
                      <a:pt x="901" y="83"/>
                      <a:pt x="902" y="82"/>
                      <a:pt x="902" y="82"/>
                    </a:cubicBezTo>
                    <a:cubicBezTo>
                      <a:pt x="900" y="83"/>
                      <a:pt x="898" y="84"/>
                      <a:pt x="896" y="84"/>
                    </a:cubicBezTo>
                    <a:cubicBezTo>
                      <a:pt x="896" y="84"/>
                      <a:pt x="895" y="84"/>
                      <a:pt x="895" y="84"/>
                    </a:cubicBezTo>
                    <a:cubicBezTo>
                      <a:pt x="893" y="84"/>
                      <a:pt x="893" y="85"/>
                      <a:pt x="892" y="87"/>
                    </a:cubicBezTo>
                    <a:cubicBezTo>
                      <a:pt x="891" y="87"/>
                      <a:pt x="891" y="88"/>
                      <a:pt x="891" y="88"/>
                    </a:cubicBezTo>
                    <a:close/>
                    <a:moveTo>
                      <a:pt x="886" y="88"/>
                    </a:moveTo>
                    <a:cubicBezTo>
                      <a:pt x="886" y="88"/>
                      <a:pt x="886" y="88"/>
                      <a:pt x="886" y="88"/>
                    </a:cubicBezTo>
                    <a:cubicBezTo>
                      <a:pt x="886" y="88"/>
                      <a:pt x="886" y="88"/>
                      <a:pt x="886" y="88"/>
                    </a:cubicBezTo>
                    <a:cubicBezTo>
                      <a:pt x="886" y="88"/>
                      <a:pt x="886" y="88"/>
                      <a:pt x="886" y="88"/>
                    </a:cubicBezTo>
                    <a:close/>
                    <a:moveTo>
                      <a:pt x="846" y="13"/>
                    </a:moveTo>
                    <a:cubicBezTo>
                      <a:pt x="846" y="13"/>
                      <a:pt x="846" y="13"/>
                      <a:pt x="846" y="13"/>
                    </a:cubicBezTo>
                    <a:cubicBezTo>
                      <a:pt x="845" y="13"/>
                      <a:pt x="844" y="13"/>
                      <a:pt x="843" y="10"/>
                    </a:cubicBezTo>
                    <a:cubicBezTo>
                      <a:pt x="843" y="9"/>
                      <a:pt x="843" y="8"/>
                      <a:pt x="843" y="8"/>
                    </a:cubicBezTo>
                    <a:cubicBezTo>
                      <a:pt x="843" y="7"/>
                      <a:pt x="843" y="5"/>
                      <a:pt x="844" y="4"/>
                    </a:cubicBezTo>
                    <a:cubicBezTo>
                      <a:pt x="845" y="3"/>
                      <a:pt x="845" y="3"/>
                      <a:pt x="845" y="3"/>
                    </a:cubicBezTo>
                    <a:cubicBezTo>
                      <a:pt x="845" y="3"/>
                      <a:pt x="846" y="3"/>
                      <a:pt x="846" y="2"/>
                    </a:cubicBezTo>
                    <a:cubicBezTo>
                      <a:pt x="846" y="1"/>
                      <a:pt x="847" y="0"/>
                      <a:pt x="849" y="0"/>
                    </a:cubicBezTo>
                    <a:cubicBezTo>
                      <a:pt x="849" y="0"/>
                      <a:pt x="849" y="0"/>
                      <a:pt x="849" y="0"/>
                    </a:cubicBezTo>
                    <a:cubicBezTo>
                      <a:pt x="850" y="0"/>
                      <a:pt x="852" y="1"/>
                      <a:pt x="853" y="3"/>
                    </a:cubicBezTo>
                    <a:cubicBezTo>
                      <a:pt x="853" y="4"/>
                      <a:pt x="853" y="5"/>
                      <a:pt x="852" y="6"/>
                    </a:cubicBezTo>
                    <a:cubicBezTo>
                      <a:pt x="852" y="7"/>
                      <a:pt x="851" y="8"/>
                      <a:pt x="850" y="8"/>
                    </a:cubicBezTo>
                    <a:cubicBezTo>
                      <a:pt x="850" y="8"/>
                      <a:pt x="850" y="8"/>
                      <a:pt x="850" y="9"/>
                    </a:cubicBezTo>
                    <a:cubicBezTo>
                      <a:pt x="849" y="9"/>
                      <a:pt x="849" y="9"/>
                      <a:pt x="849" y="10"/>
                    </a:cubicBezTo>
                    <a:cubicBezTo>
                      <a:pt x="848" y="11"/>
                      <a:pt x="848" y="13"/>
                      <a:pt x="846" y="1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îśḻiďê"/>
              <p:cNvSpPr/>
              <p:nvPr/>
            </p:nvSpPr>
            <p:spPr bwMode="auto">
              <a:xfrm>
                <a:off x="6902450" y="6348413"/>
                <a:ext cx="19050" cy="19050"/>
              </a:xfrm>
              <a:custGeom>
                <a:avLst/>
                <a:gdLst>
                  <a:gd name="T0" fmla="*/ 2 w 9"/>
                  <a:gd name="T1" fmla="*/ 7 h 9"/>
                  <a:gd name="T2" fmla="*/ 2 w 9"/>
                  <a:gd name="T3" fmla="*/ 3 h 9"/>
                  <a:gd name="T4" fmla="*/ 6 w 9"/>
                  <a:gd name="T5" fmla="*/ 0 h 9"/>
                  <a:gd name="T6" fmla="*/ 7 w 9"/>
                  <a:gd name="T7" fmla="*/ 4 h 9"/>
                  <a:gd name="T8" fmla="*/ 4 w 9"/>
                  <a:gd name="T9" fmla="*/ 8 h 9"/>
                  <a:gd name="T10" fmla="*/ 2 w 9"/>
                  <a:gd name="T1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2" y="7"/>
                    </a:moveTo>
                    <a:cubicBezTo>
                      <a:pt x="1" y="6"/>
                      <a:pt x="0" y="5"/>
                      <a:pt x="2" y="3"/>
                    </a:cubicBezTo>
                    <a:cubicBezTo>
                      <a:pt x="3" y="1"/>
                      <a:pt x="4" y="1"/>
                      <a:pt x="6" y="0"/>
                    </a:cubicBezTo>
                    <a:cubicBezTo>
                      <a:pt x="7" y="0"/>
                      <a:pt x="9" y="2"/>
                      <a:pt x="7" y="4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9"/>
                      <a:pt x="2" y="8"/>
                      <a:pt x="2" y="7"/>
                    </a:cubicBezTo>
                    <a:close/>
                  </a:path>
                </a:pathLst>
              </a:custGeom>
              <a:solidFill>
                <a:srgbClr val="FFF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ïŝḷíḋe"/>
              <p:cNvSpPr/>
              <p:nvPr/>
            </p:nvSpPr>
            <p:spPr bwMode="auto">
              <a:xfrm>
                <a:off x="6896100" y="6343650"/>
                <a:ext cx="28575" cy="28575"/>
              </a:xfrm>
              <a:custGeom>
                <a:avLst/>
                <a:gdLst>
                  <a:gd name="T0" fmla="*/ 6 w 13"/>
                  <a:gd name="T1" fmla="*/ 13 h 13"/>
                  <a:gd name="T2" fmla="*/ 6 w 13"/>
                  <a:gd name="T3" fmla="*/ 13 h 13"/>
                  <a:gd name="T4" fmla="*/ 3 w 13"/>
                  <a:gd name="T5" fmla="*/ 10 h 13"/>
                  <a:gd name="T6" fmla="*/ 2 w 13"/>
                  <a:gd name="T7" fmla="*/ 10 h 13"/>
                  <a:gd name="T8" fmla="*/ 3 w 13"/>
                  <a:gd name="T9" fmla="*/ 3 h 13"/>
                  <a:gd name="T10" fmla="*/ 8 w 13"/>
                  <a:gd name="T11" fmla="*/ 0 h 13"/>
                  <a:gd name="T12" fmla="*/ 12 w 13"/>
                  <a:gd name="T13" fmla="*/ 2 h 13"/>
                  <a:gd name="T14" fmla="*/ 12 w 13"/>
                  <a:gd name="T15" fmla="*/ 7 h 13"/>
                  <a:gd name="T16" fmla="*/ 10 w 13"/>
                  <a:gd name="T17" fmla="*/ 10 h 13"/>
                  <a:gd name="T18" fmla="*/ 9 w 13"/>
                  <a:gd name="T19" fmla="*/ 12 h 13"/>
                  <a:gd name="T20" fmla="*/ 6 w 13"/>
                  <a:gd name="T21" fmla="*/ 13 h 13"/>
                  <a:gd name="T22" fmla="*/ 8 w 13"/>
                  <a:gd name="T23" fmla="*/ 5 h 13"/>
                  <a:gd name="T24" fmla="*/ 6 w 13"/>
                  <a:gd name="T25" fmla="*/ 6 h 13"/>
                  <a:gd name="T26" fmla="*/ 6 w 13"/>
                  <a:gd name="T27" fmla="*/ 7 h 13"/>
                  <a:gd name="T28" fmla="*/ 8 w 13"/>
                  <a:gd name="T2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3" y="12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9"/>
                      <a:pt x="0" y="6"/>
                      <a:pt x="3" y="3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2" y="2"/>
                    </a:cubicBezTo>
                    <a:cubicBezTo>
                      <a:pt x="13" y="4"/>
                      <a:pt x="13" y="6"/>
                      <a:pt x="12" y="7"/>
                    </a:cubicBezTo>
                    <a:cubicBezTo>
                      <a:pt x="11" y="8"/>
                      <a:pt x="11" y="9"/>
                      <a:pt x="10" y="10"/>
                    </a:cubicBezTo>
                    <a:cubicBezTo>
                      <a:pt x="10" y="10"/>
                      <a:pt x="10" y="11"/>
                      <a:pt x="9" y="12"/>
                    </a:cubicBezTo>
                    <a:cubicBezTo>
                      <a:pt x="9" y="12"/>
                      <a:pt x="8" y="13"/>
                      <a:pt x="6" y="13"/>
                    </a:cubicBezTo>
                    <a:close/>
                    <a:moveTo>
                      <a:pt x="8" y="5"/>
                    </a:moveTo>
                    <a:cubicBezTo>
                      <a:pt x="7" y="5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6"/>
                      <a:pt x="8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îşḷïḍè"/>
              <p:cNvSpPr/>
              <p:nvPr/>
            </p:nvSpPr>
            <p:spPr bwMode="auto">
              <a:xfrm>
                <a:off x="7251700" y="6118225"/>
                <a:ext cx="177800" cy="120650"/>
              </a:xfrm>
              <a:custGeom>
                <a:avLst/>
                <a:gdLst>
                  <a:gd name="T0" fmla="*/ 23 w 83"/>
                  <a:gd name="T1" fmla="*/ 56 h 56"/>
                  <a:gd name="T2" fmla="*/ 21 w 83"/>
                  <a:gd name="T3" fmla="*/ 51 h 56"/>
                  <a:gd name="T4" fmla="*/ 21 w 83"/>
                  <a:gd name="T5" fmla="*/ 46 h 56"/>
                  <a:gd name="T6" fmla="*/ 17 w 83"/>
                  <a:gd name="T7" fmla="*/ 46 h 56"/>
                  <a:gd name="T8" fmla="*/ 10 w 83"/>
                  <a:gd name="T9" fmla="*/ 51 h 56"/>
                  <a:gd name="T10" fmla="*/ 5 w 83"/>
                  <a:gd name="T11" fmla="*/ 53 h 56"/>
                  <a:gd name="T12" fmla="*/ 2 w 83"/>
                  <a:gd name="T13" fmla="*/ 52 h 56"/>
                  <a:gd name="T14" fmla="*/ 6 w 83"/>
                  <a:gd name="T15" fmla="*/ 41 h 56"/>
                  <a:gd name="T16" fmla="*/ 15 w 83"/>
                  <a:gd name="T17" fmla="*/ 36 h 56"/>
                  <a:gd name="T18" fmla="*/ 23 w 83"/>
                  <a:gd name="T19" fmla="*/ 36 h 56"/>
                  <a:gd name="T20" fmla="*/ 26 w 83"/>
                  <a:gd name="T21" fmla="*/ 33 h 56"/>
                  <a:gd name="T22" fmla="*/ 37 w 83"/>
                  <a:gd name="T23" fmla="*/ 34 h 56"/>
                  <a:gd name="T24" fmla="*/ 31 w 83"/>
                  <a:gd name="T25" fmla="*/ 41 h 56"/>
                  <a:gd name="T26" fmla="*/ 30 w 83"/>
                  <a:gd name="T27" fmla="*/ 51 h 56"/>
                  <a:gd name="T28" fmla="*/ 28 w 83"/>
                  <a:gd name="T29" fmla="*/ 54 h 56"/>
                  <a:gd name="T30" fmla="*/ 25 w 83"/>
                  <a:gd name="T31" fmla="*/ 48 h 56"/>
                  <a:gd name="T32" fmla="*/ 26 w 83"/>
                  <a:gd name="T33" fmla="*/ 48 h 56"/>
                  <a:gd name="T34" fmla="*/ 26 w 83"/>
                  <a:gd name="T35" fmla="*/ 41 h 56"/>
                  <a:gd name="T36" fmla="*/ 24 w 83"/>
                  <a:gd name="T37" fmla="*/ 41 h 56"/>
                  <a:gd name="T38" fmla="*/ 26 w 83"/>
                  <a:gd name="T39" fmla="*/ 44 h 56"/>
                  <a:gd name="T40" fmla="*/ 25 w 83"/>
                  <a:gd name="T41" fmla="*/ 48 h 56"/>
                  <a:gd name="T42" fmla="*/ 12 w 83"/>
                  <a:gd name="T43" fmla="*/ 41 h 56"/>
                  <a:gd name="T44" fmla="*/ 7 w 83"/>
                  <a:gd name="T45" fmla="*/ 46 h 56"/>
                  <a:gd name="T46" fmla="*/ 12 w 83"/>
                  <a:gd name="T47" fmla="*/ 46 h 56"/>
                  <a:gd name="T48" fmla="*/ 13 w 83"/>
                  <a:gd name="T49" fmla="*/ 43 h 56"/>
                  <a:gd name="T50" fmla="*/ 13 w 83"/>
                  <a:gd name="T51" fmla="*/ 41 h 56"/>
                  <a:gd name="T52" fmla="*/ 76 w 83"/>
                  <a:gd name="T53" fmla="*/ 16 h 56"/>
                  <a:gd name="T54" fmla="*/ 72 w 83"/>
                  <a:gd name="T55" fmla="*/ 14 h 56"/>
                  <a:gd name="T56" fmla="*/ 69 w 83"/>
                  <a:gd name="T57" fmla="*/ 8 h 56"/>
                  <a:gd name="T58" fmla="*/ 69 w 83"/>
                  <a:gd name="T59" fmla="*/ 5 h 56"/>
                  <a:gd name="T60" fmla="*/ 81 w 83"/>
                  <a:gd name="T61" fmla="*/ 4 h 56"/>
                  <a:gd name="T62" fmla="*/ 80 w 83"/>
                  <a:gd name="T63" fmla="*/ 11 h 56"/>
                  <a:gd name="T64" fmla="*/ 78 w 83"/>
                  <a:gd name="T65" fmla="*/ 15 h 56"/>
                  <a:gd name="T66" fmla="*/ 72 w 83"/>
                  <a:gd name="T67" fmla="*/ 14 h 56"/>
                  <a:gd name="T68" fmla="*/ 74 w 83"/>
                  <a:gd name="T69" fmla="*/ 10 h 56"/>
                  <a:gd name="T70" fmla="*/ 75 w 83"/>
                  <a:gd name="T71" fmla="*/ 11 h 56"/>
                  <a:gd name="T72" fmla="*/ 77 w 83"/>
                  <a:gd name="T73" fmla="*/ 8 h 56"/>
                  <a:gd name="T74" fmla="*/ 74 w 83"/>
                  <a:gd name="T75" fmla="*/ 6 h 56"/>
                  <a:gd name="T76" fmla="*/ 74 w 83"/>
                  <a:gd name="T77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3" h="56">
                    <a:moveTo>
                      <a:pt x="25" y="56"/>
                    </a:moveTo>
                    <a:cubicBezTo>
                      <a:pt x="24" y="56"/>
                      <a:pt x="24" y="56"/>
                      <a:pt x="23" y="56"/>
                    </a:cubicBezTo>
                    <a:cubicBezTo>
                      <a:pt x="22" y="55"/>
                      <a:pt x="21" y="54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0"/>
                      <a:pt x="20" y="49"/>
                      <a:pt x="20" y="49"/>
                    </a:cubicBezTo>
                    <a:cubicBezTo>
                      <a:pt x="20" y="48"/>
                      <a:pt x="20" y="47"/>
                      <a:pt x="21" y="46"/>
                    </a:cubicBezTo>
                    <a:cubicBezTo>
                      <a:pt x="20" y="45"/>
                      <a:pt x="19" y="45"/>
                      <a:pt x="19" y="43"/>
                    </a:cubicBezTo>
                    <a:cubicBezTo>
                      <a:pt x="18" y="44"/>
                      <a:pt x="18" y="45"/>
                      <a:pt x="17" y="46"/>
                    </a:cubicBezTo>
                    <a:cubicBezTo>
                      <a:pt x="17" y="46"/>
                      <a:pt x="17" y="47"/>
                      <a:pt x="17" y="47"/>
                    </a:cubicBezTo>
                    <a:cubicBezTo>
                      <a:pt x="15" y="51"/>
                      <a:pt x="13" y="51"/>
                      <a:pt x="10" y="51"/>
                    </a:cubicBezTo>
                    <a:cubicBezTo>
                      <a:pt x="8" y="50"/>
                      <a:pt x="8" y="51"/>
                      <a:pt x="8" y="51"/>
                    </a:cubicBezTo>
                    <a:cubicBezTo>
                      <a:pt x="7" y="52"/>
                      <a:pt x="6" y="52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4" y="53"/>
                      <a:pt x="3" y="53"/>
                      <a:pt x="2" y="52"/>
                    </a:cubicBezTo>
                    <a:cubicBezTo>
                      <a:pt x="0" y="50"/>
                      <a:pt x="2" y="45"/>
                      <a:pt x="4" y="43"/>
                    </a:cubicBezTo>
                    <a:cubicBezTo>
                      <a:pt x="5" y="42"/>
                      <a:pt x="6" y="41"/>
                      <a:pt x="6" y="41"/>
                    </a:cubicBezTo>
                    <a:cubicBezTo>
                      <a:pt x="7" y="40"/>
                      <a:pt x="7" y="39"/>
                      <a:pt x="9" y="38"/>
                    </a:cubicBezTo>
                    <a:cubicBezTo>
                      <a:pt x="10" y="36"/>
                      <a:pt x="13" y="35"/>
                      <a:pt x="15" y="36"/>
                    </a:cubicBezTo>
                    <a:cubicBezTo>
                      <a:pt x="17" y="37"/>
                      <a:pt x="18" y="39"/>
                      <a:pt x="19" y="40"/>
                    </a:cubicBezTo>
                    <a:cubicBezTo>
                      <a:pt x="19" y="39"/>
                      <a:pt x="21" y="37"/>
                      <a:pt x="23" y="36"/>
                    </a:cubicBezTo>
                    <a:cubicBezTo>
                      <a:pt x="24" y="36"/>
                      <a:pt x="25" y="35"/>
                      <a:pt x="25" y="35"/>
                    </a:cubicBezTo>
                    <a:cubicBezTo>
                      <a:pt x="25" y="34"/>
                      <a:pt x="26" y="34"/>
                      <a:pt x="26" y="33"/>
                    </a:cubicBezTo>
                    <a:cubicBezTo>
                      <a:pt x="28" y="31"/>
                      <a:pt x="32" y="30"/>
                      <a:pt x="35" y="31"/>
                    </a:cubicBezTo>
                    <a:cubicBezTo>
                      <a:pt x="36" y="31"/>
                      <a:pt x="37" y="33"/>
                      <a:pt x="37" y="34"/>
                    </a:cubicBezTo>
                    <a:cubicBezTo>
                      <a:pt x="38" y="36"/>
                      <a:pt x="36" y="38"/>
                      <a:pt x="34" y="39"/>
                    </a:cubicBezTo>
                    <a:cubicBezTo>
                      <a:pt x="33" y="39"/>
                      <a:pt x="31" y="41"/>
                      <a:pt x="31" y="41"/>
                    </a:cubicBezTo>
                    <a:cubicBezTo>
                      <a:pt x="31" y="42"/>
                      <a:pt x="31" y="42"/>
                      <a:pt x="31" y="43"/>
                    </a:cubicBezTo>
                    <a:cubicBezTo>
                      <a:pt x="31" y="45"/>
                      <a:pt x="31" y="49"/>
                      <a:pt x="30" y="51"/>
                    </a:cubicBezTo>
                    <a:cubicBezTo>
                      <a:pt x="29" y="53"/>
                      <a:pt x="29" y="53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5"/>
                      <a:pt x="26" y="56"/>
                      <a:pt x="25" y="56"/>
                    </a:cubicBezTo>
                    <a:close/>
                    <a:moveTo>
                      <a:pt x="25" y="48"/>
                    </a:moveTo>
                    <a:cubicBezTo>
                      <a:pt x="25" y="48"/>
                      <a:pt x="25" y="49"/>
                      <a:pt x="25" y="50"/>
                    </a:cubicBezTo>
                    <a:cubicBezTo>
                      <a:pt x="25" y="49"/>
                      <a:pt x="26" y="49"/>
                      <a:pt x="26" y="48"/>
                    </a:cubicBezTo>
                    <a:cubicBezTo>
                      <a:pt x="27" y="47"/>
                      <a:pt x="26" y="45"/>
                      <a:pt x="26" y="44"/>
                    </a:cubicBezTo>
                    <a:cubicBezTo>
                      <a:pt x="26" y="43"/>
                      <a:pt x="26" y="42"/>
                      <a:pt x="26" y="41"/>
                    </a:cubicBezTo>
                    <a:cubicBezTo>
                      <a:pt x="26" y="41"/>
                      <a:pt x="26" y="40"/>
                      <a:pt x="26" y="40"/>
                    </a:cubicBezTo>
                    <a:cubicBezTo>
                      <a:pt x="26" y="40"/>
                      <a:pt x="25" y="40"/>
                      <a:pt x="24" y="41"/>
                    </a:cubicBezTo>
                    <a:cubicBezTo>
                      <a:pt x="24" y="41"/>
                      <a:pt x="23" y="41"/>
                      <a:pt x="23" y="42"/>
                    </a:cubicBezTo>
                    <a:cubicBezTo>
                      <a:pt x="25" y="42"/>
                      <a:pt x="25" y="43"/>
                      <a:pt x="26" y="44"/>
                    </a:cubicBezTo>
                    <a:cubicBezTo>
                      <a:pt x="26" y="45"/>
                      <a:pt x="26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lose/>
                    <a:moveTo>
                      <a:pt x="13" y="41"/>
                    </a:moveTo>
                    <a:cubicBezTo>
                      <a:pt x="13" y="41"/>
                      <a:pt x="13" y="41"/>
                      <a:pt x="12" y="41"/>
                    </a:cubicBezTo>
                    <a:cubicBezTo>
                      <a:pt x="11" y="43"/>
                      <a:pt x="10" y="43"/>
                      <a:pt x="9" y="44"/>
                    </a:cubicBezTo>
                    <a:cubicBezTo>
                      <a:pt x="9" y="44"/>
                      <a:pt x="8" y="45"/>
                      <a:pt x="7" y="46"/>
                    </a:cubicBezTo>
                    <a:cubicBezTo>
                      <a:pt x="8" y="46"/>
                      <a:pt x="9" y="46"/>
                      <a:pt x="10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5"/>
                    </a:cubicBezTo>
                    <a:cubicBezTo>
                      <a:pt x="13" y="44"/>
                      <a:pt x="13" y="44"/>
                      <a:pt x="13" y="43"/>
                    </a:cubicBezTo>
                    <a:cubicBezTo>
                      <a:pt x="14" y="43"/>
                      <a:pt x="14" y="42"/>
                      <a:pt x="14" y="41"/>
                    </a:cubicBezTo>
                    <a:cubicBezTo>
                      <a:pt x="14" y="41"/>
                      <a:pt x="14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lose/>
                    <a:moveTo>
                      <a:pt x="76" y="16"/>
                    </a:moveTo>
                    <a:cubicBezTo>
                      <a:pt x="75" y="16"/>
                      <a:pt x="74" y="15"/>
                      <a:pt x="73" y="14"/>
                    </a:cubicBezTo>
                    <a:cubicBezTo>
                      <a:pt x="73" y="14"/>
                      <a:pt x="72" y="14"/>
                      <a:pt x="72" y="14"/>
                    </a:cubicBezTo>
                    <a:cubicBezTo>
                      <a:pt x="71" y="14"/>
                      <a:pt x="70" y="13"/>
                      <a:pt x="69" y="12"/>
                    </a:cubicBezTo>
                    <a:cubicBezTo>
                      <a:pt x="68" y="11"/>
                      <a:pt x="68" y="10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7"/>
                      <a:pt x="69" y="6"/>
                      <a:pt x="69" y="5"/>
                    </a:cubicBezTo>
                    <a:cubicBezTo>
                      <a:pt x="69" y="3"/>
                      <a:pt x="70" y="2"/>
                      <a:pt x="71" y="1"/>
                    </a:cubicBezTo>
                    <a:cubicBezTo>
                      <a:pt x="74" y="0"/>
                      <a:pt x="81" y="4"/>
                      <a:pt x="81" y="4"/>
                    </a:cubicBezTo>
                    <a:cubicBezTo>
                      <a:pt x="83" y="6"/>
                      <a:pt x="82" y="9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3"/>
                      <a:pt x="79" y="14"/>
                      <a:pt x="78" y="15"/>
                    </a:cubicBezTo>
                    <a:cubicBezTo>
                      <a:pt x="77" y="16"/>
                      <a:pt x="77" y="16"/>
                      <a:pt x="76" y="16"/>
                    </a:cubicBezTo>
                    <a:close/>
                    <a:moveTo>
                      <a:pt x="72" y="14"/>
                    </a:moveTo>
                    <a:cubicBezTo>
                      <a:pt x="72" y="14"/>
                      <a:pt x="72" y="14"/>
                      <a:pt x="72" y="14"/>
                    </a:cubicBezTo>
                    <a:close/>
                    <a:moveTo>
                      <a:pt x="74" y="10"/>
                    </a:moveTo>
                    <a:cubicBezTo>
                      <a:pt x="74" y="10"/>
                      <a:pt x="75" y="10"/>
                      <a:pt x="75" y="10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6" y="10"/>
                      <a:pt x="76" y="9"/>
                      <a:pt x="76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8"/>
                      <a:pt x="77" y="8"/>
                      <a:pt x="77" y="7"/>
                    </a:cubicBezTo>
                    <a:cubicBezTo>
                      <a:pt x="76" y="7"/>
                      <a:pt x="75" y="6"/>
                      <a:pt x="74" y="6"/>
                    </a:cubicBezTo>
                    <a:cubicBezTo>
                      <a:pt x="74" y="6"/>
                      <a:pt x="74" y="7"/>
                      <a:pt x="74" y="7"/>
                    </a:cubicBezTo>
                    <a:cubicBezTo>
                      <a:pt x="74" y="8"/>
                      <a:pt x="74" y="9"/>
                      <a:pt x="74" y="1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ïŝ1iḋè"/>
              <p:cNvSpPr/>
              <p:nvPr/>
            </p:nvSpPr>
            <p:spPr bwMode="auto">
              <a:xfrm>
                <a:off x="7392988" y="6153150"/>
                <a:ext cx="14288" cy="14288"/>
              </a:xfrm>
              <a:custGeom>
                <a:avLst/>
                <a:gdLst>
                  <a:gd name="T0" fmla="*/ 1 w 6"/>
                  <a:gd name="T1" fmla="*/ 2 h 7"/>
                  <a:gd name="T2" fmla="*/ 4 w 6"/>
                  <a:gd name="T3" fmla="*/ 2 h 7"/>
                  <a:gd name="T4" fmla="*/ 5 w 6"/>
                  <a:gd name="T5" fmla="*/ 6 h 7"/>
                  <a:gd name="T6" fmla="*/ 3 w 6"/>
                  <a:gd name="T7" fmla="*/ 7 h 7"/>
                  <a:gd name="T8" fmla="*/ 0 w 6"/>
                  <a:gd name="T9" fmla="*/ 4 h 7"/>
                  <a:gd name="T10" fmla="*/ 1 w 6"/>
                  <a:gd name="T1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1" y="2"/>
                    </a:moveTo>
                    <a:cubicBezTo>
                      <a:pt x="3" y="1"/>
                      <a:pt x="4" y="0"/>
                      <a:pt x="4" y="2"/>
                    </a:cubicBezTo>
                    <a:cubicBezTo>
                      <a:pt x="5" y="3"/>
                      <a:pt x="6" y="4"/>
                      <a:pt x="5" y="6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1" y="6"/>
                      <a:pt x="0" y="4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C7DD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îśḷïḑè"/>
              <p:cNvSpPr/>
              <p:nvPr/>
            </p:nvSpPr>
            <p:spPr bwMode="auto">
              <a:xfrm>
                <a:off x="7389813" y="6148388"/>
                <a:ext cx="20638" cy="23813"/>
              </a:xfrm>
              <a:custGeom>
                <a:avLst/>
                <a:gdLst>
                  <a:gd name="T0" fmla="*/ 6 w 10"/>
                  <a:gd name="T1" fmla="*/ 11 h 11"/>
                  <a:gd name="T2" fmla="*/ 4 w 10"/>
                  <a:gd name="T3" fmla="*/ 11 h 11"/>
                  <a:gd name="T4" fmla="*/ 0 w 10"/>
                  <a:gd name="T5" fmla="*/ 7 h 11"/>
                  <a:gd name="T6" fmla="*/ 0 w 10"/>
                  <a:gd name="T7" fmla="*/ 3 h 11"/>
                  <a:gd name="T8" fmla="*/ 3 w 10"/>
                  <a:gd name="T9" fmla="*/ 1 h 11"/>
                  <a:gd name="T10" fmla="*/ 4 w 10"/>
                  <a:gd name="T11" fmla="*/ 1 h 11"/>
                  <a:gd name="T12" fmla="*/ 8 w 10"/>
                  <a:gd name="T13" fmla="*/ 2 h 11"/>
                  <a:gd name="T14" fmla="*/ 9 w 10"/>
                  <a:gd name="T15" fmla="*/ 9 h 11"/>
                  <a:gd name="T16" fmla="*/ 6 w 10"/>
                  <a:gd name="T17" fmla="*/ 11 h 11"/>
                  <a:gd name="T18" fmla="*/ 5 w 10"/>
                  <a:gd name="T19" fmla="*/ 6 h 11"/>
                  <a:gd name="T20" fmla="*/ 5 w 10"/>
                  <a:gd name="T21" fmla="*/ 6 h 11"/>
                  <a:gd name="T22" fmla="*/ 5 w 10"/>
                  <a:gd name="T23" fmla="*/ 6 h 11"/>
                  <a:gd name="T24" fmla="*/ 5 w 10"/>
                  <a:gd name="T2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1">
                    <a:moveTo>
                      <a:pt x="6" y="11"/>
                    </a:moveTo>
                    <a:cubicBezTo>
                      <a:pt x="5" y="11"/>
                      <a:pt x="5" y="11"/>
                      <a:pt x="4" y="11"/>
                    </a:cubicBezTo>
                    <a:cubicBezTo>
                      <a:pt x="2" y="10"/>
                      <a:pt x="0" y="8"/>
                      <a:pt x="0" y="7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7" y="0"/>
                      <a:pt x="8" y="2"/>
                    </a:cubicBezTo>
                    <a:cubicBezTo>
                      <a:pt x="10" y="5"/>
                      <a:pt x="10" y="7"/>
                      <a:pt x="9" y="9"/>
                    </a:cubicBezTo>
                    <a:cubicBezTo>
                      <a:pt x="9" y="10"/>
                      <a:pt x="8" y="11"/>
                      <a:pt x="6" y="11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îSḷïḑè"/>
              <p:cNvSpPr/>
              <p:nvPr/>
            </p:nvSpPr>
            <p:spPr bwMode="auto">
              <a:xfrm>
                <a:off x="7578725" y="6122988"/>
                <a:ext cx="6350" cy="793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1 h 4"/>
                  <a:gd name="T4" fmla="*/ 2 w 3"/>
                  <a:gd name="T5" fmla="*/ 3 h 4"/>
                  <a:gd name="T6" fmla="*/ 1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1" y="1"/>
                      <a:pt x="3" y="0"/>
                      <a:pt x="2" y="1"/>
                    </a:cubicBezTo>
                    <a:cubicBezTo>
                      <a:pt x="2" y="3"/>
                      <a:pt x="2" y="4"/>
                      <a:pt x="2" y="3"/>
                    </a:cubicBezTo>
                    <a:cubicBezTo>
                      <a:pt x="1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C7DD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iSḷíḓe"/>
              <p:cNvSpPr/>
              <p:nvPr/>
            </p:nvSpPr>
            <p:spPr bwMode="auto">
              <a:xfrm>
                <a:off x="7573963" y="6116638"/>
                <a:ext cx="14288" cy="19050"/>
              </a:xfrm>
              <a:custGeom>
                <a:avLst/>
                <a:gdLst>
                  <a:gd name="T0" fmla="*/ 4 w 7"/>
                  <a:gd name="T1" fmla="*/ 9 h 9"/>
                  <a:gd name="T2" fmla="*/ 2 w 7"/>
                  <a:gd name="T3" fmla="*/ 8 h 9"/>
                  <a:gd name="T4" fmla="*/ 0 w 7"/>
                  <a:gd name="T5" fmla="*/ 6 h 9"/>
                  <a:gd name="T6" fmla="*/ 1 w 7"/>
                  <a:gd name="T7" fmla="*/ 3 h 9"/>
                  <a:gd name="T8" fmla="*/ 1 w 7"/>
                  <a:gd name="T9" fmla="*/ 3 h 9"/>
                  <a:gd name="T10" fmla="*/ 5 w 7"/>
                  <a:gd name="T11" fmla="*/ 1 h 9"/>
                  <a:gd name="T12" fmla="*/ 7 w 7"/>
                  <a:gd name="T13" fmla="*/ 5 h 9"/>
                  <a:gd name="T14" fmla="*/ 6 w 7"/>
                  <a:gd name="T15" fmla="*/ 6 h 9"/>
                  <a:gd name="T16" fmla="*/ 5 w 7"/>
                  <a:gd name="T17" fmla="*/ 8 h 9"/>
                  <a:gd name="T18" fmla="*/ 4 w 7"/>
                  <a:gd name="T19" fmla="*/ 9 h 9"/>
                  <a:gd name="T20" fmla="*/ 4 w 7"/>
                  <a:gd name="T21" fmla="*/ 6 h 9"/>
                  <a:gd name="T22" fmla="*/ 5 w 7"/>
                  <a:gd name="T23" fmla="*/ 6 h 9"/>
                  <a:gd name="T24" fmla="*/ 5 w 7"/>
                  <a:gd name="T25" fmla="*/ 6 h 9"/>
                  <a:gd name="T26" fmla="*/ 5 w 7"/>
                  <a:gd name="T27" fmla="*/ 6 h 9"/>
                  <a:gd name="T28" fmla="*/ 5 w 7"/>
                  <a:gd name="T29" fmla="*/ 5 h 9"/>
                  <a:gd name="T30" fmla="*/ 5 w 7"/>
                  <a:gd name="T31" fmla="*/ 5 h 9"/>
                  <a:gd name="T32" fmla="*/ 5 w 7"/>
                  <a:gd name="T33" fmla="*/ 4 h 9"/>
                  <a:gd name="T34" fmla="*/ 3 w 7"/>
                  <a:gd name="T35" fmla="*/ 4 h 9"/>
                  <a:gd name="T36" fmla="*/ 3 w 7"/>
                  <a:gd name="T37" fmla="*/ 4 h 9"/>
                  <a:gd name="T38" fmla="*/ 3 w 7"/>
                  <a:gd name="T39" fmla="*/ 4 h 9"/>
                  <a:gd name="T40" fmla="*/ 3 w 7"/>
                  <a:gd name="T41" fmla="*/ 5 h 9"/>
                  <a:gd name="T42" fmla="*/ 4 w 7"/>
                  <a:gd name="T4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0"/>
                      <a:pt x="5" y="1"/>
                    </a:cubicBezTo>
                    <a:cubicBezTo>
                      <a:pt x="6" y="1"/>
                      <a:pt x="7" y="2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7"/>
                      <a:pt x="6" y="8"/>
                      <a:pt x="5" y="8"/>
                    </a:cubicBezTo>
                    <a:lnTo>
                      <a:pt x="4" y="9"/>
                    </a:lnTo>
                    <a:close/>
                    <a:moveTo>
                      <a:pt x="4" y="6"/>
                    </a:move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îsļîďe"/>
              <p:cNvSpPr/>
              <p:nvPr/>
            </p:nvSpPr>
            <p:spPr bwMode="auto">
              <a:xfrm>
                <a:off x="7548563" y="6140450"/>
                <a:ext cx="7938" cy="4763"/>
              </a:xfrm>
              <a:custGeom>
                <a:avLst/>
                <a:gdLst>
                  <a:gd name="T0" fmla="*/ 1 w 4"/>
                  <a:gd name="T1" fmla="*/ 1 h 2"/>
                  <a:gd name="T2" fmla="*/ 4 w 4"/>
                  <a:gd name="T3" fmla="*/ 1 h 2"/>
                  <a:gd name="T4" fmla="*/ 1 w 4"/>
                  <a:gd name="T5" fmla="*/ 2 h 2"/>
                  <a:gd name="T6" fmla="*/ 1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2" y="0"/>
                      <a:pt x="4" y="1"/>
                      <a:pt x="4" y="1"/>
                    </a:cubicBezTo>
                    <a:cubicBezTo>
                      <a:pt x="3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C7DD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íš1îḍé"/>
              <p:cNvSpPr/>
              <p:nvPr/>
            </p:nvSpPr>
            <p:spPr bwMode="auto">
              <a:xfrm>
                <a:off x="7543800" y="6135688"/>
                <a:ext cx="17463" cy="15875"/>
              </a:xfrm>
              <a:custGeom>
                <a:avLst/>
                <a:gdLst>
                  <a:gd name="T0" fmla="*/ 3 w 8"/>
                  <a:gd name="T1" fmla="*/ 7 h 7"/>
                  <a:gd name="T2" fmla="*/ 2 w 8"/>
                  <a:gd name="T3" fmla="*/ 6 h 7"/>
                  <a:gd name="T4" fmla="*/ 1 w 8"/>
                  <a:gd name="T5" fmla="*/ 4 h 7"/>
                  <a:gd name="T6" fmla="*/ 1 w 8"/>
                  <a:gd name="T7" fmla="*/ 1 h 7"/>
                  <a:gd name="T8" fmla="*/ 6 w 8"/>
                  <a:gd name="T9" fmla="*/ 1 h 7"/>
                  <a:gd name="T10" fmla="*/ 8 w 8"/>
                  <a:gd name="T11" fmla="*/ 3 h 7"/>
                  <a:gd name="T12" fmla="*/ 8 w 8"/>
                  <a:gd name="T13" fmla="*/ 4 h 7"/>
                  <a:gd name="T14" fmla="*/ 7 w 8"/>
                  <a:gd name="T15" fmla="*/ 5 h 7"/>
                  <a:gd name="T16" fmla="*/ 4 w 8"/>
                  <a:gd name="T17" fmla="*/ 7 h 7"/>
                  <a:gd name="T18" fmla="*/ 3 w 8"/>
                  <a:gd name="T19" fmla="*/ 7 h 7"/>
                  <a:gd name="T20" fmla="*/ 4 w 8"/>
                  <a:gd name="T21" fmla="*/ 4 h 7"/>
                  <a:gd name="T22" fmla="*/ 4 w 8"/>
                  <a:gd name="T23" fmla="*/ 5 h 7"/>
                  <a:gd name="T24" fmla="*/ 5 w 8"/>
                  <a:gd name="T25" fmla="*/ 5 h 7"/>
                  <a:gd name="T26" fmla="*/ 5 w 8"/>
                  <a:gd name="T27" fmla="*/ 5 h 7"/>
                  <a:gd name="T28" fmla="*/ 5 w 8"/>
                  <a:gd name="T29" fmla="*/ 3 h 7"/>
                  <a:gd name="T30" fmla="*/ 4 w 8"/>
                  <a:gd name="T31" fmla="*/ 2 h 7"/>
                  <a:gd name="T32" fmla="*/ 4 w 8"/>
                  <a:gd name="T3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3" y="7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5"/>
                      <a:pt x="1" y="4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1"/>
                      <a:pt x="6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5" y="6"/>
                      <a:pt x="4" y="7"/>
                    </a:cubicBezTo>
                    <a:lnTo>
                      <a:pt x="3" y="7"/>
                    </a:lnTo>
                    <a:close/>
                    <a:moveTo>
                      <a:pt x="4" y="4"/>
                    </a:move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ïṥ1îḍé"/>
              <p:cNvSpPr/>
              <p:nvPr/>
            </p:nvSpPr>
            <p:spPr bwMode="auto">
              <a:xfrm>
                <a:off x="7024688" y="2397125"/>
                <a:ext cx="3275013" cy="3995738"/>
              </a:xfrm>
              <a:custGeom>
                <a:avLst/>
                <a:gdLst>
                  <a:gd name="T0" fmla="*/ 37 w 1527"/>
                  <a:gd name="T1" fmla="*/ 1784 h 1865"/>
                  <a:gd name="T2" fmla="*/ 150 w 1527"/>
                  <a:gd name="T3" fmla="*/ 1731 h 1865"/>
                  <a:gd name="T4" fmla="*/ 196 w 1527"/>
                  <a:gd name="T5" fmla="*/ 1667 h 1865"/>
                  <a:gd name="T6" fmla="*/ 278 w 1527"/>
                  <a:gd name="T7" fmla="*/ 1701 h 1865"/>
                  <a:gd name="T8" fmla="*/ 346 w 1527"/>
                  <a:gd name="T9" fmla="*/ 1679 h 1865"/>
                  <a:gd name="T10" fmla="*/ 507 w 1527"/>
                  <a:gd name="T11" fmla="*/ 1564 h 1865"/>
                  <a:gd name="T12" fmla="*/ 599 w 1527"/>
                  <a:gd name="T13" fmla="*/ 1494 h 1865"/>
                  <a:gd name="T14" fmla="*/ 643 w 1527"/>
                  <a:gd name="T15" fmla="*/ 1435 h 1865"/>
                  <a:gd name="T16" fmla="*/ 687 w 1527"/>
                  <a:gd name="T17" fmla="*/ 1326 h 1865"/>
                  <a:gd name="T18" fmla="*/ 698 w 1527"/>
                  <a:gd name="T19" fmla="*/ 1287 h 1865"/>
                  <a:gd name="T20" fmla="*/ 782 w 1527"/>
                  <a:gd name="T21" fmla="*/ 1150 h 1865"/>
                  <a:gd name="T22" fmla="*/ 815 w 1527"/>
                  <a:gd name="T23" fmla="*/ 1021 h 1865"/>
                  <a:gd name="T24" fmla="*/ 719 w 1527"/>
                  <a:gd name="T25" fmla="*/ 983 h 1865"/>
                  <a:gd name="T26" fmla="*/ 757 w 1527"/>
                  <a:gd name="T27" fmla="*/ 798 h 1865"/>
                  <a:gd name="T28" fmla="*/ 609 w 1527"/>
                  <a:gd name="T29" fmla="*/ 453 h 1865"/>
                  <a:gd name="T30" fmla="*/ 771 w 1527"/>
                  <a:gd name="T31" fmla="*/ 338 h 1865"/>
                  <a:gd name="T32" fmla="*/ 590 w 1527"/>
                  <a:gd name="T33" fmla="*/ 346 h 1865"/>
                  <a:gd name="T34" fmla="*/ 426 w 1527"/>
                  <a:gd name="T35" fmla="*/ 263 h 1865"/>
                  <a:gd name="T36" fmla="*/ 635 w 1527"/>
                  <a:gd name="T37" fmla="*/ 19 h 1865"/>
                  <a:gd name="T38" fmla="*/ 689 w 1527"/>
                  <a:gd name="T39" fmla="*/ 167 h 1865"/>
                  <a:gd name="T40" fmla="*/ 788 w 1527"/>
                  <a:gd name="T41" fmla="*/ 108 h 1865"/>
                  <a:gd name="T42" fmla="*/ 719 w 1527"/>
                  <a:gd name="T43" fmla="*/ 174 h 1865"/>
                  <a:gd name="T44" fmla="*/ 676 w 1527"/>
                  <a:gd name="T45" fmla="*/ 141 h 1865"/>
                  <a:gd name="T46" fmla="*/ 595 w 1527"/>
                  <a:gd name="T47" fmla="*/ 91 h 1865"/>
                  <a:gd name="T48" fmla="*/ 488 w 1527"/>
                  <a:gd name="T49" fmla="*/ 289 h 1865"/>
                  <a:gd name="T50" fmla="*/ 663 w 1527"/>
                  <a:gd name="T51" fmla="*/ 296 h 1865"/>
                  <a:gd name="T52" fmla="*/ 745 w 1527"/>
                  <a:gd name="T53" fmla="*/ 367 h 1865"/>
                  <a:gd name="T54" fmla="*/ 581 w 1527"/>
                  <a:gd name="T55" fmla="*/ 520 h 1865"/>
                  <a:gd name="T56" fmla="*/ 711 w 1527"/>
                  <a:gd name="T57" fmla="*/ 820 h 1865"/>
                  <a:gd name="T58" fmla="*/ 790 w 1527"/>
                  <a:gd name="T59" fmla="*/ 984 h 1865"/>
                  <a:gd name="T60" fmla="*/ 803 w 1527"/>
                  <a:gd name="T61" fmla="*/ 1059 h 1865"/>
                  <a:gd name="T62" fmla="*/ 771 w 1527"/>
                  <a:gd name="T63" fmla="*/ 1139 h 1865"/>
                  <a:gd name="T64" fmla="*/ 681 w 1527"/>
                  <a:gd name="T65" fmla="*/ 1314 h 1865"/>
                  <a:gd name="T66" fmla="*/ 639 w 1527"/>
                  <a:gd name="T67" fmla="*/ 1419 h 1865"/>
                  <a:gd name="T68" fmla="*/ 612 w 1527"/>
                  <a:gd name="T69" fmla="*/ 1474 h 1865"/>
                  <a:gd name="T70" fmla="*/ 543 w 1527"/>
                  <a:gd name="T71" fmla="*/ 1513 h 1865"/>
                  <a:gd name="T72" fmla="*/ 458 w 1527"/>
                  <a:gd name="T73" fmla="*/ 1622 h 1865"/>
                  <a:gd name="T74" fmla="*/ 309 w 1527"/>
                  <a:gd name="T75" fmla="*/ 1692 h 1865"/>
                  <a:gd name="T76" fmla="*/ 258 w 1527"/>
                  <a:gd name="T77" fmla="*/ 1704 h 1865"/>
                  <a:gd name="T78" fmla="*/ 202 w 1527"/>
                  <a:gd name="T79" fmla="*/ 1736 h 1865"/>
                  <a:gd name="T80" fmla="*/ 94 w 1527"/>
                  <a:gd name="T81" fmla="*/ 1779 h 1865"/>
                  <a:gd name="T82" fmla="*/ 283 w 1527"/>
                  <a:gd name="T83" fmla="*/ 1704 h 1865"/>
                  <a:gd name="T84" fmla="*/ 667 w 1527"/>
                  <a:gd name="T85" fmla="*/ 1321 h 1865"/>
                  <a:gd name="T86" fmla="*/ 783 w 1527"/>
                  <a:gd name="T87" fmla="*/ 1687 h 1865"/>
                  <a:gd name="T88" fmla="*/ 765 w 1527"/>
                  <a:gd name="T89" fmla="*/ 1480 h 1865"/>
                  <a:gd name="T90" fmla="*/ 844 w 1527"/>
                  <a:gd name="T91" fmla="*/ 1611 h 1865"/>
                  <a:gd name="T92" fmla="*/ 799 w 1527"/>
                  <a:gd name="T93" fmla="*/ 1709 h 1865"/>
                  <a:gd name="T94" fmla="*/ 863 w 1527"/>
                  <a:gd name="T95" fmla="*/ 1467 h 1865"/>
                  <a:gd name="T96" fmla="*/ 733 w 1527"/>
                  <a:gd name="T97" fmla="*/ 1609 h 1865"/>
                  <a:gd name="T98" fmla="*/ 849 w 1527"/>
                  <a:gd name="T99" fmla="*/ 1638 h 1865"/>
                  <a:gd name="T100" fmla="*/ 511 w 1527"/>
                  <a:gd name="T101" fmla="*/ 1575 h 1865"/>
                  <a:gd name="T102" fmla="*/ 688 w 1527"/>
                  <a:gd name="T103" fmla="*/ 1581 h 1865"/>
                  <a:gd name="T104" fmla="*/ 669 w 1527"/>
                  <a:gd name="T105" fmla="*/ 1441 h 1865"/>
                  <a:gd name="T106" fmla="*/ 1259 w 1527"/>
                  <a:gd name="T107" fmla="*/ 1436 h 1865"/>
                  <a:gd name="T108" fmla="*/ 677 w 1527"/>
                  <a:gd name="T109" fmla="*/ 1394 h 1865"/>
                  <a:gd name="T110" fmla="*/ 1229 w 1527"/>
                  <a:gd name="T111" fmla="*/ 1313 h 1865"/>
                  <a:gd name="T112" fmla="*/ 1387 w 1527"/>
                  <a:gd name="T113" fmla="*/ 1265 h 1865"/>
                  <a:gd name="T114" fmla="*/ 1410 w 1527"/>
                  <a:gd name="T115" fmla="*/ 1285 h 1865"/>
                  <a:gd name="T116" fmla="*/ 1278 w 1527"/>
                  <a:gd name="T117" fmla="*/ 1342 h 1865"/>
                  <a:gd name="T118" fmla="*/ 991 w 1527"/>
                  <a:gd name="T119" fmla="*/ 1330 h 1865"/>
                  <a:gd name="T120" fmla="*/ 713 w 1527"/>
                  <a:gd name="T121" fmla="*/ 1271 h 1865"/>
                  <a:gd name="T122" fmla="*/ 769 w 1527"/>
                  <a:gd name="T123" fmla="*/ 1185 h 1865"/>
                  <a:gd name="T124" fmla="*/ 825 w 1527"/>
                  <a:gd name="T125" fmla="*/ 1001 h 1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27" h="1865">
                    <a:moveTo>
                      <a:pt x="461" y="1865"/>
                    </a:moveTo>
                    <a:cubicBezTo>
                      <a:pt x="461" y="1865"/>
                      <a:pt x="461" y="1865"/>
                      <a:pt x="461" y="1865"/>
                    </a:cubicBezTo>
                    <a:cubicBezTo>
                      <a:pt x="460" y="1864"/>
                      <a:pt x="460" y="1864"/>
                      <a:pt x="460" y="1864"/>
                    </a:cubicBezTo>
                    <a:cubicBezTo>
                      <a:pt x="459" y="1863"/>
                      <a:pt x="457" y="1862"/>
                      <a:pt x="457" y="1860"/>
                    </a:cubicBezTo>
                    <a:cubicBezTo>
                      <a:pt x="457" y="1858"/>
                      <a:pt x="457" y="1858"/>
                      <a:pt x="458" y="1857"/>
                    </a:cubicBezTo>
                    <a:cubicBezTo>
                      <a:pt x="458" y="1857"/>
                      <a:pt x="458" y="1857"/>
                      <a:pt x="458" y="1857"/>
                    </a:cubicBezTo>
                    <a:cubicBezTo>
                      <a:pt x="458" y="1857"/>
                      <a:pt x="458" y="1857"/>
                      <a:pt x="458" y="1857"/>
                    </a:cubicBezTo>
                    <a:cubicBezTo>
                      <a:pt x="458" y="1857"/>
                      <a:pt x="458" y="1857"/>
                      <a:pt x="458" y="1857"/>
                    </a:cubicBezTo>
                    <a:cubicBezTo>
                      <a:pt x="460" y="1855"/>
                      <a:pt x="461" y="1855"/>
                      <a:pt x="463" y="1856"/>
                    </a:cubicBezTo>
                    <a:cubicBezTo>
                      <a:pt x="464" y="1856"/>
                      <a:pt x="465" y="1857"/>
                      <a:pt x="465" y="1859"/>
                    </a:cubicBezTo>
                    <a:cubicBezTo>
                      <a:pt x="466" y="1861"/>
                      <a:pt x="465" y="1862"/>
                      <a:pt x="464" y="1863"/>
                    </a:cubicBezTo>
                    <a:cubicBezTo>
                      <a:pt x="463" y="1864"/>
                      <a:pt x="462" y="1865"/>
                      <a:pt x="461" y="1865"/>
                    </a:cubicBezTo>
                    <a:close/>
                    <a:moveTo>
                      <a:pt x="461" y="1860"/>
                    </a:moveTo>
                    <a:cubicBezTo>
                      <a:pt x="461" y="1860"/>
                      <a:pt x="461" y="1860"/>
                      <a:pt x="461" y="1860"/>
                    </a:cubicBezTo>
                    <a:cubicBezTo>
                      <a:pt x="461" y="1860"/>
                      <a:pt x="461" y="1860"/>
                      <a:pt x="461" y="1860"/>
                    </a:cubicBezTo>
                    <a:cubicBezTo>
                      <a:pt x="461" y="1860"/>
                      <a:pt x="461" y="1860"/>
                      <a:pt x="461" y="1860"/>
                    </a:cubicBezTo>
                    <a:close/>
                    <a:moveTo>
                      <a:pt x="7" y="1803"/>
                    </a:moveTo>
                    <a:cubicBezTo>
                      <a:pt x="5" y="1803"/>
                      <a:pt x="4" y="1802"/>
                      <a:pt x="4" y="1802"/>
                    </a:cubicBezTo>
                    <a:cubicBezTo>
                      <a:pt x="3" y="1801"/>
                      <a:pt x="2" y="1800"/>
                      <a:pt x="2" y="1798"/>
                    </a:cubicBezTo>
                    <a:cubicBezTo>
                      <a:pt x="1" y="1798"/>
                      <a:pt x="1" y="1798"/>
                      <a:pt x="0" y="1799"/>
                    </a:cubicBezTo>
                    <a:cubicBezTo>
                      <a:pt x="0" y="1794"/>
                      <a:pt x="0" y="1794"/>
                      <a:pt x="0" y="1794"/>
                    </a:cubicBezTo>
                    <a:cubicBezTo>
                      <a:pt x="3" y="1794"/>
                      <a:pt x="4" y="1794"/>
                      <a:pt x="5" y="1795"/>
                    </a:cubicBezTo>
                    <a:cubicBezTo>
                      <a:pt x="6" y="1796"/>
                      <a:pt x="6" y="1797"/>
                      <a:pt x="6" y="1798"/>
                    </a:cubicBezTo>
                    <a:cubicBezTo>
                      <a:pt x="6" y="1798"/>
                      <a:pt x="6" y="1798"/>
                      <a:pt x="6" y="1798"/>
                    </a:cubicBezTo>
                    <a:cubicBezTo>
                      <a:pt x="6" y="1798"/>
                      <a:pt x="9" y="1798"/>
                      <a:pt x="14" y="1795"/>
                    </a:cubicBezTo>
                    <a:cubicBezTo>
                      <a:pt x="16" y="1794"/>
                      <a:pt x="17" y="1793"/>
                      <a:pt x="19" y="1791"/>
                    </a:cubicBezTo>
                    <a:cubicBezTo>
                      <a:pt x="24" y="1787"/>
                      <a:pt x="29" y="1784"/>
                      <a:pt x="37" y="1784"/>
                    </a:cubicBezTo>
                    <a:cubicBezTo>
                      <a:pt x="37" y="1784"/>
                      <a:pt x="37" y="1784"/>
                      <a:pt x="37" y="1784"/>
                    </a:cubicBezTo>
                    <a:cubicBezTo>
                      <a:pt x="45" y="1784"/>
                      <a:pt x="45" y="1783"/>
                      <a:pt x="46" y="1779"/>
                    </a:cubicBezTo>
                    <a:cubicBezTo>
                      <a:pt x="46" y="1777"/>
                      <a:pt x="47" y="1776"/>
                      <a:pt x="49" y="1775"/>
                    </a:cubicBezTo>
                    <a:cubicBezTo>
                      <a:pt x="51" y="1774"/>
                      <a:pt x="54" y="1775"/>
                      <a:pt x="56" y="1777"/>
                    </a:cubicBezTo>
                    <a:cubicBezTo>
                      <a:pt x="57" y="1779"/>
                      <a:pt x="58" y="1781"/>
                      <a:pt x="57" y="1784"/>
                    </a:cubicBezTo>
                    <a:cubicBezTo>
                      <a:pt x="56" y="1785"/>
                      <a:pt x="56" y="1786"/>
                      <a:pt x="55" y="1787"/>
                    </a:cubicBezTo>
                    <a:cubicBezTo>
                      <a:pt x="55" y="1787"/>
                      <a:pt x="55" y="1788"/>
                      <a:pt x="55" y="1788"/>
                    </a:cubicBezTo>
                    <a:cubicBezTo>
                      <a:pt x="56" y="1787"/>
                      <a:pt x="57" y="1786"/>
                      <a:pt x="58" y="1786"/>
                    </a:cubicBezTo>
                    <a:cubicBezTo>
                      <a:pt x="63" y="1783"/>
                      <a:pt x="63" y="1782"/>
                      <a:pt x="63" y="1782"/>
                    </a:cubicBezTo>
                    <a:cubicBezTo>
                      <a:pt x="63" y="1782"/>
                      <a:pt x="63" y="1781"/>
                      <a:pt x="62" y="1781"/>
                    </a:cubicBezTo>
                    <a:cubicBezTo>
                      <a:pt x="61" y="1780"/>
                      <a:pt x="59" y="1778"/>
                      <a:pt x="59" y="1776"/>
                    </a:cubicBezTo>
                    <a:cubicBezTo>
                      <a:pt x="59" y="1775"/>
                      <a:pt x="60" y="1774"/>
                      <a:pt x="61" y="1772"/>
                    </a:cubicBezTo>
                    <a:cubicBezTo>
                      <a:pt x="63" y="1771"/>
                      <a:pt x="64" y="1770"/>
                      <a:pt x="65" y="1768"/>
                    </a:cubicBezTo>
                    <a:cubicBezTo>
                      <a:pt x="69" y="1764"/>
                      <a:pt x="74" y="1759"/>
                      <a:pt x="80" y="1762"/>
                    </a:cubicBezTo>
                    <a:cubicBezTo>
                      <a:pt x="85" y="1764"/>
                      <a:pt x="85" y="1767"/>
                      <a:pt x="85" y="1769"/>
                    </a:cubicBezTo>
                    <a:cubicBezTo>
                      <a:pt x="86" y="1771"/>
                      <a:pt x="86" y="1772"/>
                      <a:pt x="88" y="1773"/>
                    </a:cubicBezTo>
                    <a:cubicBezTo>
                      <a:pt x="90" y="1775"/>
                      <a:pt x="92" y="1775"/>
                      <a:pt x="94" y="1775"/>
                    </a:cubicBezTo>
                    <a:cubicBezTo>
                      <a:pt x="95" y="1775"/>
                      <a:pt x="97" y="1773"/>
                      <a:pt x="98" y="1772"/>
                    </a:cubicBezTo>
                    <a:cubicBezTo>
                      <a:pt x="101" y="1766"/>
                      <a:pt x="107" y="1767"/>
                      <a:pt x="113" y="1769"/>
                    </a:cubicBezTo>
                    <a:cubicBezTo>
                      <a:pt x="117" y="1770"/>
                      <a:pt x="118" y="1768"/>
                      <a:pt x="120" y="1763"/>
                    </a:cubicBezTo>
                    <a:cubicBezTo>
                      <a:pt x="122" y="1759"/>
                      <a:pt x="129" y="1751"/>
                      <a:pt x="135" y="1751"/>
                    </a:cubicBezTo>
                    <a:cubicBezTo>
                      <a:pt x="135" y="1751"/>
                      <a:pt x="135" y="1751"/>
                      <a:pt x="135" y="1751"/>
                    </a:cubicBezTo>
                    <a:cubicBezTo>
                      <a:pt x="142" y="1751"/>
                      <a:pt x="142" y="1756"/>
                      <a:pt x="143" y="1759"/>
                    </a:cubicBezTo>
                    <a:cubicBezTo>
                      <a:pt x="143" y="1760"/>
                      <a:pt x="143" y="1760"/>
                      <a:pt x="143" y="1760"/>
                    </a:cubicBezTo>
                    <a:cubicBezTo>
                      <a:pt x="144" y="1759"/>
                      <a:pt x="147" y="1758"/>
                      <a:pt x="148" y="1753"/>
                    </a:cubicBezTo>
                    <a:cubicBezTo>
                      <a:pt x="148" y="1752"/>
                      <a:pt x="148" y="1752"/>
                      <a:pt x="148" y="1752"/>
                    </a:cubicBezTo>
                    <a:cubicBezTo>
                      <a:pt x="150" y="1745"/>
                      <a:pt x="152" y="1737"/>
                      <a:pt x="150" y="1731"/>
                    </a:cubicBezTo>
                    <a:cubicBezTo>
                      <a:pt x="149" y="1725"/>
                      <a:pt x="148" y="1722"/>
                      <a:pt x="150" y="1719"/>
                    </a:cubicBezTo>
                    <a:cubicBezTo>
                      <a:pt x="151" y="1717"/>
                      <a:pt x="154" y="1717"/>
                      <a:pt x="156" y="1717"/>
                    </a:cubicBezTo>
                    <a:cubicBezTo>
                      <a:pt x="161" y="1717"/>
                      <a:pt x="164" y="1718"/>
                      <a:pt x="165" y="1720"/>
                    </a:cubicBezTo>
                    <a:cubicBezTo>
                      <a:pt x="166" y="1721"/>
                      <a:pt x="167" y="1723"/>
                      <a:pt x="166" y="1726"/>
                    </a:cubicBezTo>
                    <a:cubicBezTo>
                      <a:pt x="166" y="1727"/>
                      <a:pt x="165" y="1728"/>
                      <a:pt x="165" y="1729"/>
                    </a:cubicBezTo>
                    <a:cubicBezTo>
                      <a:pt x="163" y="1733"/>
                      <a:pt x="161" y="1738"/>
                      <a:pt x="162" y="1742"/>
                    </a:cubicBezTo>
                    <a:cubicBezTo>
                      <a:pt x="163" y="1744"/>
                      <a:pt x="165" y="1744"/>
                      <a:pt x="166" y="1744"/>
                    </a:cubicBezTo>
                    <a:cubicBezTo>
                      <a:pt x="167" y="1743"/>
                      <a:pt x="169" y="1742"/>
                      <a:pt x="169" y="1740"/>
                    </a:cubicBezTo>
                    <a:cubicBezTo>
                      <a:pt x="169" y="1737"/>
                      <a:pt x="169" y="1735"/>
                      <a:pt x="170" y="1733"/>
                    </a:cubicBezTo>
                    <a:cubicBezTo>
                      <a:pt x="171" y="1731"/>
                      <a:pt x="171" y="1730"/>
                      <a:pt x="170" y="1727"/>
                    </a:cubicBezTo>
                    <a:cubicBezTo>
                      <a:pt x="168" y="1723"/>
                      <a:pt x="170" y="1717"/>
                      <a:pt x="173" y="1715"/>
                    </a:cubicBezTo>
                    <a:cubicBezTo>
                      <a:pt x="174" y="1715"/>
                      <a:pt x="177" y="1714"/>
                      <a:pt x="179" y="1720"/>
                    </a:cubicBezTo>
                    <a:cubicBezTo>
                      <a:pt x="181" y="1723"/>
                      <a:pt x="183" y="1725"/>
                      <a:pt x="184" y="1727"/>
                    </a:cubicBezTo>
                    <a:cubicBezTo>
                      <a:pt x="186" y="1729"/>
                      <a:pt x="188" y="1731"/>
                      <a:pt x="189" y="1734"/>
                    </a:cubicBezTo>
                    <a:cubicBezTo>
                      <a:pt x="189" y="1736"/>
                      <a:pt x="191" y="1738"/>
                      <a:pt x="193" y="1738"/>
                    </a:cubicBezTo>
                    <a:cubicBezTo>
                      <a:pt x="195" y="1739"/>
                      <a:pt x="197" y="1736"/>
                      <a:pt x="197" y="1734"/>
                    </a:cubicBezTo>
                    <a:cubicBezTo>
                      <a:pt x="201" y="1724"/>
                      <a:pt x="199" y="1719"/>
                      <a:pt x="197" y="1716"/>
                    </a:cubicBezTo>
                    <a:cubicBezTo>
                      <a:pt x="196" y="1713"/>
                      <a:pt x="195" y="1711"/>
                      <a:pt x="195" y="1708"/>
                    </a:cubicBezTo>
                    <a:cubicBezTo>
                      <a:pt x="194" y="1704"/>
                      <a:pt x="193" y="1701"/>
                      <a:pt x="191" y="1698"/>
                    </a:cubicBezTo>
                    <a:cubicBezTo>
                      <a:pt x="190" y="1697"/>
                      <a:pt x="190" y="1696"/>
                      <a:pt x="190" y="1694"/>
                    </a:cubicBezTo>
                    <a:cubicBezTo>
                      <a:pt x="191" y="1693"/>
                      <a:pt x="193" y="1692"/>
                      <a:pt x="194" y="1691"/>
                    </a:cubicBezTo>
                    <a:cubicBezTo>
                      <a:pt x="196" y="1690"/>
                      <a:pt x="196" y="1690"/>
                      <a:pt x="195" y="1687"/>
                    </a:cubicBezTo>
                    <a:cubicBezTo>
                      <a:pt x="193" y="1683"/>
                      <a:pt x="191" y="1681"/>
                      <a:pt x="190" y="1679"/>
                    </a:cubicBezTo>
                    <a:cubicBezTo>
                      <a:pt x="188" y="1676"/>
                      <a:pt x="187" y="1675"/>
                      <a:pt x="186" y="1673"/>
                    </a:cubicBezTo>
                    <a:cubicBezTo>
                      <a:pt x="186" y="1671"/>
                      <a:pt x="183" y="1657"/>
                      <a:pt x="187" y="1655"/>
                    </a:cubicBezTo>
                    <a:cubicBezTo>
                      <a:pt x="190" y="1654"/>
                      <a:pt x="192" y="1658"/>
                      <a:pt x="193" y="1659"/>
                    </a:cubicBezTo>
                    <a:cubicBezTo>
                      <a:pt x="194" y="1662"/>
                      <a:pt x="195" y="1665"/>
                      <a:pt x="196" y="1667"/>
                    </a:cubicBezTo>
                    <a:cubicBezTo>
                      <a:pt x="198" y="1674"/>
                      <a:pt x="200" y="1676"/>
                      <a:pt x="203" y="1676"/>
                    </a:cubicBezTo>
                    <a:cubicBezTo>
                      <a:pt x="214" y="1675"/>
                      <a:pt x="216" y="1679"/>
                      <a:pt x="219" y="1688"/>
                    </a:cubicBezTo>
                    <a:cubicBezTo>
                      <a:pt x="221" y="1696"/>
                      <a:pt x="222" y="1697"/>
                      <a:pt x="228" y="1700"/>
                    </a:cubicBezTo>
                    <a:cubicBezTo>
                      <a:pt x="232" y="1701"/>
                      <a:pt x="234" y="1703"/>
                      <a:pt x="235" y="1705"/>
                    </a:cubicBezTo>
                    <a:cubicBezTo>
                      <a:pt x="235" y="1708"/>
                      <a:pt x="232" y="1709"/>
                      <a:pt x="230" y="1710"/>
                    </a:cubicBezTo>
                    <a:cubicBezTo>
                      <a:pt x="229" y="1711"/>
                      <a:pt x="228" y="1713"/>
                      <a:pt x="228" y="1713"/>
                    </a:cubicBezTo>
                    <a:cubicBezTo>
                      <a:pt x="228" y="1713"/>
                      <a:pt x="228" y="1713"/>
                      <a:pt x="229" y="1713"/>
                    </a:cubicBezTo>
                    <a:cubicBezTo>
                      <a:pt x="231" y="1713"/>
                      <a:pt x="232" y="1713"/>
                      <a:pt x="233" y="1713"/>
                    </a:cubicBezTo>
                    <a:cubicBezTo>
                      <a:pt x="236" y="1713"/>
                      <a:pt x="237" y="1713"/>
                      <a:pt x="241" y="1716"/>
                    </a:cubicBezTo>
                    <a:cubicBezTo>
                      <a:pt x="242" y="1717"/>
                      <a:pt x="244" y="1717"/>
                      <a:pt x="247" y="1716"/>
                    </a:cubicBezTo>
                    <a:cubicBezTo>
                      <a:pt x="249" y="1716"/>
                      <a:pt x="251" y="1716"/>
                      <a:pt x="254" y="1717"/>
                    </a:cubicBezTo>
                    <a:cubicBezTo>
                      <a:pt x="254" y="1717"/>
                      <a:pt x="254" y="1717"/>
                      <a:pt x="254" y="1717"/>
                    </a:cubicBezTo>
                    <a:cubicBezTo>
                      <a:pt x="254" y="1717"/>
                      <a:pt x="254" y="1716"/>
                      <a:pt x="254" y="1716"/>
                    </a:cubicBezTo>
                    <a:cubicBezTo>
                      <a:pt x="254" y="1714"/>
                      <a:pt x="255" y="1712"/>
                      <a:pt x="255" y="1712"/>
                    </a:cubicBezTo>
                    <a:cubicBezTo>
                      <a:pt x="257" y="1710"/>
                      <a:pt x="259" y="1711"/>
                      <a:pt x="261" y="1711"/>
                    </a:cubicBezTo>
                    <a:cubicBezTo>
                      <a:pt x="261" y="1711"/>
                      <a:pt x="262" y="1711"/>
                      <a:pt x="263" y="1711"/>
                    </a:cubicBezTo>
                    <a:cubicBezTo>
                      <a:pt x="262" y="1710"/>
                      <a:pt x="262" y="1709"/>
                      <a:pt x="261" y="1709"/>
                    </a:cubicBezTo>
                    <a:cubicBezTo>
                      <a:pt x="261" y="1708"/>
                      <a:pt x="260" y="1708"/>
                      <a:pt x="259" y="1708"/>
                    </a:cubicBezTo>
                    <a:cubicBezTo>
                      <a:pt x="256" y="1709"/>
                      <a:pt x="252" y="1710"/>
                      <a:pt x="250" y="1704"/>
                    </a:cubicBezTo>
                    <a:cubicBezTo>
                      <a:pt x="249" y="1703"/>
                      <a:pt x="249" y="1702"/>
                      <a:pt x="250" y="1701"/>
                    </a:cubicBezTo>
                    <a:cubicBezTo>
                      <a:pt x="251" y="1700"/>
                      <a:pt x="252" y="1699"/>
                      <a:pt x="254" y="1699"/>
                    </a:cubicBezTo>
                    <a:cubicBezTo>
                      <a:pt x="254" y="1699"/>
                      <a:pt x="255" y="1699"/>
                      <a:pt x="255" y="1699"/>
                    </a:cubicBezTo>
                    <a:cubicBezTo>
                      <a:pt x="255" y="1699"/>
                      <a:pt x="256" y="1698"/>
                      <a:pt x="256" y="1698"/>
                    </a:cubicBezTo>
                    <a:cubicBezTo>
                      <a:pt x="255" y="1695"/>
                      <a:pt x="257" y="1692"/>
                      <a:pt x="260" y="1692"/>
                    </a:cubicBezTo>
                    <a:cubicBezTo>
                      <a:pt x="265" y="1690"/>
                      <a:pt x="272" y="1693"/>
                      <a:pt x="274" y="1698"/>
                    </a:cubicBezTo>
                    <a:cubicBezTo>
                      <a:pt x="276" y="1701"/>
                      <a:pt x="276" y="1702"/>
                      <a:pt x="276" y="1702"/>
                    </a:cubicBezTo>
                    <a:cubicBezTo>
                      <a:pt x="277" y="1702"/>
                      <a:pt x="277" y="1702"/>
                      <a:pt x="278" y="1701"/>
                    </a:cubicBezTo>
                    <a:cubicBezTo>
                      <a:pt x="278" y="1700"/>
                      <a:pt x="277" y="1699"/>
                      <a:pt x="276" y="1699"/>
                    </a:cubicBezTo>
                    <a:cubicBezTo>
                      <a:pt x="275" y="1698"/>
                      <a:pt x="273" y="1696"/>
                      <a:pt x="273" y="1694"/>
                    </a:cubicBezTo>
                    <a:cubicBezTo>
                      <a:pt x="273" y="1693"/>
                      <a:pt x="273" y="1692"/>
                      <a:pt x="274" y="1691"/>
                    </a:cubicBezTo>
                    <a:cubicBezTo>
                      <a:pt x="274" y="1691"/>
                      <a:pt x="274" y="1691"/>
                      <a:pt x="274" y="1691"/>
                    </a:cubicBezTo>
                    <a:cubicBezTo>
                      <a:pt x="273" y="1689"/>
                      <a:pt x="271" y="1687"/>
                      <a:pt x="273" y="1684"/>
                    </a:cubicBezTo>
                    <a:cubicBezTo>
                      <a:pt x="275" y="1681"/>
                      <a:pt x="277" y="1680"/>
                      <a:pt x="280" y="1679"/>
                    </a:cubicBezTo>
                    <a:cubicBezTo>
                      <a:pt x="282" y="1678"/>
                      <a:pt x="282" y="1678"/>
                      <a:pt x="282" y="1678"/>
                    </a:cubicBezTo>
                    <a:cubicBezTo>
                      <a:pt x="285" y="1676"/>
                      <a:pt x="290" y="1674"/>
                      <a:pt x="291" y="1673"/>
                    </a:cubicBezTo>
                    <a:cubicBezTo>
                      <a:pt x="293" y="1671"/>
                      <a:pt x="296" y="1669"/>
                      <a:pt x="298" y="1671"/>
                    </a:cubicBezTo>
                    <a:cubicBezTo>
                      <a:pt x="299" y="1672"/>
                      <a:pt x="300" y="1673"/>
                      <a:pt x="299" y="1676"/>
                    </a:cubicBezTo>
                    <a:cubicBezTo>
                      <a:pt x="299" y="1677"/>
                      <a:pt x="298" y="1678"/>
                      <a:pt x="297" y="1680"/>
                    </a:cubicBezTo>
                    <a:cubicBezTo>
                      <a:pt x="296" y="1682"/>
                      <a:pt x="295" y="1683"/>
                      <a:pt x="295" y="1687"/>
                    </a:cubicBezTo>
                    <a:cubicBezTo>
                      <a:pt x="295" y="1689"/>
                      <a:pt x="295" y="1690"/>
                      <a:pt x="295" y="1691"/>
                    </a:cubicBezTo>
                    <a:cubicBezTo>
                      <a:pt x="295" y="1691"/>
                      <a:pt x="296" y="1691"/>
                      <a:pt x="297" y="1690"/>
                    </a:cubicBezTo>
                    <a:cubicBezTo>
                      <a:pt x="299" y="1690"/>
                      <a:pt x="301" y="1690"/>
                      <a:pt x="303" y="1690"/>
                    </a:cubicBezTo>
                    <a:cubicBezTo>
                      <a:pt x="303" y="1690"/>
                      <a:pt x="304" y="1691"/>
                      <a:pt x="304" y="1690"/>
                    </a:cubicBezTo>
                    <a:cubicBezTo>
                      <a:pt x="304" y="1690"/>
                      <a:pt x="304" y="1690"/>
                      <a:pt x="304" y="1690"/>
                    </a:cubicBezTo>
                    <a:cubicBezTo>
                      <a:pt x="304" y="1690"/>
                      <a:pt x="305" y="1690"/>
                      <a:pt x="305" y="1690"/>
                    </a:cubicBezTo>
                    <a:cubicBezTo>
                      <a:pt x="306" y="1687"/>
                      <a:pt x="308" y="1684"/>
                      <a:pt x="310" y="1682"/>
                    </a:cubicBezTo>
                    <a:cubicBezTo>
                      <a:pt x="311" y="1681"/>
                      <a:pt x="311" y="1680"/>
                      <a:pt x="312" y="1679"/>
                    </a:cubicBezTo>
                    <a:cubicBezTo>
                      <a:pt x="312" y="1679"/>
                      <a:pt x="313" y="1678"/>
                      <a:pt x="313" y="1677"/>
                    </a:cubicBezTo>
                    <a:cubicBezTo>
                      <a:pt x="314" y="1675"/>
                      <a:pt x="316" y="1671"/>
                      <a:pt x="322" y="1671"/>
                    </a:cubicBezTo>
                    <a:cubicBezTo>
                      <a:pt x="327" y="1672"/>
                      <a:pt x="333" y="1672"/>
                      <a:pt x="337" y="1670"/>
                    </a:cubicBezTo>
                    <a:cubicBezTo>
                      <a:pt x="340" y="1668"/>
                      <a:pt x="344" y="1669"/>
                      <a:pt x="345" y="1671"/>
                    </a:cubicBezTo>
                    <a:cubicBezTo>
                      <a:pt x="346" y="1672"/>
                      <a:pt x="347" y="1674"/>
                      <a:pt x="344" y="1678"/>
                    </a:cubicBezTo>
                    <a:cubicBezTo>
                      <a:pt x="344" y="1678"/>
                      <a:pt x="344" y="1678"/>
                      <a:pt x="344" y="1678"/>
                    </a:cubicBezTo>
                    <a:cubicBezTo>
                      <a:pt x="344" y="1678"/>
                      <a:pt x="344" y="1679"/>
                      <a:pt x="346" y="1679"/>
                    </a:cubicBezTo>
                    <a:cubicBezTo>
                      <a:pt x="347" y="1679"/>
                      <a:pt x="348" y="1679"/>
                      <a:pt x="349" y="1678"/>
                    </a:cubicBezTo>
                    <a:cubicBezTo>
                      <a:pt x="353" y="1677"/>
                      <a:pt x="356" y="1678"/>
                      <a:pt x="359" y="1679"/>
                    </a:cubicBezTo>
                    <a:cubicBezTo>
                      <a:pt x="359" y="1679"/>
                      <a:pt x="360" y="1679"/>
                      <a:pt x="361" y="1679"/>
                    </a:cubicBezTo>
                    <a:cubicBezTo>
                      <a:pt x="361" y="1678"/>
                      <a:pt x="361" y="1678"/>
                      <a:pt x="361" y="1677"/>
                    </a:cubicBezTo>
                    <a:cubicBezTo>
                      <a:pt x="361" y="1677"/>
                      <a:pt x="361" y="1677"/>
                      <a:pt x="361" y="1677"/>
                    </a:cubicBezTo>
                    <a:cubicBezTo>
                      <a:pt x="359" y="1677"/>
                      <a:pt x="357" y="1677"/>
                      <a:pt x="357" y="1675"/>
                    </a:cubicBezTo>
                    <a:cubicBezTo>
                      <a:pt x="356" y="1672"/>
                      <a:pt x="357" y="1667"/>
                      <a:pt x="361" y="1664"/>
                    </a:cubicBezTo>
                    <a:cubicBezTo>
                      <a:pt x="365" y="1661"/>
                      <a:pt x="368" y="1659"/>
                      <a:pt x="374" y="1663"/>
                    </a:cubicBezTo>
                    <a:cubicBezTo>
                      <a:pt x="376" y="1664"/>
                      <a:pt x="378" y="1666"/>
                      <a:pt x="379" y="1667"/>
                    </a:cubicBezTo>
                    <a:cubicBezTo>
                      <a:pt x="382" y="1670"/>
                      <a:pt x="382" y="1670"/>
                      <a:pt x="387" y="1666"/>
                    </a:cubicBezTo>
                    <a:cubicBezTo>
                      <a:pt x="394" y="1662"/>
                      <a:pt x="396" y="1661"/>
                      <a:pt x="403" y="1661"/>
                    </a:cubicBezTo>
                    <a:cubicBezTo>
                      <a:pt x="407" y="1662"/>
                      <a:pt x="409" y="1660"/>
                      <a:pt x="412" y="1656"/>
                    </a:cubicBezTo>
                    <a:cubicBezTo>
                      <a:pt x="412" y="1656"/>
                      <a:pt x="412" y="1655"/>
                      <a:pt x="413" y="1655"/>
                    </a:cubicBezTo>
                    <a:cubicBezTo>
                      <a:pt x="415" y="1652"/>
                      <a:pt x="419" y="1647"/>
                      <a:pt x="425" y="1650"/>
                    </a:cubicBezTo>
                    <a:cubicBezTo>
                      <a:pt x="427" y="1651"/>
                      <a:pt x="431" y="1651"/>
                      <a:pt x="434" y="1649"/>
                    </a:cubicBezTo>
                    <a:cubicBezTo>
                      <a:pt x="437" y="1647"/>
                      <a:pt x="438" y="1643"/>
                      <a:pt x="438" y="1638"/>
                    </a:cubicBezTo>
                    <a:cubicBezTo>
                      <a:pt x="438" y="1628"/>
                      <a:pt x="444" y="1626"/>
                      <a:pt x="448" y="1624"/>
                    </a:cubicBezTo>
                    <a:cubicBezTo>
                      <a:pt x="451" y="1623"/>
                      <a:pt x="453" y="1622"/>
                      <a:pt x="454" y="1620"/>
                    </a:cubicBezTo>
                    <a:cubicBezTo>
                      <a:pt x="455" y="1616"/>
                      <a:pt x="457" y="1613"/>
                      <a:pt x="458" y="1610"/>
                    </a:cubicBezTo>
                    <a:cubicBezTo>
                      <a:pt x="460" y="1606"/>
                      <a:pt x="462" y="1603"/>
                      <a:pt x="464" y="1598"/>
                    </a:cubicBezTo>
                    <a:cubicBezTo>
                      <a:pt x="464" y="1597"/>
                      <a:pt x="464" y="1596"/>
                      <a:pt x="465" y="1596"/>
                    </a:cubicBezTo>
                    <a:cubicBezTo>
                      <a:pt x="467" y="1588"/>
                      <a:pt x="469" y="1582"/>
                      <a:pt x="479" y="1584"/>
                    </a:cubicBezTo>
                    <a:cubicBezTo>
                      <a:pt x="481" y="1585"/>
                      <a:pt x="481" y="1585"/>
                      <a:pt x="481" y="1585"/>
                    </a:cubicBezTo>
                    <a:cubicBezTo>
                      <a:pt x="487" y="1586"/>
                      <a:pt x="487" y="1586"/>
                      <a:pt x="491" y="1581"/>
                    </a:cubicBezTo>
                    <a:cubicBezTo>
                      <a:pt x="492" y="1579"/>
                      <a:pt x="493" y="1577"/>
                      <a:pt x="494" y="1576"/>
                    </a:cubicBezTo>
                    <a:cubicBezTo>
                      <a:pt x="496" y="1573"/>
                      <a:pt x="497" y="1571"/>
                      <a:pt x="502" y="1569"/>
                    </a:cubicBezTo>
                    <a:cubicBezTo>
                      <a:pt x="504" y="1569"/>
                      <a:pt x="506" y="1567"/>
                      <a:pt x="507" y="1564"/>
                    </a:cubicBezTo>
                    <a:cubicBezTo>
                      <a:pt x="509" y="1561"/>
                      <a:pt x="511" y="1558"/>
                      <a:pt x="514" y="1557"/>
                    </a:cubicBezTo>
                    <a:cubicBezTo>
                      <a:pt x="516" y="1556"/>
                      <a:pt x="519" y="1555"/>
                      <a:pt x="521" y="1554"/>
                    </a:cubicBezTo>
                    <a:cubicBezTo>
                      <a:pt x="523" y="1554"/>
                      <a:pt x="526" y="1553"/>
                      <a:pt x="526" y="1553"/>
                    </a:cubicBezTo>
                    <a:cubicBezTo>
                      <a:pt x="526" y="1550"/>
                      <a:pt x="528" y="1548"/>
                      <a:pt x="530" y="1546"/>
                    </a:cubicBezTo>
                    <a:cubicBezTo>
                      <a:pt x="531" y="1545"/>
                      <a:pt x="533" y="1545"/>
                      <a:pt x="535" y="1545"/>
                    </a:cubicBezTo>
                    <a:cubicBezTo>
                      <a:pt x="536" y="1546"/>
                      <a:pt x="537" y="1546"/>
                      <a:pt x="537" y="1547"/>
                    </a:cubicBezTo>
                    <a:cubicBezTo>
                      <a:pt x="538" y="1549"/>
                      <a:pt x="538" y="1551"/>
                      <a:pt x="537" y="1553"/>
                    </a:cubicBezTo>
                    <a:cubicBezTo>
                      <a:pt x="538" y="1552"/>
                      <a:pt x="539" y="1551"/>
                      <a:pt x="539" y="1550"/>
                    </a:cubicBezTo>
                    <a:cubicBezTo>
                      <a:pt x="540" y="1548"/>
                      <a:pt x="541" y="1547"/>
                      <a:pt x="542" y="1546"/>
                    </a:cubicBezTo>
                    <a:cubicBezTo>
                      <a:pt x="544" y="1543"/>
                      <a:pt x="545" y="1541"/>
                      <a:pt x="545" y="1539"/>
                    </a:cubicBezTo>
                    <a:cubicBezTo>
                      <a:pt x="545" y="1533"/>
                      <a:pt x="548" y="1532"/>
                      <a:pt x="552" y="1530"/>
                    </a:cubicBezTo>
                    <a:cubicBezTo>
                      <a:pt x="553" y="1529"/>
                      <a:pt x="553" y="1529"/>
                      <a:pt x="553" y="1529"/>
                    </a:cubicBezTo>
                    <a:cubicBezTo>
                      <a:pt x="557" y="1527"/>
                      <a:pt x="561" y="1522"/>
                      <a:pt x="561" y="1521"/>
                    </a:cubicBezTo>
                    <a:cubicBezTo>
                      <a:pt x="560" y="1521"/>
                      <a:pt x="560" y="1520"/>
                      <a:pt x="559" y="1520"/>
                    </a:cubicBezTo>
                    <a:cubicBezTo>
                      <a:pt x="557" y="1518"/>
                      <a:pt x="555" y="1517"/>
                      <a:pt x="551" y="1518"/>
                    </a:cubicBezTo>
                    <a:cubicBezTo>
                      <a:pt x="546" y="1519"/>
                      <a:pt x="542" y="1518"/>
                      <a:pt x="540" y="1517"/>
                    </a:cubicBezTo>
                    <a:cubicBezTo>
                      <a:pt x="539" y="1515"/>
                      <a:pt x="538" y="1514"/>
                      <a:pt x="538" y="1512"/>
                    </a:cubicBezTo>
                    <a:cubicBezTo>
                      <a:pt x="538" y="1509"/>
                      <a:pt x="543" y="1507"/>
                      <a:pt x="557" y="1505"/>
                    </a:cubicBezTo>
                    <a:cubicBezTo>
                      <a:pt x="558" y="1505"/>
                      <a:pt x="558" y="1505"/>
                      <a:pt x="558" y="1505"/>
                    </a:cubicBezTo>
                    <a:cubicBezTo>
                      <a:pt x="559" y="1504"/>
                      <a:pt x="558" y="1501"/>
                      <a:pt x="558" y="1498"/>
                    </a:cubicBezTo>
                    <a:cubicBezTo>
                      <a:pt x="558" y="1497"/>
                      <a:pt x="558" y="1496"/>
                      <a:pt x="558" y="1495"/>
                    </a:cubicBezTo>
                    <a:cubicBezTo>
                      <a:pt x="557" y="1493"/>
                      <a:pt x="558" y="1490"/>
                      <a:pt x="560" y="1489"/>
                    </a:cubicBezTo>
                    <a:cubicBezTo>
                      <a:pt x="562" y="1488"/>
                      <a:pt x="564" y="1488"/>
                      <a:pt x="566" y="1489"/>
                    </a:cubicBezTo>
                    <a:cubicBezTo>
                      <a:pt x="568" y="1490"/>
                      <a:pt x="569" y="1492"/>
                      <a:pt x="569" y="1494"/>
                    </a:cubicBezTo>
                    <a:cubicBezTo>
                      <a:pt x="569" y="1495"/>
                      <a:pt x="569" y="1495"/>
                      <a:pt x="570" y="1495"/>
                    </a:cubicBezTo>
                    <a:cubicBezTo>
                      <a:pt x="571" y="1496"/>
                      <a:pt x="574" y="1495"/>
                      <a:pt x="579" y="1493"/>
                    </a:cubicBezTo>
                    <a:cubicBezTo>
                      <a:pt x="583" y="1491"/>
                      <a:pt x="594" y="1486"/>
                      <a:pt x="599" y="1494"/>
                    </a:cubicBezTo>
                    <a:cubicBezTo>
                      <a:pt x="599" y="1494"/>
                      <a:pt x="599" y="1494"/>
                      <a:pt x="599" y="1494"/>
                    </a:cubicBezTo>
                    <a:cubicBezTo>
                      <a:pt x="599" y="1494"/>
                      <a:pt x="602" y="1491"/>
                      <a:pt x="606" y="1483"/>
                    </a:cubicBezTo>
                    <a:cubicBezTo>
                      <a:pt x="608" y="1478"/>
                      <a:pt x="608" y="1476"/>
                      <a:pt x="608" y="1476"/>
                    </a:cubicBezTo>
                    <a:cubicBezTo>
                      <a:pt x="608" y="1476"/>
                      <a:pt x="608" y="1476"/>
                      <a:pt x="608" y="1476"/>
                    </a:cubicBezTo>
                    <a:cubicBezTo>
                      <a:pt x="608" y="1476"/>
                      <a:pt x="608" y="1476"/>
                      <a:pt x="607" y="1476"/>
                    </a:cubicBezTo>
                    <a:cubicBezTo>
                      <a:pt x="606" y="1476"/>
                      <a:pt x="606" y="1476"/>
                      <a:pt x="605" y="1476"/>
                    </a:cubicBezTo>
                    <a:cubicBezTo>
                      <a:pt x="602" y="1476"/>
                      <a:pt x="599" y="1476"/>
                      <a:pt x="598" y="1474"/>
                    </a:cubicBezTo>
                    <a:cubicBezTo>
                      <a:pt x="596" y="1472"/>
                      <a:pt x="597" y="1470"/>
                      <a:pt x="597" y="1469"/>
                    </a:cubicBezTo>
                    <a:cubicBezTo>
                      <a:pt x="598" y="1465"/>
                      <a:pt x="603" y="1466"/>
                      <a:pt x="606" y="1466"/>
                    </a:cubicBezTo>
                    <a:cubicBezTo>
                      <a:pt x="610" y="1467"/>
                      <a:pt x="612" y="1467"/>
                      <a:pt x="614" y="1465"/>
                    </a:cubicBezTo>
                    <a:cubicBezTo>
                      <a:pt x="616" y="1462"/>
                      <a:pt x="618" y="1462"/>
                      <a:pt x="620" y="1461"/>
                    </a:cubicBezTo>
                    <a:cubicBezTo>
                      <a:pt x="621" y="1461"/>
                      <a:pt x="622" y="1460"/>
                      <a:pt x="623" y="1458"/>
                    </a:cubicBezTo>
                    <a:cubicBezTo>
                      <a:pt x="624" y="1456"/>
                      <a:pt x="624" y="1455"/>
                      <a:pt x="624" y="1454"/>
                    </a:cubicBezTo>
                    <a:cubicBezTo>
                      <a:pt x="623" y="1455"/>
                      <a:pt x="622" y="1455"/>
                      <a:pt x="621" y="1455"/>
                    </a:cubicBezTo>
                    <a:cubicBezTo>
                      <a:pt x="616" y="1456"/>
                      <a:pt x="613" y="1453"/>
                      <a:pt x="612" y="1450"/>
                    </a:cubicBezTo>
                    <a:cubicBezTo>
                      <a:pt x="612" y="1447"/>
                      <a:pt x="613" y="1443"/>
                      <a:pt x="617" y="1442"/>
                    </a:cubicBezTo>
                    <a:cubicBezTo>
                      <a:pt x="618" y="1442"/>
                      <a:pt x="618" y="1441"/>
                      <a:pt x="618" y="1441"/>
                    </a:cubicBezTo>
                    <a:cubicBezTo>
                      <a:pt x="619" y="1440"/>
                      <a:pt x="618" y="1439"/>
                      <a:pt x="618" y="1438"/>
                    </a:cubicBezTo>
                    <a:cubicBezTo>
                      <a:pt x="617" y="1437"/>
                      <a:pt x="616" y="1435"/>
                      <a:pt x="617" y="1434"/>
                    </a:cubicBezTo>
                    <a:cubicBezTo>
                      <a:pt x="619" y="1432"/>
                      <a:pt x="621" y="1430"/>
                      <a:pt x="624" y="1431"/>
                    </a:cubicBezTo>
                    <a:cubicBezTo>
                      <a:pt x="625" y="1431"/>
                      <a:pt x="628" y="1432"/>
                      <a:pt x="629" y="1437"/>
                    </a:cubicBezTo>
                    <a:cubicBezTo>
                      <a:pt x="629" y="1439"/>
                      <a:pt x="630" y="1440"/>
                      <a:pt x="630" y="1440"/>
                    </a:cubicBezTo>
                    <a:cubicBezTo>
                      <a:pt x="631" y="1441"/>
                      <a:pt x="633" y="1440"/>
                      <a:pt x="634" y="1440"/>
                    </a:cubicBezTo>
                    <a:cubicBezTo>
                      <a:pt x="635" y="1440"/>
                      <a:pt x="635" y="1440"/>
                      <a:pt x="635" y="1440"/>
                    </a:cubicBezTo>
                    <a:cubicBezTo>
                      <a:pt x="635" y="1440"/>
                      <a:pt x="636" y="1439"/>
                      <a:pt x="636" y="1439"/>
                    </a:cubicBezTo>
                    <a:cubicBezTo>
                      <a:pt x="636" y="1438"/>
                      <a:pt x="637" y="1435"/>
                      <a:pt x="641" y="1435"/>
                    </a:cubicBezTo>
                    <a:cubicBezTo>
                      <a:pt x="641" y="1435"/>
                      <a:pt x="642" y="1435"/>
                      <a:pt x="643" y="1435"/>
                    </a:cubicBezTo>
                    <a:cubicBezTo>
                      <a:pt x="647" y="1435"/>
                      <a:pt x="648" y="1435"/>
                      <a:pt x="648" y="1432"/>
                    </a:cubicBezTo>
                    <a:cubicBezTo>
                      <a:pt x="649" y="1428"/>
                      <a:pt x="648" y="1428"/>
                      <a:pt x="642" y="1425"/>
                    </a:cubicBezTo>
                    <a:cubicBezTo>
                      <a:pt x="640" y="1425"/>
                      <a:pt x="640" y="1425"/>
                      <a:pt x="640" y="1425"/>
                    </a:cubicBezTo>
                    <a:cubicBezTo>
                      <a:pt x="636" y="1423"/>
                      <a:pt x="635" y="1421"/>
                      <a:pt x="635" y="1419"/>
                    </a:cubicBezTo>
                    <a:cubicBezTo>
                      <a:pt x="634" y="1415"/>
                      <a:pt x="639" y="1411"/>
                      <a:pt x="643" y="1409"/>
                    </a:cubicBezTo>
                    <a:cubicBezTo>
                      <a:pt x="645" y="1407"/>
                      <a:pt x="654" y="1403"/>
                      <a:pt x="659" y="1405"/>
                    </a:cubicBezTo>
                    <a:cubicBezTo>
                      <a:pt x="661" y="1406"/>
                      <a:pt x="662" y="1407"/>
                      <a:pt x="662" y="1409"/>
                    </a:cubicBezTo>
                    <a:cubicBezTo>
                      <a:pt x="663" y="1413"/>
                      <a:pt x="663" y="1413"/>
                      <a:pt x="666" y="1414"/>
                    </a:cubicBezTo>
                    <a:cubicBezTo>
                      <a:pt x="667" y="1414"/>
                      <a:pt x="668" y="1415"/>
                      <a:pt x="669" y="1415"/>
                    </a:cubicBezTo>
                    <a:cubicBezTo>
                      <a:pt x="670" y="1416"/>
                      <a:pt x="670" y="1416"/>
                      <a:pt x="670" y="1416"/>
                    </a:cubicBezTo>
                    <a:cubicBezTo>
                      <a:pt x="671" y="1416"/>
                      <a:pt x="672" y="1417"/>
                      <a:pt x="673" y="1417"/>
                    </a:cubicBezTo>
                    <a:cubicBezTo>
                      <a:pt x="673" y="1417"/>
                      <a:pt x="673" y="1416"/>
                      <a:pt x="673" y="1415"/>
                    </a:cubicBezTo>
                    <a:cubicBezTo>
                      <a:pt x="673" y="1411"/>
                      <a:pt x="671" y="1408"/>
                      <a:pt x="668" y="1405"/>
                    </a:cubicBezTo>
                    <a:cubicBezTo>
                      <a:pt x="667" y="1404"/>
                      <a:pt x="666" y="1402"/>
                      <a:pt x="665" y="1401"/>
                    </a:cubicBezTo>
                    <a:cubicBezTo>
                      <a:pt x="665" y="1400"/>
                      <a:pt x="665" y="1400"/>
                      <a:pt x="663" y="1400"/>
                    </a:cubicBezTo>
                    <a:cubicBezTo>
                      <a:pt x="662" y="1400"/>
                      <a:pt x="660" y="1400"/>
                      <a:pt x="658" y="1398"/>
                    </a:cubicBezTo>
                    <a:cubicBezTo>
                      <a:pt x="657" y="1397"/>
                      <a:pt x="657" y="1395"/>
                      <a:pt x="657" y="1393"/>
                    </a:cubicBezTo>
                    <a:cubicBezTo>
                      <a:pt x="658" y="1388"/>
                      <a:pt x="661" y="1387"/>
                      <a:pt x="664" y="1386"/>
                    </a:cubicBezTo>
                    <a:cubicBezTo>
                      <a:pt x="667" y="1385"/>
                      <a:pt x="668" y="1385"/>
                      <a:pt x="668" y="1380"/>
                    </a:cubicBezTo>
                    <a:cubicBezTo>
                      <a:pt x="668" y="1373"/>
                      <a:pt x="670" y="1369"/>
                      <a:pt x="671" y="1367"/>
                    </a:cubicBezTo>
                    <a:cubicBezTo>
                      <a:pt x="673" y="1365"/>
                      <a:pt x="673" y="1364"/>
                      <a:pt x="672" y="1361"/>
                    </a:cubicBezTo>
                    <a:cubicBezTo>
                      <a:pt x="672" y="1359"/>
                      <a:pt x="671" y="1359"/>
                      <a:pt x="666" y="1360"/>
                    </a:cubicBezTo>
                    <a:cubicBezTo>
                      <a:pt x="663" y="1361"/>
                      <a:pt x="661" y="1361"/>
                      <a:pt x="659" y="1360"/>
                    </a:cubicBezTo>
                    <a:cubicBezTo>
                      <a:pt x="658" y="1359"/>
                      <a:pt x="657" y="1358"/>
                      <a:pt x="658" y="1356"/>
                    </a:cubicBezTo>
                    <a:cubicBezTo>
                      <a:pt x="658" y="1349"/>
                      <a:pt x="665" y="1337"/>
                      <a:pt x="673" y="1334"/>
                    </a:cubicBezTo>
                    <a:cubicBezTo>
                      <a:pt x="674" y="1334"/>
                      <a:pt x="676" y="1333"/>
                      <a:pt x="677" y="1333"/>
                    </a:cubicBezTo>
                    <a:cubicBezTo>
                      <a:pt x="683" y="1331"/>
                      <a:pt x="688" y="1329"/>
                      <a:pt x="687" y="1326"/>
                    </a:cubicBezTo>
                    <a:cubicBezTo>
                      <a:pt x="687" y="1325"/>
                      <a:pt x="687" y="1325"/>
                      <a:pt x="687" y="1325"/>
                    </a:cubicBezTo>
                    <a:cubicBezTo>
                      <a:pt x="685" y="1324"/>
                      <a:pt x="681" y="1326"/>
                      <a:pt x="679" y="1328"/>
                    </a:cubicBezTo>
                    <a:cubicBezTo>
                      <a:pt x="677" y="1331"/>
                      <a:pt x="674" y="1332"/>
                      <a:pt x="671" y="1332"/>
                    </a:cubicBezTo>
                    <a:cubicBezTo>
                      <a:pt x="668" y="1332"/>
                      <a:pt x="666" y="1330"/>
                      <a:pt x="665" y="1328"/>
                    </a:cubicBezTo>
                    <a:cubicBezTo>
                      <a:pt x="662" y="1323"/>
                      <a:pt x="662" y="1320"/>
                      <a:pt x="664" y="1318"/>
                    </a:cubicBezTo>
                    <a:cubicBezTo>
                      <a:pt x="664" y="1317"/>
                      <a:pt x="666" y="1316"/>
                      <a:pt x="670" y="1317"/>
                    </a:cubicBezTo>
                    <a:cubicBezTo>
                      <a:pt x="671" y="1317"/>
                      <a:pt x="671" y="1317"/>
                      <a:pt x="671" y="1317"/>
                    </a:cubicBezTo>
                    <a:cubicBezTo>
                      <a:pt x="673" y="1318"/>
                      <a:pt x="676" y="1319"/>
                      <a:pt x="677" y="1319"/>
                    </a:cubicBezTo>
                    <a:cubicBezTo>
                      <a:pt x="677" y="1319"/>
                      <a:pt x="677" y="1318"/>
                      <a:pt x="677" y="1318"/>
                    </a:cubicBezTo>
                    <a:cubicBezTo>
                      <a:pt x="675" y="1313"/>
                      <a:pt x="671" y="1308"/>
                      <a:pt x="670" y="1308"/>
                    </a:cubicBezTo>
                    <a:cubicBezTo>
                      <a:pt x="669" y="1308"/>
                      <a:pt x="669" y="1308"/>
                      <a:pt x="669" y="1308"/>
                    </a:cubicBezTo>
                    <a:cubicBezTo>
                      <a:pt x="666" y="1308"/>
                      <a:pt x="662" y="1308"/>
                      <a:pt x="660" y="1306"/>
                    </a:cubicBezTo>
                    <a:cubicBezTo>
                      <a:pt x="659" y="1304"/>
                      <a:pt x="658" y="1302"/>
                      <a:pt x="659" y="1298"/>
                    </a:cubicBezTo>
                    <a:cubicBezTo>
                      <a:pt x="660" y="1295"/>
                      <a:pt x="662" y="1292"/>
                      <a:pt x="664" y="1291"/>
                    </a:cubicBezTo>
                    <a:cubicBezTo>
                      <a:pt x="668" y="1290"/>
                      <a:pt x="673" y="1292"/>
                      <a:pt x="676" y="1293"/>
                    </a:cubicBezTo>
                    <a:cubicBezTo>
                      <a:pt x="677" y="1294"/>
                      <a:pt x="677" y="1294"/>
                      <a:pt x="678" y="1294"/>
                    </a:cubicBezTo>
                    <a:cubicBezTo>
                      <a:pt x="679" y="1295"/>
                      <a:pt x="680" y="1295"/>
                      <a:pt x="681" y="1295"/>
                    </a:cubicBezTo>
                    <a:cubicBezTo>
                      <a:pt x="681" y="1295"/>
                      <a:pt x="681" y="1295"/>
                      <a:pt x="681" y="1294"/>
                    </a:cubicBezTo>
                    <a:cubicBezTo>
                      <a:pt x="682" y="1289"/>
                      <a:pt x="684" y="1285"/>
                      <a:pt x="691" y="1286"/>
                    </a:cubicBezTo>
                    <a:cubicBezTo>
                      <a:pt x="693" y="1286"/>
                      <a:pt x="695" y="1287"/>
                      <a:pt x="696" y="1289"/>
                    </a:cubicBezTo>
                    <a:cubicBezTo>
                      <a:pt x="697" y="1291"/>
                      <a:pt x="696" y="1293"/>
                      <a:pt x="695" y="1295"/>
                    </a:cubicBezTo>
                    <a:cubicBezTo>
                      <a:pt x="694" y="1296"/>
                      <a:pt x="694" y="1298"/>
                      <a:pt x="693" y="1299"/>
                    </a:cubicBezTo>
                    <a:cubicBezTo>
                      <a:pt x="693" y="1300"/>
                      <a:pt x="692" y="1301"/>
                      <a:pt x="691" y="1302"/>
                    </a:cubicBezTo>
                    <a:cubicBezTo>
                      <a:pt x="692" y="1302"/>
                      <a:pt x="693" y="1301"/>
                      <a:pt x="694" y="1301"/>
                    </a:cubicBezTo>
                    <a:cubicBezTo>
                      <a:pt x="697" y="1299"/>
                      <a:pt x="700" y="1297"/>
                      <a:pt x="701" y="1294"/>
                    </a:cubicBezTo>
                    <a:cubicBezTo>
                      <a:pt x="701" y="1293"/>
                      <a:pt x="701" y="1291"/>
                      <a:pt x="699" y="1288"/>
                    </a:cubicBezTo>
                    <a:cubicBezTo>
                      <a:pt x="699" y="1288"/>
                      <a:pt x="698" y="1287"/>
                      <a:pt x="698" y="1287"/>
                    </a:cubicBezTo>
                    <a:cubicBezTo>
                      <a:pt x="696" y="1286"/>
                      <a:pt x="694" y="1285"/>
                      <a:pt x="693" y="1282"/>
                    </a:cubicBezTo>
                    <a:cubicBezTo>
                      <a:pt x="692" y="1280"/>
                      <a:pt x="692" y="1278"/>
                      <a:pt x="693" y="1277"/>
                    </a:cubicBezTo>
                    <a:cubicBezTo>
                      <a:pt x="695" y="1274"/>
                      <a:pt x="699" y="1271"/>
                      <a:pt x="703" y="1271"/>
                    </a:cubicBezTo>
                    <a:cubicBezTo>
                      <a:pt x="704" y="1271"/>
                      <a:pt x="705" y="1268"/>
                      <a:pt x="706" y="1266"/>
                    </a:cubicBezTo>
                    <a:cubicBezTo>
                      <a:pt x="707" y="1262"/>
                      <a:pt x="709" y="1258"/>
                      <a:pt x="713" y="1256"/>
                    </a:cubicBezTo>
                    <a:cubicBezTo>
                      <a:pt x="720" y="1254"/>
                      <a:pt x="725" y="1252"/>
                      <a:pt x="725" y="1246"/>
                    </a:cubicBezTo>
                    <a:cubicBezTo>
                      <a:pt x="725" y="1238"/>
                      <a:pt x="729" y="1233"/>
                      <a:pt x="731" y="1229"/>
                    </a:cubicBezTo>
                    <a:cubicBezTo>
                      <a:pt x="732" y="1228"/>
                      <a:pt x="732" y="1227"/>
                      <a:pt x="733" y="1227"/>
                    </a:cubicBezTo>
                    <a:cubicBezTo>
                      <a:pt x="735" y="1223"/>
                      <a:pt x="735" y="1222"/>
                      <a:pt x="730" y="1217"/>
                    </a:cubicBezTo>
                    <a:cubicBezTo>
                      <a:pt x="729" y="1216"/>
                      <a:pt x="728" y="1215"/>
                      <a:pt x="728" y="1212"/>
                    </a:cubicBezTo>
                    <a:cubicBezTo>
                      <a:pt x="728" y="1210"/>
                      <a:pt x="729" y="1209"/>
                      <a:pt x="730" y="1208"/>
                    </a:cubicBezTo>
                    <a:cubicBezTo>
                      <a:pt x="732" y="1206"/>
                      <a:pt x="733" y="1205"/>
                      <a:pt x="734" y="1202"/>
                    </a:cubicBezTo>
                    <a:cubicBezTo>
                      <a:pt x="734" y="1195"/>
                      <a:pt x="738" y="1190"/>
                      <a:pt x="741" y="1185"/>
                    </a:cubicBezTo>
                    <a:cubicBezTo>
                      <a:pt x="742" y="1183"/>
                      <a:pt x="743" y="1181"/>
                      <a:pt x="744" y="1180"/>
                    </a:cubicBezTo>
                    <a:cubicBezTo>
                      <a:pt x="745" y="1179"/>
                      <a:pt x="745" y="1177"/>
                      <a:pt x="744" y="1176"/>
                    </a:cubicBezTo>
                    <a:cubicBezTo>
                      <a:pt x="744" y="1175"/>
                      <a:pt x="744" y="1172"/>
                      <a:pt x="746" y="1171"/>
                    </a:cubicBezTo>
                    <a:cubicBezTo>
                      <a:pt x="747" y="1169"/>
                      <a:pt x="749" y="1169"/>
                      <a:pt x="750" y="1169"/>
                    </a:cubicBezTo>
                    <a:cubicBezTo>
                      <a:pt x="753" y="1169"/>
                      <a:pt x="755" y="1169"/>
                      <a:pt x="756" y="1164"/>
                    </a:cubicBezTo>
                    <a:cubicBezTo>
                      <a:pt x="757" y="1160"/>
                      <a:pt x="758" y="1158"/>
                      <a:pt x="760" y="1156"/>
                    </a:cubicBezTo>
                    <a:cubicBezTo>
                      <a:pt x="761" y="1154"/>
                      <a:pt x="762" y="1152"/>
                      <a:pt x="762" y="1150"/>
                    </a:cubicBezTo>
                    <a:cubicBezTo>
                      <a:pt x="762" y="1144"/>
                      <a:pt x="761" y="1136"/>
                      <a:pt x="770" y="1134"/>
                    </a:cubicBezTo>
                    <a:cubicBezTo>
                      <a:pt x="772" y="1134"/>
                      <a:pt x="775" y="1135"/>
                      <a:pt x="776" y="1137"/>
                    </a:cubicBezTo>
                    <a:cubicBezTo>
                      <a:pt x="779" y="1140"/>
                      <a:pt x="779" y="1147"/>
                      <a:pt x="776" y="1151"/>
                    </a:cubicBezTo>
                    <a:cubicBezTo>
                      <a:pt x="771" y="1159"/>
                      <a:pt x="772" y="1161"/>
                      <a:pt x="772" y="1162"/>
                    </a:cubicBezTo>
                    <a:cubicBezTo>
                      <a:pt x="772" y="1162"/>
                      <a:pt x="772" y="1162"/>
                      <a:pt x="772" y="1163"/>
                    </a:cubicBezTo>
                    <a:cubicBezTo>
                      <a:pt x="772" y="1163"/>
                      <a:pt x="773" y="1163"/>
                      <a:pt x="774" y="1163"/>
                    </a:cubicBezTo>
                    <a:cubicBezTo>
                      <a:pt x="776" y="1162"/>
                      <a:pt x="779" y="1158"/>
                      <a:pt x="782" y="1150"/>
                    </a:cubicBezTo>
                    <a:cubicBezTo>
                      <a:pt x="783" y="1147"/>
                      <a:pt x="783" y="1147"/>
                      <a:pt x="783" y="1147"/>
                    </a:cubicBezTo>
                    <a:cubicBezTo>
                      <a:pt x="786" y="1140"/>
                      <a:pt x="788" y="1135"/>
                      <a:pt x="791" y="1134"/>
                    </a:cubicBezTo>
                    <a:cubicBezTo>
                      <a:pt x="793" y="1134"/>
                      <a:pt x="795" y="1134"/>
                      <a:pt x="797" y="1136"/>
                    </a:cubicBezTo>
                    <a:cubicBezTo>
                      <a:pt x="800" y="1139"/>
                      <a:pt x="801" y="1139"/>
                      <a:pt x="802" y="1139"/>
                    </a:cubicBezTo>
                    <a:cubicBezTo>
                      <a:pt x="802" y="1139"/>
                      <a:pt x="802" y="1138"/>
                      <a:pt x="802" y="1136"/>
                    </a:cubicBezTo>
                    <a:cubicBezTo>
                      <a:pt x="803" y="1134"/>
                      <a:pt x="802" y="1131"/>
                      <a:pt x="800" y="1128"/>
                    </a:cubicBezTo>
                    <a:cubicBezTo>
                      <a:pt x="799" y="1125"/>
                      <a:pt x="797" y="1122"/>
                      <a:pt x="797" y="1119"/>
                    </a:cubicBezTo>
                    <a:cubicBezTo>
                      <a:pt x="796" y="1116"/>
                      <a:pt x="794" y="1115"/>
                      <a:pt x="792" y="1113"/>
                    </a:cubicBezTo>
                    <a:cubicBezTo>
                      <a:pt x="790" y="1111"/>
                      <a:pt x="786" y="1108"/>
                      <a:pt x="788" y="1103"/>
                    </a:cubicBezTo>
                    <a:cubicBezTo>
                      <a:pt x="789" y="1099"/>
                      <a:pt x="792" y="1098"/>
                      <a:pt x="795" y="1097"/>
                    </a:cubicBezTo>
                    <a:cubicBezTo>
                      <a:pt x="798" y="1096"/>
                      <a:pt x="799" y="1095"/>
                      <a:pt x="798" y="1092"/>
                    </a:cubicBezTo>
                    <a:cubicBezTo>
                      <a:pt x="797" y="1086"/>
                      <a:pt x="798" y="1084"/>
                      <a:pt x="799" y="1082"/>
                    </a:cubicBezTo>
                    <a:cubicBezTo>
                      <a:pt x="800" y="1081"/>
                      <a:pt x="800" y="1081"/>
                      <a:pt x="799" y="1079"/>
                    </a:cubicBezTo>
                    <a:cubicBezTo>
                      <a:pt x="799" y="1077"/>
                      <a:pt x="798" y="1075"/>
                      <a:pt x="798" y="1073"/>
                    </a:cubicBezTo>
                    <a:cubicBezTo>
                      <a:pt x="797" y="1068"/>
                      <a:pt x="796" y="1067"/>
                      <a:pt x="793" y="1067"/>
                    </a:cubicBezTo>
                    <a:cubicBezTo>
                      <a:pt x="791" y="1067"/>
                      <a:pt x="789" y="1067"/>
                      <a:pt x="788" y="1068"/>
                    </a:cubicBezTo>
                    <a:cubicBezTo>
                      <a:pt x="784" y="1068"/>
                      <a:pt x="782" y="1068"/>
                      <a:pt x="780" y="1066"/>
                    </a:cubicBezTo>
                    <a:cubicBezTo>
                      <a:pt x="779" y="1065"/>
                      <a:pt x="779" y="1063"/>
                      <a:pt x="779" y="1062"/>
                    </a:cubicBezTo>
                    <a:cubicBezTo>
                      <a:pt x="780" y="1057"/>
                      <a:pt x="786" y="1053"/>
                      <a:pt x="791" y="1051"/>
                    </a:cubicBezTo>
                    <a:cubicBezTo>
                      <a:pt x="795" y="1050"/>
                      <a:pt x="798" y="1052"/>
                      <a:pt x="798" y="1053"/>
                    </a:cubicBezTo>
                    <a:cubicBezTo>
                      <a:pt x="800" y="1055"/>
                      <a:pt x="800" y="1055"/>
                      <a:pt x="802" y="1054"/>
                    </a:cubicBezTo>
                    <a:cubicBezTo>
                      <a:pt x="804" y="1054"/>
                      <a:pt x="806" y="1053"/>
                      <a:pt x="809" y="1053"/>
                    </a:cubicBezTo>
                    <a:cubicBezTo>
                      <a:pt x="814" y="1054"/>
                      <a:pt x="817" y="1053"/>
                      <a:pt x="819" y="1051"/>
                    </a:cubicBezTo>
                    <a:cubicBezTo>
                      <a:pt x="819" y="1051"/>
                      <a:pt x="818" y="1050"/>
                      <a:pt x="817" y="1049"/>
                    </a:cubicBezTo>
                    <a:cubicBezTo>
                      <a:pt x="815" y="1046"/>
                      <a:pt x="812" y="1042"/>
                      <a:pt x="813" y="1035"/>
                    </a:cubicBezTo>
                    <a:cubicBezTo>
                      <a:pt x="814" y="1032"/>
                      <a:pt x="814" y="1030"/>
                      <a:pt x="814" y="1028"/>
                    </a:cubicBezTo>
                    <a:cubicBezTo>
                      <a:pt x="814" y="1026"/>
                      <a:pt x="814" y="1024"/>
                      <a:pt x="815" y="1021"/>
                    </a:cubicBezTo>
                    <a:cubicBezTo>
                      <a:pt x="816" y="1021"/>
                      <a:pt x="816" y="1020"/>
                      <a:pt x="815" y="1019"/>
                    </a:cubicBezTo>
                    <a:cubicBezTo>
                      <a:pt x="814" y="1018"/>
                      <a:pt x="812" y="1018"/>
                      <a:pt x="811" y="1019"/>
                    </a:cubicBezTo>
                    <a:cubicBezTo>
                      <a:pt x="808" y="1020"/>
                      <a:pt x="807" y="1021"/>
                      <a:pt x="806" y="1023"/>
                    </a:cubicBezTo>
                    <a:cubicBezTo>
                      <a:pt x="806" y="1024"/>
                      <a:pt x="805" y="1025"/>
                      <a:pt x="805" y="1026"/>
                    </a:cubicBezTo>
                    <a:cubicBezTo>
                      <a:pt x="804" y="1028"/>
                      <a:pt x="802" y="1028"/>
                      <a:pt x="800" y="1029"/>
                    </a:cubicBezTo>
                    <a:cubicBezTo>
                      <a:pt x="798" y="1030"/>
                      <a:pt x="797" y="1031"/>
                      <a:pt x="796" y="1032"/>
                    </a:cubicBezTo>
                    <a:cubicBezTo>
                      <a:pt x="794" y="1035"/>
                      <a:pt x="789" y="1036"/>
                      <a:pt x="786" y="1036"/>
                    </a:cubicBezTo>
                    <a:cubicBezTo>
                      <a:pt x="785" y="1036"/>
                      <a:pt x="784" y="1036"/>
                      <a:pt x="783" y="1037"/>
                    </a:cubicBezTo>
                    <a:cubicBezTo>
                      <a:pt x="781" y="1038"/>
                      <a:pt x="778" y="1036"/>
                      <a:pt x="777" y="1033"/>
                    </a:cubicBezTo>
                    <a:cubicBezTo>
                      <a:pt x="776" y="1031"/>
                      <a:pt x="776" y="1027"/>
                      <a:pt x="782" y="1025"/>
                    </a:cubicBezTo>
                    <a:cubicBezTo>
                      <a:pt x="784" y="1024"/>
                      <a:pt x="786" y="1023"/>
                      <a:pt x="787" y="1023"/>
                    </a:cubicBezTo>
                    <a:cubicBezTo>
                      <a:pt x="791" y="1021"/>
                      <a:pt x="793" y="1021"/>
                      <a:pt x="796" y="1017"/>
                    </a:cubicBezTo>
                    <a:cubicBezTo>
                      <a:pt x="798" y="1015"/>
                      <a:pt x="800" y="1013"/>
                      <a:pt x="801" y="1012"/>
                    </a:cubicBezTo>
                    <a:cubicBezTo>
                      <a:pt x="803" y="1009"/>
                      <a:pt x="806" y="1007"/>
                      <a:pt x="807" y="1004"/>
                    </a:cubicBezTo>
                    <a:cubicBezTo>
                      <a:pt x="809" y="1001"/>
                      <a:pt x="812" y="1000"/>
                      <a:pt x="814" y="999"/>
                    </a:cubicBezTo>
                    <a:cubicBezTo>
                      <a:pt x="816" y="998"/>
                      <a:pt x="818" y="997"/>
                      <a:pt x="819" y="996"/>
                    </a:cubicBezTo>
                    <a:cubicBezTo>
                      <a:pt x="820" y="994"/>
                      <a:pt x="821" y="994"/>
                      <a:pt x="822" y="993"/>
                    </a:cubicBezTo>
                    <a:cubicBezTo>
                      <a:pt x="822" y="993"/>
                      <a:pt x="822" y="993"/>
                      <a:pt x="822" y="993"/>
                    </a:cubicBezTo>
                    <a:cubicBezTo>
                      <a:pt x="821" y="993"/>
                      <a:pt x="817" y="993"/>
                      <a:pt x="814" y="993"/>
                    </a:cubicBezTo>
                    <a:cubicBezTo>
                      <a:pt x="811" y="993"/>
                      <a:pt x="808" y="993"/>
                      <a:pt x="806" y="993"/>
                    </a:cubicBezTo>
                    <a:cubicBezTo>
                      <a:pt x="800" y="992"/>
                      <a:pt x="795" y="991"/>
                      <a:pt x="788" y="988"/>
                    </a:cubicBezTo>
                    <a:cubicBezTo>
                      <a:pt x="782" y="985"/>
                      <a:pt x="779" y="981"/>
                      <a:pt x="776" y="973"/>
                    </a:cubicBezTo>
                    <a:cubicBezTo>
                      <a:pt x="773" y="967"/>
                      <a:pt x="769" y="966"/>
                      <a:pt x="763" y="964"/>
                    </a:cubicBezTo>
                    <a:cubicBezTo>
                      <a:pt x="762" y="964"/>
                      <a:pt x="762" y="964"/>
                      <a:pt x="761" y="963"/>
                    </a:cubicBezTo>
                    <a:cubicBezTo>
                      <a:pt x="755" y="962"/>
                      <a:pt x="748" y="965"/>
                      <a:pt x="740" y="972"/>
                    </a:cubicBezTo>
                    <a:cubicBezTo>
                      <a:pt x="734" y="978"/>
                      <a:pt x="727" y="980"/>
                      <a:pt x="722" y="982"/>
                    </a:cubicBezTo>
                    <a:cubicBezTo>
                      <a:pt x="721" y="983"/>
                      <a:pt x="720" y="983"/>
                      <a:pt x="719" y="983"/>
                    </a:cubicBezTo>
                    <a:cubicBezTo>
                      <a:pt x="715" y="985"/>
                      <a:pt x="712" y="985"/>
                      <a:pt x="709" y="983"/>
                    </a:cubicBezTo>
                    <a:cubicBezTo>
                      <a:pt x="707" y="982"/>
                      <a:pt x="705" y="979"/>
                      <a:pt x="704" y="973"/>
                    </a:cubicBezTo>
                    <a:cubicBezTo>
                      <a:pt x="704" y="972"/>
                      <a:pt x="704" y="972"/>
                      <a:pt x="704" y="972"/>
                    </a:cubicBezTo>
                    <a:cubicBezTo>
                      <a:pt x="704" y="966"/>
                      <a:pt x="703" y="960"/>
                      <a:pt x="707" y="957"/>
                    </a:cubicBezTo>
                    <a:cubicBezTo>
                      <a:pt x="709" y="956"/>
                      <a:pt x="711" y="955"/>
                      <a:pt x="714" y="957"/>
                    </a:cubicBezTo>
                    <a:cubicBezTo>
                      <a:pt x="719" y="959"/>
                      <a:pt x="722" y="959"/>
                      <a:pt x="724" y="958"/>
                    </a:cubicBezTo>
                    <a:cubicBezTo>
                      <a:pt x="725" y="958"/>
                      <a:pt x="726" y="956"/>
                      <a:pt x="727" y="952"/>
                    </a:cubicBezTo>
                    <a:cubicBezTo>
                      <a:pt x="729" y="945"/>
                      <a:pt x="733" y="941"/>
                      <a:pt x="738" y="936"/>
                    </a:cubicBezTo>
                    <a:cubicBezTo>
                      <a:pt x="740" y="934"/>
                      <a:pt x="742" y="932"/>
                      <a:pt x="744" y="930"/>
                    </a:cubicBezTo>
                    <a:cubicBezTo>
                      <a:pt x="745" y="929"/>
                      <a:pt x="746" y="928"/>
                      <a:pt x="746" y="928"/>
                    </a:cubicBezTo>
                    <a:cubicBezTo>
                      <a:pt x="753" y="920"/>
                      <a:pt x="760" y="912"/>
                      <a:pt x="776" y="910"/>
                    </a:cubicBezTo>
                    <a:cubicBezTo>
                      <a:pt x="785" y="909"/>
                      <a:pt x="792" y="906"/>
                      <a:pt x="793" y="901"/>
                    </a:cubicBezTo>
                    <a:cubicBezTo>
                      <a:pt x="795" y="897"/>
                      <a:pt x="792" y="893"/>
                      <a:pt x="789" y="890"/>
                    </a:cubicBezTo>
                    <a:cubicBezTo>
                      <a:pt x="786" y="886"/>
                      <a:pt x="784" y="883"/>
                      <a:pt x="782" y="880"/>
                    </a:cubicBezTo>
                    <a:cubicBezTo>
                      <a:pt x="778" y="874"/>
                      <a:pt x="774" y="869"/>
                      <a:pt x="757" y="859"/>
                    </a:cubicBezTo>
                    <a:cubicBezTo>
                      <a:pt x="746" y="852"/>
                      <a:pt x="740" y="847"/>
                      <a:pt x="736" y="843"/>
                    </a:cubicBezTo>
                    <a:cubicBezTo>
                      <a:pt x="731" y="839"/>
                      <a:pt x="728" y="837"/>
                      <a:pt x="721" y="835"/>
                    </a:cubicBezTo>
                    <a:cubicBezTo>
                      <a:pt x="720" y="835"/>
                      <a:pt x="720" y="835"/>
                      <a:pt x="720" y="835"/>
                    </a:cubicBezTo>
                    <a:cubicBezTo>
                      <a:pt x="707" y="832"/>
                      <a:pt x="704" y="831"/>
                      <a:pt x="703" y="824"/>
                    </a:cubicBezTo>
                    <a:cubicBezTo>
                      <a:pt x="702" y="820"/>
                      <a:pt x="705" y="815"/>
                      <a:pt x="708" y="814"/>
                    </a:cubicBezTo>
                    <a:cubicBezTo>
                      <a:pt x="709" y="814"/>
                      <a:pt x="712" y="813"/>
                      <a:pt x="715" y="817"/>
                    </a:cubicBezTo>
                    <a:cubicBezTo>
                      <a:pt x="717" y="820"/>
                      <a:pt x="721" y="825"/>
                      <a:pt x="728" y="821"/>
                    </a:cubicBezTo>
                    <a:cubicBezTo>
                      <a:pt x="735" y="817"/>
                      <a:pt x="743" y="812"/>
                      <a:pt x="758" y="821"/>
                    </a:cubicBezTo>
                    <a:cubicBezTo>
                      <a:pt x="769" y="828"/>
                      <a:pt x="781" y="830"/>
                      <a:pt x="785" y="829"/>
                    </a:cubicBezTo>
                    <a:cubicBezTo>
                      <a:pt x="785" y="828"/>
                      <a:pt x="785" y="828"/>
                      <a:pt x="785" y="827"/>
                    </a:cubicBezTo>
                    <a:cubicBezTo>
                      <a:pt x="786" y="824"/>
                      <a:pt x="785" y="811"/>
                      <a:pt x="767" y="802"/>
                    </a:cubicBezTo>
                    <a:cubicBezTo>
                      <a:pt x="763" y="800"/>
                      <a:pt x="759" y="799"/>
                      <a:pt x="757" y="798"/>
                    </a:cubicBezTo>
                    <a:cubicBezTo>
                      <a:pt x="748" y="794"/>
                      <a:pt x="746" y="793"/>
                      <a:pt x="741" y="783"/>
                    </a:cubicBezTo>
                    <a:cubicBezTo>
                      <a:pt x="740" y="780"/>
                      <a:pt x="740" y="780"/>
                      <a:pt x="740" y="780"/>
                    </a:cubicBezTo>
                    <a:cubicBezTo>
                      <a:pt x="735" y="770"/>
                      <a:pt x="734" y="768"/>
                      <a:pt x="717" y="762"/>
                    </a:cubicBezTo>
                    <a:cubicBezTo>
                      <a:pt x="701" y="756"/>
                      <a:pt x="702" y="748"/>
                      <a:pt x="702" y="740"/>
                    </a:cubicBezTo>
                    <a:cubicBezTo>
                      <a:pt x="702" y="737"/>
                      <a:pt x="703" y="734"/>
                      <a:pt x="702" y="731"/>
                    </a:cubicBezTo>
                    <a:cubicBezTo>
                      <a:pt x="700" y="726"/>
                      <a:pt x="697" y="720"/>
                      <a:pt x="693" y="714"/>
                    </a:cubicBezTo>
                    <a:cubicBezTo>
                      <a:pt x="689" y="709"/>
                      <a:pt x="685" y="703"/>
                      <a:pt x="682" y="696"/>
                    </a:cubicBezTo>
                    <a:cubicBezTo>
                      <a:pt x="680" y="691"/>
                      <a:pt x="678" y="686"/>
                      <a:pt x="676" y="680"/>
                    </a:cubicBezTo>
                    <a:cubicBezTo>
                      <a:pt x="671" y="669"/>
                      <a:pt x="665" y="656"/>
                      <a:pt x="660" y="645"/>
                    </a:cubicBezTo>
                    <a:cubicBezTo>
                      <a:pt x="657" y="639"/>
                      <a:pt x="655" y="634"/>
                      <a:pt x="653" y="629"/>
                    </a:cubicBezTo>
                    <a:cubicBezTo>
                      <a:pt x="649" y="618"/>
                      <a:pt x="645" y="609"/>
                      <a:pt x="639" y="605"/>
                    </a:cubicBezTo>
                    <a:cubicBezTo>
                      <a:pt x="633" y="601"/>
                      <a:pt x="623" y="598"/>
                      <a:pt x="615" y="596"/>
                    </a:cubicBezTo>
                    <a:cubicBezTo>
                      <a:pt x="610" y="595"/>
                      <a:pt x="605" y="594"/>
                      <a:pt x="601" y="592"/>
                    </a:cubicBezTo>
                    <a:cubicBezTo>
                      <a:pt x="595" y="590"/>
                      <a:pt x="592" y="587"/>
                      <a:pt x="589" y="584"/>
                    </a:cubicBezTo>
                    <a:cubicBezTo>
                      <a:pt x="586" y="582"/>
                      <a:pt x="584" y="580"/>
                      <a:pt x="580" y="577"/>
                    </a:cubicBezTo>
                    <a:cubicBezTo>
                      <a:pt x="576" y="576"/>
                      <a:pt x="573" y="575"/>
                      <a:pt x="571" y="575"/>
                    </a:cubicBezTo>
                    <a:cubicBezTo>
                      <a:pt x="567" y="574"/>
                      <a:pt x="563" y="573"/>
                      <a:pt x="560" y="567"/>
                    </a:cubicBezTo>
                    <a:cubicBezTo>
                      <a:pt x="555" y="559"/>
                      <a:pt x="557" y="550"/>
                      <a:pt x="566" y="541"/>
                    </a:cubicBezTo>
                    <a:cubicBezTo>
                      <a:pt x="570" y="537"/>
                      <a:pt x="571" y="533"/>
                      <a:pt x="572" y="529"/>
                    </a:cubicBezTo>
                    <a:cubicBezTo>
                      <a:pt x="572" y="527"/>
                      <a:pt x="573" y="525"/>
                      <a:pt x="574" y="523"/>
                    </a:cubicBezTo>
                    <a:cubicBezTo>
                      <a:pt x="574" y="521"/>
                      <a:pt x="576" y="519"/>
                      <a:pt x="577" y="518"/>
                    </a:cubicBezTo>
                    <a:cubicBezTo>
                      <a:pt x="579" y="513"/>
                      <a:pt x="582" y="509"/>
                      <a:pt x="583" y="501"/>
                    </a:cubicBezTo>
                    <a:cubicBezTo>
                      <a:pt x="584" y="491"/>
                      <a:pt x="595" y="485"/>
                      <a:pt x="604" y="480"/>
                    </a:cubicBezTo>
                    <a:cubicBezTo>
                      <a:pt x="607" y="479"/>
                      <a:pt x="611" y="477"/>
                      <a:pt x="613" y="476"/>
                    </a:cubicBezTo>
                    <a:cubicBezTo>
                      <a:pt x="622" y="469"/>
                      <a:pt x="622" y="469"/>
                      <a:pt x="621" y="466"/>
                    </a:cubicBezTo>
                    <a:cubicBezTo>
                      <a:pt x="621" y="465"/>
                      <a:pt x="619" y="464"/>
                      <a:pt x="617" y="464"/>
                    </a:cubicBezTo>
                    <a:cubicBezTo>
                      <a:pt x="614" y="462"/>
                      <a:pt x="609" y="461"/>
                      <a:pt x="609" y="453"/>
                    </a:cubicBezTo>
                    <a:cubicBezTo>
                      <a:pt x="609" y="451"/>
                      <a:pt x="609" y="449"/>
                      <a:pt x="611" y="448"/>
                    </a:cubicBezTo>
                    <a:cubicBezTo>
                      <a:pt x="614" y="446"/>
                      <a:pt x="618" y="448"/>
                      <a:pt x="623" y="450"/>
                    </a:cubicBezTo>
                    <a:cubicBezTo>
                      <a:pt x="626" y="452"/>
                      <a:pt x="630" y="453"/>
                      <a:pt x="633" y="454"/>
                    </a:cubicBezTo>
                    <a:cubicBezTo>
                      <a:pt x="644" y="456"/>
                      <a:pt x="651" y="450"/>
                      <a:pt x="653" y="443"/>
                    </a:cubicBezTo>
                    <a:cubicBezTo>
                      <a:pt x="654" y="440"/>
                      <a:pt x="653" y="438"/>
                      <a:pt x="652" y="435"/>
                    </a:cubicBezTo>
                    <a:cubicBezTo>
                      <a:pt x="651" y="433"/>
                      <a:pt x="650" y="430"/>
                      <a:pt x="650" y="425"/>
                    </a:cubicBezTo>
                    <a:cubicBezTo>
                      <a:pt x="650" y="419"/>
                      <a:pt x="655" y="414"/>
                      <a:pt x="659" y="414"/>
                    </a:cubicBezTo>
                    <a:cubicBezTo>
                      <a:pt x="662" y="414"/>
                      <a:pt x="664" y="416"/>
                      <a:pt x="665" y="420"/>
                    </a:cubicBezTo>
                    <a:cubicBezTo>
                      <a:pt x="665" y="420"/>
                      <a:pt x="665" y="420"/>
                      <a:pt x="665" y="420"/>
                    </a:cubicBezTo>
                    <a:cubicBezTo>
                      <a:pt x="666" y="420"/>
                      <a:pt x="668" y="417"/>
                      <a:pt x="669" y="412"/>
                    </a:cubicBezTo>
                    <a:cubicBezTo>
                      <a:pt x="670" y="403"/>
                      <a:pt x="673" y="394"/>
                      <a:pt x="686" y="390"/>
                    </a:cubicBezTo>
                    <a:cubicBezTo>
                      <a:pt x="691" y="388"/>
                      <a:pt x="694" y="386"/>
                      <a:pt x="697" y="385"/>
                    </a:cubicBezTo>
                    <a:cubicBezTo>
                      <a:pt x="701" y="383"/>
                      <a:pt x="704" y="381"/>
                      <a:pt x="710" y="379"/>
                    </a:cubicBezTo>
                    <a:cubicBezTo>
                      <a:pt x="716" y="378"/>
                      <a:pt x="718" y="376"/>
                      <a:pt x="720" y="373"/>
                    </a:cubicBezTo>
                    <a:cubicBezTo>
                      <a:pt x="721" y="372"/>
                      <a:pt x="722" y="370"/>
                      <a:pt x="724" y="368"/>
                    </a:cubicBezTo>
                    <a:cubicBezTo>
                      <a:pt x="726" y="367"/>
                      <a:pt x="727" y="365"/>
                      <a:pt x="728" y="364"/>
                    </a:cubicBezTo>
                    <a:cubicBezTo>
                      <a:pt x="731" y="361"/>
                      <a:pt x="733" y="358"/>
                      <a:pt x="737" y="359"/>
                    </a:cubicBezTo>
                    <a:cubicBezTo>
                      <a:pt x="740" y="359"/>
                      <a:pt x="741" y="360"/>
                      <a:pt x="742" y="361"/>
                    </a:cubicBezTo>
                    <a:cubicBezTo>
                      <a:pt x="743" y="361"/>
                      <a:pt x="744" y="362"/>
                      <a:pt x="746" y="362"/>
                    </a:cubicBezTo>
                    <a:cubicBezTo>
                      <a:pt x="750" y="363"/>
                      <a:pt x="751" y="364"/>
                      <a:pt x="752" y="366"/>
                    </a:cubicBezTo>
                    <a:cubicBezTo>
                      <a:pt x="753" y="367"/>
                      <a:pt x="754" y="368"/>
                      <a:pt x="756" y="368"/>
                    </a:cubicBezTo>
                    <a:cubicBezTo>
                      <a:pt x="764" y="369"/>
                      <a:pt x="770" y="367"/>
                      <a:pt x="774" y="361"/>
                    </a:cubicBezTo>
                    <a:cubicBezTo>
                      <a:pt x="778" y="356"/>
                      <a:pt x="777" y="354"/>
                      <a:pt x="777" y="354"/>
                    </a:cubicBezTo>
                    <a:cubicBezTo>
                      <a:pt x="777" y="354"/>
                      <a:pt x="777" y="353"/>
                      <a:pt x="776" y="353"/>
                    </a:cubicBezTo>
                    <a:cubicBezTo>
                      <a:pt x="776" y="353"/>
                      <a:pt x="775" y="353"/>
                      <a:pt x="774" y="353"/>
                    </a:cubicBezTo>
                    <a:cubicBezTo>
                      <a:pt x="772" y="353"/>
                      <a:pt x="767" y="353"/>
                      <a:pt x="765" y="347"/>
                    </a:cubicBezTo>
                    <a:cubicBezTo>
                      <a:pt x="764" y="343"/>
                      <a:pt x="768" y="340"/>
                      <a:pt x="771" y="338"/>
                    </a:cubicBezTo>
                    <a:cubicBezTo>
                      <a:pt x="773" y="336"/>
                      <a:pt x="774" y="335"/>
                      <a:pt x="774" y="334"/>
                    </a:cubicBezTo>
                    <a:cubicBezTo>
                      <a:pt x="773" y="334"/>
                      <a:pt x="773" y="334"/>
                      <a:pt x="773" y="334"/>
                    </a:cubicBezTo>
                    <a:cubicBezTo>
                      <a:pt x="770" y="329"/>
                      <a:pt x="768" y="325"/>
                      <a:pt x="775" y="319"/>
                    </a:cubicBezTo>
                    <a:cubicBezTo>
                      <a:pt x="776" y="318"/>
                      <a:pt x="776" y="318"/>
                      <a:pt x="776" y="318"/>
                    </a:cubicBezTo>
                    <a:cubicBezTo>
                      <a:pt x="776" y="318"/>
                      <a:pt x="776" y="318"/>
                      <a:pt x="776" y="318"/>
                    </a:cubicBezTo>
                    <a:cubicBezTo>
                      <a:pt x="770" y="322"/>
                      <a:pt x="767" y="323"/>
                      <a:pt x="756" y="321"/>
                    </a:cubicBezTo>
                    <a:cubicBezTo>
                      <a:pt x="746" y="318"/>
                      <a:pt x="741" y="317"/>
                      <a:pt x="740" y="311"/>
                    </a:cubicBezTo>
                    <a:cubicBezTo>
                      <a:pt x="739" y="310"/>
                      <a:pt x="738" y="309"/>
                      <a:pt x="737" y="309"/>
                    </a:cubicBezTo>
                    <a:cubicBezTo>
                      <a:pt x="736" y="309"/>
                      <a:pt x="736" y="310"/>
                      <a:pt x="736" y="310"/>
                    </a:cubicBezTo>
                    <a:cubicBezTo>
                      <a:pt x="734" y="317"/>
                      <a:pt x="728" y="318"/>
                      <a:pt x="722" y="318"/>
                    </a:cubicBezTo>
                    <a:cubicBezTo>
                      <a:pt x="719" y="319"/>
                      <a:pt x="717" y="320"/>
                      <a:pt x="714" y="321"/>
                    </a:cubicBezTo>
                    <a:cubicBezTo>
                      <a:pt x="709" y="324"/>
                      <a:pt x="703" y="327"/>
                      <a:pt x="696" y="321"/>
                    </a:cubicBezTo>
                    <a:cubicBezTo>
                      <a:pt x="692" y="317"/>
                      <a:pt x="689" y="314"/>
                      <a:pt x="688" y="312"/>
                    </a:cubicBezTo>
                    <a:cubicBezTo>
                      <a:pt x="687" y="311"/>
                      <a:pt x="687" y="310"/>
                      <a:pt x="686" y="310"/>
                    </a:cubicBezTo>
                    <a:cubicBezTo>
                      <a:pt x="686" y="310"/>
                      <a:pt x="686" y="310"/>
                      <a:pt x="686" y="310"/>
                    </a:cubicBezTo>
                    <a:cubicBezTo>
                      <a:pt x="686" y="312"/>
                      <a:pt x="685" y="314"/>
                      <a:pt x="683" y="315"/>
                    </a:cubicBezTo>
                    <a:cubicBezTo>
                      <a:pt x="681" y="316"/>
                      <a:pt x="679" y="315"/>
                      <a:pt x="677" y="314"/>
                    </a:cubicBezTo>
                    <a:cubicBezTo>
                      <a:pt x="673" y="312"/>
                      <a:pt x="671" y="309"/>
                      <a:pt x="669" y="307"/>
                    </a:cubicBezTo>
                    <a:cubicBezTo>
                      <a:pt x="667" y="304"/>
                      <a:pt x="665" y="302"/>
                      <a:pt x="661" y="300"/>
                    </a:cubicBezTo>
                    <a:cubicBezTo>
                      <a:pt x="659" y="299"/>
                      <a:pt x="657" y="298"/>
                      <a:pt x="655" y="297"/>
                    </a:cubicBezTo>
                    <a:cubicBezTo>
                      <a:pt x="651" y="294"/>
                      <a:pt x="648" y="293"/>
                      <a:pt x="642" y="295"/>
                    </a:cubicBezTo>
                    <a:cubicBezTo>
                      <a:pt x="637" y="297"/>
                      <a:pt x="633" y="299"/>
                      <a:pt x="629" y="301"/>
                    </a:cubicBezTo>
                    <a:cubicBezTo>
                      <a:pt x="626" y="303"/>
                      <a:pt x="623" y="304"/>
                      <a:pt x="620" y="305"/>
                    </a:cubicBezTo>
                    <a:cubicBezTo>
                      <a:pt x="616" y="306"/>
                      <a:pt x="615" y="308"/>
                      <a:pt x="614" y="315"/>
                    </a:cubicBezTo>
                    <a:cubicBezTo>
                      <a:pt x="613" y="323"/>
                      <a:pt x="604" y="331"/>
                      <a:pt x="597" y="335"/>
                    </a:cubicBezTo>
                    <a:cubicBezTo>
                      <a:pt x="596" y="336"/>
                      <a:pt x="596" y="336"/>
                      <a:pt x="596" y="336"/>
                    </a:cubicBezTo>
                    <a:cubicBezTo>
                      <a:pt x="590" y="339"/>
                      <a:pt x="589" y="340"/>
                      <a:pt x="590" y="346"/>
                    </a:cubicBezTo>
                    <a:cubicBezTo>
                      <a:pt x="591" y="350"/>
                      <a:pt x="590" y="356"/>
                      <a:pt x="586" y="360"/>
                    </a:cubicBezTo>
                    <a:cubicBezTo>
                      <a:pt x="582" y="365"/>
                      <a:pt x="576" y="368"/>
                      <a:pt x="571" y="368"/>
                    </a:cubicBezTo>
                    <a:cubicBezTo>
                      <a:pt x="562" y="368"/>
                      <a:pt x="557" y="368"/>
                      <a:pt x="551" y="370"/>
                    </a:cubicBezTo>
                    <a:cubicBezTo>
                      <a:pt x="544" y="371"/>
                      <a:pt x="540" y="370"/>
                      <a:pt x="536" y="368"/>
                    </a:cubicBezTo>
                    <a:cubicBezTo>
                      <a:pt x="532" y="365"/>
                      <a:pt x="527" y="360"/>
                      <a:pt x="525" y="357"/>
                    </a:cubicBezTo>
                    <a:cubicBezTo>
                      <a:pt x="525" y="357"/>
                      <a:pt x="523" y="356"/>
                      <a:pt x="521" y="356"/>
                    </a:cubicBezTo>
                    <a:cubicBezTo>
                      <a:pt x="518" y="354"/>
                      <a:pt x="514" y="353"/>
                      <a:pt x="512" y="349"/>
                    </a:cubicBezTo>
                    <a:cubicBezTo>
                      <a:pt x="509" y="345"/>
                      <a:pt x="512" y="342"/>
                      <a:pt x="514" y="341"/>
                    </a:cubicBezTo>
                    <a:cubicBezTo>
                      <a:pt x="515" y="340"/>
                      <a:pt x="516" y="339"/>
                      <a:pt x="516" y="338"/>
                    </a:cubicBezTo>
                    <a:cubicBezTo>
                      <a:pt x="515" y="331"/>
                      <a:pt x="518" y="322"/>
                      <a:pt x="520" y="318"/>
                    </a:cubicBezTo>
                    <a:cubicBezTo>
                      <a:pt x="521" y="316"/>
                      <a:pt x="522" y="314"/>
                      <a:pt x="522" y="312"/>
                    </a:cubicBezTo>
                    <a:cubicBezTo>
                      <a:pt x="522" y="312"/>
                      <a:pt x="521" y="311"/>
                      <a:pt x="519" y="310"/>
                    </a:cubicBezTo>
                    <a:cubicBezTo>
                      <a:pt x="515" y="308"/>
                      <a:pt x="516" y="304"/>
                      <a:pt x="517" y="301"/>
                    </a:cubicBezTo>
                    <a:cubicBezTo>
                      <a:pt x="518" y="299"/>
                      <a:pt x="518" y="298"/>
                      <a:pt x="517" y="297"/>
                    </a:cubicBezTo>
                    <a:cubicBezTo>
                      <a:pt x="515" y="293"/>
                      <a:pt x="512" y="290"/>
                      <a:pt x="508" y="287"/>
                    </a:cubicBezTo>
                    <a:cubicBezTo>
                      <a:pt x="507" y="286"/>
                      <a:pt x="507" y="286"/>
                      <a:pt x="507" y="286"/>
                    </a:cubicBezTo>
                    <a:cubicBezTo>
                      <a:pt x="505" y="284"/>
                      <a:pt x="503" y="283"/>
                      <a:pt x="501" y="283"/>
                    </a:cubicBezTo>
                    <a:cubicBezTo>
                      <a:pt x="499" y="284"/>
                      <a:pt x="498" y="284"/>
                      <a:pt x="497" y="286"/>
                    </a:cubicBezTo>
                    <a:cubicBezTo>
                      <a:pt x="495" y="290"/>
                      <a:pt x="493" y="293"/>
                      <a:pt x="489" y="293"/>
                    </a:cubicBezTo>
                    <a:cubicBezTo>
                      <a:pt x="487" y="294"/>
                      <a:pt x="485" y="293"/>
                      <a:pt x="483" y="291"/>
                    </a:cubicBezTo>
                    <a:cubicBezTo>
                      <a:pt x="479" y="288"/>
                      <a:pt x="478" y="288"/>
                      <a:pt x="474" y="288"/>
                    </a:cubicBezTo>
                    <a:cubicBezTo>
                      <a:pt x="473" y="288"/>
                      <a:pt x="472" y="288"/>
                      <a:pt x="471" y="288"/>
                    </a:cubicBezTo>
                    <a:cubicBezTo>
                      <a:pt x="468" y="287"/>
                      <a:pt x="467" y="287"/>
                      <a:pt x="465" y="287"/>
                    </a:cubicBezTo>
                    <a:cubicBezTo>
                      <a:pt x="463" y="286"/>
                      <a:pt x="462" y="286"/>
                      <a:pt x="461" y="287"/>
                    </a:cubicBezTo>
                    <a:cubicBezTo>
                      <a:pt x="456" y="291"/>
                      <a:pt x="449" y="290"/>
                      <a:pt x="441" y="285"/>
                    </a:cubicBezTo>
                    <a:cubicBezTo>
                      <a:pt x="437" y="282"/>
                      <a:pt x="434" y="277"/>
                      <a:pt x="432" y="272"/>
                    </a:cubicBezTo>
                    <a:cubicBezTo>
                      <a:pt x="430" y="269"/>
                      <a:pt x="429" y="266"/>
                      <a:pt x="426" y="263"/>
                    </a:cubicBezTo>
                    <a:cubicBezTo>
                      <a:pt x="423" y="260"/>
                      <a:pt x="413" y="250"/>
                      <a:pt x="413" y="235"/>
                    </a:cubicBezTo>
                    <a:cubicBezTo>
                      <a:pt x="412" y="227"/>
                      <a:pt x="418" y="221"/>
                      <a:pt x="422" y="216"/>
                    </a:cubicBezTo>
                    <a:cubicBezTo>
                      <a:pt x="424" y="213"/>
                      <a:pt x="426" y="211"/>
                      <a:pt x="427" y="208"/>
                    </a:cubicBezTo>
                    <a:cubicBezTo>
                      <a:pt x="428" y="201"/>
                      <a:pt x="431" y="194"/>
                      <a:pt x="436" y="188"/>
                    </a:cubicBezTo>
                    <a:cubicBezTo>
                      <a:pt x="438" y="185"/>
                      <a:pt x="442" y="183"/>
                      <a:pt x="447" y="184"/>
                    </a:cubicBezTo>
                    <a:cubicBezTo>
                      <a:pt x="450" y="184"/>
                      <a:pt x="453" y="185"/>
                      <a:pt x="455" y="188"/>
                    </a:cubicBezTo>
                    <a:cubicBezTo>
                      <a:pt x="456" y="189"/>
                      <a:pt x="457" y="191"/>
                      <a:pt x="458" y="193"/>
                    </a:cubicBezTo>
                    <a:cubicBezTo>
                      <a:pt x="460" y="196"/>
                      <a:pt x="461" y="200"/>
                      <a:pt x="463" y="200"/>
                    </a:cubicBezTo>
                    <a:cubicBezTo>
                      <a:pt x="464" y="200"/>
                      <a:pt x="465" y="201"/>
                      <a:pt x="467" y="199"/>
                    </a:cubicBezTo>
                    <a:cubicBezTo>
                      <a:pt x="469" y="198"/>
                      <a:pt x="471" y="196"/>
                      <a:pt x="473" y="195"/>
                    </a:cubicBezTo>
                    <a:cubicBezTo>
                      <a:pt x="478" y="190"/>
                      <a:pt x="484" y="185"/>
                      <a:pt x="492" y="189"/>
                    </a:cubicBezTo>
                    <a:cubicBezTo>
                      <a:pt x="498" y="192"/>
                      <a:pt x="506" y="187"/>
                      <a:pt x="514" y="176"/>
                    </a:cubicBezTo>
                    <a:cubicBezTo>
                      <a:pt x="519" y="170"/>
                      <a:pt x="521" y="166"/>
                      <a:pt x="521" y="160"/>
                    </a:cubicBezTo>
                    <a:cubicBezTo>
                      <a:pt x="520" y="152"/>
                      <a:pt x="525" y="140"/>
                      <a:pt x="532" y="134"/>
                    </a:cubicBezTo>
                    <a:cubicBezTo>
                      <a:pt x="534" y="133"/>
                      <a:pt x="536" y="131"/>
                      <a:pt x="538" y="129"/>
                    </a:cubicBezTo>
                    <a:cubicBezTo>
                      <a:pt x="543" y="124"/>
                      <a:pt x="548" y="120"/>
                      <a:pt x="555" y="120"/>
                    </a:cubicBezTo>
                    <a:cubicBezTo>
                      <a:pt x="559" y="120"/>
                      <a:pt x="562" y="113"/>
                      <a:pt x="565" y="107"/>
                    </a:cubicBezTo>
                    <a:cubicBezTo>
                      <a:pt x="565" y="105"/>
                      <a:pt x="566" y="104"/>
                      <a:pt x="567" y="102"/>
                    </a:cubicBezTo>
                    <a:cubicBezTo>
                      <a:pt x="571" y="95"/>
                      <a:pt x="588" y="88"/>
                      <a:pt x="594" y="87"/>
                    </a:cubicBezTo>
                    <a:cubicBezTo>
                      <a:pt x="598" y="86"/>
                      <a:pt x="599" y="80"/>
                      <a:pt x="600" y="75"/>
                    </a:cubicBezTo>
                    <a:cubicBezTo>
                      <a:pt x="601" y="73"/>
                      <a:pt x="601" y="70"/>
                      <a:pt x="602" y="68"/>
                    </a:cubicBezTo>
                    <a:cubicBezTo>
                      <a:pt x="603" y="64"/>
                      <a:pt x="606" y="61"/>
                      <a:pt x="608" y="57"/>
                    </a:cubicBezTo>
                    <a:cubicBezTo>
                      <a:pt x="610" y="53"/>
                      <a:pt x="612" y="50"/>
                      <a:pt x="613" y="46"/>
                    </a:cubicBezTo>
                    <a:cubicBezTo>
                      <a:pt x="616" y="38"/>
                      <a:pt x="620" y="37"/>
                      <a:pt x="624" y="37"/>
                    </a:cubicBezTo>
                    <a:cubicBezTo>
                      <a:pt x="625" y="37"/>
                      <a:pt x="626" y="37"/>
                      <a:pt x="626" y="36"/>
                    </a:cubicBezTo>
                    <a:cubicBezTo>
                      <a:pt x="627" y="36"/>
                      <a:pt x="628" y="33"/>
                      <a:pt x="629" y="31"/>
                    </a:cubicBezTo>
                    <a:cubicBezTo>
                      <a:pt x="631" y="27"/>
                      <a:pt x="632" y="23"/>
                      <a:pt x="635" y="19"/>
                    </a:cubicBezTo>
                    <a:cubicBezTo>
                      <a:pt x="641" y="11"/>
                      <a:pt x="642" y="11"/>
                      <a:pt x="654" y="13"/>
                    </a:cubicBezTo>
                    <a:cubicBezTo>
                      <a:pt x="657" y="13"/>
                      <a:pt x="659" y="14"/>
                      <a:pt x="660" y="14"/>
                    </a:cubicBezTo>
                    <a:cubicBezTo>
                      <a:pt x="667" y="15"/>
                      <a:pt x="669" y="16"/>
                      <a:pt x="674" y="12"/>
                    </a:cubicBezTo>
                    <a:cubicBezTo>
                      <a:pt x="678" y="9"/>
                      <a:pt x="679" y="7"/>
                      <a:pt x="679" y="4"/>
                    </a:cubicBezTo>
                    <a:cubicBezTo>
                      <a:pt x="680" y="3"/>
                      <a:pt x="681" y="0"/>
                      <a:pt x="684" y="0"/>
                    </a:cubicBezTo>
                    <a:cubicBezTo>
                      <a:pt x="687" y="0"/>
                      <a:pt x="692" y="2"/>
                      <a:pt x="692" y="15"/>
                    </a:cubicBezTo>
                    <a:cubicBezTo>
                      <a:pt x="692" y="17"/>
                      <a:pt x="695" y="19"/>
                      <a:pt x="698" y="22"/>
                    </a:cubicBezTo>
                    <a:cubicBezTo>
                      <a:pt x="703" y="24"/>
                      <a:pt x="708" y="27"/>
                      <a:pt x="710" y="33"/>
                    </a:cubicBezTo>
                    <a:cubicBezTo>
                      <a:pt x="711" y="36"/>
                      <a:pt x="712" y="37"/>
                      <a:pt x="713" y="39"/>
                    </a:cubicBezTo>
                    <a:cubicBezTo>
                      <a:pt x="716" y="45"/>
                      <a:pt x="717" y="47"/>
                      <a:pt x="713" y="57"/>
                    </a:cubicBezTo>
                    <a:cubicBezTo>
                      <a:pt x="709" y="65"/>
                      <a:pt x="708" y="69"/>
                      <a:pt x="706" y="73"/>
                    </a:cubicBezTo>
                    <a:cubicBezTo>
                      <a:pt x="705" y="75"/>
                      <a:pt x="704" y="77"/>
                      <a:pt x="703" y="79"/>
                    </a:cubicBezTo>
                    <a:cubicBezTo>
                      <a:pt x="702" y="81"/>
                      <a:pt x="701" y="83"/>
                      <a:pt x="700" y="85"/>
                    </a:cubicBezTo>
                    <a:cubicBezTo>
                      <a:pt x="699" y="88"/>
                      <a:pt x="698" y="90"/>
                      <a:pt x="697" y="93"/>
                    </a:cubicBezTo>
                    <a:cubicBezTo>
                      <a:pt x="695" y="101"/>
                      <a:pt x="690" y="105"/>
                      <a:pt x="680" y="111"/>
                    </a:cubicBezTo>
                    <a:cubicBezTo>
                      <a:pt x="676" y="114"/>
                      <a:pt x="674" y="116"/>
                      <a:pt x="674" y="118"/>
                    </a:cubicBezTo>
                    <a:cubicBezTo>
                      <a:pt x="674" y="120"/>
                      <a:pt x="675" y="121"/>
                      <a:pt x="677" y="124"/>
                    </a:cubicBezTo>
                    <a:cubicBezTo>
                      <a:pt x="682" y="128"/>
                      <a:pt x="682" y="135"/>
                      <a:pt x="682" y="141"/>
                    </a:cubicBezTo>
                    <a:cubicBezTo>
                      <a:pt x="681" y="144"/>
                      <a:pt x="679" y="145"/>
                      <a:pt x="678" y="145"/>
                    </a:cubicBezTo>
                    <a:cubicBezTo>
                      <a:pt x="677" y="146"/>
                      <a:pt x="677" y="146"/>
                      <a:pt x="677" y="147"/>
                    </a:cubicBezTo>
                    <a:cubicBezTo>
                      <a:pt x="677" y="148"/>
                      <a:pt x="677" y="149"/>
                      <a:pt x="678" y="149"/>
                    </a:cubicBezTo>
                    <a:cubicBezTo>
                      <a:pt x="680" y="151"/>
                      <a:pt x="685" y="150"/>
                      <a:pt x="690" y="147"/>
                    </a:cubicBezTo>
                    <a:cubicBezTo>
                      <a:pt x="693" y="145"/>
                      <a:pt x="696" y="146"/>
                      <a:pt x="697" y="146"/>
                    </a:cubicBezTo>
                    <a:cubicBezTo>
                      <a:pt x="698" y="147"/>
                      <a:pt x="699" y="149"/>
                      <a:pt x="699" y="151"/>
                    </a:cubicBezTo>
                    <a:cubicBezTo>
                      <a:pt x="699" y="154"/>
                      <a:pt x="697" y="158"/>
                      <a:pt x="693" y="161"/>
                    </a:cubicBezTo>
                    <a:cubicBezTo>
                      <a:pt x="689" y="163"/>
                      <a:pt x="688" y="165"/>
                      <a:pt x="688" y="166"/>
                    </a:cubicBezTo>
                    <a:cubicBezTo>
                      <a:pt x="688" y="166"/>
                      <a:pt x="689" y="167"/>
                      <a:pt x="689" y="167"/>
                    </a:cubicBezTo>
                    <a:cubicBezTo>
                      <a:pt x="692" y="169"/>
                      <a:pt x="693" y="171"/>
                      <a:pt x="693" y="172"/>
                    </a:cubicBezTo>
                    <a:cubicBezTo>
                      <a:pt x="693" y="175"/>
                      <a:pt x="690" y="177"/>
                      <a:pt x="686" y="180"/>
                    </a:cubicBezTo>
                    <a:cubicBezTo>
                      <a:pt x="682" y="182"/>
                      <a:pt x="679" y="182"/>
                      <a:pt x="677" y="182"/>
                    </a:cubicBezTo>
                    <a:cubicBezTo>
                      <a:pt x="674" y="182"/>
                      <a:pt x="673" y="182"/>
                      <a:pt x="671" y="184"/>
                    </a:cubicBezTo>
                    <a:cubicBezTo>
                      <a:pt x="669" y="185"/>
                      <a:pt x="668" y="187"/>
                      <a:pt x="667" y="188"/>
                    </a:cubicBezTo>
                    <a:cubicBezTo>
                      <a:pt x="665" y="190"/>
                      <a:pt x="663" y="193"/>
                      <a:pt x="658" y="193"/>
                    </a:cubicBezTo>
                    <a:cubicBezTo>
                      <a:pt x="656" y="193"/>
                      <a:pt x="656" y="193"/>
                      <a:pt x="656" y="193"/>
                    </a:cubicBezTo>
                    <a:cubicBezTo>
                      <a:pt x="655" y="195"/>
                      <a:pt x="656" y="199"/>
                      <a:pt x="659" y="204"/>
                    </a:cubicBezTo>
                    <a:cubicBezTo>
                      <a:pt x="660" y="205"/>
                      <a:pt x="661" y="206"/>
                      <a:pt x="662" y="206"/>
                    </a:cubicBezTo>
                    <a:cubicBezTo>
                      <a:pt x="665" y="207"/>
                      <a:pt x="669" y="205"/>
                      <a:pt x="671" y="203"/>
                    </a:cubicBezTo>
                    <a:cubicBezTo>
                      <a:pt x="675" y="200"/>
                      <a:pt x="683" y="196"/>
                      <a:pt x="690" y="194"/>
                    </a:cubicBezTo>
                    <a:cubicBezTo>
                      <a:pt x="692" y="193"/>
                      <a:pt x="694" y="192"/>
                      <a:pt x="694" y="192"/>
                    </a:cubicBezTo>
                    <a:cubicBezTo>
                      <a:pt x="694" y="192"/>
                      <a:pt x="694" y="192"/>
                      <a:pt x="694" y="192"/>
                    </a:cubicBezTo>
                    <a:cubicBezTo>
                      <a:pt x="691" y="190"/>
                      <a:pt x="689" y="189"/>
                      <a:pt x="688" y="186"/>
                    </a:cubicBezTo>
                    <a:cubicBezTo>
                      <a:pt x="688" y="184"/>
                      <a:pt x="689" y="182"/>
                      <a:pt x="691" y="181"/>
                    </a:cubicBezTo>
                    <a:cubicBezTo>
                      <a:pt x="693" y="179"/>
                      <a:pt x="695" y="179"/>
                      <a:pt x="698" y="179"/>
                    </a:cubicBezTo>
                    <a:cubicBezTo>
                      <a:pt x="702" y="179"/>
                      <a:pt x="704" y="179"/>
                      <a:pt x="706" y="180"/>
                    </a:cubicBezTo>
                    <a:cubicBezTo>
                      <a:pt x="706" y="180"/>
                      <a:pt x="707" y="180"/>
                      <a:pt x="707" y="180"/>
                    </a:cubicBezTo>
                    <a:cubicBezTo>
                      <a:pt x="708" y="180"/>
                      <a:pt x="709" y="178"/>
                      <a:pt x="712" y="176"/>
                    </a:cubicBezTo>
                    <a:cubicBezTo>
                      <a:pt x="713" y="174"/>
                      <a:pt x="714" y="173"/>
                      <a:pt x="716" y="171"/>
                    </a:cubicBezTo>
                    <a:cubicBezTo>
                      <a:pt x="723" y="164"/>
                      <a:pt x="725" y="159"/>
                      <a:pt x="727" y="154"/>
                    </a:cubicBezTo>
                    <a:cubicBezTo>
                      <a:pt x="728" y="150"/>
                      <a:pt x="730" y="146"/>
                      <a:pt x="735" y="143"/>
                    </a:cubicBezTo>
                    <a:cubicBezTo>
                      <a:pt x="739" y="141"/>
                      <a:pt x="741" y="140"/>
                      <a:pt x="743" y="139"/>
                    </a:cubicBezTo>
                    <a:cubicBezTo>
                      <a:pt x="746" y="138"/>
                      <a:pt x="748" y="137"/>
                      <a:pt x="754" y="131"/>
                    </a:cubicBezTo>
                    <a:cubicBezTo>
                      <a:pt x="762" y="122"/>
                      <a:pt x="771" y="118"/>
                      <a:pt x="778" y="115"/>
                    </a:cubicBezTo>
                    <a:cubicBezTo>
                      <a:pt x="781" y="114"/>
                      <a:pt x="783" y="113"/>
                      <a:pt x="784" y="112"/>
                    </a:cubicBezTo>
                    <a:cubicBezTo>
                      <a:pt x="787" y="111"/>
                      <a:pt x="787" y="110"/>
                      <a:pt x="788" y="108"/>
                    </a:cubicBezTo>
                    <a:cubicBezTo>
                      <a:pt x="788" y="106"/>
                      <a:pt x="789" y="104"/>
                      <a:pt x="792" y="102"/>
                    </a:cubicBezTo>
                    <a:cubicBezTo>
                      <a:pt x="795" y="100"/>
                      <a:pt x="798" y="98"/>
                      <a:pt x="800" y="99"/>
                    </a:cubicBezTo>
                    <a:cubicBezTo>
                      <a:pt x="803" y="100"/>
                      <a:pt x="803" y="104"/>
                      <a:pt x="803" y="105"/>
                    </a:cubicBezTo>
                    <a:cubicBezTo>
                      <a:pt x="803" y="105"/>
                      <a:pt x="803" y="105"/>
                      <a:pt x="803" y="105"/>
                    </a:cubicBezTo>
                    <a:cubicBezTo>
                      <a:pt x="803" y="105"/>
                      <a:pt x="803" y="105"/>
                      <a:pt x="803" y="105"/>
                    </a:cubicBezTo>
                    <a:cubicBezTo>
                      <a:pt x="804" y="105"/>
                      <a:pt x="805" y="104"/>
                      <a:pt x="805" y="101"/>
                    </a:cubicBezTo>
                    <a:cubicBezTo>
                      <a:pt x="805" y="90"/>
                      <a:pt x="815" y="88"/>
                      <a:pt x="821" y="86"/>
                    </a:cubicBezTo>
                    <a:cubicBezTo>
                      <a:pt x="825" y="85"/>
                      <a:pt x="829" y="86"/>
                      <a:pt x="833" y="87"/>
                    </a:cubicBezTo>
                    <a:cubicBezTo>
                      <a:pt x="837" y="88"/>
                      <a:pt x="841" y="90"/>
                      <a:pt x="844" y="87"/>
                    </a:cubicBezTo>
                    <a:cubicBezTo>
                      <a:pt x="850" y="83"/>
                      <a:pt x="856" y="77"/>
                      <a:pt x="859" y="68"/>
                    </a:cubicBezTo>
                    <a:cubicBezTo>
                      <a:pt x="864" y="70"/>
                      <a:pt x="864" y="70"/>
                      <a:pt x="864" y="70"/>
                    </a:cubicBezTo>
                    <a:cubicBezTo>
                      <a:pt x="860" y="80"/>
                      <a:pt x="853" y="86"/>
                      <a:pt x="847" y="91"/>
                    </a:cubicBezTo>
                    <a:cubicBezTo>
                      <a:pt x="842" y="95"/>
                      <a:pt x="837" y="93"/>
                      <a:pt x="831" y="92"/>
                    </a:cubicBezTo>
                    <a:cubicBezTo>
                      <a:pt x="828" y="91"/>
                      <a:pt x="825" y="90"/>
                      <a:pt x="822" y="91"/>
                    </a:cubicBezTo>
                    <a:cubicBezTo>
                      <a:pt x="814" y="93"/>
                      <a:pt x="810" y="95"/>
                      <a:pt x="810" y="101"/>
                    </a:cubicBezTo>
                    <a:cubicBezTo>
                      <a:pt x="809" y="107"/>
                      <a:pt x="806" y="110"/>
                      <a:pt x="803" y="110"/>
                    </a:cubicBezTo>
                    <a:cubicBezTo>
                      <a:pt x="800" y="110"/>
                      <a:pt x="798" y="108"/>
                      <a:pt x="798" y="105"/>
                    </a:cubicBezTo>
                    <a:cubicBezTo>
                      <a:pt x="798" y="104"/>
                      <a:pt x="798" y="104"/>
                      <a:pt x="798" y="104"/>
                    </a:cubicBezTo>
                    <a:cubicBezTo>
                      <a:pt x="797" y="104"/>
                      <a:pt x="797" y="105"/>
                      <a:pt x="795" y="106"/>
                    </a:cubicBezTo>
                    <a:cubicBezTo>
                      <a:pt x="793" y="107"/>
                      <a:pt x="793" y="108"/>
                      <a:pt x="792" y="110"/>
                    </a:cubicBezTo>
                    <a:cubicBezTo>
                      <a:pt x="791" y="112"/>
                      <a:pt x="790" y="114"/>
                      <a:pt x="787" y="116"/>
                    </a:cubicBezTo>
                    <a:cubicBezTo>
                      <a:pt x="785" y="117"/>
                      <a:pt x="783" y="118"/>
                      <a:pt x="780" y="119"/>
                    </a:cubicBezTo>
                    <a:cubicBezTo>
                      <a:pt x="774" y="122"/>
                      <a:pt x="765" y="126"/>
                      <a:pt x="758" y="134"/>
                    </a:cubicBezTo>
                    <a:cubicBezTo>
                      <a:pt x="751" y="141"/>
                      <a:pt x="748" y="142"/>
                      <a:pt x="745" y="143"/>
                    </a:cubicBezTo>
                    <a:cubicBezTo>
                      <a:pt x="743" y="144"/>
                      <a:pt x="741" y="145"/>
                      <a:pt x="738" y="147"/>
                    </a:cubicBezTo>
                    <a:cubicBezTo>
                      <a:pt x="734" y="150"/>
                      <a:pt x="733" y="152"/>
                      <a:pt x="731" y="156"/>
                    </a:cubicBezTo>
                    <a:cubicBezTo>
                      <a:pt x="729" y="161"/>
                      <a:pt x="727" y="167"/>
                      <a:pt x="719" y="174"/>
                    </a:cubicBezTo>
                    <a:cubicBezTo>
                      <a:pt x="718" y="176"/>
                      <a:pt x="716" y="178"/>
                      <a:pt x="715" y="179"/>
                    </a:cubicBezTo>
                    <a:cubicBezTo>
                      <a:pt x="710" y="184"/>
                      <a:pt x="709" y="185"/>
                      <a:pt x="705" y="184"/>
                    </a:cubicBezTo>
                    <a:cubicBezTo>
                      <a:pt x="703" y="184"/>
                      <a:pt x="702" y="184"/>
                      <a:pt x="698" y="183"/>
                    </a:cubicBezTo>
                    <a:cubicBezTo>
                      <a:pt x="697" y="183"/>
                      <a:pt x="695" y="184"/>
                      <a:pt x="694" y="185"/>
                    </a:cubicBezTo>
                    <a:cubicBezTo>
                      <a:pt x="693" y="185"/>
                      <a:pt x="693" y="186"/>
                      <a:pt x="693" y="186"/>
                    </a:cubicBezTo>
                    <a:cubicBezTo>
                      <a:pt x="693" y="186"/>
                      <a:pt x="693" y="186"/>
                      <a:pt x="696" y="188"/>
                    </a:cubicBezTo>
                    <a:cubicBezTo>
                      <a:pt x="699" y="189"/>
                      <a:pt x="700" y="191"/>
                      <a:pt x="700" y="192"/>
                    </a:cubicBezTo>
                    <a:cubicBezTo>
                      <a:pt x="699" y="195"/>
                      <a:pt x="697" y="197"/>
                      <a:pt x="691" y="198"/>
                    </a:cubicBezTo>
                    <a:cubicBezTo>
                      <a:pt x="685" y="200"/>
                      <a:pt x="678" y="204"/>
                      <a:pt x="674" y="207"/>
                    </a:cubicBezTo>
                    <a:cubicBezTo>
                      <a:pt x="671" y="209"/>
                      <a:pt x="666" y="212"/>
                      <a:pt x="662" y="211"/>
                    </a:cubicBezTo>
                    <a:cubicBezTo>
                      <a:pt x="659" y="210"/>
                      <a:pt x="656" y="209"/>
                      <a:pt x="655" y="206"/>
                    </a:cubicBezTo>
                    <a:cubicBezTo>
                      <a:pt x="653" y="203"/>
                      <a:pt x="649" y="196"/>
                      <a:pt x="652" y="191"/>
                    </a:cubicBezTo>
                    <a:cubicBezTo>
                      <a:pt x="653" y="190"/>
                      <a:pt x="654" y="188"/>
                      <a:pt x="658" y="188"/>
                    </a:cubicBezTo>
                    <a:cubicBezTo>
                      <a:pt x="661" y="188"/>
                      <a:pt x="662" y="187"/>
                      <a:pt x="664" y="185"/>
                    </a:cubicBezTo>
                    <a:cubicBezTo>
                      <a:pt x="665" y="183"/>
                      <a:pt x="666" y="182"/>
                      <a:pt x="668" y="181"/>
                    </a:cubicBezTo>
                    <a:cubicBezTo>
                      <a:pt x="671" y="178"/>
                      <a:pt x="674" y="178"/>
                      <a:pt x="676" y="177"/>
                    </a:cubicBezTo>
                    <a:cubicBezTo>
                      <a:pt x="679" y="177"/>
                      <a:pt x="681" y="177"/>
                      <a:pt x="683" y="176"/>
                    </a:cubicBezTo>
                    <a:cubicBezTo>
                      <a:pt x="688" y="173"/>
                      <a:pt x="688" y="172"/>
                      <a:pt x="688" y="172"/>
                    </a:cubicBezTo>
                    <a:cubicBezTo>
                      <a:pt x="688" y="172"/>
                      <a:pt x="688" y="172"/>
                      <a:pt x="687" y="171"/>
                    </a:cubicBezTo>
                    <a:cubicBezTo>
                      <a:pt x="685" y="170"/>
                      <a:pt x="683" y="168"/>
                      <a:pt x="683" y="165"/>
                    </a:cubicBezTo>
                    <a:cubicBezTo>
                      <a:pt x="683" y="162"/>
                      <a:pt x="686" y="159"/>
                      <a:pt x="690" y="157"/>
                    </a:cubicBezTo>
                    <a:cubicBezTo>
                      <a:pt x="693" y="155"/>
                      <a:pt x="694" y="153"/>
                      <a:pt x="695" y="152"/>
                    </a:cubicBezTo>
                    <a:cubicBezTo>
                      <a:pt x="695" y="151"/>
                      <a:pt x="695" y="150"/>
                      <a:pt x="695" y="150"/>
                    </a:cubicBezTo>
                    <a:cubicBezTo>
                      <a:pt x="694" y="150"/>
                      <a:pt x="694" y="150"/>
                      <a:pt x="692" y="151"/>
                    </a:cubicBezTo>
                    <a:cubicBezTo>
                      <a:pt x="686" y="155"/>
                      <a:pt x="680" y="156"/>
                      <a:pt x="676" y="154"/>
                    </a:cubicBezTo>
                    <a:cubicBezTo>
                      <a:pt x="674" y="152"/>
                      <a:pt x="672" y="150"/>
                      <a:pt x="672" y="148"/>
                    </a:cubicBezTo>
                    <a:cubicBezTo>
                      <a:pt x="672" y="143"/>
                      <a:pt x="675" y="142"/>
                      <a:pt x="676" y="141"/>
                    </a:cubicBezTo>
                    <a:cubicBezTo>
                      <a:pt x="677" y="141"/>
                      <a:pt x="677" y="141"/>
                      <a:pt x="677" y="140"/>
                    </a:cubicBezTo>
                    <a:cubicBezTo>
                      <a:pt x="677" y="137"/>
                      <a:pt x="678" y="130"/>
                      <a:pt x="674" y="127"/>
                    </a:cubicBezTo>
                    <a:cubicBezTo>
                      <a:pt x="670" y="124"/>
                      <a:pt x="669" y="121"/>
                      <a:pt x="669" y="117"/>
                    </a:cubicBezTo>
                    <a:cubicBezTo>
                      <a:pt x="670" y="114"/>
                      <a:pt x="672" y="110"/>
                      <a:pt x="677" y="107"/>
                    </a:cubicBezTo>
                    <a:cubicBezTo>
                      <a:pt x="687" y="102"/>
                      <a:pt x="690" y="98"/>
                      <a:pt x="692" y="92"/>
                    </a:cubicBezTo>
                    <a:cubicBezTo>
                      <a:pt x="693" y="88"/>
                      <a:pt x="695" y="85"/>
                      <a:pt x="696" y="83"/>
                    </a:cubicBezTo>
                    <a:cubicBezTo>
                      <a:pt x="697" y="81"/>
                      <a:pt x="698" y="79"/>
                      <a:pt x="699" y="77"/>
                    </a:cubicBezTo>
                    <a:cubicBezTo>
                      <a:pt x="700" y="75"/>
                      <a:pt x="701" y="73"/>
                      <a:pt x="702" y="71"/>
                    </a:cubicBezTo>
                    <a:cubicBezTo>
                      <a:pt x="703" y="67"/>
                      <a:pt x="705" y="63"/>
                      <a:pt x="709" y="55"/>
                    </a:cubicBezTo>
                    <a:cubicBezTo>
                      <a:pt x="712" y="47"/>
                      <a:pt x="712" y="46"/>
                      <a:pt x="709" y="41"/>
                    </a:cubicBezTo>
                    <a:cubicBezTo>
                      <a:pt x="708" y="40"/>
                      <a:pt x="707" y="38"/>
                      <a:pt x="706" y="35"/>
                    </a:cubicBezTo>
                    <a:cubicBezTo>
                      <a:pt x="704" y="31"/>
                      <a:pt x="700" y="28"/>
                      <a:pt x="696" y="26"/>
                    </a:cubicBezTo>
                    <a:cubicBezTo>
                      <a:pt x="692" y="23"/>
                      <a:pt x="687" y="20"/>
                      <a:pt x="687" y="15"/>
                    </a:cubicBezTo>
                    <a:cubicBezTo>
                      <a:pt x="687" y="9"/>
                      <a:pt x="686" y="4"/>
                      <a:pt x="684" y="4"/>
                    </a:cubicBezTo>
                    <a:cubicBezTo>
                      <a:pt x="684" y="4"/>
                      <a:pt x="684" y="5"/>
                      <a:pt x="684" y="6"/>
                    </a:cubicBezTo>
                    <a:cubicBezTo>
                      <a:pt x="683" y="8"/>
                      <a:pt x="682" y="12"/>
                      <a:pt x="677" y="16"/>
                    </a:cubicBezTo>
                    <a:cubicBezTo>
                      <a:pt x="670" y="21"/>
                      <a:pt x="666" y="20"/>
                      <a:pt x="659" y="19"/>
                    </a:cubicBezTo>
                    <a:cubicBezTo>
                      <a:pt x="658" y="18"/>
                      <a:pt x="656" y="18"/>
                      <a:pt x="654" y="17"/>
                    </a:cubicBezTo>
                    <a:cubicBezTo>
                      <a:pt x="644" y="16"/>
                      <a:pt x="644" y="16"/>
                      <a:pt x="639" y="22"/>
                    </a:cubicBezTo>
                    <a:cubicBezTo>
                      <a:pt x="636" y="25"/>
                      <a:pt x="635" y="29"/>
                      <a:pt x="634" y="32"/>
                    </a:cubicBezTo>
                    <a:cubicBezTo>
                      <a:pt x="632" y="36"/>
                      <a:pt x="631" y="39"/>
                      <a:pt x="628" y="41"/>
                    </a:cubicBezTo>
                    <a:cubicBezTo>
                      <a:pt x="627" y="41"/>
                      <a:pt x="626" y="41"/>
                      <a:pt x="625" y="41"/>
                    </a:cubicBezTo>
                    <a:cubicBezTo>
                      <a:pt x="622" y="42"/>
                      <a:pt x="620" y="42"/>
                      <a:pt x="618" y="47"/>
                    </a:cubicBezTo>
                    <a:cubicBezTo>
                      <a:pt x="616" y="52"/>
                      <a:pt x="614" y="55"/>
                      <a:pt x="612" y="59"/>
                    </a:cubicBezTo>
                    <a:cubicBezTo>
                      <a:pt x="610" y="63"/>
                      <a:pt x="608" y="66"/>
                      <a:pt x="607" y="70"/>
                    </a:cubicBezTo>
                    <a:cubicBezTo>
                      <a:pt x="606" y="72"/>
                      <a:pt x="605" y="74"/>
                      <a:pt x="605" y="76"/>
                    </a:cubicBezTo>
                    <a:cubicBezTo>
                      <a:pt x="603" y="83"/>
                      <a:pt x="602" y="90"/>
                      <a:pt x="595" y="91"/>
                    </a:cubicBezTo>
                    <a:cubicBezTo>
                      <a:pt x="588" y="93"/>
                      <a:pt x="574" y="100"/>
                      <a:pt x="571" y="104"/>
                    </a:cubicBezTo>
                    <a:cubicBezTo>
                      <a:pt x="570" y="106"/>
                      <a:pt x="570" y="107"/>
                      <a:pt x="569" y="109"/>
                    </a:cubicBezTo>
                    <a:cubicBezTo>
                      <a:pt x="566" y="115"/>
                      <a:pt x="562" y="124"/>
                      <a:pt x="555" y="124"/>
                    </a:cubicBezTo>
                    <a:cubicBezTo>
                      <a:pt x="550" y="124"/>
                      <a:pt x="546" y="128"/>
                      <a:pt x="542" y="132"/>
                    </a:cubicBezTo>
                    <a:cubicBezTo>
                      <a:pt x="539" y="134"/>
                      <a:pt x="537" y="136"/>
                      <a:pt x="535" y="138"/>
                    </a:cubicBezTo>
                    <a:cubicBezTo>
                      <a:pt x="529" y="142"/>
                      <a:pt x="525" y="153"/>
                      <a:pt x="525" y="159"/>
                    </a:cubicBezTo>
                    <a:cubicBezTo>
                      <a:pt x="526" y="168"/>
                      <a:pt x="523" y="172"/>
                      <a:pt x="517" y="179"/>
                    </a:cubicBezTo>
                    <a:cubicBezTo>
                      <a:pt x="508" y="192"/>
                      <a:pt x="499" y="197"/>
                      <a:pt x="490" y="193"/>
                    </a:cubicBezTo>
                    <a:cubicBezTo>
                      <a:pt x="485" y="191"/>
                      <a:pt x="482" y="193"/>
                      <a:pt x="476" y="198"/>
                    </a:cubicBezTo>
                    <a:cubicBezTo>
                      <a:pt x="474" y="200"/>
                      <a:pt x="472" y="202"/>
                      <a:pt x="469" y="203"/>
                    </a:cubicBezTo>
                    <a:cubicBezTo>
                      <a:pt x="467" y="205"/>
                      <a:pt x="464" y="205"/>
                      <a:pt x="462" y="205"/>
                    </a:cubicBezTo>
                    <a:cubicBezTo>
                      <a:pt x="458" y="203"/>
                      <a:pt x="456" y="199"/>
                      <a:pt x="454" y="195"/>
                    </a:cubicBezTo>
                    <a:cubicBezTo>
                      <a:pt x="453" y="193"/>
                      <a:pt x="452" y="192"/>
                      <a:pt x="451" y="191"/>
                    </a:cubicBezTo>
                    <a:cubicBezTo>
                      <a:pt x="450" y="189"/>
                      <a:pt x="448" y="188"/>
                      <a:pt x="446" y="188"/>
                    </a:cubicBezTo>
                    <a:cubicBezTo>
                      <a:pt x="444" y="188"/>
                      <a:pt x="441" y="189"/>
                      <a:pt x="439" y="191"/>
                    </a:cubicBezTo>
                    <a:cubicBezTo>
                      <a:pt x="435" y="196"/>
                      <a:pt x="432" y="203"/>
                      <a:pt x="431" y="209"/>
                    </a:cubicBezTo>
                    <a:cubicBezTo>
                      <a:pt x="431" y="213"/>
                      <a:pt x="428" y="216"/>
                      <a:pt x="425" y="219"/>
                    </a:cubicBezTo>
                    <a:cubicBezTo>
                      <a:pt x="421" y="223"/>
                      <a:pt x="417" y="228"/>
                      <a:pt x="417" y="235"/>
                    </a:cubicBezTo>
                    <a:cubicBezTo>
                      <a:pt x="418" y="248"/>
                      <a:pt x="426" y="257"/>
                      <a:pt x="430" y="260"/>
                    </a:cubicBezTo>
                    <a:cubicBezTo>
                      <a:pt x="433" y="263"/>
                      <a:pt x="434" y="267"/>
                      <a:pt x="436" y="270"/>
                    </a:cubicBezTo>
                    <a:cubicBezTo>
                      <a:pt x="438" y="274"/>
                      <a:pt x="440" y="278"/>
                      <a:pt x="444" y="281"/>
                    </a:cubicBezTo>
                    <a:cubicBezTo>
                      <a:pt x="450" y="285"/>
                      <a:pt x="455" y="286"/>
                      <a:pt x="458" y="284"/>
                    </a:cubicBezTo>
                    <a:cubicBezTo>
                      <a:pt x="461" y="281"/>
                      <a:pt x="463" y="282"/>
                      <a:pt x="466" y="282"/>
                    </a:cubicBezTo>
                    <a:cubicBezTo>
                      <a:pt x="468" y="282"/>
                      <a:pt x="469" y="283"/>
                      <a:pt x="471" y="283"/>
                    </a:cubicBezTo>
                    <a:cubicBezTo>
                      <a:pt x="472" y="283"/>
                      <a:pt x="473" y="283"/>
                      <a:pt x="474" y="283"/>
                    </a:cubicBezTo>
                    <a:cubicBezTo>
                      <a:pt x="479" y="283"/>
                      <a:pt x="481" y="284"/>
                      <a:pt x="486" y="287"/>
                    </a:cubicBezTo>
                    <a:cubicBezTo>
                      <a:pt x="486" y="288"/>
                      <a:pt x="487" y="289"/>
                      <a:pt x="488" y="289"/>
                    </a:cubicBezTo>
                    <a:cubicBezTo>
                      <a:pt x="490" y="289"/>
                      <a:pt x="492" y="286"/>
                      <a:pt x="493" y="284"/>
                    </a:cubicBezTo>
                    <a:cubicBezTo>
                      <a:pt x="495" y="281"/>
                      <a:pt x="497" y="279"/>
                      <a:pt x="500" y="279"/>
                    </a:cubicBezTo>
                    <a:cubicBezTo>
                      <a:pt x="504" y="278"/>
                      <a:pt x="508" y="280"/>
                      <a:pt x="510" y="282"/>
                    </a:cubicBezTo>
                    <a:cubicBezTo>
                      <a:pt x="512" y="283"/>
                      <a:pt x="512" y="283"/>
                      <a:pt x="512" y="283"/>
                    </a:cubicBezTo>
                    <a:cubicBezTo>
                      <a:pt x="515" y="287"/>
                      <a:pt x="518" y="290"/>
                      <a:pt x="521" y="294"/>
                    </a:cubicBezTo>
                    <a:cubicBezTo>
                      <a:pt x="523" y="297"/>
                      <a:pt x="522" y="300"/>
                      <a:pt x="521" y="303"/>
                    </a:cubicBezTo>
                    <a:cubicBezTo>
                      <a:pt x="520" y="306"/>
                      <a:pt x="521" y="306"/>
                      <a:pt x="521" y="306"/>
                    </a:cubicBezTo>
                    <a:cubicBezTo>
                      <a:pt x="524" y="307"/>
                      <a:pt x="526" y="309"/>
                      <a:pt x="526" y="311"/>
                    </a:cubicBezTo>
                    <a:cubicBezTo>
                      <a:pt x="527" y="314"/>
                      <a:pt x="526" y="317"/>
                      <a:pt x="525" y="320"/>
                    </a:cubicBezTo>
                    <a:cubicBezTo>
                      <a:pt x="523" y="324"/>
                      <a:pt x="520" y="332"/>
                      <a:pt x="520" y="337"/>
                    </a:cubicBezTo>
                    <a:cubicBezTo>
                      <a:pt x="521" y="341"/>
                      <a:pt x="518" y="343"/>
                      <a:pt x="517" y="345"/>
                    </a:cubicBezTo>
                    <a:cubicBezTo>
                      <a:pt x="515" y="346"/>
                      <a:pt x="515" y="346"/>
                      <a:pt x="516" y="347"/>
                    </a:cubicBezTo>
                    <a:cubicBezTo>
                      <a:pt x="517" y="349"/>
                      <a:pt x="520" y="350"/>
                      <a:pt x="523" y="351"/>
                    </a:cubicBezTo>
                    <a:cubicBezTo>
                      <a:pt x="525" y="352"/>
                      <a:pt x="528" y="353"/>
                      <a:pt x="529" y="355"/>
                    </a:cubicBezTo>
                    <a:cubicBezTo>
                      <a:pt x="530" y="356"/>
                      <a:pt x="535" y="361"/>
                      <a:pt x="538" y="364"/>
                    </a:cubicBezTo>
                    <a:cubicBezTo>
                      <a:pt x="542" y="366"/>
                      <a:pt x="544" y="367"/>
                      <a:pt x="550" y="365"/>
                    </a:cubicBezTo>
                    <a:cubicBezTo>
                      <a:pt x="557" y="363"/>
                      <a:pt x="561" y="363"/>
                      <a:pt x="571" y="363"/>
                    </a:cubicBezTo>
                    <a:cubicBezTo>
                      <a:pt x="575" y="363"/>
                      <a:pt x="579" y="361"/>
                      <a:pt x="582" y="357"/>
                    </a:cubicBezTo>
                    <a:cubicBezTo>
                      <a:pt x="585" y="354"/>
                      <a:pt x="586" y="350"/>
                      <a:pt x="586" y="347"/>
                    </a:cubicBezTo>
                    <a:cubicBezTo>
                      <a:pt x="584" y="338"/>
                      <a:pt x="586" y="336"/>
                      <a:pt x="593" y="332"/>
                    </a:cubicBezTo>
                    <a:cubicBezTo>
                      <a:pt x="595" y="331"/>
                      <a:pt x="595" y="331"/>
                      <a:pt x="595" y="331"/>
                    </a:cubicBezTo>
                    <a:cubicBezTo>
                      <a:pt x="603" y="326"/>
                      <a:pt x="608" y="319"/>
                      <a:pt x="609" y="314"/>
                    </a:cubicBezTo>
                    <a:cubicBezTo>
                      <a:pt x="611" y="306"/>
                      <a:pt x="612" y="303"/>
                      <a:pt x="619" y="301"/>
                    </a:cubicBezTo>
                    <a:cubicBezTo>
                      <a:pt x="622" y="300"/>
                      <a:pt x="624" y="299"/>
                      <a:pt x="627" y="297"/>
                    </a:cubicBezTo>
                    <a:cubicBezTo>
                      <a:pt x="631" y="295"/>
                      <a:pt x="635" y="293"/>
                      <a:pt x="640" y="291"/>
                    </a:cubicBezTo>
                    <a:cubicBezTo>
                      <a:pt x="649" y="288"/>
                      <a:pt x="653" y="290"/>
                      <a:pt x="658" y="293"/>
                    </a:cubicBezTo>
                    <a:cubicBezTo>
                      <a:pt x="659" y="294"/>
                      <a:pt x="661" y="295"/>
                      <a:pt x="663" y="296"/>
                    </a:cubicBezTo>
                    <a:cubicBezTo>
                      <a:pt x="668" y="298"/>
                      <a:pt x="670" y="301"/>
                      <a:pt x="673" y="304"/>
                    </a:cubicBezTo>
                    <a:cubicBezTo>
                      <a:pt x="675" y="306"/>
                      <a:pt x="676" y="308"/>
                      <a:pt x="680" y="310"/>
                    </a:cubicBezTo>
                    <a:cubicBezTo>
                      <a:pt x="681" y="310"/>
                      <a:pt x="681" y="311"/>
                      <a:pt x="681" y="311"/>
                    </a:cubicBezTo>
                    <a:cubicBezTo>
                      <a:pt x="682" y="310"/>
                      <a:pt x="682" y="310"/>
                      <a:pt x="682" y="309"/>
                    </a:cubicBezTo>
                    <a:cubicBezTo>
                      <a:pt x="682" y="308"/>
                      <a:pt x="683" y="305"/>
                      <a:pt x="686" y="305"/>
                    </a:cubicBezTo>
                    <a:cubicBezTo>
                      <a:pt x="689" y="305"/>
                      <a:pt x="690" y="306"/>
                      <a:pt x="692" y="309"/>
                    </a:cubicBezTo>
                    <a:cubicBezTo>
                      <a:pt x="693" y="311"/>
                      <a:pt x="695" y="313"/>
                      <a:pt x="699" y="317"/>
                    </a:cubicBezTo>
                    <a:cubicBezTo>
                      <a:pt x="704" y="321"/>
                      <a:pt x="707" y="320"/>
                      <a:pt x="712" y="317"/>
                    </a:cubicBezTo>
                    <a:cubicBezTo>
                      <a:pt x="715" y="316"/>
                      <a:pt x="718" y="314"/>
                      <a:pt x="721" y="314"/>
                    </a:cubicBezTo>
                    <a:cubicBezTo>
                      <a:pt x="729" y="313"/>
                      <a:pt x="731" y="311"/>
                      <a:pt x="731" y="309"/>
                    </a:cubicBezTo>
                    <a:cubicBezTo>
                      <a:pt x="732" y="306"/>
                      <a:pt x="734" y="304"/>
                      <a:pt x="737" y="304"/>
                    </a:cubicBezTo>
                    <a:cubicBezTo>
                      <a:pt x="740" y="304"/>
                      <a:pt x="743" y="306"/>
                      <a:pt x="744" y="310"/>
                    </a:cubicBezTo>
                    <a:cubicBezTo>
                      <a:pt x="745" y="312"/>
                      <a:pt x="747" y="314"/>
                      <a:pt x="757" y="316"/>
                    </a:cubicBezTo>
                    <a:cubicBezTo>
                      <a:pt x="767" y="318"/>
                      <a:pt x="769" y="317"/>
                      <a:pt x="773" y="314"/>
                    </a:cubicBezTo>
                    <a:cubicBezTo>
                      <a:pt x="778" y="311"/>
                      <a:pt x="780" y="312"/>
                      <a:pt x="782" y="313"/>
                    </a:cubicBezTo>
                    <a:cubicBezTo>
                      <a:pt x="782" y="315"/>
                      <a:pt x="784" y="318"/>
                      <a:pt x="778" y="322"/>
                    </a:cubicBezTo>
                    <a:cubicBezTo>
                      <a:pt x="774" y="326"/>
                      <a:pt x="774" y="327"/>
                      <a:pt x="777" y="331"/>
                    </a:cubicBezTo>
                    <a:cubicBezTo>
                      <a:pt x="778" y="331"/>
                      <a:pt x="778" y="331"/>
                      <a:pt x="778" y="331"/>
                    </a:cubicBezTo>
                    <a:cubicBezTo>
                      <a:pt x="780" y="335"/>
                      <a:pt x="777" y="339"/>
                      <a:pt x="774" y="341"/>
                    </a:cubicBezTo>
                    <a:cubicBezTo>
                      <a:pt x="772" y="343"/>
                      <a:pt x="770" y="345"/>
                      <a:pt x="770" y="346"/>
                    </a:cubicBezTo>
                    <a:cubicBezTo>
                      <a:pt x="770" y="348"/>
                      <a:pt x="771" y="348"/>
                      <a:pt x="774" y="348"/>
                    </a:cubicBezTo>
                    <a:cubicBezTo>
                      <a:pt x="775" y="348"/>
                      <a:pt x="777" y="348"/>
                      <a:pt x="778" y="349"/>
                    </a:cubicBezTo>
                    <a:cubicBezTo>
                      <a:pt x="780" y="350"/>
                      <a:pt x="781" y="351"/>
                      <a:pt x="782" y="352"/>
                    </a:cubicBezTo>
                    <a:cubicBezTo>
                      <a:pt x="782" y="355"/>
                      <a:pt x="781" y="358"/>
                      <a:pt x="778" y="364"/>
                    </a:cubicBezTo>
                    <a:cubicBezTo>
                      <a:pt x="771" y="373"/>
                      <a:pt x="762" y="374"/>
                      <a:pt x="756" y="373"/>
                    </a:cubicBezTo>
                    <a:cubicBezTo>
                      <a:pt x="752" y="372"/>
                      <a:pt x="750" y="370"/>
                      <a:pt x="749" y="369"/>
                    </a:cubicBezTo>
                    <a:cubicBezTo>
                      <a:pt x="748" y="368"/>
                      <a:pt x="747" y="367"/>
                      <a:pt x="745" y="367"/>
                    </a:cubicBezTo>
                    <a:cubicBezTo>
                      <a:pt x="742" y="366"/>
                      <a:pt x="741" y="365"/>
                      <a:pt x="740" y="364"/>
                    </a:cubicBezTo>
                    <a:cubicBezTo>
                      <a:pt x="739" y="364"/>
                      <a:pt x="738" y="363"/>
                      <a:pt x="737" y="363"/>
                    </a:cubicBezTo>
                    <a:cubicBezTo>
                      <a:pt x="737" y="363"/>
                      <a:pt x="737" y="363"/>
                      <a:pt x="737" y="363"/>
                    </a:cubicBezTo>
                    <a:cubicBezTo>
                      <a:pt x="735" y="363"/>
                      <a:pt x="734" y="365"/>
                      <a:pt x="732" y="367"/>
                    </a:cubicBezTo>
                    <a:cubicBezTo>
                      <a:pt x="731" y="369"/>
                      <a:pt x="729" y="370"/>
                      <a:pt x="727" y="372"/>
                    </a:cubicBezTo>
                    <a:cubicBezTo>
                      <a:pt x="725" y="373"/>
                      <a:pt x="724" y="375"/>
                      <a:pt x="723" y="376"/>
                    </a:cubicBezTo>
                    <a:cubicBezTo>
                      <a:pt x="721" y="379"/>
                      <a:pt x="719" y="382"/>
                      <a:pt x="711" y="384"/>
                    </a:cubicBezTo>
                    <a:cubicBezTo>
                      <a:pt x="706" y="385"/>
                      <a:pt x="703" y="387"/>
                      <a:pt x="700" y="389"/>
                    </a:cubicBezTo>
                    <a:cubicBezTo>
                      <a:pt x="697" y="391"/>
                      <a:pt x="693" y="393"/>
                      <a:pt x="688" y="394"/>
                    </a:cubicBezTo>
                    <a:cubicBezTo>
                      <a:pt x="677" y="398"/>
                      <a:pt x="674" y="403"/>
                      <a:pt x="673" y="412"/>
                    </a:cubicBezTo>
                    <a:cubicBezTo>
                      <a:pt x="672" y="420"/>
                      <a:pt x="668" y="425"/>
                      <a:pt x="664" y="425"/>
                    </a:cubicBezTo>
                    <a:cubicBezTo>
                      <a:pt x="664" y="425"/>
                      <a:pt x="664" y="425"/>
                      <a:pt x="664" y="425"/>
                    </a:cubicBezTo>
                    <a:cubicBezTo>
                      <a:pt x="662" y="425"/>
                      <a:pt x="660" y="424"/>
                      <a:pt x="660" y="420"/>
                    </a:cubicBezTo>
                    <a:cubicBezTo>
                      <a:pt x="660" y="419"/>
                      <a:pt x="659" y="419"/>
                      <a:pt x="659" y="419"/>
                    </a:cubicBezTo>
                    <a:cubicBezTo>
                      <a:pt x="657" y="419"/>
                      <a:pt x="655" y="421"/>
                      <a:pt x="654" y="425"/>
                    </a:cubicBezTo>
                    <a:cubicBezTo>
                      <a:pt x="654" y="429"/>
                      <a:pt x="655" y="431"/>
                      <a:pt x="656" y="433"/>
                    </a:cubicBezTo>
                    <a:cubicBezTo>
                      <a:pt x="657" y="436"/>
                      <a:pt x="659" y="439"/>
                      <a:pt x="657" y="444"/>
                    </a:cubicBezTo>
                    <a:cubicBezTo>
                      <a:pt x="655" y="453"/>
                      <a:pt x="645" y="461"/>
                      <a:pt x="633" y="458"/>
                    </a:cubicBezTo>
                    <a:cubicBezTo>
                      <a:pt x="628" y="458"/>
                      <a:pt x="624" y="456"/>
                      <a:pt x="621" y="454"/>
                    </a:cubicBezTo>
                    <a:cubicBezTo>
                      <a:pt x="618" y="453"/>
                      <a:pt x="614" y="452"/>
                      <a:pt x="613" y="452"/>
                    </a:cubicBezTo>
                    <a:cubicBezTo>
                      <a:pt x="613" y="452"/>
                      <a:pt x="613" y="452"/>
                      <a:pt x="613" y="453"/>
                    </a:cubicBezTo>
                    <a:cubicBezTo>
                      <a:pt x="613" y="457"/>
                      <a:pt x="615" y="458"/>
                      <a:pt x="619" y="459"/>
                    </a:cubicBezTo>
                    <a:cubicBezTo>
                      <a:pt x="622" y="460"/>
                      <a:pt x="625" y="461"/>
                      <a:pt x="626" y="464"/>
                    </a:cubicBezTo>
                    <a:cubicBezTo>
                      <a:pt x="628" y="471"/>
                      <a:pt x="625" y="474"/>
                      <a:pt x="615" y="480"/>
                    </a:cubicBezTo>
                    <a:cubicBezTo>
                      <a:pt x="613" y="481"/>
                      <a:pt x="610" y="483"/>
                      <a:pt x="606" y="485"/>
                    </a:cubicBezTo>
                    <a:cubicBezTo>
                      <a:pt x="598" y="489"/>
                      <a:pt x="588" y="494"/>
                      <a:pt x="588" y="501"/>
                    </a:cubicBezTo>
                    <a:cubicBezTo>
                      <a:pt x="587" y="510"/>
                      <a:pt x="583" y="516"/>
                      <a:pt x="581" y="520"/>
                    </a:cubicBezTo>
                    <a:cubicBezTo>
                      <a:pt x="580" y="522"/>
                      <a:pt x="579" y="523"/>
                      <a:pt x="578" y="525"/>
                    </a:cubicBezTo>
                    <a:cubicBezTo>
                      <a:pt x="577" y="526"/>
                      <a:pt x="577" y="528"/>
                      <a:pt x="576" y="530"/>
                    </a:cubicBezTo>
                    <a:cubicBezTo>
                      <a:pt x="575" y="534"/>
                      <a:pt x="574" y="539"/>
                      <a:pt x="569" y="544"/>
                    </a:cubicBezTo>
                    <a:cubicBezTo>
                      <a:pt x="562" y="552"/>
                      <a:pt x="560" y="558"/>
                      <a:pt x="564" y="565"/>
                    </a:cubicBezTo>
                    <a:cubicBezTo>
                      <a:pt x="566" y="569"/>
                      <a:pt x="568" y="569"/>
                      <a:pt x="572" y="570"/>
                    </a:cubicBezTo>
                    <a:cubicBezTo>
                      <a:pt x="574" y="570"/>
                      <a:pt x="577" y="571"/>
                      <a:pt x="582" y="573"/>
                    </a:cubicBezTo>
                    <a:cubicBezTo>
                      <a:pt x="587" y="576"/>
                      <a:pt x="589" y="579"/>
                      <a:pt x="592" y="581"/>
                    </a:cubicBezTo>
                    <a:cubicBezTo>
                      <a:pt x="595" y="584"/>
                      <a:pt x="597" y="586"/>
                      <a:pt x="602" y="588"/>
                    </a:cubicBezTo>
                    <a:cubicBezTo>
                      <a:pt x="606" y="589"/>
                      <a:pt x="611" y="591"/>
                      <a:pt x="616" y="592"/>
                    </a:cubicBezTo>
                    <a:cubicBezTo>
                      <a:pt x="625" y="594"/>
                      <a:pt x="635" y="596"/>
                      <a:pt x="642" y="601"/>
                    </a:cubicBezTo>
                    <a:cubicBezTo>
                      <a:pt x="649" y="606"/>
                      <a:pt x="653" y="616"/>
                      <a:pt x="657" y="627"/>
                    </a:cubicBezTo>
                    <a:cubicBezTo>
                      <a:pt x="659" y="632"/>
                      <a:pt x="661" y="637"/>
                      <a:pt x="664" y="643"/>
                    </a:cubicBezTo>
                    <a:cubicBezTo>
                      <a:pt x="670" y="654"/>
                      <a:pt x="675" y="667"/>
                      <a:pt x="680" y="678"/>
                    </a:cubicBezTo>
                    <a:cubicBezTo>
                      <a:pt x="682" y="684"/>
                      <a:pt x="684" y="689"/>
                      <a:pt x="686" y="694"/>
                    </a:cubicBezTo>
                    <a:cubicBezTo>
                      <a:pt x="689" y="701"/>
                      <a:pt x="693" y="706"/>
                      <a:pt x="697" y="712"/>
                    </a:cubicBezTo>
                    <a:cubicBezTo>
                      <a:pt x="701" y="718"/>
                      <a:pt x="705" y="724"/>
                      <a:pt x="706" y="730"/>
                    </a:cubicBezTo>
                    <a:cubicBezTo>
                      <a:pt x="707" y="734"/>
                      <a:pt x="707" y="738"/>
                      <a:pt x="707" y="741"/>
                    </a:cubicBezTo>
                    <a:cubicBezTo>
                      <a:pt x="706" y="748"/>
                      <a:pt x="706" y="753"/>
                      <a:pt x="718" y="757"/>
                    </a:cubicBezTo>
                    <a:cubicBezTo>
                      <a:pt x="737" y="764"/>
                      <a:pt x="739" y="767"/>
                      <a:pt x="744" y="778"/>
                    </a:cubicBezTo>
                    <a:cubicBezTo>
                      <a:pt x="745" y="781"/>
                      <a:pt x="745" y="781"/>
                      <a:pt x="745" y="781"/>
                    </a:cubicBezTo>
                    <a:cubicBezTo>
                      <a:pt x="749" y="790"/>
                      <a:pt x="751" y="790"/>
                      <a:pt x="759" y="794"/>
                    </a:cubicBezTo>
                    <a:cubicBezTo>
                      <a:pt x="761" y="795"/>
                      <a:pt x="765" y="796"/>
                      <a:pt x="769" y="798"/>
                    </a:cubicBezTo>
                    <a:cubicBezTo>
                      <a:pt x="790" y="808"/>
                      <a:pt x="790" y="823"/>
                      <a:pt x="790" y="828"/>
                    </a:cubicBezTo>
                    <a:cubicBezTo>
                      <a:pt x="790" y="830"/>
                      <a:pt x="789" y="832"/>
                      <a:pt x="787" y="833"/>
                    </a:cubicBezTo>
                    <a:cubicBezTo>
                      <a:pt x="780" y="836"/>
                      <a:pt x="766" y="831"/>
                      <a:pt x="756" y="825"/>
                    </a:cubicBezTo>
                    <a:cubicBezTo>
                      <a:pt x="743" y="817"/>
                      <a:pt x="737" y="821"/>
                      <a:pt x="731" y="825"/>
                    </a:cubicBezTo>
                    <a:cubicBezTo>
                      <a:pt x="723" y="829"/>
                      <a:pt x="715" y="827"/>
                      <a:pt x="711" y="820"/>
                    </a:cubicBezTo>
                    <a:cubicBezTo>
                      <a:pt x="710" y="819"/>
                      <a:pt x="710" y="818"/>
                      <a:pt x="710" y="818"/>
                    </a:cubicBezTo>
                    <a:cubicBezTo>
                      <a:pt x="709" y="819"/>
                      <a:pt x="707" y="821"/>
                      <a:pt x="708" y="824"/>
                    </a:cubicBezTo>
                    <a:cubicBezTo>
                      <a:pt x="708" y="827"/>
                      <a:pt x="708" y="827"/>
                      <a:pt x="721" y="831"/>
                    </a:cubicBezTo>
                    <a:cubicBezTo>
                      <a:pt x="722" y="831"/>
                      <a:pt x="722" y="831"/>
                      <a:pt x="722" y="831"/>
                    </a:cubicBezTo>
                    <a:cubicBezTo>
                      <a:pt x="731" y="833"/>
                      <a:pt x="734" y="835"/>
                      <a:pt x="739" y="840"/>
                    </a:cubicBezTo>
                    <a:cubicBezTo>
                      <a:pt x="743" y="843"/>
                      <a:pt x="748" y="848"/>
                      <a:pt x="760" y="855"/>
                    </a:cubicBezTo>
                    <a:cubicBezTo>
                      <a:pt x="777" y="865"/>
                      <a:pt x="781" y="871"/>
                      <a:pt x="786" y="877"/>
                    </a:cubicBezTo>
                    <a:cubicBezTo>
                      <a:pt x="788" y="880"/>
                      <a:pt x="790" y="883"/>
                      <a:pt x="793" y="886"/>
                    </a:cubicBezTo>
                    <a:cubicBezTo>
                      <a:pt x="799" y="894"/>
                      <a:pt x="799" y="899"/>
                      <a:pt x="798" y="903"/>
                    </a:cubicBezTo>
                    <a:cubicBezTo>
                      <a:pt x="795" y="909"/>
                      <a:pt x="788" y="914"/>
                      <a:pt x="777" y="915"/>
                    </a:cubicBezTo>
                    <a:cubicBezTo>
                      <a:pt x="762" y="917"/>
                      <a:pt x="756" y="923"/>
                      <a:pt x="750" y="931"/>
                    </a:cubicBezTo>
                    <a:cubicBezTo>
                      <a:pt x="749" y="932"/>
                      <a:pt x="748" y="932"/>
                      <a:pt x="748" y="933"/>
                    </a:cubicBezTo>
                    <a:cubicBezTo>
                      <a:pt x="745" y="936"/>
                      <a:pt x="743" y="938"/>
                      <a:pt x="741" y="939"/>
                    </a:cubicBezTo>
                    <a:cubicBezTo>
                      <a:pt x="737" y="944"/>
                      <a:pt x="733" y="947"/>
                      <a:pt x="732" y="953"/>
                    </a:cubicBezTo>
                    <a:cubicBezTo>
                      <a:pt x="731" y="958"/>
                      <a:pt x="729" y="961"/>
                      <a:pt x="726" y="962"/>
                    </a:cubicBezTo>
                    <a:cubicBezTo>
                      <a:pt x="722" y="964"/>
                      <a:pt x="717" y="963"/>
                      <a:pt x="713" y="961"/>
                    </a:cubicBezTo>
                    <a:cubicBezTo>
                      <a:pt x="711" y="960"/>
                      <a:pt x="710" y="960"/>
                      <a:pt x="709" y="961"/>
                    </a:cubicBezTo>
                    <a:cubicBezTo>
                      <a:pt x="708" y="962"/>
                      <a:pt x="709" y="968"/>
                      <a:pt x="709" y="971"/>
                    </a:cubicBezTo>
                    <a:cubicBezTo>
                      <a:pt x="709" y="973"/>
                      <a:pt x="709" y="973"/>
                      <a:pt x="709" y="973"/>
                    </a:cubicBezTo>
                    <a:cubicBezTo>
                      <a:pt x="709" y="976"/>
                      <a:pt x="710" y="978"/>
                      <a:pt x="712" y="979"/>
                    </a:cubicBezTo>
                    <a:cubicBezTo>
                      <a:pt x="713" y="980"/>
                      <a:pt x="715" y="980"/>
                      <a:pt x="717" y="979"/>
                    </a:cubicBezTo>
                    <a:cubicBezTo>
                      <a:pt x="718" y="979"/>
                      <a:pt x="719" y="978"/>
                      <a:pt x="720" y="978"/>
                    </a:cubicBezTo>
                    <a:cubicBezTo>
                      <a:pt x="725" y="976"/>
                      <a:pt x="731" y="974"/>
                      <a:pt x="737" y="969"/>
                    </a:cubicBezTo>
                    <a:cubicBezTo>
                      <a:pt x="746" y="960"/>
                      <a:pt x="755" y="957"/>
                      <a:pt x="762" y="959"/>
                    </a:cubicBezTo>
                    <a:cubicBezTo>
                      <a:pt x="763" y="959"/>
                      <a:pt x="764" y="959"/>
                      <a:pt x="765" y="960"/>
                    </a:cubicBezTo>
                    <a:cubicBezTo>
                      <a:pt x="771" y="961"/>
                      <a:pt x="777" y="963"/>
                      <a:pt x="780" y="971"/>
                    </a:cubicBezTo>
                    <a:cubicBezTo>
                      <a:pt x="783" y="979"/>
                      <a:pt x="786" y="981"/>
                      <a:pt x="790" y="984"/>
                    </a:cubicBezTo>
                    <a:cubicBezTo>
                      <a:pt x="796" y="986"/>
                      <a:pt x="801" y="988"/>
                      <a:pt x="806" y="988"/>
                    </a:cubicBezTo>
                    <a:cubicBezTo>
                      <a:pt x="808" y="988"/>
                      <a:pt x="811" y="988"/>
                      <a:pt x="814" y="988"/>
                    </a:cubicBezTo>
                    <a:cubicBezTo>
                      <a:pt x="821" y="988"/>
                      <a:pt x="825" y="988"/>
                      <a:pt x="826" y="990"/>
                    </a:cubicBezTo>
                    <a:cubicBezTo>
                      <a:pt x="829" y="993"/>
                      <a:pt x="827" y="995"/>
                      <a:pt x="825" y="997"/>
                    </a:cubicBezTo>
                    <a:cubicBezTo>
                      <a:pt x="824" y="997"/>
                      <a:pt x="824" y="998"/>
                      <a:pt x="823" y="999"/>
                    </a:cubicBezTo>
                    <a:cubicBezTo>
                      <a:pt x="821" y="1001"/>
                      <a:pt x="818" y="1002"/>
                      <a:pt x="816" y="1003"/>
                    </a:cubicBezTo>
                    <a:cubicBezTo>
                      <a:pt x="814" y="1004"/>
                      <a:pt x="812" y="1005"/>
                      <a:pt x="811" y="1007"/>
                    </a:cubicBezTo>
                    <a:cubicBezTo>
                      <a:pt x="809" y="1010"/>
                      <a:pt x="807" y="1012"/>
                      <a:pt x="805" y="1015"/>
                    </a:cubicBezTo>
                    <a:cubicBezTo>
                      <a:pt x="803" y="1016"/>
                      <a:pt x="801" y="1018"/>
                      <a:pt x="800" y="1020"/>
                    </a:cubicBezTo>
                    <a:cubicBezTo>
                      <a:pt x="796" y="1025"/>
                      <a:pt x="793" y="1026"/>
                      <a:pt x="789" y="1027"/>
                    </a:cubicBezTo>
                    <a:cubicBezTo>
                      <a:pt x="787" y="1028"/>
                      <a:pt x="786" y="1028"/>
                      <a:pt x="784" y="1029"/>
                    </a:cubicBezTo>
                    <a:cubicBezTo>
                      <a:pt x="782" y="1030"/>
                      <a:pt x="781" y="1031"/>
                      <a:pt x="781" y="1031"/>
                    </a:cubicBezTo>
                    <a:cubicBezTo>
                      <a:pt x="781" y="1032"/>
                      <a:pt x="782" y="1032"/>
                      <a:pt x="782" y="1032"/>
                    </a:cubicBezTo>
                    <a:cubicBezTo>
                      <a:pt x="782" y="1032"/>
                      <a:pt x="784" y="1032"/>
                      <a:pt x="785" y="1032"/>
                    </a:cubicBezTo>
                    <a:cubicBezTo>
                      <a:pt x="788" y="1031"/>
                      <a:pt x="791" y="1031"/>
                      <a:pt x="792" y="1029"/>
                    </a:cubicBezTo>
                    <a:cubicBezTo>
                      <a:pt x="794" y="1027"/>
                      <a:pt x="796" y="1026"/>
                      <a:pt x="798" y="1025"/>
                    </a:cubicBezTo>
                    <a:cubicBezTo>
                      <a:pt x="799" y="1024"/>
                      <a:pt x="800" y="1024"/>
                      <a:pt x="801" y="1023"/>
                    </a:cubicBezTo>
                    <a:cubicBezTo>
                      <a:pt x="801" y="1022"/>
                      <a:pt x="802" y="1022"/>
                      <a:pt x="802" y="1021"/>
                    </a:cubicBezTo>
                    <a:cubicBezTo>
                      <a:pt x="803" y="1019"/>
                      <a:pt x="805" y="1016"/>
                      <a:pt x="809" y="1014"/>
                    </a:cubicBezTo>
                    <a:cubicBezTo>
                      <a:pt x="813" y="1013"/>
                      <a:pt x="816" y="1014"/>
                      <a:pt x="818" y="1016"/>
                    </a:cubicBezTo>
                    <a:cubicBezTo>
                      <a:pt x="820" y="1017"/>
                      <a:pt x="821" y="1020"/>
                      <a:pt x="820" y="1023"/>
                    </a:cubicBezTo>
                    <a:cubicBezTo>
                      <a:pt x="819" y="1025"/>
                      <a:pt x="819" y="1026"/>
                      <a:pt x="819" y="1029"/>
                    </a:cubicBezTo>
                    <a:cubicBezTo>
                      <a:pt x="818" y="1030"/>
                      <a:pt x="818" y="1033"/>
                      <a:pt x="818" y="1036"/>
                    </a:cubicBezTo>
                    <a:cubicBezTo>
                      <a:pt x="817" y="1040"/>
                      <a:pt x="819" y="1043"/>
                      <a:pt x="821" y="1046"/>
                    </a:cubicBezTo>
                    <a:cubicBezTo>
                      <a:pt x="823" y="1048"/>
                      <a:pt x="825" y="1051"/>
                      <a:pt x="823" y="1054"/>
                    </a:cubicBezTo>
                    <a:cubicBezTo>
                      <a:pt x="819" y="1058"/>
                      <a:pt x="814" y="1058"/>
                      <a:pt x="808" y="1058"/>
                    </a:cubicBezTo>
                    <a:cubicBezTo>
                      <a:pt x="806" y="1058"/>
                      <a:pt x="805" y="1058"/>
                      <a:pt x="803" y="1059"/>
                    </a:cubicBezTo>
                    <a:cubicBezTo>
                      <a:pt x="801" y="1059"/>
                      <a:pt x="798" y="1060"/>
                      <a:pt x="795" y="1056"/>
                    </a:cubicBezTo>
                    <a:cubicBezTo>
                      <a:pt x="794" y="1055"/>
                      <a:pt x="793" y="1055"/>
                      <a:pt x="792" y="1056"/>
                    </a:cubicBezTo>
                    <a:cubicBezTo>
                      <a:pt x="788" y="1057"/>
                      <a:pt x="784" y="1061"/>
                      <a:pt x="784" y="1063"/>
                    </a:cubicBezTo>
                    <a:cubicBezTo>
                      <a:pt x="784" y="1063"/>
                      <a:pt x="784" y="1063"/>
                      <a:pt x="784" y="1063"/>
                    </a:cubicBezTo>
                    <a:cubicBezTo>
                      <a:pt x="784" y="1063"/>
                      <a:pt x="786" y="1063"/>
                      <a:pt x="787" y="1063"/>
                    </a:cubicBezTo>
                    <a:cubicBezTo>
                      <a:pt x="789" y="1063"/>
                      <a:pt x="791" y="1062"/>
                      <a:pt x="793" y="1062"/>
                    </a:cubicBezTo>
                    <a:cubicBezTo>
                      <a:pt x="800" y="1062"/>
                      <a:pt x="801" y="1068"/>
                      <a:pt x="802" y="1072"/>
                    </a:cubicBezTo>
                    <a:cubicBezTo>
                      <a:pt x="803" y="1074"/>
                      <a:pt x="803" y="1075"/>
                      <a:pt x="804" y="1077"/>
                    </a:cubicBezTo>
                    <a:cubicBezTo>
                      <a:pt x="805" y="1081"/>
                      <a:pt x="805" y="1082"/>
                      <a:pt x="804" y="1084"/>
                    </a:cubicBezTo>
                    <a:cubicBezTo>
                      <a:pt x="803" y="1085"/>
                      <a:pt x="802" y="1086"/>
                      <a:pt x="803" y="1091"/>
                    </a:cubicBezTo>
                    <a:cubicBezTo>
                      <a:pt x="804" y="1099"/>
                      <a:pt x="799" y="1100"/>
                      <a:pt x="796" y="1101"/>
                    </a:cubicBezTo>
                    <a:cubicBezTo>
                      <a:pt x="794" y="1102"/>
                      <a:pt x="793" y="1103"/>
                      <a:pt x="792" y="1104"/>
                    </a:cubicBezTo>
                    <a:cubicBezTo>
                      <a:pt x="792" y="1106"/>
                      <a:pt x="792" y="1107"/>
                      <a:pt x="795" y="1109"/>
                    </a:cubicBezTo>
                    <a:cubicBezTo>
                      <a:pt x="798" y="1111"/>
                      <a:pt x="801" y="1114"/>
                      <a:pt x="801" y="1118"/>
                    </a:cubicBezTo>
                    <a:cubicBezTo>
                      <a:pt x="802" y="1121"/>
                      <a:pt x="803" y="1124"/>
                      <a:pt x="804" y="1126"/>
                    </a:cubicBezTo>
                    <a:cubicBezTo>
                      <a:pt x="806" y="1130"/>
                      <a:pt x="808" y="1133"/>
                      <a:pt x="807" y="1137"/>
                    </a:cubicBezTo>
                    <a:cubicBezTo>
                      <a:pt x="807" y="1139"/>
                      <a:pt x="806" y="1142"/>
                      <a:pt x="803" y="1143"/>
                    </a:cubicBezTo>
                    <a:cubicBezTo>
                      <a:pt x="800" y="1144"/>
                      <a:pt x="797" y="1142"/>
                      <a:pt x="794" y="1140"/>
                    </a:cubicBezTo>
                    <a:cubicBezTo>
                      <a:pt x="793" y="1139"/>
                      <a:pt x="793" y="1139"/>
                      <a:pt x="792" y="1139"/>
                    </a:cubicBezTo>
                    <a:cubicBezTo>
                      <a:pt x="791" y="1139"/>
                      <a:pt x="789" y="1144"/>
                      <a:pt x="788" y="1148"/>
                    </a:cubicBezTo>
                    <a:cubicBezTo>
                      <a:pt x="787" y="1152"/>
                      <a:pt x="787" y="1152"/>
                      <a:pt x="787" y="1152"/>
                    </a:cubicBezTo>
                    <a:cubicBezTo>
                      <a:pt x="784" y="1160"/>
                      <a:pt x="780" y="1165"/>
                      <a:pt x="775" y="1167"/>
                    </a:cubicBezTo>
                    <a:cubicBezTo>
                      <a:pt x="773" y="1168"/>
                      <a:pt x="772" y="1168"/>
                      <a:pt x="770" y="1167"/>
                    </a:cubicBezTo>
                    <a:cubicBezTo>
                      <a:pt x="769" y="1166"/>
                      <a:pt x="768" y="1165"/>
                      <a:pt x="767" y="1163"/>
                    </a:cubicBezTo>
                    <a:cubicBezTo>
                      <a:pt x="766" y="1160"/>
                      <a:pt x="768" y="1156"/>
                      <a:pt x="772" y="1149"/>
                    </a:cubicBezTo>
                    <a:cubicBezTo>
                      <a:pt x="774" y="1146"/>
                      <a:pt x="774" y="1141"/>
                      <a:pt x="773" y="1139"/>
                    </a:cubicBezTo>
                    <a:cubicBezTo>
                      <a:pt x="772" y="1139"/>
                      <a:pt x="772" y="1139"/>
                      <a:pt x="771" y="1139"/>
                    </a:cubicBezTo>
                    <a:cubicBezTo>
                      <a:pt x="767" y="1140"/>
                      <a:pt x="767" y="1142"/>
                      <a:pt x="767" y="1149"/>
                    </a:cubicBezTo>
                    <a:cubicBezTo>
                      <a:pt x="767" y="1154"/>
                      <a:pt x="765" y="1156"/>
                      <a:pt x="764" y="1159"/>
                    </a:cubicBezTo>
                    <a:cubicBezTo>
                      <a:pt x="762" y="1161"/>
                      <a:pt x="761" y="1162"/>
                      <a:pt x="760" y="1165"/>
                    </a:cubicBezTo>
                    <a:cubicBezTo>
                      <a:pt x="758" y="1173"/>
                      <a:pt x="753" y="1174"/>
                      <a:pt x="751" y="1174"/>
                    </a:cubicBezTo>
                    <a:cubicBezTo>
                      <a:pt x="750" y="1174"/>
                      <a:pt x="749" y="1174"/>
                      <a:pt x="749" y="1174"/>
                    </a:cubicBezTo>
                    <a:cubicBezTo>
                      <a:pt x="749" y="1174"/>
                      <a:pt x="749" y="1175"/>
                      <a:pt x="749" y="1176"/>
                    </a:cubicBezTo>
                    <a:cubicBezTo>
                      <a:pt x="749" y="1177"/>
                      <a:pt x="749" y="1180"/>
                      <a:pt x="748" y="1182"/>
                    </a:cubicBezTo>
                    <a:cubicBezTo>
                      <a:pt x="747" y="1184"/>
                      <a:pt x="746" y="1186"/>
                      <a:pt x="745" y="1187"/>
                    </a:cubicBezTo>
                    <a:cubicBezTo>
                      <a:pt x="742" y="1192"/>
                      <a:pt x="739" y="1197"/>
                      <a:pt x="738" y="1202"/>
                    </a:cubicBezTo>
                    <a:cubicBezTo>
                      <a:pt x="738" y="1207"/>
                      <a:pt x="735" y="1209"/>
                      <a:pt x="734" y="1211"/>
                    </a:cubicBezTo>
                    <a:cubicBezTo>
                      <a:pt x="733" y="1212"/>
                      <a:pt x="733" y="1212"/>
                      <a:pt x="732" y="1212"/>
                    </a:cubicBezTo>
                    <a:cubicBezTo>
                      <a:pt x="732" y="1212"/>
                      <a:pt x="732" y="1212"/>
                      <a:pt x="732" y="1212"/>
                    </a:cubicBezTo>
                    <a:cubicBezTo>
                      <a:pt x="733" y="1212"/>
                      <a:pt x="733" y="1213"/>
                      <a:pt x="734" y="1214"/>
                    </a:cubicBezTo>
                    <a:cubicBezTo>
                      <a:pt x="740" y="1220"/>
                      <a:pt x="740" y="1223"/>
                      <a:pt x="737" y="1229"/>
                    </a:cubicBezTo>
                    <a:cubicBezTo>
                      <a:pt x="736" y="1230"/>
                      <a:pt x="736" y="1231"/>
                      <a:pt x="735" y="1232"/>
                    </a:cubicBezTo>
                    <a:cubicBezTo>
                      <a:pt x="733" y="1235"/>
                      <a:pt x="730" y="1240"/>
                      <a:pt x="730" y="1246"/>
                    </a:cubicBezTo>
                    <a:cubicBezTo>
                      <a:pt x="730" y="1256"/>
                      <a:pt x="720" y="1259"/>
                      <a:pt x="715" y="1261"/>
                    </a:cubicBezTo>
                    <a:cubicBezTo>
                      <a:pt x="712" y="1261"/>
                      <a:pt x="711" y="1265"/>
                      <a:pt x="710" y="1268"/>
                    </a:cubicBezTo>
                    <a:cubicBezTo>
                      <a:pt x="709" y="1271"/>
                      <a:pt x="707" y="1275"/>
                      <a:pt x="704" y="1275"/>
                    </a:cubicBezTo>
                    <a:cubicBezTo>
                      <a:pt x="701" y="1276"/>
                      <a:pt x="698" y="1277"/>
                      <a:pt x="697" y="1279"/>
                    </a:cubicBezTo>
                    <a:cubicBezTo>
                      <a:pt x="697" y="1279"/>
                      <a:pt x="697" y="1280"/>
                      <a:pt x="697" y="1280"/>
                    </a:cubicBezTo>
                    <a:cubicBezTo>
                      <a:pt x="698" y="1282"/>
                      <a:pt x="699" y="1282"/>
                      <a:pt x="700" y="1283"/>
                    </a:cubicBezTo>
                    <a:cubicBezTo>
                      <a:pt x="701" y="1284"/>
                      <a:pt x="702" y="1284"/>
                      <a:pt x="703" y="1285"/>
                    </a:cubicBezTo>
                    <a:cubicBezTo>
                      <a:pt x="705" y="1289"/>
                      <a:pt x="706" y="1292"/>
                      <a:pt x="706" y="1296"/>
                    </a:cubicBezTo>
                    <a:cubicBezTo>
                      <a:pt x="705" y="1300"/>
                      <a:pt x="700" y="1303"/>
                      <a:pt x="696" y="1305"/>
                    </a:cubicBezTo>
                    <a:cubicBezTo>
                      <a:pt x="695" y="1306"/>
                      <a:pt x="693" y="1307"/>
                      <a:pt x="692" y="1308"/>
                    </a:cubicBezTo>
                    <a:cubicBezTo>
                      <a:pt x="685" y="1315"/>
                      <a:pt x="682" y="1315"/>
                      <a:pt x="681" y="1314"/>
                    </a:cubicBezTo>
                    <a:cubicBezTo>
                      <a:pt x="680" y="1314"/>
                      <a:pt x="680" y="1314"/>
                      <a:pt x="680" y="1314"/>
                    </a:cubicBezTo>
                    <a:cubicBezTo>
                      <a:pt x="681" y="1315"/>
                      <a:pt x="681" y="1316"/>
                      <a:pt x="681" y="1317"/>
                    </a:cubicBezTo>
                    <a:cubicBezTo>
                      <a:pt x="682" y="1319"/>
                      <a:pt x="682" y="1320"/>
                      <a:pt x="681" y="1321"/>
                    </a:cubicBezTo>
                    <a:cubicBezTo>
                      <a:pt x="683" y="1320"/>
                      <a:pt x="686" y="1320"/>
                      <a:pt x="688" y="1320"/>
                    </a:cubicBezTo>
                    <a:cubicBezTo>
                      <a:pt x="690" y="1321"/>
                      <a:pt x="692" y="1323"/>
                      <a:pt x="692" y="1326"/>
                    </a:cubicBezTo>
                    <a:cubicBezTo>
                      <a:pt x="693" y="1333"/>
                      <a:pt x="685" y="1335"/>
                      <a:pt x="678" y="1337"/>
                    </a:cubicBezTo>
                    <a:cubicBezTo>
                      <a:pt x="677" y="1338"/>
                      <a:pt x="676" y="1338"/>
                      <a:pt x="675" y="1338"/>
                    </a:cubicBezTo>
                    <a:cubicBezTo>
                      <a:pt x="669" y="1341"/>
                      <a:pt x="663" y="1351"/>
                      <a:pt x="662" y="1356"/>
                    </a:cubicBezTo>
                    <a:cubicBezTo>
                      <a:pt x="663" y="1356"/>
                      <a:pt x="664" y="1356"/>
                      <a:pt x="665" y="1356"/>
                    </a:cubicBezTo>
                    <a:cubicBezTo>
                      <a:pt x="668" y="1355"/>
                      <a:pt x="675" y="1354"/>
                      <a:pt x="677" y="1360"/>
                    </a:cubicBezTo>
                    <a:cubicBezTo>
                      <a:pt x="678" y="1364"/>
                      <a:pt x="677" y="1367"/>
                      <a:pt x="675" y="1369"/>
                    </a:cubicBezTo>
                    <a:cubicBezTo>
                      <a:pt x="674" y="1371"/>
                      <a:pt x="673" y="1374"/>
                      <a:pt x="673" y="1380"/>
                    </a:cubicBezTo>
                    <a:cubicBezTo>
                      <a:pt x="673" y="1388"/>
                      <a:pt x="668" y="1390"/>
                      <a:pt x="665" y="1391"/>
                    </a:cubicBezTo>
                    <a:cubicBezTo>
                      <a:pt x="663" y="1391"/>
                      <a:pt x="662" y="1392"/>
                      <a:pt x="662" y="1393"/>
                    </a:cubicBezTo>
                    <a:cubicBezTo>
                      <a:pt x="662" y="1395"/>
                      <a:pt x="662" y="1395"/>
                      <a:pt x="662" y="1395"/>
                    </a:cubicBezTo>
                    <a:cubicBezTo>
                      <a:pt x="662" y="1395"/>
                      <a:pt x="663" y="1395"/>
                      <a:pt x="663" y="1395"/>
                    </a:cubicBezTo>
                    <a:cubicBezTo>
                      <a:pt x="665" y="1396"/>
                      <a:pt x="668" y="1396"/>
                      <a:pt x="669" y="1399"/>
                    </a:cubicBezTo>
                    <a:cubicBezTo>
                      <a:pt x="670" y="1400"/>
                      <a:pt x="671" y="1401"/>
                      <a:pt x="672" y="1402"/>
                    </a:cubicBezTo>
                    <a:cubicBezTo>
                      <a:pt x="675" y="1405"/>
                      <a:pt x="678" y="1410"/>
                      <a:pt x="678" y="1415"/>
                    </a:cubicBezTo>
                    <a:cubicBezTo>
                      <a:pt x="678" y="1417"/>
                      <a:pt x="678" y="1420"/>
                      <a:pt x="676" y="1421"/>
                    </a:cubicBezTo>
                    <a:cubicBezTo>
                      <a:pt x="674" y="1423"/>
                      <a:pt x="671" y="1421"/>
                      <a:pt x="668" y="1420"/>
                    </a:cubicBezTo>
                    <a:cubicBezTo>
                      <a:pt x="667" y="1419"/>
                      <a:pt x="667" y="1419"/>
                      <a:pt x="667" y="1419"/>
                    </a:cubicBezTo>
                    <a:cubicBezTo>
                      <a:pt x="666" y="1419"/>
                      <a:pt x="665" y="1418"/>
                      <a:pt x="665" y="1418"/>
                    </a:cubicBezTo>
                    <a:cubicBezTo>
                      <a:pt x="660" y="1416"/>
                      <a:pt x="659" y="1415"/>
                      <a:pt x="658" y="1410"/>
                    </a:cubicBezTo>
                    <a:cubicBezTo>
                      <a:pt x="658" y="1410"/>
                      <a:pt x="658" y="1410"/>
                      <a:pt x="657" y="1409"/>
                    </a:cubicBezTo>
                    <a:cubicBezTo>
                      <a:pt x="655" y="1409"/>
                      <a:pt x="649" y="1411"/>
                      <a:pt x="645" y="1413"/>
                    </a:cubicBezTo>
                    <a:cubicBezTo>
                      <a:pt x="641" y="1416"/>
                      <a:pt x="639" y="1418"/>
                      <a:pt x="639" y="1419"/>
                    </a:cubicBezTo>
                    <a:cubicBezTo>
                      <a:pt x="639" y="1419"/>
                      <a:pt x="640" y="1420"/>
                      <a:pt x="641" y="1420"/>
                    </a:cubicBezTo>
                    <a:cubicBezTo>
                      <a:pt x="643" y="1421"/>
                      <a:pt x="643" y="1421"/>
                      <a:pt x="643" y="1421"/>
                    </a:cubicBezTo>
                    <a:cubicBezTo>
                      <a:pt x="650" y="1423"/>
                      <a:pt x="654" y="1425"/>
                      <a:pt x="653" y="1433"/>
                    </a:cubicBezTo>
                    <a:cubicBezTo>
                      <a:pt x="652" y="1440"/>
                      <a:pt x="646" y="1440"/>
                      <a:pt x="642" y="1440"/>
                    </a:cubicBezTo>
                    <a:cubicBezTo>
                      <a:pt x="642" y="1440"/>
                      <a:pt x="641" y="1440"/>
                      <a:pt x="641" y="1440"/>
                    </a:cubicBezTo>
                    <a:cubicBezTo>
                      <a:pt x="641" y="1440"/>
                      <a:pt x="641" y="1440"/>
                      <a:pt x="641" y="1440"/>
                    </a:cubicBezTo>
                    <a:cubicBezTo>
                      <a:pt x="640" y="1440"/>
                      <a:pt x="640" y="1440"/>
                      <a:pt x="640" y="1440"/>
                    </a:cubicBezTo>
                    <a:cubicBezTo>
                      <a:pt x="640" y="1442"/>
                      <a:pt x="639" y="1444"/>
                      <a:pt x="636" y="1444"/>
                    </a:cubicBezTo>
                    <a:cubicBezTo>
                      <a:pt x="635" y="1445"/>
                      <a:pt x="635" y="1445"/>
                      <a:pt x="635" y="1445"/>
                    </a:cubicBezTo>
                    <a:cubicBezTo>
                      <a:pt x="633" y="1445"/>
                      <a:pt x="630" y="1446"/>
                      <a:pt x="628" y="1444"/>
                    </a:cubicBezTo>
                    <a:cubicBezTo>
                      <a:pt x="626" y="1443"/>
                      <a:pt x="625" y="1441"/>
                      <a:pt x="625" y="1438"/>
                    </a:cubicBezTo>
                    <a:cubicBezTo>
                      <a:pt x="624" y="1436"/>
                      <a:pt x="624" y="1436"/>
                      <a:pt x="623" y="1436"/>
                    </a:cubicBezTo>
                    <a:cubicBezTo>
                      <a:pt x="623" y="1435"/>
                      <a:pt x="622" y="1436"/>
                      <a:pt x="622" y="1436"/>
                    </a:cubicBezTo>
                    <a:cubicBezTo>
                      <a:pt x="623" y="1438"/>
                      <a:pt x="624" y="1440"/>
                      <a:pt x="623" y="1442"/>
                    </a:cubicBezTo>
                    <a:cubicBezTo>
                      <a:pt x="622" y="1444"/>
                      <a:pt x="621" y="1446"/>
                      <a:pt x="618" y="1447"/>
                    </a:cubicBezTo>
                    <a:cubicBezTo>
                      <a:pt x="617" y="1447"/>
                      <a:pt x="617" y="1448"/>
                      <a:pt x="617" y="1449"/>
                    </a:cubicBezTo>
                    <a:cubicBezTo>
                      <a:pt x="617" y="1450"/>
                      <a:pt x="617" y="1451"/>
                      <a:pt x="620" y="1450"/>
                    </a:cubicBezTo>
                    <a:cubicBezTo>
                      <a:pt x="624" y="1450"/>
                      <a:pt x="627" y="1449"/>
                      <a:pt x="629" y="1451"/>
                    </a:cubicBezTo>
                    <a:cubicBezTo>
                      <a:pt x="630" y="1453"/>
                      <a:pt x="629" y="1456"/>
                      <a:pt x="628" y="1459"/>
                    </a:cubicBezTo>
                    <a:cubicBezTo>
                      <a:pt x="626" y="1464"/>
                      <a:pt x="624" y="1465"/>
                      <a:pt x="621" y="1466"/>
                    </a:cubicBezTo>
                    <a:cubicBezTo>
                      <a:pt x="620" y="1466"/>
                      <a:pt x="619" y="1466"/>
                      <a:pt x="617" y="1468"/>
                    </a:cubicBezTo>
                    <a:cubicBezTo>
                      <a:pt x="614" y="1472"/>
                      <a:pt x="609" y="1471"/>
                      <a:pt x="606" y="1471"/>
                    </a:cubicBezTo>
                    <a:cubicBezTo>
                      <a:pt x="604" y="1470"/>
                      <a:pt x="602" y="1470"/>
                      <a:pt x="602" y="1470"/>
                    </a:cubicBezTo>
                    <a:cubicBezTo>
                      <a:pt x="601" y="1471"/>
                      <a:pt x="601" y="1472"/>
                      <a:pt x="601" y="1472"/>
                    </a:cubicBezTo>
                    <a:cubicBezTo>
                      <a:pt x="602" y="1472"/>
                      <a:pt x="604" y="1472"/>
                      <a:pt x="605" y="1472"/>
                    </a:cubicBezTo>
                    <a:cubicBezTo>
                      <a:pt x="605" y="1471"/>
                      <a:pt x="606" y="1471"/>
                      <a:pt x="607" y="1471"/>
                    </a:cubicBezTo>
                    <a:cubicBezTo>
                      <a:pt x="609" y="1471"/>
                      <a:pt x="611" y="1472"/>
                      <a:pt x="612" y="1474"/>
                    </a:cubicBezTo>
                    <a:cubicBezTo>
                      <a:pt x="614" y="1477"/>
                      <a:pt x="612" y="1480"/>
                      <a:pt x="610" y="1485"/>
                    </a:cubicBezTo>
                    <a:cubicBezTo>
                      <a:pt x="604" y="1498"/>
                      <a:pt x="600" y="1498"/>
                      <a:pt x="598" y="1498"/>
                    </a:cubicBezTo>
                    <a:cubicBezTo>
                      <a:pt x="598" y="1498"/>
                      <a:pt x="596" y="1498"/>
                      <a:pt x="594" y="1496"/>
                    </a:cubicBezTo>
                    <a:cubicBezTo>
                      <a:pt x="593" y="1493"/>
                      <a:pt x="590" y="1494"/>
                      <a:pt x="584" y="1496"/>
                    </a:cubicBezTo>
                    <a:cubicBezTo>
                      <a:pt x="585" y="1496"/>
                      <a:pt x="587" y="1498"/>
                      <a:pt x="588" y="1499"/>
                    </a:cubicBezTo>
                    <a:cubicBezTo>
                      <a:pt x="588" y="1499"/>
                      <a:pt x="588" y="1499"/>
                      <a:pt x="588" y="1499"/>
                    </a:cubicBezTo>
                    <a:cubicBezTo>
                      <a:pt x="589" y="1500"/>
                      <a:pt x="591" y="1502"/>
                      <a:pt x="590" y="1505"/>
                    </a:cubicBezTo>
                    <a:cubicBezTo>
                      <a:pt x="589" y="1508"/>
                      <a:pt x="588" y="1509"/>
                      <a:pt x="587" y="1511"/>
                    </a:cubicBezTo>
                    <a:cubicBezTo>
                      <a:pt x="586" y="1512"/>
                      <a:pt x="584" y="1513"/>
                      <a:pt x="582" y="1512"/>
                    </a:cubicBezTo>
                    <a:cubicBezTo>
                      <a:pt x="581" y="1511"/>
                      <a:pt x="580" y="1510"/>
                      <a:pt x="580" y="1507"/>
                    </a:cubicBezTo>
                    <a:cubicBezTo>
                      <a:pt x="580" y="1507"/>
                      <a:pt x="580" y="1507"/>
                      <a:pt x="580" y="1507"/>
                    </a:cubicBezTo>
                    <a:cubicBezTo>
                      <a:pt x="580" y="1506"/>
                      <a:pt x="579" y="1505"/>
                      <a:pt x="579" y="1505"/>
                    </a:cubicBezTo>
                    <a:cubicBezTo>
                      <a:pt x="579" y="1504"/>
                      <a:pt x="579" y="1503"/>
                      <a:pt x="580" y="1503"/>
                    </a:cubicBezTo>
                    <a:cubicBezTo>
                      <a:pt x="580" y="1502"/>
                      <a:pt x="580" y="1502"/>
                      <a:pt x="581" y="1501"/>
                    </a:cubicBezTo>
                    <a:cubicBezTo>
                      <a:pt x="581" y="1500"/>
                      <a:pt x="581" y="1499"/>
                      <a:pt x="581" y="1499"/>
                    </a:cubicBezTo>
                    <a:cubicBezTo>
                      <a:pt x="581" y="1498"/>
                      <a:pt x="581" y="1497"/>
                      <a:pt x="582" y="1497"/>
                    </a:cubicBezTo>
                    <a:cubicBezTo>
                      <a:pt x="582" y="1497"/>
                      <a:pt x="581" y="1497"/>
                      <a:pt x="581" y="1497"/>
                    </a:cubicBezTo>
                    <a:cubicBezTo>
                      <a:pt x="577" y="1499"/>
                      <a:pt x="571" y="1501"/>
                      <a:pt x="567" y="1499"/>
                    </a:cubicBezTo>
                    <a:cubicBezTo>
                      <a:pt x="565" y="1498"/>
                      <a:pt x="564" y="1496"/>
                      <a:pt x="564" y="1494"/>
                    </a:cubicBezTo>
                    <a:cubicBezTo>
                      <a:pt x="564" y="1493"/>
                      <a:pt x="564" y="1493"/>
                      <a:pt x="564" y="1493"/>
                    </a:cubicBezTo>
                    <a:cubicBezTo>
                      <a:pt x="564" y="1493"/>
                      <a:pt x="563" y="1493"/>
                      <a:pt x="563" y="1493"/>
                    </a:cubicBezTo>
                    <a:cubicBezTo>
                      <a:pt x="562" y="1493"/>
                      <a:pt x="562" y="1494"/>
                      <a:pt x="562" y="1495"/>
                    </a:cubicBezTo>
                    <a:cubicBezTo>
                      <a:pt x="562" y="1496"/>
                      <a:pt x="563" y="1497"/>
                      <a:pt x="563" y="1498"/>
                    </a:cubicBezTo>
                    <a:cubicBezTo>
                      <a:pt x="563" y="1502"/>
                      <a:pt x="564" y="1505"/>
                      <a:pt x="562" y="1507"/>
                    </a:cubicBezTo>
                    <a:cubicBezTo>
                      <a:pt x="561" y="1509"/>
                      <a:pt x="560" y="1509"/>
                      <a:pt x="558" y="1509"/>
                    </a:cubicBezTo>
                    <a:cubicBezTo>
                      <a:pt x="547" y="1511"/>
                      <a:pt x="544" y="1512"/>
                      <a:pt x="543" y="1513"/>
                    </a:cubicBezTo>
                    <a:cubicBezTo>
                      <a:pt x="543" y="1513"/>
                      <a:pt x="543" y="1513"/>
                      <a:pt x="543" y="1513"/>
                    </a:cubicBezTo>
                    <a:cubicBezTo>
                      <a:pt x="544" y="1514"/>
                      <a:pt x="546" y="1514"/>
                      <a:pt x="550" y="1513"/>
                    </a:cubicBezTo>
                    <a:cubicBezTo>
                      <a:pt x="556" y="1512"/>
                      <a:pt x="559" y="1514"/>
                      <a:pt x="562" y="1516"/>
                    </a:cubicBezTo>
                    <a:cubicBezTo>
                      <a:pt x="563" y="1516"/>
                      <a:pt x="563" y="1517"/>
                      <a:pt x="564" y="1517"/>
                    </a:cubicBezTo>
                    <a:cubicBezTo>
                      <a:pt x="565" y="1518"/>
                      <a:pt x="566" y="1519"/>
                      <a:pt x="566" y="1521"/>
                    </a:cubicBezTo>
                    <a:cubicBezTo>
                      <a:pt x="565" y="1525"/>
                      <a:pt x="560" y="1531"/>
                      <a:pt x="555" y="1533"/>
                    </a:cubicBezTo>
                    <a:cubicBezTo>
                      <a:pt x="554" y="1534"/>
                      <a:pt x="554" y="1534"/>
                      <a:pt x="554" y="1534"/>
                    </a:cubicBezTo>
                    <a:cubicBezTo>
                      <a:pt x="550" y="1536"/>
                      <a:pt x="550" y="1536"/>
                      <a:pt x="550" y="1539"/>
                    </a:cubicBezTo>
                    <a:cubicBezTo>
                      <a:pt x="550" y="1543"/>
                      <a:pt x="548" y="1546"/>
                      <a:pt x="546" y="1549"/>
                    </a:cubicBezTo>
                    <a:cubicBezTo>
                      <a:pt x="545" y="1550"/>
                      <a:pt x="544" y="1551"/>
                      <a:pt x="543" y="1552"/>
                    </a:cubicBezTo>
                    <a:cubicBezTo>
                      <a:pt x="541" y="1556"/>
                      <a:pt x="537" y="1561"/>
                      <a:pt x="534" y="1561"/>
                    </a:cubicBezTo>
                    <a:cubicBezTo>
                      <a:pt x="533" y="1561"/>
                      <a:pt x="532" y="1560"/>
                      <a:pt x="531" y="1560"/>
                    </a:cubicBezTo>
                    <a:cubicBezTo>
                      <a:pt x="530" y="1558"/>
                      <a:pt x="531" y="1556"/>
                      <a:pt x="532" y="1553"/>
                    </a:cubicBezTo>
                    <a:cubicBezTo>
                      <a:pt x="532" y="1552"/>
                      <a:pt x="533" y="1551"/>
                      <a:pt x="533" y="1550"/>
                    </a:cubicBezTo>
                    <a:cubicBezTo>
                      <a:pt x="533" y="1550"/>
                      <a:pt x="533" y="1550"/>
                      <a:pt x="532" y="1550"/>
                    </a:cubicBezTo>
                    <a:cubicBezTo>
                      <a:pt x="531" y="1551"/>
                      <a:pt x="531" y="1552"/>
                      <a:pt x="531" y="1553"/>
                    </a:cubicBezTo>
                    <a:cubicBezTo>
                      <a:pt x="530" y="1557"/>
                      <a:pt x="527" y="1558"/>
                      <a:pt x="523" y="1559"/>
                    </a:cubicBezTo>
                    <a:cubicBezTo>
                      <a:pt x="520" y="1559"/>
                      <a:pt x="518" y="1560"/>
                      <a:pt x="516" y="1561"/>
                    </a:cubicBezTo>
                    <a:cubicBezTo>
                      <a:pt x="514" y="1562"/>
                      <a:pt x="513" y="1564"/>
                      <a:pt x="511" y="1567"/>
                    </a:cubicBezTo>
                    <a:cubicBezTo>
                      <a:pt x="509" y="1570"/>
                      <a:pt x="507" y="1573"/>
                      <a:pt x="503" y="1574"/>
                    </a:cubicBezTo>
                    <a:cubicBezTo>
                      <a:pt x="500" y="1575"/>
                      <a:pt x="500" y="1576"/>
                      <a:pt x="498" y="1578"/>
                    </a:cubicBezTo>
                    <a:cubicBezTo>
                      <a:pt x="497" y="1580"/>
                      <a:pt x="496" y="1582"/>
                      <a:pt x="494" y="1584"/>
                    </a:cubicBezTo>
                    <a:cubicBezTo>
                      <a:pt x="489" y="1591"/>
                      <a:pt x="487" y="1591"/>
                      <a:pt x="480" y="1589"/>
                    </a:cubicBezTo>
                    <a:cubicBezTo>
                      <a:pt x="478" y="1589"/>
                      <a:pt x="478" y="1589"/>
                      <a:pt x="478" y="1589"/>
                    </a:cubicBezTo>
                    <a:cubicBezTo>
                      <a:pt x="473" y="1588"/>
                      <a:pt x="472" y="1590"/>
                      <a:pt x="469" y="1597"/>
                    </a:cubicBezTo>
                    <a:cubicBezTo>
                      <a:pt x="469" y="1598"/>
                      <a:pt x="469" y="1599"/>
                      <a:pt x="468" y="1600"/>
                    </a:cubicBezTo>
                    <a:cubicBezTo>
                      <a:pt x="466" y="1605"/>
                      <a:pt x="464" y="1609"/>
                      <a:pt x="463" y="1612"/>
                    </a:cubicBezTo>
                    <a:cubicBezTo>
                      <a:pt x="461" y="1615"/>
                      <a:pt x="459" y="1618"/>
                      <a:pt x="458" y="1622"/>
                    </a:cubicBezTo>
                    <a:cubicBezTo>
                      <a:pt x="456" y="1626"/>
                      <a:pt x="453" y="1627"/>
                      <a:pt x="450" y="1628"/>
                    </a:cubicBezTo>
                    <a:cubicBezTo>
                      <a:pt x="446" y="1630"/>
                      <a:pt x="443" y="1631"/>
                      <a:pt x="443" y="1638"/>
                    </a:cubicBezTo>
                    <a:cubicBezTo>
                      <a:pt x="443" y="1647"/>
                      <a:pt x="439" y="1651"/>
                      <a:pt x="436" y="1653"/>
                    </a:cubicBezTo>
                    <a:cubicBezTo>
                      <a:pt x="432" y="1656"/>
                      <a:pt x="427" y="1656"/>
                      <a:pt x="423" y="1654"/>
                    </a:cubicBezTo>
                    <a:cubicBezTo>
                      <a:pt x="420" y="1653"/>
                      <a:pt x="419" y="1654"/>
                      <a:pt x="417" y="1658"/>
                    </a:cubicBezTo>
                    <a:cubicBezTo>
                      <a:pt x="416" y="1658"/>
                      <a:pt x="416" y="1659"/>
                      <a:pt x="415" y="1659"/>
                    </a:cubicBezTo>
                    <a:cubicBezTo>
                      <a:pt x="412" y="1664"/>
                      <a:pt x="409" y="1666"/>
                      <a:pt x="402" y="1666"/>
                    </a:cubicBezTo>
                    <a:cubicBezTo>
                      <a:pt x="397" y="1666"/>
                      <a:pt x="396" y="1666"/>
                      <a:pt x="390" y="1670"/>
                    </a:cubicBezTo>
                    <a:cubicBezTo>
                      <a:pt x="382" y="1675"/>
                      <a:pt x="380" y="1675"/>
                      <a:pt x="376" y="1671"/>
                    </a:cubicBezTo>
                    <a:cubicBezTo>
                      <a:pt x="375" y="1669"/>
                      <a:pt x="373" y="1668"/>
                      <a:pt x="371" y="1666"/>
                    </a:cubicBezTo>
                    <a:cubicBezTo>
                      <a:pt x="368" y="1665"/>
                      <a:pt x="368" y="1665"/>
                      <a:pt x="364" y="1668"/>
                    </a:cubicBezTo>
                    <a:cubicBezTo>
                      <a:pt x="362" y="1669"/>
                      <a:pt x="361" y="1671"/>
                      <a:pt x="361" y="1673"/>
                    </a:cubicBezTo>
                    <a:cubicBezTo>
                      <a:pt x="361" y="1673"/>
                      <a:pt x="361" y="1673"/>
                      <a:pt x="361" y="1673"/>
                    </a:cubicBezTo>
                    <a:cubicBezTo>
                      <a:pt x="362" y="1673"/>
                      <a:pt x="363" y="1673"/>
                      <a:pt x="364" y="1673"/>
                    </a:cubicBezTo>
                    <a:cubicBezTo>
                      <a:pt x="365" y="1675"/>
                      <a:pt x="365" y="1677"/>
                      <a:pt x="365" y="1680"/>
                    </a:cubicBezTo>
                    <a:cubicBezTo>
                      <a:pt x="365" y="1681"/>
                      <a:pt x="365" y="1682"/>
                      <a:pt x="364" y="1683"/>
                    </a:cubicBezTo>
                    <a:cubicBezTo>
                      <a:pt x="362" y="1684"/>
                      <a:pt x="360" y="1684"/>
                      <a:pt x="358" y="1683"/>
                    </a:cubicBezTo>
                    <a:cubicBezTo>
                      <a:pt x="355" y="1683"/>
                      <a:pt x="353" y="1682"/>
                      <a:pt x="350" y="1683"/>
                    </a:cubicBezTo>
                    <a:cubicBezTo>
                      <a:pt x="345" y="1684"/>
                      <a:pt x="341" y="1683"/>
                      <a:pt x="339" y="1680"/>
                    </a:cubicBezTo>
                    <a:cubicBezTo>
                      <a:pt x="339" y="1680"/>
                      <a:pt x="338" y="1677"/>
                      <a:pt x="341" y="1674"/>
                    </a:cubicBezTo>
                    <a:cubicBezTo>
                      <a:pt x="341" y="1674"/>
                      <a:pt x="341" y="1674"/>
                      <a:pt x="341" y="1674"/>
                    </a:cubicBezTo>
                    <a:cubicBezTo>
                      <a:pt x="341" y="1674"/>
                      <a:pt x="340" y="1674"/>
                      <a:pt x="339" y="1674"/>
                    </a:cubicBezTo>
                    <a:cubicBezTo>
                      <a:pt x="335" y="1676"/>
                      <a:pt x="328" y="1676"/>
                      <a:pt x="322" y="1676"/>
                    </a:cubicBezTo>
                    <a:cubicBezTo>
                      <a:pt x="319" y="1676"/>
                      <a:pt x="318" y="1677"/>
                      <a:pt x="317" y="1679"/>
                    </a:cubicBezTo>
                    <a:cubicBezTo>
                      <a:pt x="317" y="1680"/>
                      <a:pt x="317" y="1681"/>
                      <a:pt x="316" y="1682"/>
                    </a:cubicBezTo>
                    <a:cubicBezTo>
                      <a:pt x="315" y="1683"/>
                      <a:pt x="314" y="1684"/>
                      <a:pt x="313" y="1685"/>
                    </a:cubicBezTo>
                    <a:cubicBezTo>
                      <a:pt x="312" y="1687"/>
                      <a:pt x="310" y="1689"/>
                      <a:pt x="309" y="1692"/>
                    </a:cubicBezTo>
                    <a:cubicBezTo>
                      <a:pt x="307" y="1696"/>
                      <a:pt x="304" y="1695"/>
                      <a:pt x="302" y="1695"/>
                    </a:cubicBezTo>
                    <a:cubicBezTo>
                      <a:pt x="300" y="1695"/>
                      <a:pt x="299" y="1694"/>
                      <a:pt x="298" y="1695"/>
                    </a:cubicBezTo>
                    <a:cubicBezTo>
                      <a:pt x="296" y="1696"/>
                      <a:pt x="294" y="1696"/>
                      <a:pt x="292" y="1695"/>
                    </a:cubicBezTo>
                    <a:cubicBezTo>
                      <a:pt x="290" y="1694"/>
                      <a:pt x="290" y="1691"/>
                      <a:pt x="290" y="1687"/>
                    </a:cubicBezTo>
                    <a:cubicBezTo>
                      <a:pt x="290" y="1682"/>
                      <a:pt x="292" y="1679"/>
                      <a:pt x="293" y="1677"/>
                    </a:cubicBezTo>
                    <a:cubicBezTo>
                      <a:pt x="293" y="1677"/>
                      <a:pt x="293" y="1677"/>
                      <a:pt x="293" y="1677"/>
                    </a:cubicBezTo>
                    <a:cubicBezTo>
                      <a:pt x="291" y="1678"/>
                      <a:pt x="287" y="1681"/>
                      <a:pt x="283" y="1682"/>
                    </a:cubicBezTo>
                    <a:cubicBezTo>
                      <a:pt x="282" y="1683"/>
                      <a:pt x="282" y="1683"/>
                      <a:pt x="282" y="1683"/>
                    </a:cubicBezTo>
                    <a:cubicBezTo>
                      <a:pt x="279" y="1684"/>
                      <a:pt x="278" y="1684"/>
                      <a:pt x="277" y="1687"/>
                    </a:cubicBezTo>
                    <a:cubicBezTo>
                      <a:pt x="277" y="1687"/>
                      <a:pt x="277" y="1687"/>
                      <a:pt x="278" y="1688"/>
                    </a:cubicBezTo>
                    <a:cubicBezTo>
                      <a:pt x="278" y="1690"/>
                      <a:pt x="280" y="1692"/>
                      <a:pt x="278" y="1694"/>
                    </a:cubicBezTo>
                    <a:cubicBezTo>
                      <a:pt x="278" y="1695"/>
                      <a:pt x="279" y="1695"/>
                      <a:pt x="279" y="1695"/>
                    </a:cubicBezTo>
                    <a:cubicBezTo>
                      <a:pt x="281" y="1697"/>
                      <a:pt x="283" y="1699"/>
                      <a:pt x="283" y="1701"/>
                    </a:cubicBezTo>
                    <a:cubicBezTo>
                      <a:pt x="283" y="1701"/>
                      <a:pt x="283" y="1701"/>
                      <a:pt x="283" y="1701"/>
                    </a:cubicBezTo>
                    <a:cubicBezTo>
                      <a:pt x="284" y="1701"/>
                      <a:pt x="285" y="1701"/>
                      <a:pt x="286" y="1701"/>
                    </a:cubicBezTo>
                    <a:cubicBezTo>
                      <a:pt x="287" y="1702"/>
                      <a:pt x="287" y="1703"/>
                      <a:pt x="287" y="1704"/>
                    </a:cubicBezTo>
                    <a:cubicBezTo>
                      <a:pt x="287" y="1706"/>
                      <a:pt x="286" y="1707"/>
                      <a:pt x="284" y="1707"/>
                    </a:cubicBezTo>
                    <a:cubicBezTo>
                      <a:pt x="284" y="1707"/>
                      <a:pt x="284" y="1707"/>
                      <a:pt x="284" y="1707"/>
                    </a:cubicBezTo>
                    <a:cubicBezTo>
                      <a:pt x="283" y="1707"/>
                      <a:pt x="283" y="1707"/>
                      <a:pt x="283" y="1707"/>
                    </a:cubicBezTo>
                    <a:cubicBezTo>
                      <a:pt x="282" y="1707"/>
                      <a:pt x="281" y="1706"/>
                      <a:pt x="281" y="1705"/>
                    </a:cubicBezTo>
                    <a:cubicBezTo>
                      <a:pt x="281" y="1705"/>
                      <a:pt x="281" y="1705"/>
                      <a:pt x="281" y="1705"/>
                    </a:cubicBezTo>
                    <a:cubicBezTo>
                      <a:pt x="279" y="1706"/>
                      <a:pt x="277" y="1707"/>
                      <a:pt x="275" y="1706"/>
                    </a:cubicBezTo>
                    <a:cubicBezTo>
                      <a:pt x="273" y="1705"/>
                      <a:pt x="271" y="1703"/>
                      <a:pt x="270" y="1700"/>
                    </a:cubicBezTo>
                    <a:cubicBezTo>
                      <a:pt x="269" y="1697"/>
                      <a:pt x="264" y="1695"/>
                      <a:pt x="261" y="1696"/>
                    </a:cubicBezTo>
                    <a:cubicBezTo>
                      <a:pt x="260" y="1696"/>
                      <a:pt x="260" y="1697"/>
                      <a:pt x="260" y="1697"/>
                    </a:cubicBezTo>
                    <a:cubicBezTo>
                      <a:pt x="261" y="1703"/>
                      <a:pt x="256" y="1704"/>
                      <a:pt x="255" y="1704"/>
                    </a:cubicBezTo>
                    <a:cubicBezTo>
                      <a:pt x="255" y="1704"/>
                      <a:pt x="256" y="1704"/>
                      <a:pt x="258" y="1704"/>
                    </a:cubicBezTo>
                    <a:cubicBezTo>
                      <a:pt x="260" y="1703"/>
                      <a:pt x="263" y="1704"/>
                      <a:pt x="264" y="1705"/>
                    </a:cubicBezTo>
                    <a:cubicBezTo>
                      <a:pt x="266" y="1707"/>
                      <a:pt x="267" y="1710"/>
                      <a:pt x="267" y="1712"/>
                    </a:cubicBezTo>
                    <a:cubicBezTo>
                      <a:pt x="267" y="1716"/>
                      <a:pt x="262" y="1716"/>
                      <a:pt x="260" y="1716"/>
                    </a:cubicBezTo>
                    <a:cubicBezTo>
                      <a:pt x="260" y="1715"/>
                      <a:pt x="259" y="1715"/>
                      <a:pt x="259" y="1715"/>
                    </a:cubicBezTo>
                    <a:cubicBezTo>
                      <a:pt x="259" y="1718"/>
                      <a:pt x="259" y="1721"/>
                      <a:pt x="258" y="1722"/>
                    </a:cubicBezTo>
                    <a:cubicBezTo>
                      <a:pt x="256" y="1723"/>
                      <a:pt x="254" y="1722"/>
                      <a:pt x="252" y="1721"/>
                    </a:cubicBezTo>
                    <a:cubicBezTo>
                      <a:pt x="251" y="1720"/>
                      <a:pt x="249" y="1721"/>
                      <a:pt x="247" y="1721"/>
                    </a:cubicBezTo>
                    <a:cubicBezTo>
                      <a:pt x="245" y="1721"/>
                      <a:pt x="241" y="1722"/>
                      <a:pt x="238" y="1719"/>
                    </a:cubicBezTo>
                    <a:cubicBezTo>
                      <a:pt x="236" y="1718"/>
                      <a:pt x="236" y="1718"/>
                      <a:pt x="233" y="1718"/>
                    </a:cubicBezTo>
                    <a:cubicBezTo>
                      <a:pt x="232" y="1718"/>
                      <a:pt x="231" y="1718"/>
                      <a:pt x="229" y="1718"/>
                    </a:cubicBezTo>
                    <a:cubicBezTo>
                      <a:pt x="225" y="1718"/>
                      <a:pt x="224" y="1715"/>
                      <a:pt x="223" y="1714"/>
                    </a:cubicBezTo>
                    <a:cubicBezTo>
                      <a:pt x="223" y="1711"/>
                      <a:pt x="225" y="1708"/>
                      <a:pt x="228" y="1706"/>
                    </a:cubicBezTo>
                    <a:cubicBezTo>
                      <a:pt x="228" y="1706"/>
                      <a:pt x="229" y="1706"/>
                      <a:pt x="229" y="1706"/>
                    </a:cubicBezTo>
                    <a:cubicBezTo>
                      <a:pt x="229" y="1705"/>
                      <a:pt x="228" y="1705"/>
                      <a:pt x="227" y="1704"/>
                    </a:cubicBezTo>
                    <a:cubicBezTo>
                      <a:pt x="218" y="1701"/>
                      <a:pt x="217" y="1698"/>
                      <a:pt x="214" y="1689"/>
                    </a:cubicBezTo>
                    <a:cubicBezTo>
                      <a:pt x="212" y="1681"/>
                      <a:pt x="211" y="1680"/>
                      <a:pt x="204" y="1681"/>
                    </a:cubicBezTo>
                    <a:cubicBezTo>
                      <a:pt x="196" y="1682"/>
                      <a:pt x="194" y="1675"/>
                      <a:pt x="192" y="1669"/>
                    </a:cubicBezTo>
                    <a:cubicBezTo>
                      <a:pt x="191" y="1667"/>
                      <a:pt x="190" y="1665"/>
                      <a:pt x="190" y="1663"/>
                    </a:cubicBezTo>
                    <a:cubicBezTo>
                      <a:pt x="190" y="1666"/>
                      <a:pt x="190" y="1669"/>
                      <a:pt x="191" y="1671"/>
                    </a:cubicBezTo>
                    <a:cubicBezTo>
                      <a:pt x="191" y="1673"/>
                      <a:pt x="192" y="1674"/>
                      <a:pt x="194" y="1676"/>
                    </a:cubicBezTo>
                    <a:cubicBezTo>
                      <a:pt x="195" y="1678"/>
                      <a:pt x="197" y="1681"/>
                      <a:pt x="199" y="1684"/>
                    </a:cubicBezTo>
                    <a:cubicBezTo>
                      <a:pt x="203" y="1691"/>
                      <a:pt x="198" y="1694"/>
                      <a:pt x="196" y="1695"/>
                    </a:cubicBezTo>
                    <a:cubicBezTo>
                      <a:pt x="196" y="1695"/>
                      <a:pt x="195" y="1695"/>
                      <a:pt x="195" y="1696"/>
                    </a:cubicBezTo>
                    <a:cubicBezTo>
                      <a:pt x="195" y="1696"/>
                      <a:pt x="195" y="1696"/>
                      <a:pt x="195" y="1696"/>
                    </a:cubicBezTo>
                    <a:cubicBezTo>
                      <a:pt x="197" y="1699"/>
                      <a:pt x="198" y="1703"/>
                      <a:pt x="199" y="1706"/>
                    </a:cubicBezTo>
                    <a:cubicBezTo>
                      <a:pt x="200" y="1709"/>
                      <a:pt x="200" y="1712"/>
                      <a:pt x="201" y="1713"/>
                    </a:cubicBezTo>
                    <a:cubicBezTo>
                      <a:pt x="204" y="1717"/>
                      <a:pt x="206" y="1724"/>
                      <a:pt x="202" y="1736"/>
                    </a:cubicBezTo>
                    <a:cubicBezTo>
                      <a:pt x="199" y="1743"/>
                      <a:pt x="194" y="1743"/>
                      <a:pt x="192" y="1743"/>
                    </a:cubicBezTo>
                    <a:cubicBezTo>
                      <a:pt x="188" y="1742"/>
                      <a:pt x="184" y="1739"/>
                      <a:pt x="184" y="1735"/>
                    </a:cubicBezTo>
                    <a:cubicBezTo>
                      <a:pt x="184" y="1733"/>
                      <a:pt x="183" y="1732"/>
                      <a:pt x="181" y="1730"/>
                    </a:cubicBezTo>
                    <a:cubicBezTo>
                      <a:pt x="179" y="1728"/>
                      <a:pt x="177" y="1726"/>
                      <a:pt x="175" y="1721"/>
                    </a:cubicBezTo>
                    <a:cubicBezTo>
                      <a:pt x="175" y="1721"/>
                      <a:pt x="175" y="1721"/>
                      <a:pt x="175" y="1720"/>
                    </a:cubicBezTo>
                    <a:cubicBezTo>
                      <a:pt x="174" y="1721"/>
                      <a:pt x="174" y="1724"/>
                      <a:pt x="174" y="1726"/>
                    </a:cubicBezTo>
                    <a:cubicBezTo>
                      <a:pt x="176" y="1730"/>
                      <a:pt x="175" y="1732"/>
                      <a:pt x="174" y="1735"/>
                    </a:cubicBezTo>
                    <a:cubicBezTo>
                      <a:pt x="174" y="1736"/>
                      <a:pt x="173" y="1738"/>
                      <a:pt x="173" y="1740"/>
                    </a:cubicBezTo>
                    <a:cubicBezTo>
                      <a:pt x="174" y="1745"/>
                      <a:pt x="170" y="1748"/>
                      <a:pt x="167" y="1748"/>
                    </a:cubicBezTo>
                    <a:cubicBezTo>
                      <a:pt x="163" y="1749"/>
                      <a:pt x="159" y="1747"/>
                      <a:pt x="158" y="1743"/>
                    </a:cubicBezTo>
                    <a:cubicBezTo>
                      <a:pt x="156" y="1738"/>
                      <a:pt x="159" y="1732"/>
                      <a:pt x="160" y="1727"/>
                    </a:cubicBezTo>
                    <a:cubicBezTo>
                      <a:pt x="161" y="1726"/>
                      <a:pt x="161" y="1725"/>
                      <a:pt x="161" y="1724"/>
                    </a:cubicBezTo>
                    <a:cubicBezTo>
                      <a:pt x="162" y="1724"/>
                      <a:pt x="162" y="1723"/>
                      <a:pt x="162" y="1723"/>
                    </a:cubicBezTo>
                    <a:cubicBezTo>
                      <a:pt x="161" y="1723"/>
                      <a:pt x="159" y="1722"/>
                      <a:pt x="156" y="1722"/>
                    </a:cubicBezTo>
                    <a:cubicBezTo>
                      <a:pt x="154" y="1722"/>
                      <a:pt x="154" y="1722"/>
                      <a:pt x="154" y="1722"/>
                    </a:cubicBezTo>
                    <a:cubicBezTo>
                      <a:pt x="153" y="1723"/>
                      <a:pt x="154" y="1727"/>
                      <a:pt x="155" y="1730"/>
                    </a:cubicBezTo>
                    <a:cubicBezTo>
                      <a:pt x="156" y="1737"/>
                      <a:pt x="154" y="1746"/>
                      <a:pt x="152" y="1754"/>
                    </a:cubicBezTo>
                    <a:cubicBezTo>
                      <a:pt x="152" y="1755"/>
                      <a:pt x="152" y="1755"/>
                      <a:pt x="152" y="1755"/>
                    </a:cubicBezTo>
                    <a:cubicBezTo>
                      <a:pt x="151" y="1761"/>
                      <a:pt x="146" y="1764"/>
                      <a:pt x="142" y="1764"/>
                    </a:cubicBezTo>
                    <a:cubicBezTo>
                      <a:pt x="140" y="1764"/>
                      <a:pt x="138" y="1763"/>
                      <a:pt x="138" y="1760"/>
                    </a:cubicBezTo>
                    <a:cubicBezTo>
                      <a:pt x="138" y="1760"/>
                      <a:pt x="138" y="1760"/>
                      <a:pt x="138" y="1760"/>
                    </a:cubicBezTo>
                    <a:cubicBezTo>
                      <a:pt x="138" y="1756"/>
                      <a:pt x="138" y="1755"/>
                      <a:pt x="135" y="1755"/>
                    </a:cubicBezTo>
                    <a:cubicBezTo>
                      <a:pt x="135" y="1755"/>
                      <a:pt x="135" y="1755"/>
                      <a:pt x="135" y="1755"/>
                    </a:cubicBezTo>
                    <a:cubicBezTo>
                      <a:pt x="132" y="1755"/>
                      <a:pt x="126" y="1761"/>
                      <a:pt x="124" y="1765"/>
                    </a:cubicBezTo>
                    <a:cubicBezTo>
                      <a:pt x="122" y="1769"/>
                      <a:pt x="120" y="1775"/>
                      <a:pt x="112" y="1773"/>
                    </a:cubicBezTo>
                    <a:cubicBezTo>
                      <a:pt x="105" y="1772"/>
                      <a:pt x="103" y="1772"/>
                      <a:pt x="102" y="1774"/>
                    </a:cubicBezTo>
                    <a:cubicBezTo>
                      <a:pt x="100" y="1777"/>
                      <a:pt x="98" y="1779"/>
                      <a:pt x="94" y="1779"/>
                    </a:cubicBezTo>
                    <a:cubicBezTo>
                      <a:pt x="91" y="1780"/>
                      <a:pt x="88" y="1779"/>
                      <a:pt x="85" y="1777"/>
                    </a:cubicBezTo>
                    <a:cubicBezTo>
                      <a:pt x="81" y="1774"/>
                      <a:pt x="81" y="1771"/>
                      <a:pt x="81" y="1769"/>
                    </a:cubicBezTo>
                    <a:cubicBezTo>
                      <a:pt x="80" y="1767"/>
                      <a:pt x="80" y="1767"/>
                      <a:pt x="78" y="1766"/>
                    </a:cubicBezTo>
                    <a:cubicBezTo>
                      <a:pt x="75" y="1765"/>
                      <a:pt x="73" y="1767"/>
                      <a:pt x="69" y="1771"/>
                    </a:cubicBezTo>
                    <a:cubicBezTo>
                      <a:pt x="67" y="1773"/>
                      <a:pt x="66" y="1774"/>
                      <a:pt x="64" y="1776"/>
                    </a:cubicBezTo>
                    <a:cubicBezTo>
                      <a:pt x="64" y="1776"/>
                      <a:pt x="64" y="1776"/>
                      <a:pt x="64" y="1776"/>
                    </a:cubicBezTo>
                    <a:cubicBezTo>
                      <a:pt x="64" y="1776"/>
                      <a:pt x="65" y="1777"/>
                      <a:pt x="65" y="1777"/>
                    </a:cubicBezTo>
                    <a:cubicBezTo>
                      <a:pt x="66" y="1778"/>
                      <a:pt x="68" y="1780"/>
                      <a:pt x="68" y="1782"/>
                    </a:cubicBezTo>
                    <a:cubicBezTo>
                      <a:pt x="68" y="1785"/>
                      <a:pt x="66" y="1787"/>
                      <a:pt x="61" y="1790"/>
                    </a:cubicBezTo>
                    <a:cubicBezTo>
                      <a:pt x="59" y="1790"/>
                      <a:pt x="58" y="1791"/>
                      <a:pt x="57" y="1792"/>
                    </a:cubicBezTo>
                    <a:cubicBezTo>
                      <a:pt x="56" y="1793"/>
                      <a:pt x="54" y="1795"/>
                      <a:pt x="52" y="1794"/>
                    </a:cubicBezTo>
                    <a:cubicBezTo>
                      <a:pt x="50" y="1793"/>
                      <a:pt x="50" y="1792"/>
                      <a:pt x="50" y="1792"/>
                    </a:cubicBezTo>
                    <a:cubicBezTo>
                      <a:pt x="49" y="1790"/>
                      <a:pt x="50" y="1788"/>
                      <a:pt x="51" y="1785"/>
                    </a:cubicBezTo>
                    <a:cubicBezTo>
                      <a:pt x="52" y="1784"/>
                      <a:pt x="52" y="1783"/>
                      <a:pt x="53" y="1782"/>
                    </a:cubicBezTo>
                    <a:cubicBezTo>
                      <a:pt x="53" y="1781"/>
                      <a:pt x="53" y="1780"/>
                      <a:pt x="52" y="1780"/>
                    </a:cubicBezTo>
                    <a:cubicBezTo>
                      <a:pt x="52" y="1779"/>
                      <a:pt x="51" y="1779"/>
                      <a:pt x="51" y="1779"/>
                    </a:cubicBezTo>
                    <a:cubicBezTo>
                      <a:pt x="51" y="1779"/>
                      <a:pt x="50" y="1779"/>
                      <a:pt x="50" y="1780"/>
                    </a:cubicBezTo>
                    <a:cubicBezTo>
                      <a:pt x="49" y="1787"/>
                      <a:pt x="47" y="1788"/>
                      <a:pt x="37" y="1788"/>
                    </a:cubicBezTo>
                    <a:cubicBezTo>
                      <a:pt x="37" y="1788"/>
                      <a:pt x="37" y="1788"/>
                      <a:pt x="37" y="1788"/>
                    </a:cubicBezTo>
                    <a:cubicBezTo>
                      <a:pt x="30" y="1788"/>
                      <a:pt x="26" y="1791"/>
                      <a:pt x="22" y="1795"/>
                    </a:cubicBezTo>
                    <a:cubicBezTo>
                      <a:pt x="20" y="1796"/>
                      <a:pt x="18" y="1798"/>
                      <a:pt x="17" y="1799"/>
                    </a:cubicBezTo>
                    <a:cubicBezTo>
                      <a:pt x="13" y="1801"/>
                      <a:pt x="10" y="1803"/>
                      <a:pt x="7" y="1803"/>
                    </a:cubicBezTo>
                    <a:close/>
                    <a:moveTo>
                      <a:pt x="283" y="1704"/>
                    </a:moveTo>
                    <a:cubicBezTo>
                      <a:pt x="283" y="1704"/>
                      <a:pt x="283" y="1704"/>
                      <a:pt x="283" y="1704"/>
                    </a:cubicBezTo>
                    <a:cubicBezTo>
                      <a:pt x="283" y="1705"/>
                      <a:pt x="283" y="1705"/>
                      <a:pt x="283" y="1705"/>
                    </a:cubicBezTo>
                    <a:cubicBezTo>
                      <a:pt x="284" y="1706"/>
                      <a:pt x="284" y="1706"/>
                      <a:pt x="285" y="1706"/>
                    </a:cubicBezTo>
                    <a:cubicBezTo>
                      <a:pt x="283" y="1704"/>
                      <a:pt x="283" y="1704"/>
                      <a:pt x="283" y="1704"/>
                    </a:cubicBezTo>
                    <a:cubicBezTo>
                      <a:pt x="284" y="1704"/>
                      <a:pt x="284" y="1704"/>
                      <a:pt x="284" y="1704"/>
                    </a:cubicBezTo>
                    <a:cubicBezTo>
                      <a:pt x="284" y="1703"/>
                      <a:pt x="284" y="1703"/>
                      <a:pt x="284" y="1703"/>
                    </a:cubicBezTo>
                    <a:cubicBezTo>
                      <a:pt x="283" y="1703"/>
                      <a:pt x="283" y="1703"/>
                      <a:pt x="283" y="1704"/>
                    </a:cubicBezTo>
                    <a:cubicBezTo>
                      <a:pt x="283" y="1704"/>
                      <a:pt x="283" y="1704"/>
                      <a:pt x="283" y="1704"/>
                    </a:cubicBezTo>
                    <a:close/>
                    <a:moveTo>
                      <a:pt x="285" y="1703"/>
                    </a:moveTo>
                    <a:cubicBezTo>
                      <a:pt x="285" y="1704"/>
                      <a:pt x="285" y="1704"/>
                      <a:pt x="285" y="1704"/>
                    </a:cubicBezTo>
                    <a:cubicBezTo>
                      <a:pt x="285" y="1704"/>
                      <a:pt x="285" y="1704"/>
                      <a:pt x="285" y="1704"/>
                    </a:cubicBezTo>
                    <a:cubicBezTo>
                      <a:pt x="285" y="1704"/>
                      <a:pt x="285" y="1703"/>
                      <a:pt x="285" y="1703"/>
                    </a:cubicBezTo>
                    <a:close/>
                    <a:moveTo>
                      <a:pt x="295" y="1674"/>
                    </a:moveTo>
                    <a:cubicBezTo>
                      <a:pt x="295" y="1674"/>
                      <a:pt x="295" y="1674"/>
                      <a:pt x="295" y="1674"/>
                    </a:cubicBezTo>
                    <a:close/>
                    <a:moveTo>
                      <a:pt x="584" y="1505"/>
                    </a:moveTo>
                    <a:cubicBezTo>
                      <a:pt x="584" y="1505"/>
                      <a:pt x="584" y="1506"/>
                      <a:pt x="584" y="1507"/>
                    </a:cubicBezTo>
                    <a:cubicBezTo>
                      <a:pt x="585" y="1506"/>
                      <a:pt x="585" y="1505"/>
                      <a:pt x="586" y="1503"/>
                    </a:cubicBezTo>
                    <a:cubicBezTo>
                      <a:pt x="586" y="1503"/>
                      <a:pt x="586" y="1503"/>
                      <a:pt x="585" y="1503"/>
                    </a:cubicBezTo>
                    <a:cubicBezTo>
                      <a:pt x="585" y="1503"/>
                      <a:pt x="585" y="1503"/>
                      <a:pt x="585" y="1503"/>
                    </a:cubicBezTo>
                    <a:cubicBezTo>
                      <a:pt x="585" y="1503"/>
                      <a:pt x="585" y="1503"/>
                      <a:pt x="585" y="1504"/>
                    </a:cubicBezTo>
                    <a:cubicBezTo>
                      <a:pt x="584" y="1504"/>
                      <a:pt x="584" y="1504"/>
                      <a:pt x="584" y="1505"/>
                    </a:cubicBezTo>
                    <a:close/>
                    <a:moveTo>
                      <a:pt x="667" y="1321"/>
                    </a:moveTo>
                    <a:cubicBezTo>
                      <a:pt x="667" y="1322"/>
                      <a:pt x="668" y="1323"/>
                      <a:pt x="669" y="1326"/>
                    </a:cubicBezTo>
                    <a:cubicBezTo>
                      <a:pt x="670" y="1327"/>
                      <a:pt x="670" y="1327"/>
                      <a:pt x="671" y="1327"/>
                    </a:cubicBezTo>
                    <a:cubicBezTo>
                      <a:pt x="673" y="1327"/>
                      <a:pt x="674" y="1326"/>
                      <a:pt x="675" y="1325"/>
                    </a:cubicBezTo>
                    <a:cubicBezTo>
                      <a:pt x="676" y="1325"/>
                      <a:pt x="677" y="1324"/>
                      <a:pt x="677" y="1323"/>
                    </a:cubicBezTo>
                    <a:cubicBezTo>
                      <a:pt x="675" y="1324"/>
                      <a:pt x="672" y="1323"/>
                      <a:pt x="669" y="1322"/>
                    </a:cubicBezTo>
                    <a:cubicBezTo>
                      <a:pt x="668" y="1322"/>
                      <a:pt x="668" y="1322"/>
                      <a:pt x="668" y="1322"/>
                    </a:cubicBezTo>
                    <a:cubicBezTo>
                      <a:pt x="668" y="1321"/>
                      <a:pt x="668" y="1321"/>
                      <a:pt x="667" y="1321"/>
                    </a:cubicBezTo>
                    <a:close/>
                    <a:moveTo>
                      <a:pt x="667" y="1321"/>
                    </a:moveTo>
                    <a:cubicBezTo>
                      <a:pt x="667" y="1321"/>
                      <a:pt x="667" y="1321"/>
                      <a:pt x="667" y="1321"/>
                    </a:cubicBezTo>
                    <a:close/>
                    <a:moveTo>
                      <a:pt x="688" y="1305"/>
                    </a:moveTo>
                    <a:cubicBezTo>
                      <a:pt x="688" y="1305"/>
                      <a:pt x="687" y="1306"/>
                      <a:pt x="686" y="1306"/>
                    </a:cubicBezTo>
                    <a:cubicBezTo>
                      <a:pt x="683" y="1308"/>
                      <a:pt x="682" y="1308"/>
                      <a:pt x="682" y="1309"/>
                    </a:cubicBezTo>
                    <a:cubicBezTo>
                      <a:pt x="682" y="1309"/>
                      <a:pt x="682" y="1310"/>
                      <a:pt x="682" y="1310"/>
                    </a:cubicBezTo>
                    <a:cubicBezTo>
                      <a:pt x="683" y="1309"/>
                      <a:pt x="685" y="1308"/>
                      <a:pt x="688" y="1305"/>
                    </a:cubicBezTo>
                    <a:close/>
                    <a:moveTo>
                      <a:pt x="670" y="1303"/>
                    </a:moveTo>
                    <a:cubicBezTo>
                      <a:pt x="673" y="1303"/>
                      <a:pt x="675" y="1306"/>
                      <a:pt x="678" y="1309"/>
                    </a:cubicBezTo>
                    <a:cubicBezTo>
                      <a:pt x="678" y="1305"/>
                      <a:pt x="681" y="1303"/>
                      <a:pt x="684" y="1302"/>
                    </a:cubicBezTo>
                    <a:cubicBezTo>
                      <a:pt x="686" y="1301"/>
                      <a:pt x="688" y="1300"/>
                      <a:pt x="689" y="1298"/>
                    </a:cubicBezTo>
                    <a:cubicBezTo>
                      <a:pt x="689" y="1296"/>
                      <a:pt x="690" y="1294"/>
                      <a:pt x="691" y="1293"/>
                    </a:cubicBezTo>
                    <a:cubicBezTo>
                      <a:pt x="691" y="1292"/>
                      <a:pt x="692" y="1291"/>
                      <a:pt x="692" y="1291"/>
                    </a:cubicBezTo>
                    <a:cubicBezTo>
                      <a:pt x="692" y="1291"/>
                      <a:pt x="691" y="1291"/>
                      <a:pt x="691" y="1291"/>
                    </a:cubicBezTo>
                    <a:cubicBezTo>
                      <a:pt x="687" y="1290"/>
                      <a:pt x="687" y="1290"/>
                      <a:pt x="686" y="1295"/>
                    </a:cubicBezTo>
                    <a:cubicBezTo>
                      <a:pt x="686" y="1297"/>
                      <a:pt x="685" y="1299"/>
                      <a:pt x="683" y="1300"/>
                    </a:cubicBezTo>
                    <a:cubicBezTo>
                      <a:pt x="681" y="1301"/>
                      <a:pt x="678" y="1300"/>
                      <a:pt x="676" y="1298"/>
                    </a:cubicBezTo>
                    <a:cubicBezTo>
                      <a:pt x="675" y="1298"/>
                      <a:pt x="675" y="1298"/>
                      <a:pt x="674" y="1297"/>
                    </a:cubicBezTo>
                    <a:cubicBezTo>
                      <a:pt x="672" y="1296"/>
                      <a:pt x="668" y="1295"/>
                      <a:pt x="666" y="1296"/>
                    </a:cubicBezTo>
                    <a:cubicBezTo>
                      <a:pt x="665" y="1296"/>
                      <a:pt x="664" y="1297"/>
                      <a:pt x="664" y="1299"/>
                    </a:cubicBezTo>
                    <a:cubicBezTo>
                      <a:pt x="663" y="1301"/>
                      <a:pt x="663" y="1302"/>
                      <a:pt x="664" y="1303"/>
                    </a:cubicBezTo>
                    <a:cubicBezTo>
                      <a:pt x="664" y="1304"/>
                      <a:pt x="667" y="1303"/>
                      <a:pt x="668" y="1303"/>
                    </a:cubicBezTo>
                    <a:cubicBezTo>
                      <a:pt x="669" y="1303"/>
                      <a:pt x="669" y="1303"/>
                      <a:pt x="669" y="1303"/>
                    </a:cubicBezTo>
                    <a:cubicBezTo>
                      <a:pt x="669" y="1303"/>
                      <a:pt x="669" y="1303"/>
                      <a:pt x="670" y="1303"/>
                    </a:cubicBezTo>
                    <a:close/>
                    <a:moveTo>
                      <a:pt x="802" y="1715"/>
                    </a:moveTo>
                    <a:cubicBezTo>
                      <a:pt x="800" y="1715"/>
                      <a:pt x="799" y="1714"/>
                      <a:pt x="798" y="1714"/>
                    </a:cubicBezTo>
                    <a:cubicBezTo>
                      <a:pt x="795" y="1713"/>
                      <a:pt x="792" y="1712"/>
                      <a:pt x="789" y="1706"/>
                    </a:cubicBezTo>
                    <a:cubicBezTo>
                      <a:pt x="786" y="1702"/>
                      <a:pt x="785" y="1697"/>
                      <a:pt x="784" y="1691"/>
                    </a:cubicBezTo>
                    <a:cubicBezTo>
                      <a:pt x="783" y="1690"/>
                      <a:pt x="783" y="1689"/>
                      <a:pt x="783" y="1687"/>
                    </a:cubicBezTo>
                    <a:cubicBezTo>
                      <a:pt x="782" y="1682"/>
                      <a:pt x="778" y="1679"/>
                      <a:pt x="774" y="1675"/>
                    </a:cubicBezTo>
                    <a:cubicBezTo>
                      <a:pt x="773" y="1674"/>
                      <a:pt x="773" y="1674"/>
                      <a:pt x="773" y="1674"/>
                    </a:cubicBezTo>
                    <a:cubicBezTo>
                      <a:pt x="771" y="1672"/>
                      <a:pt x="767" y="1671"/>
                      <a:pt x="764" y="1670"/>
                    </a:cubicBezTo>
                    <a:cubicBezTo>
                      <a:pt x="757" y="1668"/>
                      <a:pt x="749" y="1665"/>
                      <a:pt x="749" y="1653"/>
                    </a:cubicBezTo>
                    <a:cubicBezTo>
                      <a:pt x="749" y="1651"/>
                      <a:pt x="748" y="1650"/>
                      <a:pt x="746" y="1648"/>
                    </a:cubicBezTo>
                    <a:cubicBezTo>
                      <a:pt x="744" y="1646"/>
                      <a:pt x="742" y="1644"/>
                      <a:pt x="742" y="1640"/>
                    </a:cubicBezTo>
                    <a:cubicBezTo>
                      <a:pt x="742" y="1637"/>
                      <a:pt x="740" y="1635"/>
                      <a:pt x="738" y="1633"/>
                    </a:cubicBezTo>
                    <a:cubicBezTo>
                      <a:pt x="737" y="1630"/>
                      <a:pt x="735" y="1628"/>
                      <a:pt x="734" y="1624"/>
                    </a:cubicBezTo>
                    <a:cubicBezTo>
                      <a:pt x="733" y="1623"/>
                      <a:pt x="732" y="1623"/>
                      <a:pt x="731" y="1622"/>
                    </a:cubicBezTo>
                    <a:cubicBezTo>
                      <a:pt x="729" y="1622"/>
                      <a:pt x="727" y="1621"/>
                      <a:pt x="726" y="1619"/>
                    </a:cubicBezTo>
                    <a:cubicBezTo>
                      <a:pt x="726" y="1618"/>
                      <a:pt x="726" y="1617"/>
                      <a:pt x="727" y="1615"/>
                    </a:cubicBezTo>
                    <a:cubicBezTo>
                      <a:pt x="727" y="1615"/>
                      <a:pt x="727" y="1615"/>
                      <a:pt x="727" y="1615"/>
                    </a:cubicBezTo>
                    <a:cubicBezTo>
                      <a:pt x="729" y="1613"/>
                      <a:pt x="729" y="1612"/>
                      <a:pt x="728" y="1611"/>
                    </a:cubicBezTo>
                    <a:cubicBezTo>
                      <a:pt x="728" y="1608"/>
                      <a:pt x="727" y="1605"/>
                      <a:pt x="728" y="1601"/>
                    </a:cubicBezTo>
                    <a:cubicBezTo>
                      <a:pt x="728" y="1599"/>
                      <a:pt x="729" y="1597"/>
                      <a:pt x="729" y="1594"/>
                    </a:cubicBezTo>
                    <a:cubicBezTo>
                      <a:pt x="730" y="1590"/>
                      <a:pt x="731" y="1586"/>
                      <a:pt x="731" y="1583"/>
                    </a:cubicBezTo>
                    <a:cubicBezTo>
                      <a:pt x="731" y="1575"/>
                      <a:pt x="731" y="1574"/>
                      <a:pt x="729" y="1570"/>
                    </a:cubicBezTo>
                    <a:cubicBezTo>
                      <a:pt x="728" y="1566"/>
                      <a:pt x="736" y="1542"/>
                      <a:pt x="739" y="1538"/>
                    </a:cubicBezTo>
                    <a:cubicBezTo>
                      <a:pt x="741" y="1537"/>
                      <a:pt x="742" y="1533"/>
                      <a:pt x="743" y="1530"/>
                    </a:cubicBezTo>
                    <a:cubicBezTo>
                      <a:pt x="745" y="1527"/>
                      <a:pt x="746" y="1523"/>
                      <a:pt x="748" y="1521"/>
                    </a:cubicBezTo>
                    <a:cubicBezTo>
                      <a:pt x="750" y="1518"/>
                      <a:pt x="752" y="1513"/>
                      <a:pt x="752" y="1511"/>
                    </a:cubicBezTo>
                    <a:cubicBezTo>
                      <a:pt x="751" y="1508"/>
                      <a:pt x="753" y="1504"/>
                      <a:pt x="756" y="1500"/>
                    </a:cubicBezTo>
                    <a:cubicBezTo>
                      <a:pt x="756" y="1500"/>
                      <a:pt x="756" y="1500"/>
                      <a:pt x="756" y="1500"/>
                    </a:cubicBezTo>
                    <a:cubicBezTo>
                      <a:pt x="758" y="1497"/>
                      <a:pt x="758" y="1497"/>
                      <a:pt x="759" y="1494"/>
                    </a:cubicBezTo>
                    <a:cubicBezTo>
                      <a:pt x="760" y="1489"/>
                      <a:pt x="760" y="1489"/>
                      <a:pt x="763" y="1485"/>
                    </a:cubicBezTo>
                    <a:cubicBezTo>
                      <a:pt x="764" y="1485"/>
                      <a:pt x="764" y="1485"/>
                      <a:pt x="764" y="1485"/>
                    </a:cubicBezTo>
                    <a:cubicBezTo>
                      <a:pt x="765" y="1483"/>
                      <a:pt x="765" y="1483"/>
                      <a:pt x="765" y="1480"/>
                    </a:cubicBezTo>
                    <a:cubicBezTo>
                      <a:pt x="764" y="1476"/>
                      <a:pt x="767" y="1473"/>
                      <a:pt x="770" y="1470"/>
                    </a:cubicBezTo>
                    <a:cubicBezTo>
                      <a:pt x="771" y="1469"/>
                      <a:pt x="772" y="1468"/>
                      <a:pt x="773" y="1466"/>
                    </a:cubicBezTo>
                    <a:cubicBezTo>
                      <a:pt x="774" y="1466"/>
                      <a:pt x="774" y="1465"/>
                      <a:pt x="775" y="1464"/>
                    </a:cubicBezTo>
                    <a:cubicBezTo>
                      <a:pt x="778" y="1460"/>
                      <a:pt x="782" y="1454"/>
                      <a:pt x="785" y="1444"/>
                    </a:cubicBezTo>
                    <a:cubicBezTo>
                      <a:pt x="788" y="1432"/>
                      <a:pt x="806" y="1422"/>
                      <a:pt x="813" y="1419"/>
                    </a:cubicBezTo>
                    <a:cubicBezTo>
                      <a:pt x="816" y="1417"/>
                      <a:pt x="820" y="1412"/>
                      <a:pt x="824" y="1408"/>
                    </a:cubicBezTo>
                    <a:cubicBezTo>
                      <a:pt x="827" y="1404"/>
                      <a:pt x="829" y="1401"/>
                      <a:pt x="832" y="1399"/>
                    </a:cubicBezTo>
                    <a:cubicBezTo>
                      <a:pt x="834" y="1396"/>
                      <a:pt x="837" y="1396"/>
                      <a:pt x="840" y="1397"/>
                    </a:cubicBezTo>
                    <a:cubicBezTo>
                      <a:pt x="842" y="1399"/>
                      <a:pt x="844" y="1403"/>
                      <a:pt x="843" y="1407"/>
                    </a:cubicBezTo>
                    <a:cubicBezTo>
                      <a:pt x="844" y="1408"/>
                      <a:pt x="854" y="1414"/>
                      <a:pt x="858" y="1415"/>
                    </a:cubicBezTo>
                    <a:cubicBezTo>
                      <a:pt x="864" y="1417"/>
                      <a:pt x="874" y="1425"/>
                      <a:pt x="872" y="1433"/>
                    </a:cubicBezTo>
                    <a:cubicBezTo>
                      <a:pt x="871" y="1438"/>
                      <a:pt x="868" y="1442"/>
                      <a:pt x="863" y="1447"/>
                    </a:cubicBezTo>
                    <a:cubicBezTo>
                      <a:pt x="860" y="1451"/>
                      <a:pt x="865" y="1461"/>
                      <a:pt x="867" y="1464"/>
                    </a:cubicBezTo>
                    <a:cubicBezTo>
                      <a:pt x="870" y="1468"/>
                      <a:pt x="869" y="1474"/>
                      <a:pt x="867" y="1479"/>
                    </a:cubicBezTo>
                    <a:cubicBezTo>
                      <a:pt x="867" y="1481"/>
                      <a:pt x="867" y="1482"/>
                      <a:pt x="867" y="1484"/>
                    </a:cubicBezTo>
                    <a:cubicBezTo>
                      <a:pt x="865" y="1489"/>
                      <a:pt x="864" y="1496"/>
                      <a:pt x="861" y="1503"/>
                    </a:cubicBezTo>
                    <a:cubicBezTo>
                      <a:pt x="857" y="1512"/>
                      <a:pt x="857" y="1514"/>
                      <a:pt x="857" y="1519"/>
                    </a:cubicBezTo>
                    <a:cubicBezTo>
                      <a:pt x="857" y="1521"/>
                      <a:pt x="857" y="1524"/>
                      <a:pt x="856" y="1528"/>
                    </a:cubicBezTo>
                    <a:cubicBezTo>
                      <a:pt x="856" y="1531"/>
                      <a:pt x="855" y="1533"/>
                      <a:pt x="855" y="1535"/>
                    </a:cubicBezTo>
                    <a:cubicBezTo>
                      <a:pt x="854" y="1541"/>
                      <a:pt x="853" y="1547"/>
                      <a:pt x="853" y="1555"/>
                    </a:cubicBezTo>
                    <a:cubicBezTo>
                      <a:pt x="853" y="1558"/>
                      <a:pt x="853" y="1558"/>
                      <a:pt x="853" y="1558"/>
                    </a:cubicBezTo>
                    <a:cubicBezTo>
                      <a:pt x="853" y="1568"/>
                      <a:pt x="853" y="1569"/>
                      <a:pt x="850" y="1580"/>
                    </a:cubicBezTo>
                    <a:cubicBezTo>
                      <a:pt x="846" y="1589"/>
                      <a:pt x="846" y="1590"/>
                      <a:pt x="846" y="1595"/>
                    </a:cubicBezTo>
                    <a:cubicBezTo>
                      <a:pt x="847" y="1596"/>
                      <a:pt x="847" y="1596"/>
                      <a:pt x="847" y="1596"/>
                    </a:cubicBezTo>
                    <a:cubicBezTo>
                      <a:pt x="847" y="1598"/>
                      <a:pt x="847" y="1599"/>
                      <a:pt x="847" y="1600"/>
                    </a:cubicBezTo>
                    <a:cubicBezTo>
                      <a:pt x="847" y="1604"/>
                      <a:pt x="847" y="1605"/>
                      <a:pt x="844" y="1610"/>
                    </a:cubicBezTo>
                    <a:cubicBezTo>
                      <a:pt x="844" y="1611"/>
                      <a:pt x="844" y="1611"/>
                      <a:pt x="844" y="1611"/>
                    </a:cubicBezTo>
                    <a:cubicBezTo>
                      <a:pt x="840" y="1616"/>
                      <a:pt x="839" y="1618"/>
                      <a:pt x="835" y="1621"/>
                    </a:cubicBezTo>
                    <a:cubicBezTo>
                      <a:pt x="832" y="1624"/>
                      <a:pt x="832" y="1625"/>
                      <a:pt x="830" y="1628"/>
                    </a:cubicBezTo>
                    <a:cubicBezTo>
                      <a:pt x="829" y="1630"/>
                      <a:pt x="829" y="1630"/>
                      <a:pt x="829" y="1630"/>
                    </a:cubicBezTo>
                    <a:cubicBezTo>
                      <a:pt x="829" y="1631"/>
                      <a:pt x="828" y="1633"/>
                      <a:pt x="827" y="1635"/>
                    </a:cubicBezTo>
                    <a:cubicBezTo>
                      <a:pt x="826" y="1640"/>
                      <a:pt x="824" y="1646"/>
                      <a:pt x="820" y="1650"/>
                    </a:cubicBezTo>
                    <a:cubicBezTo>
                      <a:pt x="817" y="1653"/>
                      <a:pt x="817" y="1655"/>
                      <a:pt x="816" y="1658"/>
                    </a:cubicBezTo>
                    <a:cubicBezTo>
                      <a:pt x="815" y="1659"/>
                      <a:pt x="815" y="1660"/>
                      <a:pt x="815" y="1661"/>
                    </a:cubicBezTo>
                    <a:cubicBezTo>
                      <a:pt x="814" y="1662"/>
                      <a:pt x="814" y="1663"/>
                      <a:pt x="813" y="1665"/>
                    </a:cubicBezTo>
                    <a:cubicBezTo>
                      <a:pt x="810" y="1671"/>
                      <a:pt x="807" y="1678"/>
                      <a:pt x="808" y="1684"/>
                    </a:cubicBezTo>
                    <a:cubicBezTo>
                      <a:pt x="809" y="1691"/>
                      <a:pt x="809" y="1694"/>
                      <a:pt x="809" y="1699"/>
                    </a:cubicBezTo>
                    <a:cubicBezTo>
                      <a:pt x="808" y="1701"/>
                      <a:pt x="808" y="1703"/>
                      <a:pt x="808" y="1705"/>
                    </a:cubicBezTo>
                    <a:cubicBezTo>
                      <a:pt x="808" y="1709"/>
                      <a:pt x="807" y="1712"/>
                      <a:pt x="805" y="1713"/>
                    </a:cubicBezTo>
                    <a:cubicBezTo>
                      <a:pt x="804" y="1714"/>
                      <a:pt x="803" y="1715"/>
                      <a:pt x="802" y="1715"/>
                    </a:cubicBezTo>
                    <a:close/>
                    <a:moveTo>
                      <a:pt x="731" y="1617"/>
                    </a:moveTo>
                    <a:cubicBezTo>
                      <a:pt x="731" y="1618"/>
                      <a:pt x="732" y="1618"/>
                      <a:pt x="732" y="1618"/>
                    </a:cubicBezTo>
                    <a:cubicBezTo>
                      <a:pt x="734" y="1618"/>
                      <a:pt x="737" y="1620"/>
                      <a:pt x="738" y="1623"/>
                    </a:cubicBezTo>
                    <a:cubicBezTo>
                      <a:pt x="739" y="1625"/>
                      <a:pt x="740" y="1627"/>
                      <a:pt x="742" y="1630"/>
                    </a:cubicBezTo>
                    <a:cubicBezTo>
                      <a:pt x="744" y="1633"/>
                      <a:pt x="747" y="1636"/>
                      <a:pt x="747" y="1640"/>
                    </a:cubicBezTo>
                    <a:cubicBezTo>
                      <a:pt x="747" y="1642"/>
                      <a:pt x="748" y="1643"/>
                      <a:pt x="749" y="1644"/>
                    </a:cubicBezTo>
                    <a:cubicBezTo>
                      <a:pt x="752" y="1646"/>
                      <a:pt x="754" y="1649"/>
                      <a:pt x="754" y="1654"/>
                    </a:cubicBezTo>
                    <a:cubicBezTo>
                      <a:pt x="754" y="1661"/>
                      <a:pt x="758" y="1663"/>
                      <a:pt x="765" y="1665"/>
                    </a:cubicBezTo>
                    <a:cubicBezTo>
                      <a:pt x="769" y="1666"/>
                      <a:pt x="773" y="1668"/>
                      <a:pt x="776" y="1671"/>
                    </a:cubicBezTo>
                    <a:cubicBezTo>
                      <a:pt x="778" y="1672"/>
                      <a:pt x="778" y="1672"/>
                      <a:pt x="778" y="1672"/>
                    </a:cubicBezTo>
                    <a:cubicBezTo>
                      <a:pt x="781" y="1676"/>
                      <a:pt x="786" y="1680"/>
                      <a:pt x="787" y="1686"/>
                    </a:cubicBezTo>
                    <a:cubicBezTo>
                      <a:pt x="788" y="1688"/>
                      <a:pt x="788" y="1689"/>
                      <a:pt x="788" y="1690"/>
                    </a:cubicBezTo>
                    <a:cubicBezTo>
                      <a:pt x="789" y="1695"/>
                      <a:pt x="790" y="1700"/>
                      <a:pt x="792" y="1704"/>
                    </a:cubicBezTo>
                    <a:cubicBezTo>
                      <a:pt x="795" y="1708"/>
                      <a:pt x="797" y="1708"/>
                      <a:pt x="799" y="1709"/>
                    </a:cubicBezTo>
                    <a:cubicBezTo>
                      <a:pt x="801" y="1710"/>
                      <a:pt x="802" y="1710"/>
                      <a:pt x="803" y="1710"/>
                    </a:cubicBezTo>
                    <a:cubicBezTo>
                      <a:pt x="803" y="1709"/>
                      <a:pt x="804" y="1708"/>
                      <a:pt x="804" y="1705"/>
                    </a:cubicBezTo>
                    <a:cubicBezTo>
                      <a:pt x="804" y="1703"/>
                      <a:pt x="804" y="1701"/>
                      <a:pt x="804" y="1698"/>
                    </a:cubicBezTo>
                    <a:cubicBezTo>
                      <a:pt x="804" y="1694"/>
                      <a:pt x="804" y="1691"/>
                      <a:pt x="803" y="1685"/>
                    </a:cubicBezTo>
                    <a:cubicBezTo>
                      <a:pt x="802" y="1678"/>
                      <a:pt x="806" y="1669"/>
                      <a:pt x="809" y="1663"/>
                    </a:cubicBezTo>
                    <a:cubicBezTo>
                      <a:pt x="809" y="1662"/>
                      <a:pt x="810" y="1660"/>
                      <a:pt x="810" y="1659"/>
                    </a:cubicBezTo>
                    <a:cubicBezTo>
                      <a:pt x="811" y="1658"/>
                      <a:pt x="811" y="1657"/>
                      <a:pt x="811" y="1656"/>
                    </a:cubicBezTo>
                    <a:cubicBezTo>
                      <a:pt x="812" y="1653"/>
                      <a:pt x="813" y="1651"/>
                      <a:pt x="817" y="1647"/>
                    </a:cubicBezTo>
                    <a:cubicBezTo>
                      <a:pt x="820" y="1644"/>
                      <a:pt x="821" y="1638"/>
                      <a:pt x="823" y="1634"/>
                    </a:cubicBezTo>
                    <a:cubicBezTo>
                      <a:pt x="824" y="1631"/>
                      <a:pt x="825" y="1629"/>
                      <a:pt x="825" y="1628"/>
                    </a:cubicBezTo>
                    <a:cubicBezTo>
                      <a:pt x="826" y="1626"/>
                      <a:pt x="826" y="1626"/>
                      <a:pt x="826" y="1626"/>
                    </a:cubicBezTo>
                    <a:cubicBezTo>
                      <a:pt x="828" y="1623"/>
                      <a:pt x="829" y="1621"/>
                      <a:pt x="832" y="1618"/>
                    </a:cubicBezTo>
                    <a:cubicBezTo>
                      <a:pt x="835" y="1615"/>
                      <a:pt x="836" y="1613"/>
                      <a:pt x="840" y="1608"/>
                    </a:cubicBezTo>
                    <a:cubicBezTo>
                      <a:pt x="840" y="1607"/>
                      <a:pt x="840" y="1607"/>
                      <a:pt x="840" y="1607"/>
                    </a:cubicBezTo>
                    <a:cubicBezTo>
                      <a:pt x="842" y="1604"/>
                      <a:pt x="842" y="1603"/>
                      <a:pt x="842" y="1601"/>
                    </a:cubicBezTo>
                    <a:cubicBezTo>
                      <a:pt x="842" y="1600"/>
                      <a:pt x="842" y="1598"/>
                      <a:pt x="842" y="1596"/>
                    </a:cubicBezTo>
                    <a:cubicBezTo>
                      <a:pt x="842" y="1595"/>
                      <a:pt x="842" y="1595"/>
                      <a:pt x="842" y="1595"/>
                    </a:cubicBezTo>
                    <a:cubicBezTo>
                      <a:pt x="842" y="1589"/>
                      <a:pt x="842" y="1588"/>
                      <a:pt x="845" y="1578"/>
                    </a:cubicBezTo>
                    <a:cubicBezTo>
                      <a:pt x="849" y="1569"/>
                      <a:pt x="849" y="1568"/>
                      <a:pt x="848" y="1558"/>
                    </a:cubicBezTo>
                    <a:cubicBezTo>
                      <a:pt x="848" y="1556"/>
                      <a:pt x="848" y="1556"/>
                      <a:pt x="848" y="1556"/>
                    </a:cubicBezTo>
                    <a:cubicBezTo>
                      <a:pt x="848" y="1546"/>
                      <a:pt x="849" y="1540"/>
                      <a:pt x="850" y="1534"/>
                    </a:cubicBezTo>
                    <a:cubicBezTo>
                      <a:pt x="851" y="1532"/>
                      <a:pt x="851" y="1530"/>
                      <a:pt x="851" y="1528"/>
                    </a:cubicBezTo>
                    <a:cubicBezTo>
                      <a:pt x="852" y="1524"/>
                      <a:pt x="852" y="1521"/>
                      <a:pt x="852" y="1519"/>
                    </a:cubicBezTo>
                    <a:cubicBezTo>
                      <a:pt x="852" y="1514"/>
                      <a:pt x="853" y="1511"/>
                      <a:pt x="857" y="1501"/>
                    </a:cubicBezTo>
                    <a:cubicBezTo>
                      <a:pt x="859" y="1495"/>
                      <a:pt x="861" y="1488"/>
                      <a:pt x="862" y="1483"/>
                    </a:cubicBezTo>
                    <a:cubicBezTo>
                      <a:pt x="862" y="1481"/>
                      <a:pt x="863" y="1480"/>
                      <a:pt x="863" y="1478"/>
                    </a:cubicBezTo>
                    <a:cubicBezTo>
                      <a:pt x="864" y="1476"/>
                      <a:pt x="865" y="1469"/>
                      <a:pt x="863" y="1467"/>
                    </a:cubicBezTo>
                    <a:cubicBezTo>
                      <a:pt x="861" y="1465"/>
                      <a:pt x="853" y="1451"/>
                      <a:pt x="860" y="1444"/>
                    </a:cubicBezTo>
                    <a:cubicBezTo>
                      <a:pt x="865" y="1440"/>
                      <a:pt x="867" y="1436"/>
                      <a:pt x="868" y="1432"/>
                    </a:cubicBezTo>
                    <a:cubicBezTo>
                      <a:pt x="869" y="1428"/>
                      <a:pt x="862" y="1421"/>
                      <a:pt x="857" y="1420"/>
                    </a:cubicBezTo>
                    <a:cubicBezTo>
                      <a:pt x="857" y="1420"/>
                      <a:pt x="837" y="1412"/>
                      <a:pt x="838" y="1405"/>
                    </a:cubicBezTo>
                    <a:cubicBezTo>
                      <a:pt x="839" y="1404"/>
                      <a:pt x="838" y="1402"/>
                      <a:pt x="837" y="1401"/>
                    </a:cubicBezTo>
                    <a:cubicBezTo>
                      <a:pt x="837" y="1401"/>
                      <a:pt x="836" y="1401"/>
                      <a:pt x="835" y="1402"/>
                    </a:cubicBezTo>
                    <a:cubicBezTo>
                      <a:pt x="833" y="1404"/>
                      <a:pt x="830" y="1407"/>
                      <a:pt x="827" y="1410"/>
                    </a:cubicBezTo>
                    <a:cubicBezTo>
                      <a:pt x="823" y="1416"/>
                      <a:pt x="819" y="1421"/>
                      <a:pt x="815" y="1423"/>
                    </a:cubicBezTo>
                    <a:cubicBezTo>
                      <a:pt x="810" y="1425"/>
                      <a:pt x="793" y="1434"/>
                      <a:pt x="789" y="1446"/>
                    </a:cubicBezTo>
                    <a:cubicBezTo>
                      <a:pt x="786" y="1457"/>
                      <a:pt x="782" y="1463"/>
                      <a:pt x="779" y="1467"/>
                    </a:cubicBezTo>
                    <a:cubicBezTo>
                      <a:pt x="778" y="1468"/>
                      <a:pt x="777" y="1468"/>
                      <a:pt x="777" y="1469"/>
                    </a:cubicBezTo>
                    <a:cubicBezTo>
                      <a:pt x="776" y="1471"/>
                      <a:pt x="774" y="1472"/>
                      <a:pt x="773" y="1473"/>
                    </a:cubicBezTo>
                    <a:cubicBezTo>
                      <a:pt x="770" y="1476"/>
                      <a:pt x="769" y="1477"/>
                      <a:pt x="769" y="1479"/>
                    </a:cubicBezTo>
                    <a:cubicBezTo>
                      <a:pt x="770" y="1484"/>
                      <a:pt x="770" y="1485"/>
                      <a:pt x="767" y="1488"/>
                    </a:cubicBezTo>
                    <a:cubicBezTo>
                      <a:pt x="766" y="1489"/>
                      <a:pt x="766" y="1489"/>
                      <a:pt x="766" y="1489"/>
                    </a:cubicBezTo>
                    <a:cubicBezTo>
                      <a:pt x="764" y="1491"/>
                      <a:pt x="764" y="1491"/>
                      <a:pt x="764" y="1494"/>
                    </a:cubicBezTo>
                    <a:cubicBezTo>
                      <a:pt x="763" y="1499"/>
                      <a:pt x="762" y="1500"/>
                      <a:pt x="760" y="1502"/>
                    </a:cubicBezTo>
                    <a:cubicBezTo>
                      <a:pt x="759" y="1503"/>
                      <a:pt x="759" y="1503"/>
                      <a:pt x="759" y="1503"/>
                    </a:cubicBezTo>
                    <a:cubicBezTo>
                      <a:pt x="757" y="1506"/>
                      <a:pt x="756" y="1508"/>
                      <a:pt x="756" y="1510"/>
                    </a:cubicBezTo>
                    <a:cubicBezTo>
                      <a:pt x="757" y="1514"/>
                      <a:pt x="754" y="1520"/>
                      <a:pt x="752" y="1523"/>
                    </a:cubicBezTo>
                    <a:cubicBezTo>
                      <a:pt x="750" y="1526"/>
                      <a:pt x="749" y="1529"/>
                      <a:pt x="748" y="1532"/>
                    </a:cubicBezTo>
                    <a:cubicBezTo>
                      <a:pt x="746" y="1536"/>
                      <a:pt x="745" y="1539"/>
                      <a:pt x="742" y="1542"/>
                    </a:cubicBezTo>
                    <a:cubicBezTo>
                      <a:pt x="740" y="1544"/>
                      <a:pt x="734" y="1566"/>
                      <a:pt x="734" y="1569"/>
                    </a:cubicBezTo>
                    <a:cubicBezTo>
                      <a:pt x="735" y="1573"/>
                      <a:pt x="736" y="1574"/>
                      <a:pt x="736" y="1583"/>
                    </a:cubicBezTo>
                    <a:cubicBezTo>
                      <a:pt x="736" y="1586"/>
                      <a:pt x="735" y="1591"/>
                      <a:pt x="734" y="1595"/>
                    </a:cubicBezTo>
                    <a:cubicBezTo>
                      <a:pt x="733" y="1598"/>
                      <a:pt x="733" y="1600"/>
                      <a:pt x="732" y="1602"/>
                    </a:cubicBezTo>
                    <a:cubicBezTo>
                      <a:pt x="732" y="1604"/>
                      <a:pt x="732" y="1607"/>
                      <a:pt x="733" y="1609"/>
                    </a:cubicBezTo>
                    <a:cubicBezTo>
                      <a:pt x="734" y="1613"/>
                      <a:pt x="733" y="1615"/>
                      <a:pt x="731" y="1617"/>
                    </a:cubicBezTo>
                    <a:close/>
                    <a:moveTo>
                      <a:pt x="731" y="1618"/>
                    </a:moveTo>
                    <a:cubicBezTo>
                      <a:pt x="731" y="1618"/>
                      <a:pt x="731" y="1618"/>
                      <a:pt x="731" y="1618"/>
                    </a:cubicBezTo>
                    <a:close/>
                    <a:moveTo>
                      <a:pt x="865" y="1702"/>
                    </a:moveTo>
                    <a:cubicBezTo>
                      <a:pt x="864" y="1702"/>
                      <a:pt x="862" y="1702"/>
                      <a:pt x="862" y="1701"/>
                    </a:cubicBezTo>
                    <a:cubicBezTo>
                      <a:pt x="861" y="1701"/>
                      <a:pt x="861" y="1701"/>
                      <a:pt x="859" y="1700"/>
                    </a:cubicBezTo>
                    <a:cubicBezTo>
                      <a:pt x="858" y="1700"/>
                      <a:pt x="857" y="1699"/>
                      <a:pt x="856" y="1698"/>
                    </a:cubicBezTo>
                    <a:cubicBezTo>
                      <a:pt x="856" y="1697"/>
                      <a:pt x="856" y="1696"/>
                      <a:pt x="856" y="1695"/>
                    </a:cubicBezTo>
                    <a:cubicBezTo>
                      <a:pt x="856" y="1693"/>
                      <a:pt x="857" y="1692"/>
                      <a:pt x="859" y="1691"/>
                    </a:cubicBezTo>
                    <a:cubicBezTo>
                      <a:pt x="860" y="1690"/>
                      <a:pt x="862" y="1690"/>
                      <a:pt x="863" y="1691"/>
                    </a:cubicBezTo>
                    <a:cubicBezTo>
                      <a:pt x="865" y="1692"/>
                      <a:pt x="866" y="1694"/>
                      <a:pt x="866" y="1696"/>
                    </a:cubicBezTo>
                    <a:cubicBezTo>
                      <a:pt x="866" y="1695"/>
                      <a:pt x="866" y="1696"/>
                      <a:pt x="866" y="1696"/>
                    </a:cubicBezTo>
                    <a:cubicBezTo>
                      <a:pt x="867" y="1696"/>
                      <a:pt x="867" y="1697"/>
                      <a:pt x="868" y="1698"/>
                    </a:cubicBezTo>
                    <a:cubicBezTo>
                      <a:pt x="869" y="1699"/>
                      <a:pt x="869" y="1701"/>
                      <a:pt x="868" y="1702"/>
                    </a:cubicBezTo>
                    <a:cubicBezTo>
                      <a:pt x="867" y="1702"/>
                      <a:pt x="866" y="1702"/>
                      <a:pt x="865" y="1702"/>
                    </a:cubicBezTo>
                    <a:close/>
                    <a:moveTo>
                      <a:pt x="861" y="1696"/>
                    </a:moveTo>
                    <a:cubicBezTo>
                      <a:pt x="861" y="1696"/>
                      <a:pt x="861" y="1696"/>
                      <a:pt x="861" y="1696"/>
                    </a:cubicBezTo>
                    <a:cubicBezTo>
                      <a:pt x="861" y="1696"/>
                      <a:pt x="861" y="1696"/>
                      <a:pt x="861" y="1695"/>
                    </a:cubicBezTo>
                    <a:cubicBezTo>
                      <a:pt x="861" y="1695"/>
                      <a:pt x="861" y="1695"/>
                      <a:pt x="861" y="1695"/>
                    </a:cubicBezTo>
                    <a:cubicBezTo>
                      <a:pt x="861" y="1695"/>
                      <a:pt x="861" y="1695"/>
                      <a:pt x="861" y="1695"/>
                    </a:cubicBezTo>
                    <a:cubicBezTo>
                      <a:pt x="861" y="1695"/>
                      <a:pt x="861" y="1695"/>
                      <a:pt x="861" y="1695"/>
                    </a:cubicBezTo>
                    <a:cubicBezTo>
                      <a:pt x="861" y="1696"/>
                      <a:pt x="861" y="1696"/>
                      <a:pt x="861" y="1696"/>
                    </a:cubicBezTo>
                    <a:close/>
                    <a:moveTo>
                      <a:pt x="851" y="1648"/>
                    </a:moveTo>
                    <a:cubicBezTo>
                      <a:pt x="850" y="1648"/>
                      <a:pt x="847" y="1647"/>
                      <a:pt x="847" y="1645"/>
                    </a:cubicBezTo>
                    <a:cubicBezTo>
                      <a:pt x="846" y="1644"/>
                      <a:pt x="846" y="1642"/>
                      <a:pt x="847" y="1641"/>
                    </a:cubicBezTo>
                    <a:cubicBezTo>
                      <a:pt x="847" y="1641"/>
                      <a:pt x="847" y="1641"/>
                      <a:pt x="847" y="1640"/>
                    </a:cubicBezTo>
                    <a:cubicBezTo>
                      <a:pt x="848" y="1640"/>
                      <a:pt x="848" y="1639"/>
                      <a:pt x="849" y="1638"/>
                    </a:cubicBezTo>
                    <a:cubicBezTo>
                      <a:pt x="851" y="1638"/>
                      <a:pt x="852" y="1638"/>
                      <a:pt x="852" y="1638"/>
                    </a:cubicBezTo>
                    <a:cubicBezTo>
                      <a:pt x="853" y="1639"/>
                      <a:pt x="855" y="1640"/>
                      <a:pt x="855" y="1642"/>
                    </a:cubicBezTo>
                    <a:cubicBezTo>
                      <a:pt x="855" y="1642"/>
                      <a:pt x="856" y="1643"/>
                      <a:pt x="855" y="1645"/>
                    </a:cubicBezTo>
                    <a:cubicBezTo>
                      <a:pt x="853" y="1647"/>
                      <a:pt x="853" y="1648"/>
                      <a:pt x="851" y="1648"/>
                    </a:cubicBezTo>
                    <a:close/>
                    <a:moveTo>
                      <a:pt x="486" y="1610"/>
                    </a:moveTo>
                    <a:cubicBezTo>
                      <a:pt x="485" y="1610"/>
                      <a:pt x="484" y="1609"/>
                      <a:pt x="484" y="1609"/>
                    </a:cubicBezTo>
                    <a:cubicBezTo>
                      <a:pt x="483" y="1609"/>
                      <a:pt x="482" y="1608"/>
                      <a:pt x="481" y="1608"/>
                    </a:cubicBezTo>
                    <a:cubicBezTo>
                      <a:pt x="477" y="1608"/>
                      <a:pt x="475" y="1609"/>
                      <a:pt x="474" y="1609"/>
                    </a:cubicBezTo>
                    <a:cubicBezTo>
                      <a:pt x="474" y="1609"/>
                      <a:pt x="474" y="1609"/>
                      <a:pt x="474" y="1609"/>
                    </a:cubicBezTo>
                    <a:cubicBezTo>
                      <a:pt x="471" y="1610"/>
                      <a:pt x="470" y="1610"/>
                      <a:pt x="469" y="1609"/>
                    </a:cubicBezTo>
                    <a:cubicBezTo>
                      <a:pt x="468" y="1608"/>
                      <a:pt x="468" y="1607"/>
                      <a:pt x="468" y="1606"/>
                    </a:cubicBezTo>
                    <a:cubicBezTo>
                      <a:pt x="468" y="1602"/>
                      <a:pt x="471" y="1601"/>
                      <a:pt x="472" y="1601"/>
                    </a:cubicBezTo>
                    <a:cubicBezTo>
                      <a:pt x="474" y="1600"/>
                      <a:pt x="477" y="1599"/>
                      <a:pt x="479" y="1598"/>
                    </a:cubicBezTo>
                    <a:cubicBezTo>
                      <a:pt x="480" y="1596"/>
                      <a:pt x="482" y="1596"/>
                      <a:pt x="485" y="1596"/>
                    </a:cubicBezTo>
                    <a:cubicBezTo>
                      <a:pt x="487" y="1597"/>
                      <a:pt x="490" y="1599"/>
                      <a:pt x="490" y="1602"/>
                    </a:cubicBezTo>
                    <a:cubicBezTo>
                      <a:pt x="491" y="1604"/>
                      <a:pt x="490" y="1606"/>
                      <a:pt x="489" y="1608"/>
                    </a:cubicBezTo>
                    <a:cubicBezTo>
                      <a:pt x="488" y="1609"/>
                      <a:pt x="487" y="1610"/>
                      <a:pt x="486" y="1610"/>
                    </a:cubicBezTo>
                    <a:close/>
                    <a:moveTo>
                      <a:pt x="481" y="1604"/>
                    </a:moveTo>
                    <a:cubicBezTo>
                      <a:pt x="483" y="1604"/>
                      <a:pt x="484" y="1604"/>
                      <a:pt x="485" y="1605"/>
                    </a:cubicBezTo>
                    <a:cubicBezTo>
                      <a:pt x="486" y="1604"/>
                      <a:pt x="486" y="1603"/>
                      <a:pt x="486" y="1602"/>
                    </a:cubicBezTo>
                    <a:cubicBezTo>
                      <a:pt x="485" y="1602"/>
                      <a:pt x="483" y="1600"/>
                      <a:pt x="482" y="1601"/>
                    </a:cubicBezTo>
                    <a:cubicBezTo>
                      <a:pt x="481" y="1602"/>
                      <a:pt x="479" y="1603"/>
                      <a:pt x="477" y="1604"/>
                    </a:cubicBezTo>
                    <a:cubicBezTo>
                      <a:pt x="478" y="1604"/>
                      <a:pt x="479" y="1604"/>
                      <a:pt x="481" y="1604"/>
                    </a:cubicBezTo>
                    <a:close/>
                    <a:moveTo>
                      <a:pt x="506" y="1593"/>
                    </a:moveTo>
                    <a:cubicBezTo>
                      <a:pt x="505" y="1593"/>
                      <a:pt x="504" y="1593"/>
                      <a:pt x="503" y="1592"/>
                    </a:cubicBezTo>
                    <a:cubicBezTo>
                      <a:pt x="500" y="1589"/>
                      <a:pt x="501" y="1584"/>
                      <a:pt x="502" y="1580"/>
                    </a:cubicBezTo>
                    <a:cubicBezTo>
                      <a:pt x="504" y="1576"/>
                      <a:pt x="508" y="1574"/>
                      <a:pt x="511" y="1575"/>
                    </a:cubicBezTo>
                    <a:cubicBezTo>
                      <a:pt x="511" y="1575"/>
                      <a:pt x="511" y="1575"/>
                      <a:pt x="511" y="1575"/>
                    </a:cubicBezTo>
                    <a:cubicBezTo>
                      <a:pt x="512" y="1575"/>
                      <a:pt x="513" y="1576"/>
                      <a:pt x="513" y="1576"/>
                    </a:cubicBezTo>
                    <a:cubicBezTo>
                      <a:pt x="514" y="1578"/>
                      <a:pt x="513" y="1580"/>
                      <a:pt x="512" y="1581"/>
                    </a:cubicBezTo>
                    <a:cubicBezTo>
                      <a:pt x="511" y="1582"/>
                      <a:pt x="511" y="1583"/>
                      <a:pt x="511" y="1584"/>
                    </a:cubicBezTo>
                    <a:cubicBezTo>
                      <a:pt x="510" y="1585"/>
                      <a:pt x="510" y="1585"/>
                      <a:pt x="510" y="1586"/>
                    </a:cubicBezTo>
                    <a:cubicBezTo>
                      <a:pt x="509" y="1589"/>
                      <a:pt x="509" y="1592"/>
                      <a:pt x="506" y="1593"/>
                    </a:cubicBezTo>
                    <a:cubicBezTo>
                      <a:pt x="506" y="1593"/>
                      <a:pt x="506" y="1593"/>
                      <a:pt x="506" y="1593"/>
                    </a:cubicBezTo>
                    <a:close/>
                    <a:moveTo>
                      <a:pt x="689" y="1583"/>
                    </a:moveTo>
                    <a:cubicBezTo>
                      <a:pt x="687" y="1583"/>
                      <a:pt x="686" y="1582"/>
                      <a:pt x="686" y="1581"/>
                    </a:cubicBezTo>
                    <a:cubicBezTo>
                      <a:pt x="684" y="1580"/>
                      <a:pt x="684" y="1580"/>
                      <a:pt x="684" y="1580"/>
                    </a:cubicBezTo>
                    <a:cubicBezTo>
                      <a:pt x="684" y="1580"/>
                      <a:pt x="684" y="1580"/>
                      <a:pt x="683" y="1580"/>
                    </a:cubicBezTo>
                    <a:cubicBezTo>
                      <a:pt x="683" y="1580"/>
                      <a:pt x="682" y="1580"/>
                      <a:pt x="682" y="1579"/>
                    </a:cubicBezTo>
                    <a:cubicBezTo>
                      <a:pt x="682" y="1580"/>
                      <a:pt x="682" y="1580"/>
                      <a:pt x="682" y="1580"/>
                    </a:cubicBezTo>
                    <a:cubicBezTo>
                      <a:pt x="681" y="1579"/>
                      <a:pt x="681" y="1579"/>
                      <a:pt x="681" y="1579"/>
                    </a:cubicBezTo>
                    <a:cubicBezTo>
                      <a:pt x="680" y="1578"/>
                      <a:pt x="680" y="1577"/>
                      <a:pt x="680" y="1575"/>
                    </a:cubicBezTo>
                    <a:cubicBezTo>
                      <a:pt x="679" y="1574"/>
                      <a:pt x="680" y="1573"/>
                      <a:pt x="681" y="1573"/>
                    </a:cubicBezTo>
                    <a:cubicBezTo>
                      <a:pt x="681" y="1573"/>
                      <a:pt x="682" y="1572"/>
                      <a:pt x="682" y="1572"/>
                    </a:cubicBezTo>
                    <a:cubicBezTo>
                      <a:pt x="682" y="1571"/>
                      <a:pt x="682" y="1569"/>
                      <a:pt x="682" y="1568"/>
                    </a:cubicBezTo>
                    <a:cubicBezTo>
                      <a:pt x="682" y="1566"/>
                      <a:pt x="682" y="1565"/>
                      <a:pt x="684" y="1564"/>
                    </a:cubicBezTo>
                    <a:cubicBezTo>
                      <a:pt x="684" y="1564"/>
                      <a:pt x="685" y="1563"/>
                      <a:pt x="687" y="1564"/>
                    </a:cubicBezTo>
                    <a:cubicBezTo>
                      <a:pt x="689" y="1566"/>
                      <a:pt x="694" y="1571"/>
                      <a:pt x="694" y="1574"/>
                    </a:cubicBezTo>
                    <a:cubicBezTo>
                      <a:pt x="694" y="1576"/>
                      <a:pt x="693" y="1577"/>
                      <a:pt x="692" y="1578"/>
                    </a:cubicBezTo>
                    <a:cubicBezTo>
                      <a:pt x="692" y="1578"/>
                      <a:pt x="692" y="1578"/>
                      <a:pt x="692" y="1578"/>
                    </a:cubicBezTo>
                    <a:cubicBezTo>
                      <a:pt x="693" y="1580"/>
                      <a:pt x="692" y="1581"/>
                      <a:pt x="691" y="1582"/>
                    </a:cubicBezTo>
                    <a:cubicBezTo>
                      <a:pt x="690" y="1583"/>
                      <a:pt x="690" y="1583"/>
                      <a:pt x="689" y="1583"/>
                    </a:cubicBezTo>
                    <a:close/>
                    <a:moveTo>
                      <a:pt x="688" y="1581"/>
                    </a:moveTo>
                    <a:cubicBezTo>
                      <a:pt x="688" y="1581"/>
                      <a:pt x="688" y="1581"/>
                      <a:pt x="688" y="1581"/>
                    </a:cubicBezTo>
                    <a:close/>
                    <a:moveTo>
                      <a:pt x="686" y="1578"/>
                    </a:moveTo>
                    <a:cubicBezTo>
                      <a:pt x="686" y="1578"/>
                      <a:pt x="686" y="1578"/>
                      <a:pt x="686" y="1578"/>
                    </a:cubicBezTo>
                    <a:cubicBezTo>
                      <a:pt x="686" y="1578"/>
                      <a:pt x="686" y="1578"/>
                      <a:pt x="686" y="1578"/>
                    </a:cubicBezTo>
                    <a:cubicBezTo>
                      <a:pt x="686" y="1578"/>
                      <a:pt x="686" y="1578"/>
                      <a:pt x="686" y="1578"/>
                    </a:cubicBezTo>
                    <a:close/>
                    <a:moveTo>
                      <a:pt x="686" y="1573"/>
                    </a:moveTo>
                    <a:cubicBezTo>
                      <a:pt x="687" y="1573"/>
                      <a:pt x="687" y="1574"/>
                      <a:pt x="687" y="1574"/>
                    </a:cubicBezTo>
                    <a:cubicBezTo>
                      <a:pt x="688" y="1574"/>
                      <a:pt x="688" y="1574"/>
                      <a:pt x="689" y="1575"/>
                    </a:cubicBezTo>
                    <a:cubicBezTo>
                      <a:pt x="689" y="1575"/>
                      <a:pt x="689" y="1575"/>
                      <a:pt x="689" y="1575"/>
                    </a:cubicBezTo>
                    <a:cubicBezTo>
                      <a:pt x="689" y="1575"/>
                      <a:pt x="689" y="1574"/>
                      <a:pt x="689" y="1574"/>
                    </a:cubicBezTo>
                    <a:cubicBezTo>
                      <a:pt x="689" y="1574"/>
                      <a:pt x="688" y="1572"/>
                      <a:pt x="687" y="1571"/>
                    </a:cubicBezTo>
                    <a:cubicBezTo>
                      <a:pt x="687" y="1571"/>
                      <a:pt x="687" y="1572"/>
                      <a:pt x="686" y="1573"/>
                    </a:cubicBezTo>
                    <a:cubicBezTo>
                      <a:pt x="686" y="1573"/>
                      <a:pt x="686" y="1573"/>
                      <a:pt x="686" y="1573"/>
                    </a:cubicBezTo>
                    <a:close/>
                    <a:moveTo>
                      <a:pt x="669" y="1441"/>
                    </a:moveTo>
                    <a:cubicBezTo>
                      <a:pt x="667" y="1441"/>
                      <a:pt x="666" y="1440"/>
                      <a:pt x="665" y="1439"/>
                    </a:cubicBezTo>
                    <a:cubicBezTo>
                      <a:pt x="665" y="1438"/>
                      <a:pt x="665" y="1438"/>
                      <a:pt x="665" y="1438"/>
                    </a:cubicBezTo>
                    <a:cubicBezTo>
                      <a:pt x="665" y="1437"/>
                      <a:pt x="665" y="1437"/>
                      <a:pt x="665" y="1437"/>
                    </a:cubicBezTo>
                    <a:cubicBezTo>
                      <a:pt x="663" y="1437"/>
                      <a:pt x="662" y="1437"/>
                      <a:pt x="662" y="1437"/>
                    </a:cubicBezTo>
                    <a:cubicBezTo>
                      <a:pt x="662" y="1437"/>
                      <a:pt x="662" y="1437"/>
                      <a:pt x="662" y="1437"/>
                    </a:cubicBezTo>
                    <a:cubicBezTo>
                      <a:pt x="661" y="1436"/>
                      <a:pt x="661" y="1436"/>
                      <a:pt x="661" y="1436"/>
                    </a:cubicBezTo>
                    <a:cubicBezTo>
                      <a:pt x="660" y="1435"/>
                      <a:pt x="659" y="1434"/>
                      <a:pt x="659" y="1433"/>
                    </a:cubicBezTo>
                    <a:cubicBezTo>
                      <a:pt x="658" y="1432"/>
                      <a:pt x="659" y="1430"/>
                      <a:pt x="663" y="1428"/>
                    </a:cubicBezTo>
                    <a:cubicBezTo>
                      <a:pt x="664" y="1428"/>
                      <a:pt x="665" y="1428"/>
                      <a:pt x="666" y="1429"/>
                    </a:cubicBezTo>
                    <a:cubicBezTo>
                      <a:pt x="666" y="1429"/>
                      <a:pt x="667" y="1430"/>
                      <a:pt x="667" y="1431"/>
                    </a:cubicBezTo>
                    <a:cubicBezTo>
                      <a:pt x="668" y="1431"/>
                      <a:pt x="668" y="1431"/>
                      <a:pt x="669" y="1431"/>
                    </a:cubicBezTo>
                    <a:cubicBezTo>
                      <a:pt x="670" y="1431"/>
                      <a:pt x="671" y="1431"/>
                      <a:pt x="672" y="1432"/>
                    </a:cubicBezTo>
                    <a:cubicBezTo>
                      <a:pt x="673" y="1433"/>
                      <a:pt x="673" y="1435"/>
                      <a:pt x="672" y="1437"/>
                    </a:cubicBezTo>
                    <a:cubicBezTo>
                      <a:pt x="672" y="1439"/>
                      <a:pt x="671" y="1440"/>
                      <a:pt x="669" y="1441"/>
                    </a:cubicBezTo>
                    <a:cubicBezTo>
                      <a:pt x="669" y="1441"/>
                      <a:pt x="669" y="1441"/>
                      <a:pt x="669" y="1441"/>
                    </a:cubicBezTo>
                    <a:close/>
                    <a:moveTo>
                      <a:pt x="663" y="1437"/>
                    </a:moveTo>
                    <a:cubicBezTo>
                      <a:pt x="663" y="1437"/>
                      <a:pt x="663" y="1437"/>
                      <a:pt x="663" y="1437"/>
                    </a:cubicBezTo>
                    <a:cubicBezTo>
                      <a:pt x="663" y="1437"/>
                      <a:pt x="663" y="1437"/>
                      <a:pt x="663" y="1437"/>
                    </a:cubicBezTo>
                    <a:close/>
                    <a:moveTo>
                      <a:pt x="663" y="1432"/>
                    </a:moveTo>
                    <a:cubicBezTo>
                      <a:pt x="663" y="1432"/>
                      <a:pt x="663" y="1432"/>
                      <a:pt x="663" y="1432"/>
                    </a:cubicBezTo>
                    <a:cubicBezTo>
                      <a:pt x="663" y="1432"/>
                      <a:pt x="663" y="1432"/>
                      <a:pt x="663" y="1432"/>
                    </a:cubicBezTo>
                    <a:close/>
                    <a:moveTo>
                      <a:pt x="1252" y="1438"/>
                    </a:moveTo>
                    <a:cubicBezTo>
                      <a:pt x="1246" y="1438"/>
                      <a:pt x="1239" y="1435"/>
                      <a:pt x="1233" y="1433"/>
                    </a:cubicBezTo>
                    <a:cubicBezTo>
                      <a:pt x="1232" y="1432"/>
                      <a:pt x="1231" y="1432"/>
                      <a:pt x="1230" y="1431"/>
                    </a:cubicBezTo>
                    <a:cubicBezTo>
                      <a:pt x="1223" y="1429"/>
                      <a:pt x="1221" y="1422"/>
                      <a:pt x="1219" y="1416"/>
                    </a:cubicBezTo>
                    <a:cubicBezTo>
                      <a:pt x="1219" y="1415"/>
                      <a:pt x="1219" y="1413"/>
                      <a:pt x="1218" y="1412"/>
                    </a:cubicBezTo>
                    <a:cubicBezTo>
                      <a:pt x="1215" y="1403"/>
                      <a:pt x="1217" y="1395"/>
                      <a:pt x="1223" y="1389"/>
                    </a:cubicBezTo>
                    <a:cubicBezTo>
                      <a:pt x="1228" y="1386"/>
                      <a:pt x="1231" y="1382"/>
                      <a:pt x="1233" y="1379"/>
                    </a:cubicBezTo>
                    <a:cubicBezTo>
                      <a:pt x="1235" y="1378"/>
                      <a:pt x="1236" y="1376"/>
                      <a:pt x="1237" y="1375"/>
                    </a:cubicBezTo>
                    <a:cubicBezTo>
                      <a:pt x="1242" y="1371"/>
                      <a:pt x="1256" y="1368"/>
                      <a:pt x="1256" y="1368"/>
                    </a:cubicBezTo>
                    <a:cubicBezTo>
                      <a:pt x="1256" y="1368"/>
                      <a:pt x="1256" y="1368"/>
                      <a:pt x="1256" y="1368"/>
                    </a:cubicBezTo>
                    <a:cubicBezTo>
                      <a:pt x="1259" y="1367"/>
                      <a:pt x="1267" y="1367"/>
                      <a:pt x="1277" y="1368"/>
                    </a:cubicBezTo>
                    <a:cubicBezTo>
                      <a:pt x="1281" y="1368"/>
                      <a:pt x="1283" y="1368"/>
                      <a:pt x="1285" y="1368"/>
                    </a:cubicBezTo>
                    <a:cubicBezTo>
                      <a:pt x="1287" y="1368"/>
                      <a:pt x="1288" y="1367"/>
                      <a:pt x="1290" y="1367"/>
                    </a:cubicBezTo>
                    <a:cubicBezTo>
                      <a:pt x="1294" y="1366"/>
                      <a:pt x="1300" y="1364"/>
                      <a:pt x="1303" y="1372"/>
                    </a:cubicBezTo>
                    <a:cubicBezTo>
                      <a:pt x="1305" y="1380"/>
                      <a:pt x="1299" y="1388"/>
                      <a:pt x="1293" y="1395"/>
                    </a:cubicBezTo>
                    <a:cubicBezTo>
                      <a:pt x="1291" y="1397"/>
                      <a:pt x="1291" y="1397"/>
                      <a:pt x="1291" y="1397"/>
                    </a:cubicBezTo>
                    <a:cubicBezTo>
                      <a:pt x="1288" y="1400"/>
                      <a:pt x="1288" y="1404"/>
                      <a:pt x="1287" y="1408"/>
                    </a:cubicBezTo>
                    <a:cubicBezTo>
                      <a:pt x="1287" y="1412"/>
                      <a:pt x="1287" y="1416"/>
                      <a:pt x="1284" y="1418"/>
                    </a:cubicBezTo>
                    <a:cubicBezTo>
                      <a:pt x="1279" y="1422"/>
                      <a:pt x="1268" y="1429"/>
                      <a:pt x="1261" y="1434"/>
                    </a:cubicBezTo>
                    <a:cubicBezTo>
                      <a:pt x="1259" y="1436"/>
                      <a:pt x="1259" y="1436"/>
                      <a:pt x="1259" y="1436"/>
                    </a:cubicBezTo>
                    <a:cubicBezTo>
                      <a:pt x="1257" y="1437"/>
                      <a:pt x="1254" y="1438"/>
                      <a:pt x="1252" y="1438"/>
                    </a:cubicBezTo>
                    <a:close/>
                    <a:moveTo>
                      <a:pt x="1257" y="1372"/>
                    </a:moveTo>
                    <a:cubicBezTo>
                      <a:pt x="1257" y="1372"/>
                      <a:pt x="1257" y="1372"/>
                      <a:pt x="1257" y="1372"/>
                    </a:cubicBezTo>
                    <a:cubicBezTo>
                      <a:pt x="1252" y="1373"/>
                      <a:pt x="1243" y="1376"/>
                      <a:pt x="1240" y="1379"/>
                    </a:cubicBezTo>
                    <a:cubicBezTo>
                      <a:pt x="1239" y="1380"/>
                      <a:pt x="1238" y="1381"/>
                      <a:pt x="1237" y="1382"/>
                    </a:cubicBezTo>
                    <a:cubicBezTo>
                      <a:pt x="1234" y="1385"/>
                      <a:pt x="1231" y="1389"/>
                      <a:pt x="1226" y="1393"/>
                    </a:cubicBezTo>
                    <a:cubicBezTo>
                      <a:pt x="1220" y="1399"/>
                      <a:pt x="1221" y="1405"/>
                      <a:pt x="1222" y="1410"/>
                    </a:cubicBezTo>
                    <a:cubicBezTo>
                      <a:pt x="1223" y="1412"/>
                      <a:pt x="1223" y="1413"/>
                      <a:pt x="1224" y="1415"/>
                    </a:cubicBezTo>
                    <a:cubicBezTo>
                      <a:pt x="1225" y="1420"/>
                      <a:pt x="1227" y="1425"/>
                      <a:pt x="1231" y="1427"/>
                    </a:cubicBezTo>
                    <a:cubicBezTo>
                      <a:pt x="1232" y="1427"/>
                      <a:pt x="1234" y="1428"/>
                      <a:pt x="1235" y="1428"/>
                    </a:cubicBezTo>
                    <a:cubicBezTo>
                      <a:pt x="1241" y="1431"/>
                      <a:pt x="1252" y="1435"/>
                      <a:pt x="1256" y="1432"/>
                    </a:cubicBezTo>
                    <a:cubicBezTo>
                      <a:pt x="1259" y="1430"/>
                      <a:pt x="1259" y="1430"/>
                      <a:pt x="1259" y="1430"/>
                    </a:cubicBezTo>
                    <a:cubicBezTo>
                      <a:pt x="1265" y="1426"/>
                      <a:pt x="1276" y="1419"/>
                      <a:pt x="1280" y="1415"/>
                    </a:cubicBezTo>
                    <a:cubicBezTo>
                      <a:pt x="1282" y="1413"/>
                      <a:pt x="1282" y="1411"/>
                      <a:pt x="1283" y="1407"/>
                    </a:cubicBezTo>
                    <a:cubicBezTo>
                      <a:pt x="1283" y="1404"/>
                      <a:pt x="1284" y="1399"/>
                      <a:pt x="1288" y="1394"/>
                    </a:cubicBezTo>
                    <a:cubicBezTo>
                      <a:pt x="1290" y="1392"/>
                      <a:pt x="1290" y="1392"/>
                      <a:pt x="1290" y="1392"/>
                    </a:cubicBezTo>
                    <a:cubicBezTo>
                      <a:pt x="1295" y="1385"/>
                      <a:pt x="1300" y="1379"/>
                      <a:pt x="1298" y="1374"/>
                    </a:cubicBezTo>
                    <a:cubicBezTo>
                      <a:pt x="1297" y="1370"/>
                      <a:pt x="1296" y="1370"/>
                      <a:pt x="1291" y="1371"/>
                    </a:cubicBezTo>
                    <a:cubicBezTo>
                      <a:pt x="1289" y="1372"/>
                      <a:pt x="1287" y="1372"/>
                      <a:pt x="1285" y="1372"/>
                    </a:cubicBezTo>
                    <a:cubicBezTo>
                      <a:pt x="1283" y="1372"/>
                      <a:pt x="1281" y="1372"/>
                      <a:pt x="1277" y="1372"/>
                    </a:cubicBezTo>
                    <a:cubicBezTo>
                      <a:pt x="1270" y="1372"/>
                      <a:pt x="1259" y="1372"/>
                      <a:pt x="1257" y="1372"/>
                    </a:cubicBezTo>
                    <a:close/>
                    <a:moveTo>
                      <a:pt x="683" y="1418"/>
                    </a:moveTo>
                    <a:cubicBezTo>
                      <a:pt x="683" y="1418"/>
                      <a:pt x="683" y="1418"/>
                      <a:pt x="683" y="1418"/>
                    </a:cubicBezTo>
                    <a:cubicBezTo>
                      <a:pt x="681" y="1418"/>
                      <a:pt x="679" y="1416"/>
                      <a:pt x="679" y="1413"/>
                    </a:cubicBezTo>
                    <a:cubicBezTo>
                      <a:pt x="679" y="1412"/>
                      <a:pt x="679" y="1411"/>
                      <a:pt x="679" y="1409"/>
                    </a:cubicBezTo>
                    <a:cubicBezTo>
                      <a:pt x="679" y="1406"/>
                      <a:pt x="679" y="1402"/>
                      <a:pt x="677" y="1400"/>
                    </a:cubicBezTo>
                    <a:cubicBezTo>
                      <a:pt x="676" y="1397"/>
                      <a:pt x="676" y="1395"/>
                      <a:pt x="677" y="1394"/>
                    </a:cubicBezTo>
                    <a:cubicBezTo>
                      <a:pt x="678" y="1392"/>
                      <a:pt x="680" y="1391"/>
                      <a:pt x="681" y="1391"/>
                    </a:cubicBezTo>
                    <a:cubicBezTo>
                      <a:pt x="681" y="1391"/>
                      <a:pt x="681" y="1391"/>
                      <a:pt x="681" y="1391"/>
                    </a:cubicBezTo>
                    <a:cubicBezTo>
                      <a:pt x="683" y="1391"/>
                      <a:pt x="688" y="1390"/>
                      <a:pt x="691" y="1393"/>
                    </a:cubicBezTo>
                    <a:cubicBezTo>
                      <a:pt x="692" y="1394"/>
                      <a:pt x="693" y="1396"/>
                      <a:pt x="693" y="1399"/>
                    </a:cubicBezTo>
                    <a:cubicBezTo>
                      <a:pt x="693" y="1404"/>
                      <a:pt x="691" y="1407"/>
                      <a:pt x="690" y="1410"/>
                    </a:cubicBezTo>
                    <a:cubicBezTo>
                      <a:pt x="689" y="1411"/>
                      <a:pt x="689" y="1412"/>
                      <a:pt x="688" y="1413"/>
                    </a:cubicBezTo>
                    <a:cubicBezTo>
                      <a:pt x="687" y="1416"/>
                      <a:pt x="685" y="1418"/>
                      <a:pt x="683" y="1418"/>
                    </a:cubicBezTo>
                    <a:close/>
                    <a:moveTo>
                      <a:pt x="682" y="1396"/>
                    </a:moveTo>
                    <a:cubicBezTo>
                      <a:pt x="682" y="1396"/>
                      <a:pt x="681" y="1396"/>
                      <a:pt x="681" y="1396"/>
                    </a:cubicBezTo>
                    <a:cubicBezTo>
                      <a:pt x="681" y="1396"/>
                      <a:pt x="681" y="1397"/>
                      <a:pt x="681" y="1397"/>
                    </a:cubicBezTo>
                    <a:cubicBezTo>
                      <a:pt x="684" y="1401"/>
                      <a:pt x="684" y="1406"/>
                      <a:pt x="683" y="1409"/>
                    </a:cubicBezTo>
                    <a:cubicBezTo>
                      <a:pt x="683" y="1411"/>
                      <a:pt x="683" y="1412"/>
                      <a:pt x="683" y="1413"/>
                    </a:cubicBezTo>
                    <a:cubicBezTo>
                      <a:pt x="683" y="1412"/>
                      <a:pt x="684" y="1412"/>
                      <a:pt x="684" y="1412"/>
                    </a:cubicBezTo>
                    <a:cubicBezTo>
                      <a:pt x="684" y="1410"/>
                      <a:pt x="685" y="1409"/>
                      <a:pt x="686" y="1407"/>
                    </a:cubicBezTo>
                    <a:cubicBezTo>
                      <a:pt x="687" y="1405"/>
                      <a:pt x="689" y="1403"/>
                      <a:pt x="689" y="1399"/>
                    </a:cubicBezTo>
                    <a:cubicBezTo>
                      <a:pt x="689" y="1398"/>
                      <a:pt x="688" y="1397"/>
                      <a:pt x="688" y="1397"/>
                    </a:cubicBezTo>
                    <a:cubicBezTo>
                      <a:pt x="686" y="1396"/>
                      <a:pt x="684" y="1395"/>
                      <a:pt x="682" y="1396"/>
                    </a:cubicBezTo>
                    <a:close/>
                    <a:moveTo>
                      <a:pt x="1274" y="1361"/>
                    </a:moveTo>
                    <a:cubicBezTo>
                      <a:pt x="1262" y="1361"/>
                      <a:pt x="1260" y="1352"/>
                      <a:pt x="1258" y="1344"/>
                    </a:cubicBezTo>
                    <a:cubicBezTo>
                      <a:pt x="1258" y="1342"/>
                      <a:pt x="1257" y="1340"/>
                      <a:pt x="1257" y="1338"/>
                    </a:cubicBezTo>
                    <a:cubicBezTo>
                      <a:pt x="1255" y="1331"/>
                      <a:pt x="1254" y="1326"/>
                      <a:pt x="1257" y="1323"/>
                    </a:cubicBezTo>
                    <a:cubicBezTo>
                      <a:pt x="1260" y="1321"/>
                      <a:pt x="1260" y="1318"/>
                      <a:pt x="1259" y="1317"/>
                    </a:cubicBezTo>
                    <a:cubicBezTo>
                      <a:pt x="1258" y="1315"/>
                      <a:pt x="1252" y="1315"/>
                      <a:pt x="1245" y="1317"/>
                    </a:cubicBezTo>
                    <a:cubicBezTo>
                      <a:pt x="1244" y="1317"/>
                      <a:pt x="1244" y="1317"/>
                      <a:pt x="1244" y="1317"/>
                    </a:cubicBezTo>
                    <a:cubicBezTo>
                      <a:pt x="1241" y="1318"/>
                      <a:pt x="1238" y="1319"/>
                      <a:pt x="1235" y="1318"/>
                    </a:cubicBezTo>
                    <a:cubicBezTo>
                      <a:pt x="1234" y="1317"/>
                      <a:pt x="1233" y="1316"/>
                      <a:pt x="1233" y="1314"/>
                    </a:cubicBezTo>
                    <a:cubicBezTo>
                      <a:pt x="1233" y="1313"/>
                      <a:pt x="1230" y="1313"/>
                      <a:pt x="1229" y="1313"/>
                    </a:cubicBezTo>
                    <a:cubicBezTo>
                      <a:pt x="1227" y="1313"/>
                      <a:pt x="1224" y="1312"/>
                      <a:pt x="1222" y="1311"/>
                    </a:cubicBezTo>
                    <a:cubicBezTo>
                      <a:pt x="1220" y="1310"/>
                      <a:pt x="1218" y="1311"/>
                      <a:pt x="1215" y="1314"/>
                    </a:cubicBezTo>
                    <a:cubicBezTo>
                      <a:pt x="1214" y="1314"/>
                      <a:pt x="1213" y="1315"/>
                      <a:pt x="1212" y="1315"/>
                    </a:cubicBezTo>
                    <a:cubicBezTo>
                      <a:pt x="1206" y="1319"/>
                      <a:pt x="1198" y="1316"/>
                      <a:pt x="1198" y="1316"/>
                    </a:cubicBezTo>
                    <a:cubicBezTo>
                      <a:pt x="1199" y="1311"/>
                      <a:pt x="1199" y="1311"/>
                      <a:pt x="1199" y="1311"/>
                    </a:cubicBezTo>
                    <a:cubicBezTo>
                      <a:pt x="1201" y="1312"/>
                      <a:pt x="1206" y="1313"/>
                      <a:pt x="1210" y="1311"/>
                    </a:cubicBezTo>
                    <a:cubicBezTo>
                      <a:pt x="1211" y="1311"/>
                      <a:pt x="1211" y="1310"/>
                      <a:pt x="1212" y="1310"/>
                    </a:cubicBezTo>
                    <a:cubicBezTo>
                      <a:pt x="1216" y="1307"/>
                      <a:pt x="1220" y="1305"/>
                      <a:pt x="1224" y="1307"/>
                    </a:cubicBezTo>
                    <a:cubicBezTo>
                      <a:pt x="1226" y="1308"/>
                      <a:pt x="1228" y="1308"/>
                      <a:pt x="1229" y="1308"/>
                    </a:cubicBezTo>
                    <a:cubicBezTo>
                      <a:pt x="1233" y="1309"/>
                      <a:pt x="1237" y="1309"/>
                      <a:pt x="1238" y="1313"/>
                    </a:cubicBezTo>
                    <a:cubicBezTo>
                      <a:pt x="1238" y="1314"/>
                      <a:pt x="1238" y="1314"/>
                      <a:pt x="1238" y="1314"/>
                    </a:cubicBezTo>
                    <a:cubicBezTo>
                      <a:pt x="1238" y="1314"/>
                      <a:pt x="1242" y="1313"/>
                      <a:pt x="1243" y="1313"/>
                    </a:cubicBezTo>
                    <a:cubicBezTo>
                      <a:pt x="1244" y="1313"/>
                      <a:pt x="1244" y="1313"/>
                      <a:pt x="1244" y="1313"/>
                    </a:cubicBezTo>
                    <a:cubicBezTo>
                      <a:pt x="1248" y="1312"/>
                      <a:pt x="1259" y="1309"/>
                      <a:pt x="1263" y="1314"/>
                    </a:cubicBezTo>
                    <a:cubicBezTo>
                      <a:pt x="1271" y="1314"/>
                      <a:pt x="1289" y="1316"/>
                      <a:pt x="1292" y="1316"/>
                    </a:cubicBezTo>
                    <a:cubicBezTo>
                      <a:pt x="1292" y="1317"/>
                      <a:pt x="1292" y="1317"/>
                      <a:pt x="1292" y="1317"/>
                    </a:cubicBezTo>
                    <a:cubicBezTo>
                      <a:pt x="1292" y="1317"/>
                      <a:pt x="1292" y="1317"/>
                      <a:pt x="1292" y="1317"/>
                    </a:cubicBezTo>
                    <a:cubicBezTo>
                      <a:pt x="1296" y="1315"/>
                      <a:pt x="1303" y="1315"/>
                      <a:pt x="1309" y="1314"/>
                    </a:cubicBezTo>
                    <a:cubicBezTo>
                      <a:pt x="1314" y="1314"/>
                      <a:pt x="1320" y="1313"/>
                      <a:pt x="1322" y="1312"/>
                    </a:cubicBezTo>
                    <a:cubicBezTo>
                      <a:pt x="1324" y="1311"/>
                      <a:pt x="1324" y="1311"/>
                      <a:pt x="1324" y="1311"/>
                    </a:cubicBezTo>
                    <a:cubicBezTo>
                      <a:pt x="1328" y="1309"/>
                      <a:pt x="1332" y="1307"/>
                      <a:pt x="1340" y="1305"/>
                    </a:cubicBezTo>
                    <a:cubicBezTo>
                      <a:pt x="1348" y="1303"/>
                      <a:pt x="1358" y="1301"/>
                      <a:pt x="1367" y="1298"/>
                    </a:cubicBezTo>
                    <a:cubicBezTo>
                      <a:pt x="1369" y="1298"/>
                      <a:pt x="1369" y="1298"/>
                      <a:pt x="1369" y="1298"/>
                    </a:cubicBezTo>
                    <a:cubicBezTo>
                      <a:pt x="1375" y="1296"/>
                      <a:pt x="1385" y="1293"/>
                      <a:pt x="1387" y="1289"/>
                    </a:cubicBezTo>
                    <a:cubicBezTo>
                      <a:pt x="1389" y="1286"/>
                      <a:pt x="1387" y="1275"/>
                      <a:pt x="1386" y="1270"/>
                    </a:cubicBezTo>
                    <a:cubicBezTo>
                      <a:pt x="1386" y="1269"/>
                      <a:pt x="1386" y="1269"/>
                      <a:pt x="1386" y="1269"/>
                    </a:cubicBezTo>
                    <a:cubicBezTo>
                      <a:pt x="1385" y="1267"/>
                      <a:pt x="1386" y="1266"/>
                      <a:pt x="1387" y="1265"/>
                    </a:cubicBezTo>
                    <a:cubicBezTo>
                      <a:pt x="1388" y="1265"/>
                      <a:pt x="1389" y="1264"/>
                      <a:pt x="1392" y="1265"/>
                    </a:cubicBezTo>
                    <a:cubicBezTo>
                      <a:pt x="1396" y="1266"/>
                      <a:pt x="1401" y="1271"/>
                      <a:pt x="1402" y="1275"/>
                    </a:cubicBezTo>
                    <a:cubicBezTo>
                      <a:pt x="1402" y="1279"/>
                      <a:pt x="1404" y="1282"/>
                      <a:pt x="1405" y="1282"/>
                    </a:cubicBezTo>
                    <a:cubicBezTo>
                      <a:pt x="1406" y="1282"/>
                      <a:pt x="1406" y="1283"/>
                      <a:pt x="1408" y="1282"/>
                    </a:cubicBezTo>
                    <a:cubicBezTo>
                      <a:pt x="1410" y="1279"/>
                      <a:pt x="1413" y="1279"/>
                      <a:pt x="1416" y="1279"/>
                    </a:cubicBezTo>
                    <a:cubicBezTo>
                      <a:pt x="1418" y="1278"/>
                      <a:pt x="1421" y="1278"/>
                      <a:pt x="1425" y="1276"/>
                    </a:cubicBezTo>
                    <a:cubicBezTo>
                      <a:pt x="1427" y="1275"/>
                      <a:pt x="1429" y="1274"/>
                      <a:pt x="1430" y="1273"/>
                    </a:cubicBezTo>
                    <a:cubicBezTo>
                      <a:pt x="1437" y="1269"/>
                      <a:pt x="1445" y="1265"/>
                      <a:pt x="1451" y="1268"/>
                    </a:cubicBezTo>
                    <a:cubicBezTo>
                      <a:pt x="1455" y="1270"/>
                      <a:pt x="1461" y="1268"/>
                      <a:pt x="1466" y="1266"/>
                    </a:cubicBezTo>
                    <a:cubicBezTo>
                      <a:pt x="1469" y="1265"/>
                      <a:pt x="1472" y="1264"/>
                      <a:pt x="1475" y="1264"/>
                    </a:cubicBezTo>
                    <a:cubicBezTo>
                      <a:pt x="1482" y="1262"/>
                      <a:pt x="1491" y="1255"/>
                      <a:pt x="1496" y="1249"/>
                    </a:cubicBezTo>
                    <a:cubicBezTo>
                      <a:pt x="1497" y="1247"/>
                      <a:pt x="1499" y="1246"/>
                      <a:pt x="1500" y="1244"/>
                    </a:cubicBezTo>
                    <a:cubicBezTo>
                      <a:pt x="1503" y="1240"/>
                      <a:pt x="1505" y="1236"/>
                      <a:pt x="1510" y="1235"/>
                    </a:cubicBezTo>
                    <a:cubicBezTo>
                      <a:pt x="1512" y="1235"/>
                      <a:pt x="1514" y="1235"/>
                      <a:pt x="1515" y="1235"/>
                    </a:cubicBezTo>
                    <a:cubicBezTo>
                      <a:pt x="1518" y="1235"/>
                      <a:pt x="1520" y="1236"/>
                      <a:pt x="1524" y="1232"/>
                    </a:cubicBezTo>
                    <a:cubicBezTo>
                      <a:pt x="1527" y="1236"/>
                      <a:pt x="1527" y="1236"/>
                      <a:pt x="1527" y="1236"/>
                    </a:cubicBezTo>
                    <a:cubicBezTo>
                      <a:pt x="1521" y="1240"/>
                      <a:pt x="1518" y="1240"/>
                      <a:pt x="1515" y="1240"/>
                    </a:cubicBezTo>
                    <a:cubicBezTo>
                      <a:pt x="1513" y="1240"/>
                      <a:pt x="1512" y="1240"/>
                      <a:pt x="1511" y="1240"/>
                    </a:cubicBezTo>
                    <a:cubicBezTo>
                      <a:pt x="1508" y="1240"/>
                      <a:pt x="1506" y="1243"/>
                      <a:pt x="1504" y="1247"/>
                    </a:cubicBezTo>
                    <a:cubicBezTo>
                      <a:pt x="1502" y="1248"/>
                      <a:pt x="1501" y="1250"/>
                      <a:pt x="1500" y="1252"/>
                    </a:cubicBezTo>
                    <a:cubicBezTo>
                      <a:pt x="1497" y="1255"/>
                      <a:pt x="1487" y="1266"/>
                      <a:pt x="1476" y="1268"/>
                    </a:cubicBezTo>
                    <a:cubicBezTo>
                      <a:pt x="1473" y="1269"/>
                      <a:pt x="1470" y="1270"/>
                      <a:pt x="1468" y="1271"/>
                    </a:cubicBezTo>
                    <a:cubicBezTo>
                      <a:pt x="1461" y="1273"/>
                      <a:pt x="1455" y="1275"/>
                      <a:pt x="1449" y="1272"/>
                    </a:cubicBezTo>
                    <a:cubicBezTo>
                      <a:pt x="1445" y="1270"/>
                      <a:pt x="1439" y="1273"/>
                      <a:pt x="1432" y="1277"/>
                    </a:cubicBezTo>
                    <a:cubicBezTo>
                      <a:pt x="1431" y="1278"/>
                      <a:pt x="1429" y="1279"/>
                      <a:pt x="1428" y="1280"/>
                    </a:cubicBezTo>
                    <a:cubicBezTo>
                      <a:pt x="1423" y="1282"/>
                      <a:pt x="1419" y="1283"/>
                      <a:pt x="1417" y="1283"/>
                    </a:cubicBezTo>
                    <a:cubicBezTo>
                      <a:pt x="1414" y="1284"/>
                      <a:pt x="1412" y="1284"/>
                      <a:pt x="1410" y="1285"/>
                    </a:cubicBezTo>
                    <a:cubicBezTo>
                      <a:pt x="1408" y="1287"/>
                      <a:pt x="1406" y="1287"/>
                      <a:pt x="1404" y="1286"/>
                    </a:cubicBezTo>
                    <a:cubicBezTo>
                      <a:pt x="1400" y="1285"/>
                      <a:pt x="1398" y="1281"/>
                      <a:pt x="1397" y="1276"/>
                    </a:cubicBezTo>
                    <a:cubicBezTo>
                      <a:pt x="1397" y="1273"/>
                      <a:pt x="1393" y="1270"/>
                      <a:pt x="1390" y="1269"/>
                    </a:cubicBezTo>
                    <a:cubicBezTo>
                      <a:pt x="1390" y="1269"/>
                      <a:pt x="1390" y="1269"/>
                      <a:pt x="1390" y="1269"/>
                    </a:cubicBezTo>
                    <a:cubicBezTo>
                      <a:pt x="1392" y="1278"/>
                      <a:pt x="1394" y="1287"/>
                      <a:pt x="1391" y="1292"/>
                    </a:cubicBezTo>
                    <a:cubicBezTo>
                      <a:pt x="1388" y="1296"/>
                      <a:pt x="1379" y="1299"/>
                      <a:pt x="1370" y="1302"/>
                    </a:cubicBezTo>
                    <a:cubicBezTo>
                      <a:pt x="1368" y="1303"/>
                      <a:pt x="1368" y="1303"/>
                      <a:pt x="1368" y="1303"/>
                    </a:cubicBezTo>
                    <a:cubicBezTo>
                      <a:pt x="1359" y="1305"/>
                      <a:pt x="1349" y="1308"/>
                      <a:pt x="1341" y="1310"/>
                    </a:cubicBezTo>
                    <a:cubicBezTo>
                      <a:pt x="1334" y="1312"/>
                      <a:pt x="1330" y="1313"/>
                      <a:pt x="1326" y="1315"/>
                    </a:cubicBezTo>
                    <a:cubicBezTo>
                      <a:pt x="1324" y="1316"/>
                      <a:pt x="1324" y="1316"/>
                      <a:pt x="1324" y="1316"/>
                    </a:cubicBezTo>
                    <a:cubicBezTo>
                      <a:pt x="1321" y="1318"/>
                      <a:pt x="1316" y="1318"/>
                      <a:pt x="1309" y="1319"/>
                    </a:cubicBezTo>
                    <a:cubicBezTo>
                      <a:pt x="1303" y="1319"/>
                      <a:pt x="1297" y="1320"/>
                      <a:pt x="1294" y="1321"/>
                    </a:cubicBezTo>
                    <a:cubicBezTo>
                      <a:pt x="1289" y="1323"/>
                      <a:pt x="1287" y="1325"/>
                      <a:pt x="1287" y="1327"/>
                    </a:cubicBezTo>
                    <a:cubicBezTo>
                      <a:pt x="1287" y="1330"/>
                      <a:pt x="1287" y="1332"/>
                      <a:pt x="1286" y="1333"/>
                    </a:cubicBezTo>
                    <a:cubicBezTo>
                      <a:pt x="1285" y="1334"/>
                      <a:pt x="1283" y="1334"/>
                      <a:pt x="1282" y="1334"/>
                    </a:cubicBezTo>
                    <a:cubicBezTo>
                      <a:pt x="1281" y="1335"/>
                      <a:pt x="1280" y="1335"/>
                      <a:pt x="1279" y="1335"/>
                    </a:cubicBezTo>
                    <a:cubicBezTo>
                      <a:pt x="1279" y="1336"/>
                      <a:pt x="1279" y="1336"/>
                      <a:pt x="1280" y="1337"/>
                    </a:cubicBezTo>
                    <a:cubicBezTo>
                      <a:pt x="1280" y="1337"/>
                      <a:pt x="1281" y="1338"/>
                      <a:pt x="1282" y="1339"/>
                    </a:cubicBezTo>
                    <a:cubicBezTo>
                      <a:pt x="1285" y="1343"/>
                      <a:pt x="1288" y="1347"/>
                      <a:pt x="1288" y="1351"/>
                    </a:cubicBezTo>
                    <a:cubicBezTo>
                      <a:pt x="1287" y="1354"/>
                      <a:pt x="1286" y="1361"/>
                      <a:pt x="1274" y="1361"/>
                    </a:cubicBezTo>
                    <a:close/>
                    <a:moveTo>
                      <a:pt x="1264" y="1319"/>
                    </a:moveTo>
                    <a:cubicBezTo>
                      <a:pt x="1264" y="1321"/>
                      <a:pt x="1263" y="1324"/>
                      <a:pt x="1260" y="1327"/>
                    </a:cubicBezTo>
                    <a:cubicBezTo>
                      <a:pt x="1259" y="1328"/>
                      <a:pt x="1260" y="1333"/>
                      <a:pt x="1261" y="1337"/>
                    </a:cubicBezTo>
                    <a:cubicBezTo>
                      <a:pt x="1262" y="1339"/>
                      <a:pt x="1262" y="1341"/>
                      <a:pt x="1263" y="1343"/>
                    </a:cubicBezTo>
                    <a:cubicBezTo>
                      <a:pt x="1265" y="1352"/>
                      <a:pt x="1266" y="1357"/>
                      <a:pt x="1274" y="1357"/>
                    </a:cubicBezTo>
                    <a:cubicBezTo>
                      <a:pt x="1282" y="1357"/>
                      <a:pt x="1283" y="1353"/>
                      <a:pt x="1283" y="1350"/>
                    </a:cubicBezTo>
                    <a:cubicBezTo>
                      <a:pt x="1283" y="1349"/>
                      <a:pt x="1280" y="1344"/>
                      <a:pt x="1278" y="1342"/>
                    </a:cubicBezTo>
                    <a:cubicBezTo>
                      <a:pt x="1277" y="1341"/>
                      <a:pt x="1277" y="1340"/>
                      <a:pt x="1276" y="1340"/>
                    </a:cubicBezTo>
                    <a:cubicBezTo>
                      <a:pt x="1275" y="1339"/>
                      <a:pt x="1274" y="1336"/>
                      <a:pt x="1274" y="1334"/>
                    </a:cubicBezTo>
                    <a:cubicBezTo>
                      <a:pt x="1274" y="1333"/>
                      <a:pt x="1275" y="1332"/>
                      <a:pt x="1276" y="1331"/>
                    </a:cubicBezTo>
                    <a:cubicBezTo>
                      <a:pt x="1279" y="1330"/>
                      <a:pt x="1281" y="1330"/>
                      <a:pt x="1282" y="1330"/>
                    </a:cubicBezTo>
                    <a:cubicBezTo>
                      <a:pt x="1282" y="1330"/>
                      <a:pt x="1282" y="1330"/>
                      <a:pt x="1282" y="1330"/>
                    </a:cubicBezTo>
                    <a:cubicBezTo>
                      <a:pt x="1282" y="1329"/>
                      <a:pt x="1282" y="1329"/>
                      <a:pt x="1282" y="1328"/>
                    </a:cubicBezTo>
                    <a:cubicBezTo>
                      <a:pt x="1282" y="1325"/>
                      <a:pt x="1283" y="1322"/>
                      <a:pt x="1286" y="1320"/>
                    </a:cubicBezTo>
                    <a:cubicBezTo>
                      <a:pt x="1279" y="1320"/>
                      <a:pt x="1269" y="1319"/>
                      <a:pt x="1264" y="1319"/>
                    </a:cubicBezTo>
                    <a:close/>
                    <a:moveTo>
                      <a:pt x="983" y="1355"/>
                    </a:moveTo>
                    <a:cubicBezTo>
                      <a:pt x="982" y="1355"/>
                      <a:pt x="981" y="1355"/>
                      <a:pt x="981" y="1355"/>
                    </a:cubicBezTo>
                    <a:cubicBezTo>
                      <a:pt x="980" y="1354"/>
                      <a:pt x="979" y="1353"/>
                      <a:pt x="979" y="1352"/>
                    </a:cubicBezTo>
                    <a:cubicBezTo>
                      <a:pt x="978" y="1349"/>
                      <a:pt x="981" y="1347"/>
                      <a:pt x="982" y="1346"/>
                    </a:cubicBezTo>
                    <a:cubicBezTo>
                      <a:pt x="984" y="1345"/>
                      <a:pt x="986" y="1345"/>
                      <a:pt x="987" y="1346"/>
                    </a:cubicBezTo>
                    <a:cubicBezTo>
                      <a:pt x="988" y="1347"/>
                      <a:pt x="988" y="1350"/>
                      <a:pt x="987" y="1352"/>
                    </a:cubicBezTo>
                    <a:cubicBezTo>
                      <a:pt x="987" y="1353"/>
                      <a:pt x="987" y="1353"/>
                      <a:pt x="987" y="1353"/>
                    </a:cubicBezTo>
                    <a:cubicBezTo>
                      <a:pt x="986" y="1354"/>
                      <a:pt x="986" y="1355"/>
                      <a:pt x="984" y="1355"/>
                    </a:cubicBezTo>
                    <a:cubicBezTo>
                      <a:pt x="984" y="1355"/>
                      <a:pt x="984" y="1355"/>
                      <a:pt x="984" y="1355"/>
                    </a:cubicBezTo>
                    <a:cubicBezTo>
                      <a:pt x="983" y="1355"/>
                      <a:pt x="983" y="1355"/>
                      <a:pt x="983" y="1355"/>
                    </a:cubicBezTo>
                    <a:close/>
                    <a:moveTo>
                      <a:pt x="990" y="1338"/>
                    </a:moveTo>
                    <a:cubicBezTo>
                      <a:pt x="990" y="1338"/>
                      <a:pt x="989" y="1338"/>
                      <a:pt x="988" y="1337"/>
                    </a:cubicBezTo>
                    <a:cubicBezTo>
                      <a:pt x="987" y="1337"/>
                      <a:pt x="986" y="1336"/>
                      <a:pt x="987" y="1333"/>
                    </a:cubicBezTo>
                    <a:cubicBezTo>
                      <a:pt x="987" y="1333"/>
                      <a:pt x="987" y="1333"/>
                      <a:pt x="987" y="1333"/>
                    </a:cubicBezTo>
                    <a:cubicBezTo>
                      <a:pt x="987" y="1333"/>
                      <a:pt x="987" y="1332"/>
                      <a:pt x="987" y="1332"/>
                    </a:cubicBezTo>
                    <a:cubicBezTo>
                      <a:pt x="987" y="1332"/>
                      <a:pt x="987" y="1333"/>
                      <a:pt x="987" y="1333"/>
                    </a:cubicBezTo>
                    <a:cubicBezTo>
                      <a:pt x="991" y="1330"/>
                      <a:pt x="991" y="1330"/>
                      <a:pt x="991" y="1330"/>
                    </a:cubicBezTo>
                    <a:cubicBezTo>
                      <a:pt x="990" y="1330"/>
                      <a:pt x="990" y="1330"/>
                      <a:pt x="990" y="1330"/>
                    </a:cubicBezTo>
                    <a:cubicBezTo>
                      <a:pt x="990" y="1330"/>
                      <a:pt x="990" y="1330"/>
                      <a:pt x="991" y="1330"/>
                    </a:cubicBezTo>
                    <a:cubicBezTo>
                      <a:pt x="995" y="1330"/>
                      <a:pt x="996" y="1332"/>
                      <a:pt x="996" y="1333"/>
                    </a:cubicBezTo>
                    <a:cubicBezTo>
                      <a:pt x="996" y="1334"/>
                      <a:pt x="996" y="1335"/>
                      <a:pt x="994" y="1337"/>
                    </a:cubicBezTo>
                    <a:cubicBezTo>
                      <a:pt x="993" y="1337"/>
                      <a:pt x="992" y="1338"/>
                      <a:pt x="990" y="1338"/>
                    </a:cubicBezTo>
                    <a:close/>
                    <a:moveTo>
                      <a:pt x="1061" y="1335"/>
                    </a:moveTo>
                    <a:cubicBezTo>
                      <a:pt x="1060" y="1335"/>
                      <a:pt x="1058" y="1335"/>
                      <a:pt x="1057" y="1334"/>
                    </a:cubicBezTo>
                    <a:cubicBezTo>
                      <a:pt x="1056" y="1333"/>
                      <a:pt x="1056" y="1333"/>
                      <a:pt x="1056" y="1333"/>
                    </a:cubicBezTo>
                    <a:cubicBezTo>
                      <a:pt x="1056" y="1333"/>
                      <a:pt x="1054" y="1332"/>
                      <a:pt x="1055" y="1330"/>
                    </a:cubicBezTo>
                    <a:cubicBezTo>
                      <a:pt x="1055" y="1330"/>
                      <a:pt x="1055" y="1330"/>
                      <a:pt x="1055" y="1330"/>
                    </a:cubicBezTo>
                    <a:cubicBezTo>
                      <a:pt x="1055" y="1327"/>
                      <a:pt x="1057" y="1326"/>
                      <a:pt x="1059" y="1326"/>
                    </a:cubicBezTo>
                    <a:cubicBezTo>
                      <a:pt x="1063" y="1326"/>
                      <a:pt x="1064" y="1329"/>
                      <a:pt x="1064" y="1330"/>
                    </a:cubicBezTo>
                    <a:cubicBezTo>
                      <a:pt x="1065" y="1332"/>
                      <a:pt x="1064" y="1334"/>
                      <a:pt x="1063" y="1335"/>
                    </a:cubicBezTo>
                    <a:cubicBezTo>
                      <a:pt x="1063" y="1335"/>
                      <a:pt x="1062" y="1335"/>
                      <a:pt x="1061" y="1335"/>
                    </a:cubicBezTo>
                    <a:close/>
                    <a:moveTo>
                      <a:pt x="713" y="1275"/>
                    </a:moveTo>
                    <a:cubicBezTo>
                      <a:pt x="712" y="1275"/>
                      <a:pt x="712" y="1275"/>
                      <a:pt x="711" y="1274"/>
                    </a:cubicBezTo>
                    <a:cubicBezTo>
                      <a:pt x="709" y="1272"/>
                      <a:pt x="711" y="1270"/>
                      <a:pt x="711" y="1269"/>
                    </a:cubicBezTo>
                    <a:cubicBezTo>
                      <a:pt x="712" y="1268"/>
                      <a:pt x="713" y="1268"/>
                      <a:pt x="713" y="1267"/>
                    </a:cubicBezTo>
                    <a:cubicBezTo>
                      <a:pt x="714" y="1267"/>
                      <a:pt x="714" y="1267"/>
                      <a:pt x="714" y="1266"/>
                    </a:cubicBezTo>
                    <a:cubicBezTo>
                      <a:pt x="717" y="1265"/>
                      <a:pt x="720" y="1266"/>
                      <a:pt x="721" y="1267"/>
                    </a:cubicBezTo>
                    <a:cubicBezTo>
                      <a:pt x="722" y="1267"/>
                      <a:pt x="722" y="1268"/>
                      <a:pt x="723" y="1269"/>
                    </a:cubicBezTo>
                    <a:cubicBezTo>
                      <a:pt x="723" y="1270"/>
                      <a:pt x="723" y="1272"/>
                      <a:pt x="722" y="1273"/>
                    </a:cubicBezTo>
                    <a:cubicBezTo>
                      <a:pt x="720" y="1274"/>
                      <a:pt x="718" y="1275"/>
                      <a:pt x="716" y="1275"/>
                    </a:cubicBezTo>
                    <a:cubicBezTo>
                      <a:pt x="716" y="1275"/>
                      <a:pt x="715" y="1275"/>
                      <a:pt x="714" y="1275"/>
                    </a:cubicBezTo>
                    <a:cubicBezTo>
                      <a:pt x="714" y="1275"/>
                      <a:pt x="714" y="1275"/>
                      <a:pt x="713" y="1275"/>
                    </a:cubicBezTo>
                    <a:close/>
                    <a:moveTo>
                      <a:pt x="713" y="1271"/>
                    </a:moveTo>
                    <a:cubicBezTo>
                      <a:pt x="713" y="1271"/>
                      <a:pt x="713" y="1271"/>
                      <a:pt x="713" y="1271"/>
                    </a:cubicBezTo>
                    <a:cubicBezTo>
                      <a:pt x="714" y="1273"/>
                      <a:pt x="714" y="1273"/>
                      <a:pt x="714" y="1273"/>
                    </a:cubicBezTo>
                    <a:lnTo>
                      <a:pt x="713" y="1271"/>
                    </a:lnTo>
                    <a:close/>
                    <a:moveTo>
                      <a:pt x="719" y="1271"/>
                    </a:moveTo>
                    <a:cubicBezTo>
                      <a:pt x="719" y="1271"/>
                      <a:pt x="719" y="1271"/>
                      <a:pt x="719" y="1271"/>
                    </a:cubicBezTo>
                    <a:cubicBezTo>
                      <a:pt x="719" y="1271"/>
                      <a:pt x="719" y="1271"/>
                      <a:pt x="719" y="1271"/>
                    </a:cubicBezTo>
                    <a:close/>
                    <a:moveTo>
                      <a:pt x="718" y="1270"/>
                    </a:moveTo>
                    <a:cubicBezTo>
                      <a:pt x="718" y="1270"/>
                      <a:pt x="718" y="1270"/>
                      <a:pt x="718" y="1270"/>
                    </a:cubicBezTo>
                    <a:close/>
                    <a:moveTo>
                      <a:pt x="771" y="1190"/>
                    </a:moveTo>
                    <a:cubicBezTo>
                      <a:pt x="770" y="1190"/>
                      <a:pt x="770" y="1190"/>
                      <a:pt x="769" y="1190"/>
                    </a:cubicBezTo>
                    <a:cubicBezTo>
                      <a:pt x="767" y="1189"/>
                      <a:pt x="766" y="1188"/>
                      <a:pt x="766" y="1187"/>
                    </a:cubicBezTo>
                    <a:cubicBezTo>
                      <a:pt x="765" y="1185"/>
                      <a:pt x="766" y="1184"/>
                      <a:pt x="768" y="1183"/>
                    </a:cubicBezTo>
                    <a:cubicBezTo>
                      <a:pt x="768" y="1182"/>
                      <a:pt x="769" y="1182"/>
                      <a:pt x="769" y="1182"/>
                    </a:cubicBezTo>
                    <a:cubicBezTo>
                      <a:pt x="770" y="1182"/>
                      <a:pt x="770" y="1182"/>
                      <a:pt x="770" y="1182"/>
                    </a:cubicBezTo>
                    <a:cubicBezTo>
                      <a:pt x="771" y="1182"/>
                      <a:pt x="771" y="1182"/>
                      <a:pt x="771" y="1182"/>
                    </a:cubicBezTo>
                    <a:cubicBezTo>
                      <a:pt x="771" y="1182"/>
                      <a:pt x="771" y="1182"/>
                      <a:pt x="772" y="1182"/>
                    </a:cubicBezTo>
                    <a:cubicBezTo>
                      <a:pt x="774" y="1182"/>
                      <a:pt x="775" y="1183"/>
                      <a:pt x="775" y="1184"/>
                    </a:cubicBezTo>
                    <a:cubicBezTo>
                      <a:pt x="776" y="1186"/>
                      <a:pt x="774" y="1188"/>
                      <a:pt x="773" y="1188"/>
                    </a:cubicBezTo>
                    <a:cubicBezTo>
                      <a:pt x="773" y="1189"/>
                      <a:pt x="773" y="1189"/>
                      <a:pt x="773" y="1189"/>
                    </a:cubicBezTo>
                    <a:cubicBezTo>
                      <a:pt x="772" y="1190"/>
                      <a:pt x="772" y="1190"/>
                      <a:pt x="771" y="1190"/>
                    </a:cubicBezTo>
                    <a:close/>
                    <a:moveTo>
                      <a:pt x="769" y="1190"/>
                    </a:moveTo>
                    <a:cubicBezTo>
                      <a:pt x="769" y="1190"/>
                      <a:pt x="769" y="1190"/>
                      <a:pt x="769" y="1190"/>
                    </a:cubicBezTo>
                    <a:cubicBezTo>
                      <a:pt x="769" y="1190"/>
                      <a:pt x="769" y="1190"/>
                      <a:pt x="769" y="1190"/>
                    </a:cubicBezTo>
                    <a:close/>
                    <a:moveTo>
                      <a:pt x="769" y="1185"/>
                    </a:moveTo>
                    <a:cubicBezTo>
                      <a:pt x="770" y="1187"/>
                      <a:pt x="770" y="1187"/>
                      <a:pt x="770" y="1187"/>
                    </a:cubicBezTo>
                    <a:cubicBezTo>
                      <a:pt x="770" y="1187"/>
                      <a:pt x="770" y="1187"/>
                      <a:pt x="770" y="1187"/>
                    </a:cubicBezTo>
                    <a:cubicBezTo>
                      <a:pt x="770" y="1187"/>
                      <a:pt x="770" y="1187"/>
                      <a:pt x="770" y="1187"/>
                    </a:cubicBezTo>
                    <a:cubicBezTo>
                      <a:pt x="770" y="1187"/>
                      <a:pt x="770" y="1187"/>
                      <a:pt x="770" y="1187"/>
                    </a:cubicBezTo>
                    <a:cubicBezTo>
                      <a:pt x="770" y="1187"/>
                      <a:pt x="770" y="1187"/>
                      <a:pt x="770" y="1187"/>
                    </a:cubicBezTo>
                    <a:lnTo>
                      <a:pt x="769" y="1185"/>
                    </a:lnTo>
                    <a:close/>
                    <a:moveTo>
                      <a:pt x="770" y="1185"/>
                    </a:moveTo>
                    <a:cubicBezTo>
                      <a:pt x="770" y="1185"/>
                      <a:pt x="770" y="1185"/>
                      <a:pt x="770" y="1185"/>
                    </a:cubicBezTo>
                    <a:close/>
                    <a:moveTo>
                      <a:pt x="769" y="1185"/>
                    </a:moveTo>
                    <a:cubicBezTo>
                      <a:pt x="769" y="1185"/>
                      <a:pt x="769" y="1185"/>
                      <a:pt x="769" y="1185"/>
                    </a:cubicBezTo>
                    <a:cubicBezTo>
                      <a:pt x="769" y="1185"/>
                      <a:pt x="769" y="1185"/>
                      <a:pt x="769" y="1185"/>
                    </a:cubicBezTo>
                    <a:close/>
                    <a:moveTo>
                      <a:pt x="769" y="1185"/>
                    </a:moveTo>
                    <a:cubicBezTo>
                      <a:pt x="769" y="1185"/>
                      <a:pt x="769" y="1185"/>
                      <a:pt x="769" y="1185"/>
                    </a:cubicBezTo>
                    <a:cubicBezTo>
                      <a:pt x="769" y="1185"/>
                      <a:pt x="769" y="1185"/>
                      <a:pt x="769" y="1185"/>
                    </a:cubicBezTo>
                    <a:close/>
                    <a:moveTo>
                      <a:pt x="763" y="1175"/>
                    </a:moveTo>
                    <a:cubicBezTo>
                      <a:pt x="762" y="1175"/>
                      <a:pt x="762" y="1175"/>
                      <a:pt x="761" y="1174"/>
                    </a:cubicBezTo>
                    <a:cubicBezTo>
                      <a:pt x="760" y="1173"/>
                      <a:pt x="760" y="1171"/>
                      <a:pt x="761" y="1170"/>
                    </a:cubicBezTo>
                    <a:cubicBezTo>
                      <a:pt x="761" y="1170"/>
                      <a:pt x="761" y="1169"/>
                      <a:pt x="762" y="1169"/>
                    </a:cubicBezTo>
                    <a:cubicBezTo>
                      <a:pt x="763" y="1168"/>
                      <a:pt x="763" y="1168"/>
                      <a:pt x="764" y="1168"/>
                    </a:cubicBezTo>
                    <a:cubicBezTo>
                      <a:pt x="765" y="1166"/>
                      <a:pt x="767" y="1166"/>
                      <a:pt x="769" y="1166"/>
                    </a:cubicBezTo>
                    <a:cubicBezTo>
                      <a:pt x="770" y="1167"/>
                      <a:pt x="771" y="1168"/>
                      <a:pt x="772" y="1169"/>
                    </a:cubicBezTo>
                    <a:cubicBezTo>
                      <a:pt x="772" y="1171"/>
                      <a:pt x="771" y="1172"/>
                      <a:pt x="770" y="1173"/>
                    </a:cubicBezTo>
                    <a:cubicBezTo>
                      <a:pt x="770" y="1173"/>
                      <a:pt x="770" y="1173"/>
                      <a:pt x="769" y="1173"/>
                    </a:cubicBezTo>
                    <a:cubicBezTo>
                      <a:pt x="768" y="1175"/>
                      <a:pt x="766" y="1175"/>
                      <a:pt x="765" y="1175"/>
                    </a:cubicBezTo>
                    <a:cubicBezTo>
                      <a:pt x="765" y="1175"/>
                      <a:pt x="765" y="1175"/>
                      <a:pt x="764" y="1175"/>
                    </a:cubicBezTo>
                    <a:cubicBezTo>
                      <a:pt x="764" y="1175"/>
                      <a:pt x="764" y="1175"/>
                      <a:pt x="763" y="1175"/>
                    </a:cubicBezTo>
                    <a:close/>
                    <a:moveTo>
                      <a:pt x="764" y="1175"/>
                    </a:moveTo>
                    <a:cubicBezTo>
                      <a:pt x="764" y="1175"/>
                      <a:pt x="764" y="1175"/>
                      <a:pt x="764" y="1175"/>
                    </a:cubicBezTo>
                    <a:cubicBezTo>
                      <a:pt x="764" y="1175"/>
                      <a:pt x="764" y="1175"/>
                      <a:pt x="764" y="1175"/>
                    </a:cubicBezTo>
                    <a:close/>
                    <a:moveTo>
                      <a:pt x="830" y="1014"/>
                    </a:moveTo>
                    <a:cubicBezTo>
                      <a:pt x="826" y="1014"/>
                      <a:pt x="821" y="1011"/>
                      <a:pt x="819" y="1008"/>
                    </a:cubicBezTo>
                    <a:cubicBezTo>
                      <a:pt x="817" y="1006"/>
                      <a:pt x="818" y="1005"/>
                      <a:pt x="818" y="1004"/>
                    </a:cubicBezTo>
                    <a:cubicBezTo>
                      <a:pt x="819" y="1001"/>
                      <a:pt x="822" y="1001"/>
                      <a:pt x="825" y="1001"/>
                    </a:cubicBezTo>
                    <a:cubicBezTo>
                      <a:pt x="825" y="1001"/>
                      <a:pt x="825" y="1001"/>
                      <a:pt x="825" y="1001"/>
                    </a:cubicBezTo>
                    <a:cubicBezTo>
                      <a:pt x="828" y="1001"/>
                      <a:pt x="833" y="1005"/>
                      <a:pt x="834" y="1008"/>
                    </a:cubicBezTo>
                    <a:cubicBezTo>
                      <a:pt x="835" y="1010"/>
                      <a:pt x="835" y="1012"/>
                      <a:pt x="833" y="1013"/>
                    </a:cubicBezTo>
                    <a:cubicBezTo>
                      <a:pt x="832" y="1014"/>
                      <a:pt x="831" y="1014"/>
                      <a:pt x="830" y="1014"/>
                    </a:cubicBezTo>
                    <a:close/>
                    <a:moveTo>
                      <a:pt x="823" y="1006"/>
                    </a:moveTo>
                    <a:cubicBezTo>
                      <a:pt x="825" y="1008"/>
                      <a:pt x="828" y="1009"/>
                      <a:pt x="830" y="1010"/>
                    </a:cubicBezTo>
                    <a:cubicBezTo>
                      <a:pt x="829" y="1008"/>
                      <a:pt x="826" y="1006"/>
                      <a:pt x="825" y="1006"/>
                    </a:cubicBezTo>
                    <a:cubicBezTo>
                      <a:pt x="824" y="1006"/>
                      <a:pt x="824" y="1006"/>
                      <a:pt x="823" y="1006"/>
                    </a:cubicBezTo>
                    <a:close/>
                    <a:moveTo>
                      <a:pt x="822" y="1005"/>
                    </a:moveTo>
                    <a:cubicBezTo>
                      <a:pt x="822" y="1005"/>
                      <a:pt x="822" y="1005"/>
                      <a:pt x="822" y="100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iş1íďe"/>
              <p:cNvSpPr/>
              <p:nvPr/>
            </p:nvSpPr>
            <p:spPr bwMode="auto">
              <a:xfrm>
                <a:off x="9966325" y="6269038"/>
                <a:ext cx="9525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íṧlíḓè"/>
              <p:cNvSpPr/>
              <p:nvPr/>
            </p:nvSpPr>
            <p:spPr bwMode="auto">
              <a:xfrm>
                <a:off x="9961563" y="6264275"/>
                <a:ext cx="19050" cy="19050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5 w 9"/>
                  <a:gd name="T5" fmla="*/ 0 h 9"/>
                  <a:gd name="T6" fmla="*/ 9 w 9"/>
                  <a:gd name="T7" fmla="*/ 4 h 9"/>
                  <a:gd name="T8" fmla="*/ 5 w 9"/>
                  <a:gd name="T9" fmla="*/ 9 h 9"/>
                  <a:gd name="T10" fmla="*/ 5 w 9"/>
                  <a:gd name="T11" fmla="*/ 2 h 9"/>
                  <a:gd name="T12" fmla="*/ 5 w 9"/>
                  <a:gd name="T13" fmla="*/ 4 h 9"/>
                  <a:gd name="T14" fmla="*/ 5 w 9"/>
                  <a:gd name="T15" fmla="*/ 4 h 9"/>
                  <a:gd name="T16" fmla="*/ 5 w 9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îṩḻïḍe"/>
              <p:cNvSpPr/>
              <p:nvPr/>
            </p:nvSpPr>
            <p:spPr bwMode="auto">
              <a:xfrm>
                <a:off x="10072688" y="6134100"/>
                <a:ext cx="9525" cy="793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îSlîḍé"/>
              <p:cNvSpPr/>
              <p:nvPr/>
            </p:nvSpPr>
            <p:spPr bwMode="auto">
              <a:xfrm>
                <a:off x="10066338" y="6129338"/>
                <a:ext cx="19050" cy="17463"/>
              </a:xfrm>
              <a:custGeom>
                <a:avLst/>
                <a:gdLst>
                  <a:gd name="T0" fmla="*/ 5 w 9"/>
                  <a:gd name="T1" fmla="*/ 8 h 8"/>
                  <a:gd name="T2" fmla="*/ 0 w 9"/>
                  <a:gd name="T3" fmla="*/ 4 h 8"/>
                  <a:gd name="T4" fmla="*/ 5 w 9"/>
                  <a:gd name="T5" fmla="*/ 0 h 8"/>
                  <a:gd name="T6" fmla="*/ 9 w 9"/>
                  <a:gd name="T7" fmla="*/ 4 h 8"/>
                  <a:gd name="T8" fmla="*/ 5 w 9"/>
                  <a:gd name="T9" fmla="*/ 8 h 8"/>
                  <a:gd name="T10" fmla="*/ 5 w 9"/>
                  <a:gd name="T11" fmla="*/ 4 h 8"/>
                  <a:gd name="T12" fmla="*/ 4 w 9"/>
                  <a:gd name="T13" fmla="*/ 4 h 8"/>
                  <a:gd name="T14" fmla="*/ 5 w 9"/>
                  <a:gd name="T15" fmla="*/ 4 h 8"/>
                  <a:gd name="T16" fmla="*/ 5 w 9"/>
                  <a:gd name="T1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6"/>
                      <a:pt x="7" y="8"/>
                      <a:pt x="5" y="8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işļiďe"/>
              <p:cNvSpPr/>
              <p:nvPr/>
            </p:nvSpPr>
            <p:spPr bwMode="auto">
              <a:xfrm>
                <a:off x="9896475" y="6564313"/>
                <a:ext cx="22225" cy="19050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íṩļiḋé"/>
              <p:cNvSpPr/>
              <p:nvPr/>
            </p:nvSpPr>
            <p:spPr bwMode="auto">
              <a:xfrm>
                <a:off x="9893300" y="6557963"/>
                <a:ext cx="30163" cy="31750"/>
              </a:xfrm>
              <a:custGeom>
                <a:avLst/>
                <a:gdLst>
                  <a:gd name="T0" fmla="*/ 7 w 14"/>
                  <a:gd name="T1" fmla="*/ 15 h 15"/>
                  <a:gd name="T2" fmla="*/ 0 w 14"/>
                  <a:gd name="T3" fmla="*/ 7 h 15"/>
                  <a:gd name="T4" fmla="*/ 7 w 14"/>
                  <a:gd name="T5" fmla="*/ 0 h 15"/>
                  <a:gd name="T6" fmla="*/ 14 w 14"/>
                  <a:gd name="T7" fmla="*/ 7 h 15"/>
                  <a:gd name="T8" fmla="*/ 7 w 14"/>
                  <a:gd name="T9" fmla="*/ 15 h 15"/>
                  <a:gd name="T10" fmla="*/ 7 w 14"/>
                  <a:gd name="T11" fmla="*/ 5 h 15"/>
                  <a:gd name="T12" fmla="*/ 4 w 14"/>
                  <a:gd name="T13" fmla="*/ 7 h 15"/>
                  <a:gd name="T14" fmla="*/ 7 w 14"/>
                  <a:gd name="T15" fmla="*/ 10 h 15"/>
                  <a:gd name="T16" fmla="*/ 9 w 14"/>
                  <a:gd name="T17" fmla="*/ 7 h 15"/>
                  <a:gd name="T18" fmla="*/ 7 w 14"/>
                  <a:gd name="T1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7" y="15"/>
                    </a:moveTo>
                    <a:cubicBezTo>
                      <a:pt x="3" y="15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5"/>
                      <a:pt x="7" y="15"/>
                    </a:cubicBezTo>
                    <a:close/>
                    <a:moveTo>
                      <a:pt x="7" y="5"/>
                    </a:moveTo>
                    <a:cubicBezTo>
                      <a:pt x="5" y="5"/>
                      <a:pt x="4" y="6"/>
                      <a:pt x="4" y="7"/>
                    </a:cubicBezTo>
                    <a:cubicBezTo>
                      <a:pt x="4" y="9"/>
                      <a:pt x="5" y="10"/>
                      <a:pt x="7" y="10"/>
                    </a:cubicBezTo>
                    <a:cubicBezTo>
                      <a:pt x="8" y="10"/>
                      <a:pt x="9" y="9"/>
                      <a:pt x="9" y="7"/>
                    </a:cubicBezTo>
                    <a:cubicBezTo>
                      <a:pt x="9" y="6"/>
                      <a:pt x="8" y="5"/>
                      <a:pt x="7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iślíḋe"/>
              <p:cNvSpPr/>
              <p:nvPr/>
            </p:nvSpPr>
            <p:spPr bwMode="auto">
              <a:xfrm>
                <a:off x="10299700" y="5716588"/>
                <a:ext cx="17463" cy="1428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ïS1ïdê"/>
              <p:cNvSpPr/>
              <p:nvPr/>
            </p:nvSpPr>
            <p:spPr bwMode="auto">
              <a:xfrm>
                <a:off x="10296525" y="5710238"/>
                <a:ext cx="25400" cy="26988"/>
              </a:xfrm>
              <a:custGeom>
                <a:avLst/>
                <a:gdLst>
                  <a:gd name="T0" fmla="*/ 6 w 12"/>
                  <a:gd name="T1" fmla="*/ 13 h 13"/>
                  <a:gd name="T2" fmla="*/ 0 w 12"/>
                  <a:gd name="T3" fmla="*/ 6 h 13"/>
                  <a:gd name="T4" fmla="*/ 6 w 12"/>
                  <a:gd name="T5" fmla="*/ 0 h 13"/>
                  <a:gd name="T6" fmla="*/ 12 w 12"/>
                  <a:gd name="T7" fmla="*/ 6 h 13"/>
                  <a:gd name="T8" fmla="*/ 6 w 12"/>
                  <a:gd name="T9" fmla="*/ 13 h 13"/>
                  <a:gd name="T10" fmla="*/ 6 w 12"/>
                  <a:gd name="T11" fmla="*/ 5 h 13"/>
                  <a:gd name="T12" fmla="*/ 5 w 12"/>
                  <a:gd name="T13" fmla="*/ 6 h 13"/>
                  <a:gd name="T14" fmla="*/ 6 w 12"/>
                  <a:gd name="T15" fmla="*/ 8 h 13"/>
                  <a:gd name="T16" fmla="*/ 8 w 12"/>
                  <a:gd name="T17" fmla="*/ 6 h 13"/>
                  <a:gd name="T18" fmla="*/ 6 w 12"/>
                  <a:gd name="T1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3">
                    <a:moveTo>
                      <a:pt x="6" y="13"/>
                    </a:moveTo>
                    <a:cubicBezTo>
                      <a:pt x="3" y="13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10"/>
                      <a:pt x="10" y="13"/>
                      <a:pt x="6" y="13"/>
                    </a:cubicBezTo>
                    <a:close/>
                    <a:moveTo>
                      <a:pt x="6" y="5"/>
                    </a:move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8" y="6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îş1ïďè"/>
              <p:cNvSpPr/>
              <p:nvPr/>
            </p:nvSpPr>
            <p:spPr bwMode="auto">
              <a:xfrm>
                <a:off x="9925050" y="5538788"/>
                <a:ext cx="7938" cy="14288"/>
              </a:xfrm>
              <a:custGeom>
                <a:avLst/>
                <a:gdLst>
                  <a:gd name="T0" fmla="*/ 1 w 4"/>
                  <a:gd name="T1" fmla="*/ 1 h 7"/>
                  <a:gd name="T2" fmla="*/ 0 w 4"/>
                  <a:gd name="T3" fmla="*/ 3 h 7"/>
                  <a:gd name="T4" fmla="*/ 1 w 4"/>
                  <a:gd name="T5" fmla="*/ 7 h 7"/>
                  <a:gd name="T6" fmla="*/ 4 w 4"/>
                  <a:gd name="T7" fmla="*/ 5 h 7"/>
                  <a:gd name="T8" fmla="*/ 4 w 4"/>
                  <a:gd name="T9" fmla="*/ 1 h 7"/>
                  <a:gd name="T10" fmla="*/ 1 w 4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7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0" y="5"/>
                      <a:pt x="1" y="7"/>
                      <a:pt x="1" y="7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íṩļíḋê"/>
              <p:cNvSpPr/>
              <p:nvPr/>
            </p:nvSpPr>
            <p:spPr bwMode="auto">
              <a:xfrm>
                <a:off x="9918700" y="5534025"/>
                <a:ext cx="19050" cy="23813"/>
              </a:xfrm>
              <a:custGeom>
                <a:avLst/>
                <a:gdLst>
                  <a:gd name="T0" fmla="*/ 5 w 9"/>
                  <a:gd name="T1" fmla="*/ 11 h 11"/>
                  <a:gd name="T2" fmla="*/ 4 w 9"/>
                  <a:gd name="T3" fmla="*/ 11 h 11"/>
                  <a:gd name="T4" fmla="*/ 0 w 9"/>
                  <a:gd name="T5" fmla="*/ 5 h 11"/>
                  <a:gd name="T6" fmla="*/ 2 w 9"/>
                  <a:gd name="T7" fmla="*/ 2 h 11"/>
                  <a:gd name="T8" fmla="*/ 4 w 9"/>
                  <a:gd name="T9" fmla="*/ 3 h 11"/>
                  <a:gd name="T10" fmla="*/ 2 w 9"/>
                  <a:gd name="T11" fmla="*/ 2 h 11"/>
                  <a:gd name="T12" fmla="*/ 6 w 9"/>
                  <a:gd name="T13" fmla="*/ 0 h 11"/>
                  <a:gd name="T14" fmla="*/ 9 w 9"/>
                  <a:gd name="T15" fmla="*/ 2 h 11"/>
                  <a:gd name="T16" fmla="*/ 9 w 9"/>
                  <a:gd name="T17" fmla="*/ 7 h 11"/>
                  <a:gd name="T18" fmla="*/ 8 w 9"/>
                  <a:gd name="T19" fmla="*/ 10 h 11"/>
                  <a:gd name="T20" fmla="*/ 5 w 9"/>
                  <a:gd name="T21" fmla="*/ 11 h 11"/>
                  <a:gd name="T22" fmla="*/ 6 w 9"/>
                  <a:gd name="T23" fmla="*/ 5 h 11"/>
                  <a:gd name="T24" fmla="*/ 6 w 9"/>
                  <a:gd name="T25" fmla="*/ 5 h 11"/>
                  <a:gd name="T26" fmla="*/ 6 w 9"/>
                  <a:gd name="T27" fmla="*/ 5 h 11"/>
                  <a:gd name="T28" fmla="*/ 4 w 9"/>
                  <a:gd name="T29" fmla="*/ 4 h 11"/>
                  <a:gd name="T30" fmla="*/ 4 w 9"/>
                  <a:gd name="T3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11">
                    <a:moveTo>
                      <a:pt x="5" y="11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3"/>
                      <a:pt x="1" y="2"/>
                      <a:pt x="2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5" y="0"/>
                      <a:pt x="6" y="0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9" y="3"/>
                      <a:pt x="9" y="5"/>
                      <a:pt x="9" y="7"/>
                    </a:cubicBezTo>
                    <a:cubicBezTo>
                      <a:pt x="9" y="8"/>
                      <a:pt x="9" y="9"/>
                      <a:pt x="8" y="10"/>
                    </a:cubicBezTo>
                    <a:cubicBezTo>
                      <a:pt x="7" y="11"/>
                      <a:pt x="6" y="11"/>
                      <a:pt x="5" y="11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î$ḷidè"/>
              <p:cNvSpPr/>
              <p:nvPr/>
            </p:nvSpPr>
            <p:spPr bwMode="auto">
              <a:xfrm>
                <a:off x="10137775" y="6102350"/>
                <a:ext cx="7938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îṩlíḓe"/>
              <p:cNvSpPr/>
              <p:nvPr/>
            </p:nvSpPr>
            <p:spPr bwMode="auto">
              <a:xfrm>
                <a:off x="10131425" y="6097588"/>
                <a:ext cx="20638" cy="19050"/>
              </a:xfrm>
              <a:custGeom>
                <a:avLst/>
                <a:gdLst>
                  <a:gd name="T0" fmla="*/ 5 w 10"/>
                  <a:gd name="T1" fmla="*/ 9 h 9"/>
                  <a:gd name="T2" fmla="*/ 0 w 10"/>
                  <a:gd name="T3" fmla="*/ 4 h 9"/>
                  <a:gd name="T4" fmla="*/ 5 w 10"/>
                  <a:gd name="T5" fmla="*/ 0 h 9"/>
                  <a:gd name="T6" fmla="*/ 10 w 10"/>
                  <a:gd name="T7" fmla="*/ 4 h 9"/>
                  <a:gd name="T8" fmla="*/ 5 w 10"/>
                  <a:gd name="T9" fmla="*/ 9 h 9"/>
                  <a:gd name="T10" fmla="*/ 5 w 10"/>
                  <a:gd name="T11" fmla="*/ 2 h 9"/>
                  <a:gd name="T12" fmla="*/ 5 w 10"/>
                  <a:gd name="T13" fmla="*/ 4 h 9"/>
                  <a:gd name="T14" fmla="*/ 5 w 10"/>
                  <a:gd name="T15" fmla="*/ 4 h 9"/>
                  <a:gd name="T16" fmla="*/ 5 w 10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ïṡḷiḓè"/>
              <p:cNvSpPr/>
              <p:nvPr/>
            </p:nvSpPr>
            <p:spPr bwMode="auto">
              <a:xfrm>
                <a:off x="9744075" y="6330950"/>
                <a:ext cx="11113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îṡḻîḍê"/>
              <p:cNvSpPr/>
              <p:nvPr/>
            </p:nvSpPr>
            <p:spPr bwMode="auto">
              <a:xfrm>
                <a:off x="9740900" y="6326188"/>
                <a:ext cx="19050" cy="19050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iṩļiďê"/>
              <p:cNvSpPr/>
              <p:nvPr/>
            </p:nvSpPr>
            <p:spPr bwMode="auto">
              <a:xfrm>
                <a:off x="10064750" y="6088063"/>
                <a:ext cx="12700" cy="1428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iṣ1íďê"/>
              <p:cNvSpPr/>
              <p:nvPr/>
            </p:nvSpPr>
            <p:spPr bwMode="auto">
              <a:xfrm>
                <a:off x="10058400" y="6084888"/>
                <a:ext cx="23813" cy="20638"/>
              </a:xfrm>
              <a:custGeom>
                <a:avLst/>
                <a:gdLst>
                  <a:gd name="T0" fmla="*/ 6 w 11"/>
                  <a:gd name="T1" fmla="*/ 10 h 10"/>
                  <a:gd name="T2" fmla="*/ 0 w 11"/>
                  <a:gd name="T3" fmla="*/ 5 h 10"/>
                  <a:gd name="T4" fmla="*/ 6 w 11"/>
                  <a:gd name="T5" fmla="*/ 0 h 10"/>
                  <a:gd name="T6" fmla="*/ 11 w 11"/>
                  <a:gd name="T7" fmla="*/ 5 h 10"/>
                  <a:gd name="T8" fmla="*/ 6 w 11"/>
                  <a:gd name="T9" fmla="*/ 10 h 10"/>
                  <a:gd name="T10" fmla="*/ 6 w 11"/>
                  <a:gd name="T11" fmla="*/ 4 h 10"/>
                  <a:gd name="T12" fmla="*/ 5 w 11"/>
                  <a:gd name="T13" fmla="*/ 5 h 10"/>
                  <a:gd name="T14" fmla="*/ 6 w 11"/>
                  <a:gd name="T15" fmla="*/ 5 h 10"/>
                  <a:gd name="T16" fmla="*/ 6 w 11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6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ubicBezTo>
                      <a:pt x="11" y="8"/>
                      <a:pt x="9" y="10"/>
                      <a:pt x="6" y="10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5" y="5"/>
                      <a:pt x="5" y="5"/>
                    </a:cubicBezTo>
                    <a:cubicBezTo>
                      <a:pt x="5" y="6"/>
                      <a:pt x="6" y="6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íŝḻïdé"/>
              <p:cNvSpPr/>
              <p:nvPr/>
            </p:nvSpPr>
            <p:spPr bwMode="auto">
              <a:xfrm>
                <a:off x="10071100" y="6053138"/>
                <a:ext cx="14288" cy="1428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îṩlïďé"/>
              <p:cNvSpPr/>
              <p:nvPr/>
            </p:nvSpPr>
            <p:spPr bwMode="auto">
              <a:xfrm>
                <a:off x="10066338" y="6048375"/>
                <a:ext cx="25400" cy="25400"/>
              </a:xfrm>
              <a:custGeom>
                <a:avLst/>
                <a:gdLst>
                  <a:gd name="T0" fmla="*/ 6 w 12"/>
                  <a:gd name="T1" fmla="*/ 12 h 12"/>
                  <a:gd name="T2" fmla="*/ 0 w 12"/>
                  <a:gd name="T3" fmla="*/ 6 h 12"/>
                  <a:gd name="T4" fmla="*/ 6 w 12"/>
                  <a:gd name="T5" fmla="*/ 0 h 12"/>
                  <a:gd name="T6" fmla="*/ 12 w 12"/>
                  <a:gd name="T7" fmla="*/ 6 h 12"/>
                  <a:gd name="T8" fmla="*/ 6 w 12"/>
                  <a:gd name="T9" fmla="*/ 12 h 12"/>
                  <a:gd name="T10" fmla="*/ 6 w 12"/>
                  <a:gd name="T11" fmla="*/ 4 h 12"/>
                  <a:gd name="T12" fmla="*/ 5 w 12"/>
                  <a:gd name="T13" fmla="*/ 6 h 12"/>
                  <a:gd name="T14" fmla="*/ 6 w 12"/>
                  <a:gd name="T15" fmla="*/ 7 h 12"/>
                  <a:gd name="T16" fmla="*/ 7 w 12"/>
                  <a:gd name="T17" fmla="*/ 6 h 12"/>
                  <a:gd name="T18" fmla="*/ 6 w 12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9"/>
                      <a:pt x="9" y="12"/>
                      <a:pt x="6" y="12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7"/>
                      <a:pt x="7" y="6"/>
                      <a:pt x="7" y="6"/>
                    </a:cubicBezTo>
                    <a:cubicBezTo>
                      <a:pt x="7" y="5"/>
                      <a:pt x="6" y="4"/>
                      <a:pt x="6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îsḷiďê"/>
              <p:cNvSpPr/>
              <p:nvPr/>
            </p:nvSpPr>
            <p:spPr bwMode="auto">
              <a:xfrm>
                <a:off x="10061575" y="5995988"/>
                <a:ext cx="17463" cy="1746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išḻïdé"/>
              <p:cNvSpPr/>
              <p:nvPr/>
            </p:nvSpPr>
            <p:spPr bwMode="auto">
              <a:xfrm>
                <a:off x="10058400" y="5992813"/>
                <a:ext cx="26988" cy="25400"/>
              </a:xfrm>
              <a:custGeom>
                <a:avLst/>
                <a:gdLst>
                  <a:gd name="T0" fmla="*/ 6 w 13"/>
                  <a:gd name="T1" fmla="*/ 12 h 12"/>
                  <a:gd name="T2" fmla="*/ 0 w 13"/>
                  <a:gd name="T3" fmla="*/ 6 h 12"/>
                  <a:gd name="T4" fmla="*/ 6 w 13"/>
                  <a:gd name="T5" fmla="*/ 0 h 12"/>
                  <a:gd name="T6" fmla="*/ 13 w 13"/>
                  <a:gd name="T7" fmla="*/ 6 h 12"/>
                  <a:gd name="T8" fmla="*/ 6 w 13"/>
                  <a:gd name="T9" fmla="*/ 12 h 12"/>
                  <a:gd name="T10" fmla="*/ 6 w 13"/>
                  <a:gd name="T11" fmla="*/ 4 h 12"/>
                  <a:gd name="T12" fmla="*/ 5 w 13"/>
                  <a:gd name="T13" fmla="*/ 6 h 12"/>
                  <a:gd name="T14" fmla="*/ 6 w 13"/>
                  <a:gd name="T15" fmla="*/ 8 h 12"/>
                  <a:gd name="T16" fmla="*/ 8 w 13"/>
                  <a:gd name="T17" fmla="*/ 6 h 12"/>
                  <a:gd name="T18" fmla="*/ 6 w 13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2">
                    <a:moveTo>
                      <a:pt x="6" y="12"/>
                    </a:move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0"/>
                      <a:pt x="10" y="12"/>
                      <a:pt x="6" y="12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8" y="5"/>
                      <a:pt x="7" y="4"/>
                      <a:pt x="6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îṩļíde"/>
              <p:cNvSpPr/>
              <p:nvPr/>
            </p:nvSpPr>
            <p:spPr bwMode="auto">
              <a:xfrm>
                <a:off x="10040938" y="5675313"/>
                <a:ext cx="7938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iŝľïḓê"/>
              <p:cNvSpPr/>
              <p:nvPr/>
            </p:nvSpPr>
            <p:spPr bwMode="auto">
              <a:xfrm>
                <a:off x="10034588" y="5670550"/>
                <a:ext cx="20638" cy="19050"/>
              </a:xfrm>
              <a:custGeom>
                <a:avLst/>
                <a:gdLst>
                  <a:gd name="T0" fmla="*/ 5 w 10"/>
                  <a:gd name="T1" fmla="*/ 9 h 9"/>
                  <a:gd name="T2" fmla="*/ 0 w 10"/>
                  <a:gd name="T3" fmla="*/ 4 h 9"/>
                  <a:gd name="T4" fmla="*/ 5 w 10"/>
                  <a:gd name="T5" fmla="*/ 0 h 9"/>
                  <a:gd name="T6" fmla="*/ 10 w 10"/>
                  <a:gd name="T7" fmla="*/ 4 h 9"/>
                  <a:gd name="T8" fmla="*/ 5 w 10"/>
                  <a:gd name="T9" fmla="*/ 9 h 9"/>
                  <a:gd name="T10" fmla="*/ 5 w 10"/>
                  <a:gd name="T11" fmla="*/ 2 h 9"/>
                  <a:gd name="T12" fmla="*/ 5 w 10"/>
                  <a:gd name="T13" fmla="*/ 4 h 9"/>
                  <a:gd name="T14" fmla="*/ 5 w 10"/>
                  <a:gd name="T15" fmla="*/ 4 h 9"/>
                  <a:gd name="T16" fmla="*/ 5 w 10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7"/>
                      <a:pt x="7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íṧlíďê"/>
              <p:cNvSpPr/>
              <p:nvPr/>
            </p:nvSpPr>
            <p:spPr bwMode="auto">
              <a:xfrm>
                <a:off x="10082213" y="5618163"/>
                <a:ext cx="7938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ï$ľiḑé"/>
              <p:cNvSpPr/>
              <p:nvPr/>
            </p:nvSpPr>
            <p:spPr bwMode="auto">
              <a:xfrm>
                <a:off x="10075863" y="5613400"/>
                <a:ext cx="20638" cy="19050"/>
              </a:xfrm>
              <a:custGeom>
                <a:avLst/>
                <a:gdLst>
                  <a:gd name="T0" fmla="*/ 5 w 10"/>
                  <a:gd name="T1" fmla="*/ 9 h 9"/>
                  <a:gd name="T2" fmla="*/ 0 w 10"/>
                  <a:gd name="T3" fmla="*/ 5 h 9"/>
                  <a:gd name="T4" fmla="*/ 5 w 10"/>
                  <a:gd name="T5" fmla="*/ 0 h 9"/>
                  <a:gd name="T6" fmla="*/ 10 w 10"/>
                  <a:gd name="T7" fmla="*/ 5 h 9"/>
                  <a:gd name="T8" fmla="*/ 5 w 10"/>
                  <a:gd name="T9" fmla="*/ 9 h 9"/>
                  <a:gd name="T10" fmla="*/ 5 w 10"/>
                  <a:gd name="T11" fmla="*/ 2 h 9"/>
                  <a:gd name="T12" fmla="*/ 5 w 10"/>
                  <a:gd name="T13" fmla="*/ 5 h 9"/>
                  <a:gd name="T14" fmla="*/ 5 w 10"/>
                  <a:gd name="T15" fmla="*/ 5 h 9"/>
                  <a:gd name="T16" fmla="*/ 5 w 10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3" y="9"/>
                      <a:pt x="0" y="7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7"/>
                      <a:pt x="8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işḷíḋe"/>
              <p:cNvSpPr/>
              <p:nvPr/>
            </p:nvSpPr>
            <p:spPr bwMode="auto">
              <a:xfrm>
                <a:off x="9936163" y="5630863"/>
                <a:ext cx="7938" cy="793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iṣļídé"/>
              <p:cNvSpPr/>
              <p:nvPr/>
            </p:nvSpPr>
            <p:spPr bwMode="auto">
              <a:xfrm>
                <a:off x="9929813" y="5624513"/>
                <a:ext cx="20638" cy="20638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5 w 10"/>
                  <a:gd name="T5" fmla="*/ 0 h 10"/>
                  <a:gd name="T6" fmla="*/ 10 w 10"/>
                  <a:gd name="T7" fmla="*/ 5 h 10"/>
                  <a:gd name="T8" fmla="*/ 5 w 10"/>
                  <a:gd name="T9" fmla="*/ 10 h 10"/>
                  <a:gd name="T10" fmla="*/ 5 w 10"/>
                  <a:gd name="T11" fmla="*/ 5 h 10"/>
                  <a:gd name="T12" fmla="*/ 5 w 10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iślïďe"/>
              <p:cNvSpPr/>
              <p:nvPr/>
            </p:nvSpPr>
            <p:spPr bwMode="auto">
              <a:xfrm>
                <a:off x="9863138" y="5568950"/>
                <a:ext cx="11113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išľïḓe"/>
              <p:cNvSpPr/>
              <p:nvPr/>
            </p:nvSpPr>
            <p:spPr bwMode="auto">
              <a:xfrm>
                <a:off x="9858375" y="5564188"/>
                <a:ext cx="19050" cy="19050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5 w 9"/>
                  <a:gd name="T5" fmla="*/ 0 h 9"/>
                  <a:gd name="T6" fmla="*/ 9 w 9"/>
                  <a:gd name="T7" fmla="*/ 4 h 9"/>
                  <a:gd name="T8" fmla="*/ 5 w 9"/>
                  <a:gd name="T9" fmla="*/ 9 h 9"/>
                  <a:gd name="T10" fmla="*/ 5 w 9"/>
                  <a:gd name="T11" fmla="*/ 2 h 9"/>
                  <a:gd name="T12" fmla="*/ 5 w 9"/>
                  <a:gd name="T13" fmla="*/ 4 h 9"/>
                  <a:gd name="T14" fmla="*/ 5 w 9"/>
                  <a:gd name="T15" fmla="*/ 4 h 9"/>
                  <a:gd name="T16" fmla="*/ 5 w 9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îŝḻïďê"/>
              <p:cNvSpPr/>
              <p:nvPr/>
            </p:nvSpPr>
            <p:spPr bwMode="auto">
              <a:xfrm>
                <a:off x="9869488" y="5626100"/>
                <a:ext cx="7938" cy="793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iṣḻïḍe"/>
              <p:cNvSpPr/>
              <p:nvPr/>
            </p:nvSpPr>
            <p:spPr bwMode="auto">
              <a:xfrm>
                <a:off x="9863138" y="5619750"/>
                <a:ext cx="20638" cy="20638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5 w 10"/>
                  <a:gd name="T5" fmla="*/ 0 h 10"/>
                  <a:gd name="T6" fmla="*/ 10 w 10"/>
                  <a:gd name="T7" fmla="*/ 5 h 10"/>
                  <a:gd name="T8" fmla="*/ 5 w 10"/>
                  <a:gd name="T9" fmla="*/ 10 h 10"/>
                  <a:gd name="T10" fmla="*/ 5 w 10"/>
                  <a:gd name="T11" fmla="*/ 3 h 10"/>
                  <a:gd name="T12" fmla="*/ 5 w 10"/>
                  <a:gd name="T13" fmla="*/ 5 h 10"/>
                  <a:gd name="T14" fmla="*/ 5 w 10"/>
                  <a:gd name="T15" fmla="*/ 5 h 10"/>
                  <a:gd name="T16" fmla="*/ 5 w 10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ubicBezTo>
                      <a:pt x="10" y="8"/>
                      <a:pt x="8" y="10"/>
                      <a:pt x="5" y="10"/>
                    </a:cubicBezTo>
                    <a:close/>
                    <a:moveTo>
                      <a:pt x="5" y="3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îŝľíḓe"/>
              <p:cNvSpPr/>
              <p:nvPr/>
            </p:nvSpPr>
            <p:spPr bwMode="auto">
              <a:xfrm>
                <a:off x="9821863" y="5646738"/>
                <a:ext cx="11113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í$ḷîḋé"/>
              <p:cNvSpPr/>
              <p:nvPr/>
            </p:nvSpPr>
            <p:spPr bwMode="auto">
              <a:xfrm>
                <a:off x="9817100" y="5643563"/>
                <a:ext cx="20638" cy="19050"/>
              </a:xfrm>
              <a:custGeom>
                <a:avLst/>
                <a:gdLst>
                  <a:gd name="T0" fmla="*/ 4 w 9"/>
                  <a:gd name="T1" fmla="*/ 9 h 9"/>
                  <a:gd name="T2" fmla="*/ 0 w 9"/>
                  <a:gd name="T3" fmla="*/ 5 h 9"/>
                  <a:gd name="T4" fmla="*/ 4 w 9"/>
                  <a:gd name="T5" fmla="*/ 0 h 9"/>
                  <a:gd name="T6" fmla="*/ 9 w 9"/>
                  <a:gd name="T7" fmla="*/ 5 h 9"/>
                  <a:gd name="T8" fmla="*/ 4 w 9"/>
                  <a:gd name="T9" fmla="*/ 9 h 9"/>
                  <a:gd name="T10" fmla="*/ 4 w 9"/>
                  <a:gd name="T11" fmla="*/ 5 h 9"/>
                  <a:gd name="T12" fmla="*/ 4 w 9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7"/>
                      <a:pt x="7" y="9"/>
                      <a:pt x="4" y="9"/>
                    </a:cubicBezTo>
                    <a:close/>
                    <a:moveTo>
                      <a:pt x="4" y="5"/>
                    </a:moveTo>
                    <a:cubicBezTo>
                      <a:pt x="4" y="5"/>
                      <a:pt x="4" y="5"/>
                      <a:pt x="4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îšlidé"/>
              <p:cNvSpPr/>
              <p:nvPr/>
            </p:nvSpPr>
            <p:spPr bwMode="auto">
              <a:xfrm>
                <a:off x="10137775" y="5667375"/>
                <a:ext cx="9525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í$lîḓé"/>
              <p:cNvSpPr/>
              <p:nvPr/>
            </p:nvSpPr>
            <p:spPr bwMode="auto">
              <a:xfrm>
                <a:off x="10133013" y="5662613"/>
                <a:ext cx="19050" cy="19050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i$ļîdè"/>
              <p:cNvSpPr/>
              <p:nvPr/>
            </p:nvSpPr>
            <p:spPr bwMode="auto">
              <a:xfrm>
                <a:off x="10067925" y="5711825"/>
                <a:ext cx="11113" cy="793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î$ḻiḍe"/>
              <p:cNvSpPr/>
              <p:nvPr/>
            </p:nvSpPr>
            <p:spPr bwMode="auto">
              <a:xfrm>
                <a:off x="10064750" y="5705475"/>
                <a:ext cx="20638" cy="20638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5 w 10"/>
                  <a:gd name="T5" fmla="*/ 0 h 10"/>
                  <a:gd name="T6" fmla="*/ 10 w 10"/>
                  <a:gd name="T7" fmla="*/ 5 h 10"/>
                  <a:gd name="T8" fmla="*/ 5 w 10"/>
                  <a:gd name="T9" fmla="*/ 10 h 10"/>
                  <a:gd name="T10" fmla="*/ 5 w 10"/>
                  <a:gd name="T11" fmla="*/ 3 h 10"/>
                  <a:gd name="T12" fmla="*/ 5 w 10"/>
                  <a:gd name="T13" fmla="*/ 5 h 10"/>
                  <a:gd name="T14" fmla="*/ 5 w 10"/>
                  <a:gd name="T15" fmla="*/ 5 h 10"/>
                  <a:gd name="T16" fmla="*/ 5 w 10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7"/>
                      <a:pt x="7" y="10"/>
                      <a:pt x="5" y="10"/>
                    </a:cubicBezTo>
                    <a:close/>
                    <a:moveTo>
                      <a:pt x="5" y="3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ïṥ1iḍé"/>
              <p:cNvSpPr/>
              <p:nvPr/>
            </p:nvSpPr>
            <p:spPr bwMode="auto">
              <a:xfrm>
                <a:off x="9961563" y="5572125"/>
                <a:ext cx="7938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íSľiḋe"/>
              <p:cNvSpPr/>
              <p:nvPr/>
            </p:nvSpPr>
            <p:spPr bwMode="auto">
              <a:xfrm>
                <a:off x="9955213" y="5568950"/>
                <a:ext cx="20638" cy="19050"/>
              </a:xfrm>
              <a:custGeom>
                <a:avLst/>
                <a:gdLst>
                  <a:gd name="T0" fmla="*/ 5 w 10"/>
                  <a:gd name="T1" fmla="*/ 9 h 9"/>
                  <a:gd name="T2" fmla="*/ 0 w 10"/>
                  <a:gd name="T3" fmla="*/ 4 h 9"/>
                  <a:gd name="T4" fmla="*/ 5 w 10"/>
                  <a:gd name="T5" fmla="*/ 0 h 9"/>
                  <a:gd name="T6" fmla="*/ 10 w 10"/>
                  <a:gd name="T7" fmla="*/ 4 h 9"/>
                  <a:gd name="T8" fmla="*/ 5 w 10"/>
                  <a:gd name="T9" fmla="*/ 9 h 9"/>
                  <a:gd name="T10" fmla="*/ 5 w 10"/>
                  <a:gd name="T11" fmla="*/ 4 h 9"/>
                  <a:gd name="T12" fmla="*/ 5 w 10"/>
                  <a:gd name="T13" fmla="*/ 4 h 9"/>
                  <a:gd name="T14" fmla="*/ 5 w 10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îšļíḍe"/>
              <p:cNvSpPr/>
              <p:nvPr/>
            </p:nvSpPr>
            <p:spPr bwMode="auto">
              <a:xfrm>
                <a:off x="10310813" y="6043613"/>
                <a:ext cx="12700" cy="1587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ïšḻïḋè"/>
              <p:cNvSpPr/>
              <p:nvPr/>
            </p:nvSpPr>
            <p:spPr bwMode="auto">
              <a:xfrm>
                <a:off x="10306050" y="6038850"/>
                <a:ext cx="23813" cy="23813"/>
              </a:xfrm>
              <a:custGeom>
                <a:avLst/>
                <a:gdLst>
                  <a:gd name="T0" fmla="*/ 5 w 11"/>
                  <a:gd name="T1" fmla="*/ 11 h 11"/>
                  <a:gd name="T2" fmla="*/ 0 w 11"/>
                  <a:gd name="T3" fmla="*/ 6 h 11"/>
                  <a:gd name="T4" fmla="*/ 5 w 11"/>
                  <a:gd name="T5" fmla="*/ 0 h 11"/>
                  <a:gd name="T6" fmla="*/ 11 w 11"/>
                  <a:gd name="T7" fmla="*/ 6 h 11"/>
                  <a:gd name="T8" fmla="*/ 5 w 11"/>
                  <a:gd name="T9" fmla="*/ 11 h 11"/>
                  <a:gd name="T10" fmla="*/ 5 w 11"/>
                  <a:gd name="T11" fmla="*/ 5 h 11"/>
                  <a:gd name="T12" fmla="*/ 4 w 11"/>
                  <a:gd name="T13" fmla="*/ 6 h 11"/>
                  <a:gd name="T14" fmla="*/ 6 w 11"/>
                  <a:gd name="T15" fmla="*/ 6 h 11"/>
                  <a:gd name="T16" fmla="*/ 5 w 11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5" y="11"/>
                    </a:moveTo>
                    <a:cubicBezTo>
                      <a:pt x="2" y="11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1" y="3"/>
                      <a:pt x="11" y="6"/>
                    </a:cubicBezTo>
                    <a:cubicBezTo>
                      <a:pt x="11" y="9"/>
                      <a:pt x="8" y="11"/>
                      <a:pt x="5" y="1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4" y="5"/>
                      <a:pt x="4" y="6"/>
                    </a:cubicBezTo>
                    <a:cubicBezTo>
                      <a:pt x="4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5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îŝ1íďe"/>
              <p:cNvSpPr/>
              <p:nvPr/>
            </p:nvSpPr>
            <p:spPr bwMode="auto">
              <a:xfrm>
                <a:off x="9779000" y="6289675"/>
                <a:ext cx="7938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ïṥľiḍé"/>
              <p:cNvSpPr/>
              <p:nvPr/>
            </p:nvSpPr>
            <p:spPr bwMode="auto">
              <a:xfrm>
                <a:off x="9772650" y="6286500"/>
                <a:ext cx="22225" cy="19050"/>
              </a:xfrm>
              <a:custGeom>
                <a:avLst/>
                <a:gdLst>
                  <a:gd name="T0" fmla="*/ 5 w 10"/>
                  <a:gd name="T1" fmla="*/ 9 h 9"/>
                  <a:gd name="T2" fmla="*/ 0 w 10"/>
                  <a:gd name="T3" fmla="*/ 4 h 9"/>
                  <a:gd name="T4" fmla="*/ 5 w 10"/>
                  <a:gd name="T5" fmla="*/ 0 h 9"/>
                  <a:gd name="T6" fmla="*/ 10 w 10"/>
                  <a:gd name="T7" fmla="*/ 4 h 9"/>
                  <a:gd name="T8" fmla="*/ 5 w 10"/>
                  <a:gd name="T9" fmla="*/ 9 h 9"/>
                  <a:gd name="T10" fmla="*/ 5 w 10"/>
                  <a:gd name="T11" fmla="*/ 2 h 9"/>
                  <a:gd name="T12" fmla="*/ 5 w 10"/>
                  <a:gd name="T13" fmla="*/ 4 h 9"/>
                  <a:gd name="T14" fmla="*/ 5 w 10"/>
                  <a:gd name="T15" fmla="*/ 4 h 9"/>
                  <a:gd name="T16" fmla="*/ 5 w 10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10" y="7"/>
                      <a:pt x="8" y="9"/>
                      <a:pt x="5" y="9"/>
                    </a:cubicBezTo>
                    <a:close/>
                    <a:moveTo>
                      <a:pt x="5" y="2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îsḷîḋé"/>
              <p:cNvSpPr/>
              <p:nvPr/>
            </p:nvSpPr>
            <p:spPr bwMode="auto">
              <a:xfrm>
                <a:off x="9932988" y="6453188"/>
                <a:ext cx="15875" cy="14288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iS1îde"/>
              <p:cNvSpPr/>
              <p:nvPr/>
            </p:nvSpPr>
            <p:spPr bwMode="auto">
              <a:xfrm>
                <a:off x="9926638" y="6446838"/>
                <a:ext cx="26988" cy="25400"/>
              </a:xfrm>
              <a:custGeom>
                <a:avLst/>
                <a:gdLst>
                  <a:gd name="T0" fmla="*/ 6 w 12"/>
                  <a:gd name="T1" fmla="*/ 12 h 12"/>
                  <a:gd name="T2" fmla="*/ 0 w 12"/>
                  <a:gd name="T3" fmla="*/ 6 h 12"/>
                  <a:gd name="T4" fmla="*/ 6 w 12"/>
                  <a:gd name="T5" fmla="*/ 0 h 12"/>
                  <a:gd name="T6" fmla="*/ 12 w 12"/>
                  <a:gd name="T7" fmla="*/ 6 h 12"/>
                  <a:gd name="T8" fmla="*/ 6 w 12"/>
                  <a:gd name="T9" fmla="*/ 12 h 12"/>
                  <a:gd name="T10" fmla="*/ 6 w 12"/>
                  <a:gd name="T11" fmla="*/ 5 h 12"/>
                  <a:gd name="T12" fmla="*/ 5 w 12"/>
                  <a:gd name="T13" fmla="*/ 6 h 12"/>
                  <a:gd name="T14" fmla="*/ 6 w 12"/>
                  <a:gd name="T15" fmla="*/ 7 h 12"/>
                  <a:gd name="T16" fmla="*/ 8 w 12"/>
                  <a:gd name="T17" fmla="*/ 6 h 12"/>
                  <a:gd name="T18" fmla="*/ 6 w 12"/>
                  <a:gd name="T1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9"/>
                      <a:pt x="10" y="12"/>
                      <a:pt x="6" y="12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ïṩḷîḋé"/>
              <p:cNvSpPr/>
              <p:nvPr/>
            </p:nvSpPr>
            <p:spPr bwMode="auto">
              <a:xfrm>
                <a:off x="9956800" y="6356350"/>
                <a:ext cx="11113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iSlîḓê"/>
              <p:cNvSpPr/>
              <p:nvPr/>
            </p:nvSpPr>
            <p:spPr bwMode="auto">
              <a:xfrm>
                <a:off x="9953625" y="6350000"/>
                <a:ext cx="19050" cy="22225"/>
              </a:xfrm>
              <a:custGeom>
                <a:avLst/>
                <a:gdLst>
                  <a:gd name="T0" fmla="*/ 5 w 9"/>
                  <a:gd name="T1" fmla="*/ 10 h 10"/>
                  <a:gd name="T2" fmla="*/ 0 w 9"/>
                  <a:gd name="T3" fmla="*/ 5 h 10"/>
                  <a:gd name="T4" fmla="*/ 5 w 9"/>
                  <a:gd name="T5" fmla="*/ 0 h 10"/>
                  <a:gd name="T6" fmla="*/ 9 w 9"/>
                  <a:gd name="T7" fmla="*/ 5 h 10"/>
                  <a:gd name="T8" fmla="*/ 5 w 9"/>
                  <a:gd name="T9" fmla="*/ 10 h 10"/>
                  <a:gd name="T10" fmla="*/ 5 w 9"/>
                  <a:gd name="T11" fmla="*/ 5 h 10"/>
                  <a:gd name="T12" fmla="*/ 5 w 9"/>
                  <a:gd name="T13" fmla="*/ 5 h 10"/>
                  <a:gd name="T14" fmla="*/ 5 w 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7"/>
                      <a:pt x="7" y="10"/>
                      <a:pt x="5" y="10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îşlíḍé"/>
              <p:cNvSpPr/>
              <p:nvPr/>
            </p:nvSpPr>
            <p:spPr bwMode="auto">
              <a:xfrm>
                <a:off x="9956800" y="6111875"/>
                <a:ext cx="9525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îṩļiḓè"/>
              <p:cNvSpPr/>
              <p:nvPr/>
            </p:nvSpPr>
            <p:spPr bwMode="auto">
              <a:xfrm>
                <a:off x="9950450" y="6105525"/>
                <a:ext cx="19050" cy="19050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5 w 9"/>
                  <a:gd name="T5" fmla="*/ 0 h 9"/>
                  <a:gd name="T6" fmla="*/ 9 w 9"/>
                  <a:gd name="T7" fmla="*/ 5 h 9"/>
                  <a:gd name="T8" fmla="*/ 5 w 9"/>
                  <a:gd name="T9" fmla="*/ 9 h 9"/>
                  <a:gd name="T10" fmla="*/ 5 w 9"/>
                  <a:gd name="T11" fmla="*/ 5 h 9"/>
                  <a:gd name="T12" fmla="*/ 4 w 9"/>
                  <a:gd name="T13" fmla="*/ 5 h 9"/>
                  <a:gd name="T14" fmla="*/ 5 w 9"/>
                  <a:gd name="T15" fmla="*/ 5 h 9"/>
                  <a:gd name="T16" fmla="*/ 5 w 9"/>
                  <a:gd name="T1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  <a:moveTo>
                      <a:pt x="5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íśļiḓè"/>
              <p:cNvSpPr/>
              <p:nvPr/>
            </p:nvSpPr>
            <p:spPr bwMode="auto">
              <a:xfrm>
                <a:off x="10167938" y="6030913"/>
                <a:ext cx="9525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íşļïḑè"/>
              <p:cNvSpPr/>
              <p:nvPr/>
            </p:nvSpPr>
            <p:spPr bwMode="auto">
              <a:xfrm>
                <a:off x="10163175" y="6026150"/>
                <a:ext cx="20638" cy="22225"/>
              </a:xfrm>
              <a:custGeom>
                <a:avLst/>
                <a:gdLst>
                  <a:gd name="T0" fmla="*/ 5 w 10"/>
                  <a:gd name="T1" fmla="*/ 10 h 10"/>
                  <a:gd name="T2" fmla="*/ 0 w 10"/>
                  <a:gd name="T3" fmla="*/ 5 h 10"/>
                  <a:gd name="T4" fmla="*/ 5 w 10"/>
                  <a:gd name="T5" fmla="*/ 0 h 10"/>
                  <a:gd name="T6" fmla="*/ 10 w 10"/>
                  <a:gd name="T7" fmla="*/ 5 h 10"/>
                  <a:gd name="T8" fmla="*/ 5 w 10"/>
                  <a:gd name="T9" fmla="*/ 10 h 10"/>
                  <a:gd name="T10" fmla="*/ 5 w 10"/>
                  <a:gd name="T11" fmla="*/ 5 h 10"/>
                  <a:gd name="T12" fmla="*/ 5 w 10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cubicBezTo>
                      <a:pt x="10" y="7"/>
                      <a:pt x="7" y="10"/>
                      <a:pt x="5" y="10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íSlïďè"/>
              <p:cNvSpPr/>
              <p:nvPr/>
            </p:nvSpPr>
            <p:spPr bwMode="auto">
              <a:xfrm>
                <a:off x="10261600" y="5264150"/>
                <a:ext cx="11113" cy="11113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íšľïdè"/>
              <p:cNvSpPr/>
              <p:nvPr/>
            </p:nvSpPr>
            <p:spPr bwMode="auto">
              <a:xfrm>
                <a:off x="10256838" y="5259388"/>
                <a:ext cx="20638" cy="19050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5 w 9"/>
                  <a:gd name="T5" fmla="*/ 0 h 9"/>
                  <a:gd name="T6" fmla="*/ 9 w 9"/>
                  <a:gd name="T7" fmla="*/ 4 h 9"/>
                  <a:gd name="T8" fmla="*/ 5 w 9"/>
                  <a:gd name="T9" fmla="*/ 9 h 9"/>
                  <a:gd name="T10" fmla="*/ 5 w 9"/>
                  <a:gd name="T11" fmla="*/ 4 h 9"/>
                  <a:gd name="T12" fmla="*/ 5 w 9"/>
                  <a:gd name="T13" fmla="*/ 4 h 9"/>
                  <a:gd name="T14" fmla="*/ 5 w 9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îṣļíďé"/>
              <p:cNvSpPr/>
              <p:nvPr/>
            </p:nvSpPr>
            <p:spPr bwMode="auto">
              <a:xfrm>
                <a:off x="10186988" y="5238750"/>
                <a:ext cx="6350" cy="6350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îṧḷíḋê"/>
              <p:cNvSpPr/>
              <p:nvPr/>
            </p:nvSpPr>
            <p:spPr bwMode="auto">
              <a:xfrm>
                <a:off x="10180638" y="5232400"/>
                <a:ext cx="17463" cy="15875"/>
              </a:xfrm>
              <a:custGeom>
                <a:avLst/>
                <a:gdLst>
                  <a:gd name="T0" fmla="*/ 4 w 8"/>
                  <a:gd name="T1" fmla="*/ 8 h 8"/>
                  <a:gd name="T2" fmla="*/ 0 w 8"/>
                  <a:gd name="T3" fmla="*/ 4 h 8"/>
                  <a:gd name="T4" fmla="*/ 4 w 8"/>
                  <a:gd name="T5" fmla="*/ 0 h 8"/>
                  <a:gd name="T6" fmla="*/ 8 w 8"/>
                  <a:gd name="T7" fmla="*/ 4 h 8"/>
                  <a:gd name="T8" fmla="*/ 4 w 8"/>
                  <a:gd name="T9" fmla="*/ 8 h 8"/>
                  <a:gd name="T10" fmla="*/ 4 w 8"/>
                  <a:gd name="T11" fmla="*/ 4 h 8"/>
                  <a:gd name="T12" fmla="*/ 4 w 8"/>
                  <a:gd name="T13" fmla="*/ 4 h 8"/>
                  <a:gd name="T14" fmla="*/ 5 w 8"/>
                  <a:gd name="T15" fmla="*/ 4 h 8"/>
                  <a:gd name="T16" fmla="*/ 4 w 8"/>
                  <a:gd name="T1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7"/>
                      <a:pt x="7" y="8"/>
                      <a:pt x="4" y="8"/>
                    </a:cubicBezTo>
                    <a:close/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ïşlïḋé"/>
              <p:cNvSpPr/>
              <p:nvPr/>
            </p:nvSpPr>
            <p:spPr bwMode="auto">
              <a:xfrm>
                <a:off x="10191750" y="5265738"/>
                <a:ext cx="6350" cy="9525"/>
              </a:xfrm>
              <a:prstGeom prst="ellipse">
                <a:avLst/>
              </a:pr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iŝľïdè"/>
              <p:cNvSpPr/>
              <p:nvPr/>
            </p:nvSpPr>
            <p:spPr bwMode="auto">
              <a:xfrm>
                <a:off x="10183813" y="5262563"/>
                <a:ext cx="20638" cy="15875"/>
              </a:xfrm>
              <a:custGeom>
                <a:avLst/>
                <a:gdLst>
                  <a:gd name="T0" fmla="*/ 5 w 9"/>
                  <a:gd name="T1" fmla="*/ 8 h 8"/>
                  <a:gd name="T2" fmla="*/ 0 w 9"/>
                  <a:gd name="T3" fmla="*/ 4 h 8"/>
                  <a:gd name="T4" fmla="*/ 5 w 9"/>
                  <a:gd name="T5" fmla="*/ 0 h 8"/>
                  <a:gd name="T6" fmla="*/ 9 w 9"/>
                  <a:gd name="T7" fmla="*/ 4 h 8"/>
                  <a:gd name="T8" fmla="*/ 5 w 9"/>
                  <a:gd name="T9" fmla="*/ 8 h 8"/>
                  <a:gd name="T10" fmla="*/ 5 w 9"/>
                  <a:gd name="T11" fmla="*/ 3 h 8"/>
                  <a:gd name="T12" fmla="*/ 4 w 9"/>
                  <a:gd name="T13" fmla="*/ 4 h 8"/>
                  <a:gd name="T14" fmla="*/ 5 w 9"/>
                  <a:gd name="T15" fmla="*/ 4 h 8"/>
                  <a:gd name="T16" fmla="*/ 5 w 9"/>
                  <a:gd name="T1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6"/>
                      <a:pt x="7" y="8"/>
                      <a:pt x="5" y="8"/>
                    </a:cubicBezTo>
                    <a:close/>
                    <a:moveTo>
                      <a:pt x="5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íṧļiḓê"/>
              <p:cNvSpPr/>
              <p:nvPr/>
            </p:nvSpPr>
            <p:spPr bwMode="auto">
              <a:xfrm>
                <a:off x="7872413" y="6337300"/>
                <a:ext cx="25400" cy="49213"/>
              </a:xfrm>
              <a:custGeom>
                <a:avLst/>
                <a:gdLst>
                  <a:gd name="T0" fmla="*/ 7 w 12"/>
                  <a:gd name="T1" fmla="*/ 23 h 23"/>
                  <a:gd name="T2" fmla="*/ 7 w 12"/>
                  <a:gd name="T3" fmla="*/ 23 h 23"/>
                  <a:gd name="T4" fmla="*/ 6 w 12"/>
                  <a:gd name="T5" fmla="*/ 22 h 23"/>
                  <a:gd name="T6" fmla="*/ 3 w 12"/>
                  <a:gd name="T7" fmla="*/ 18 h 23"/>
                  <a:gd name="T8" fmla="*/ 4 w 12"/>
                  <a:gd name="T9" fmla="*/ 15 h 23"/>
                  <a:gd name="T10" fmla="*/ 4 w 12"/>
                  <a:gd name="T11" fmla="*/ 15 h 23"/>
                  <a:gd name="T12" fmla="*/ 9 w 12"/>
                  <a:gd name="T13" fmla="*/ 14 h 23"/>
                  <a:gd name="T14" fmla="*/ 11 w 12"/>
                  <a:gd name="T15" fmla="*/ 18 h 23"/>
                  <a:gd name="T16" fmla="*/ 10 w 12"/>
                  <a:gd name="T17" fmla="*/ 21 h 23"/>
                  <a:gd name="T18" fmla="*/ 7 w 12"/>
                  <a:gd name="T19" fmla="*/ 23 h 23"/>
                  <a:gd name="T20" fmla="*/ 7 w 12"/>
                  <a:gd name="T21" fmla="*/ 18 h 23"/>
                  <a:gd name="T22" fmla="*/ 7 w 12"/>
                  <a:gd name="T23" fmla="*/ 18 h 23"/>
                  <a:gd name="T24" fmla="*/ 7 w 12"/>
                  <a:gd name="T25" fmla="*/ 18 h 23"/>
                  <a:gd name="T26" fmla="*/ 7 w 12"/>
                  <a:gd name="T27" fmla="*/ 18 h 23"/>
                  <a:gd name="T28" fmla="*/ 4 w 12"/>
                  <a:gd name="T29" fmla="*/ 9 h 23"/>
                  <a:gd name="T30" fmla="*/ 3 w 12"/>
                  <a:gd name="T31" fmla="*/ 9 h 23"/>
                  <a:gd name="T32" fmla="*/ 3 w 12"/>
                  <a:gd name="T33" fmla="*/ 8 h 23"/>
                  <a:gd name="T34" fmla="*/ 0 w 12"/>
                  <a:gd name="T35" fmla="*/ 4 h 23"/>
                  <a:gd name="T36" fmla="*/ 1 w 12"/>
                  <a:gd name="T37" fmla="*/ 2 h 23"/>
                  <a:gd name="T38" fmla="*/ 1 w 12"/>
                  <a:gd name="T39" fmla="*/ 2 h 23"/>
                  <a:gd name="T40" fmla="*/ 6 w 12"/>
                  <a:gd name="T41" fmla="*/ 0 h 23"/>
                  <a:gd name="T42" fmla="*/ 8 w 12"/>
                  <a:gd name="T43" fmla="*/ 4 h 23"/>
                  <a:gd name="T44" fmla="*/ 7 w 12"/>
                  <a:gd name="T45" fmla="*/ 8 h 23"/>
                  <a:gd name="T46" fmla="*/ 4 w 12"/>
                  <a:gd name="T47" fmla="*/ 9 h 23"/>
                  <a:gd name="T48" fmla="*/ 3 w 12"/>
                  <a:gd name="T49" fmla="*/ 5 h 23"/>
                  <a:gd name="T50" fmla="*/ 4 w 12"/>
                  <a:gd name="T51" fmla="*/ 5 h 23"/>
                  <a:gd name="T52" fmla="*/ 4 w 12"/>
                  <a:gd name="T53" fmla="*/ 5 h 23"/>
                  <a:gd name="T54" fmla="*/ 4 w 12"/>
                  <a:gd name="T55" fmla="*/ 4 h 23"/>
                  <a:gd name="T56" fmla="*/ 3 w 12"/>
                  <a:gd name="T57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1"/>
                      <a:pt x="3" y="20"/>
                      <a:pt x="3" y="18"/>
                    </a:cubicBezTo>
                    <a:cubicBezTo>
                      <a:pt x="3" y="17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4"/>
                      <a:pt x="7" y="13"/>
                      <a:pt x="9" y="14"/>
                    </a:cubicBezTo>
                    <a:cubicBezTo>
                      <a:pt x="10" y="14"/>
                      <a:pt x="11" y="15"/>
                      <a:pt x="11" y="18"/>
                    </a:cubicBezTo>
                    <a:cubicBezTo>
                      <a:pt x="12" y="19"/>
                      <a:pt x="11" y="21"/>
                      <a:pt x="10" y="21"/>
                    </a:cubicBezTo>
                    <a:cubicBezTo>
                      <a:pt x="9" y="22"/>
                      <a:pt x="8" y="23"/>
                      <a:pt x="7" y="23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  <a:moveTo>
                      <a:pt x="4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1"/>
                      <a:pt x="8" y="2"/>
                      <a:pt x="8" y="4"/>
                    </a:cubicBezTo>
                    <a:cubicBezTo>
                      <a:pt x="8" y="6"/>
                      <a:pt x="8" y="7"/>
                      <a:pt x="7" y="8"/>
                    </a:cubicBezTo>
                    <a:cubicBezTo>
                      <a:pt x="6" y="9"/>
                      <a:pt x="5" y="9"/>
                      <a:pt x="4" y="9"/>
                    </a:cubicBezTo>
                    <a:close/>
                    <a:moveTo>
                      <a:pt x="3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5"/>
                    </a:cubicBezTo>
                    <a:close/>
                  </a:path>
                </a:pathLst>
              </a:custGeom>
              <a:solidFill>
                <a:srgbClr val="009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iṥ1iḓe"/>
              <p:cNvSpPr/>
              <p:nvPr/>
            </p:nvSpPr>
            <p:spPr bwMode="auto">
              <a:xfrm>
                <a:off x="7472363" y="5124450"/>
                <a:ext cx="2609850" cy="996950"/>
              </a:xfrm>
              <a:custGeom>
                <a:avLst/>
                <a:gdLst>
                  <a:gd name="T0" fmla="*/ 32 w 1216"/>
                  <a:gd name="T1" fmla="*/ 464 h 465"/>
                  <a:gd name="T2" fmla="*/ 40 w 1216"/>
                  <a:gd name="T3" fmla="*/ 460 h 465"/>
                  <a:gd name="T4" fmla="*/ 43 w 1216"/>
                  <a:gd name="T5" fmla="*/ 464 h 465"/>
                  <a:gd name="T6" fmla="*/ 8 w 1216"/>
                  <a:gd name="T7" fmla="*/ 464 h 465"/>
                  <a:gd name="T8" fmla="*/ 11 w 1216"/>
                  <a:gd name="T9" fmla="*/ 459 h 465"/>
                  <a:gd name="T10" fmla="*/ 14 w 1216"/>
                  <a:gd name="T11" fmla="*/ 464 h 465"/>
                  <a:gd name="T12" fmla="*/ 1 w 1216"/>
                  <a:gd name="T13" fmla="*/ 451 h 465"/>
                  <a:gd name="T14" fmla="*/ 4 w 1216"/>
                  <a:gd name="T15" fmla="*/ 435 h 465"/>
                  <a:gd name="T16" fmla="*/ 11 w 1216"/>
                  <a:gd name="T17" fmla="*/ 430 h 465"/>
                  <a:gd name="T18" fmla="*/ 9 w 1216"/>
                  <a:gd name="T19" fmla="*/ 445 h 465"/>
                  <a:gd name="T20" fmla="*/ 6 w 1216"/>
                  <a:gd name="T21" fmla="*/ 452 h 465"/>
                  <a:gd name="T22" fmla="*/ 59 w 1216"/>
                  <a:gd name="T23" fmla="*/ 454 h 465"/>
                  <a:gd name="T24" fmla="*/ 64 w 1216"/>
                  <a:gd name="T25" fmla="*/ 440 h 465"/>
                  <a:gd name="T26" fmla="*/ 55 w 1216"/>
                  <a:gd name="T27" fmla="*/ 431 h 465"/>
                  <a:gd name="T28" fmla="*/ 47 w 1216"/>
                  <a:gd name="T29" fmla="*/ 425 h 465"/>
                  <a:gd name="T30" fmla="*/ 40 w 1216"/>
                  <a:gd name="T31" fmla="*/ 426 h 465"/>
                  <a:gd name="T32" fmla="*/ 36 w 1216"/>
                  <a:gd name="T33" fmla="*/ 423 h 465"/>
                  <a:gd name="T34" fmla="*/ 41 w 1216"/>
                  <a:gd name="T35" fmla="*/ 420 h 465"/>
                  <a:gd name="T36" fmla="*/ 56 w 1216"/>
                  <a:gd name="T37" fmla="*/ 421 h 465"/>
                  <a:gd name="T38" fmla="*/ 21 w 1216"/>
                  <a:gd name="T39" fmla="*/ 430 h 465"/>
                  <a:gd name="T40" fmla="*/ 19 w 1216"/>
                  <a:gd name="T41" fmla="*/ 426 h 465"/>
                  <a:gd name="T42" fmla="*/ 22 w 1216"/>
                  <a:gd name="T43" fmla="*/ 425 h 465"/>
                  <a:gd name="T44" fmla="*/ 26 w 1216"/>
                  <a:gd name="T45" fmla="*/ 423 h 465"/>
                  <a:gd name="T46" fmla="*/ 28 w 1216"/>
                  <a:gd name="T47" fmla="*/ 423 h 465"/>
                  <a:gd name="T48" fmla="*/ 30 w 1216"/>
                  <a:gd name="T49" fmla="*/ 427 h 465"/>
                  <a:gd name="T50" fmla="*/ 30 w 1216"/>
                  <a:gd name="T51" fmla="*/ 427 h 465"/>
                  <a:gd name="T52" fmla="*/ 25 w 1216"/>
                  <a:gd name="T53" fmla="*/ 429 h 465"/>
                  <a:gd name="T54" fmla="*/ 30 w 1216"/>
                  <a:gd name="T55" fmla="*/ 427 h 465"/>
                  <a:gd name="T56" fmla="*/ 25 w 1216"/>
                  <a:gd name="T57" fmla="*/ 426 h 465"/>
                  <a:gd name="T58" fmla="*/ 26 w 1216"/>
                  <a:gd name="T59" fmla="*/ 424 h 465"/>
                  <a:gd name="T60" fmla="*/ 1192 w 1216"/>
                  <a:gd name="T61" fmla="*/ 22 h 465"/>
                  <a:gd name="T62" fmla="*/ 1186 w 1216"/>
                  <a:gd name="T63" fmla="*/ 17 h 465"/>
                  <a:gd name="T64" fmla="*/ 1190 w 1216"/>
                  <a:gd name="T65" fmla="*/ 16 h 465"/>
                  <a:gd name="T66" fmla="*/ 1201 w 1216"/>
                  <a:gd name="T67" fmla="*/ 16 h 465"/>
                  <a:gd name="T68" fmla="*/ 1210 w 1216"/>
                  <a:gd name="T69" fmla="*/ 21 h 465"/>
                  <a:gd name="T70" fmla="*/ 1209 w 1216"/>
                  <a:gd name="T71" fmla="*/ 7 h 465"/>
                  <a:gd name="T72" fmla="*/ 1207 w 1216"/>
                  <a:gd name="T73" fmla="*/ 4 h 465"/>
                  <a:gd name="T74" fmla="*/ 1205 w 1216"/>
                  <a:gd name="T75" fmla="*/ 5 h 465"/>
                  <a:gd name="T76" fmla="*/ 1200 w 1216"/>
                  <a:gd name="T77" fmla="*/ 6 h 465"/>
                  <a:gd name="T78" fmla="*/ 1198 w 1216"/>
                  <a:gd name="T79" fmla="*/ 7 h 465"/>
                  <a:gd name="T80" fmla="*/ 1195 w 1216"/>
                  <a:gd name="T81" fmla="*/ 7 h 465"/>
                  <a:gd name="T82" fmla="*/ 1191 w 1216"/>
                  <a:gd name="T83" fmla="*/ 10 h 465"/>
                  <a:gd name="T84" fmla="*/ 1193 w 1216"/>
                  <a:gd name="T85" fmla="*/ 2 h 465"/>
                  <a:gd name="T86" fmla="*/ 1197 w 1216"/>
                  <a:gd name="T87" fmla="*/ 1 h 465"/>
                  <a:gd name="T88" fmla="*/ 1199 w 1216"/>
                  <a:gd name="T89" fmla="*/ 0 h 465"/>
                  <a:gd name="T90" fmla="*/ 1202 w 1216"/>
                  <a:gd name="T91" fmla="*/ 0 h 465"/>
                  <a:gd name="T92" fmla="*/ 1206 w 1216"/>
                  <a:gd name="T93" fmla="*/ 0 h 465"/>
                  <a:gd name="T94" fmla="*/ 1214 w 1216"/>
                  <a:gd name="T95" fmla="*/ 2 h 465"/>
                  <a:gd name="T96" fmla="*/ 1210 w 1216"/>
                  <a:gd name="T97" fmla="*/ 21 h 465"/>
                  <a:gd name="T98" fmla="*/ 1207 w 1216"/>
                  <a:gd name="T99" fmla="*/ 4 h 465"/>
                  <a:gd name="T100" fmla="*/ 1201 w 1216"/>
                  <a:gd name="T101" fmla="*/ 2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16" h="465">
                    <a:moveTo>
                      <a:pt x="40" y="465"/>
                    </a:moveTo>
                    <a:cubicBezTo>
                      <a:pt x="38" y="464"/>
                      <a:pt x="38" y="464"/>
                      <a:pt x="38" y="464"/>
                    </a:cubicBezTo>
                    <a:cubicBezTo>
                      <a:pt x="33" y="464"/>
                      <a:pt x="33" y="464"/>
                      <a:pt x="33" y="464"/>
                    </a:cubicBezTo>
                    <a:cubicBezTo>
                      <a:pt x="32" y="464"/>
                      <a:pt x="32" y="464"/>
                      <a:pt x="32" y="464"/>
                    </a:cubicBezTo>
                    <a:cubicBezTo>
                      <a:pt x="32" y="459"/>
                      <a:pt x="32" y="459"/>
                      <a:pt x="32" y="459"/>
                    </a:cubicBezTo>
                    <a:cubicBezTo>
                      <a:pt x="33" y="459"/>
                      <a:pt x="33" y="459"/>
                      <a:pt x="33" y="459"/>
                    </a:cubicBezTo>
                    <a:cubicBezTo>
                      <a:pt x="39" y="459"/>
                      <a:pt x="39" y="459"/>
                      <a:pt x="39" y="459"/>
                    </a:cubicBezTo>
                    <a:cubicBezTo>
                      <a:pt x="40" y="460"/>
                      <a:pt x="40" y="460"/>
                      <a:pt x="40" y="460"/>
                    </a:cubicBezTo>
                    <a:cubicBezTo>
                      <a:pt x="43" y="459"/>
                      <a:pt x="43" y="459"/>
                      <a:pt x="43" y="459"/>
                    </a:cubicBezTo>
                    <a:cubicBezTo>
                      <a:pt x="60" y="459"/>
                      <a:pt x="60" y="459"/>
                      <a:pt x="60" y="459"/>
                    </a:cubicBezTo>
                    <a:cubicBezTo>
                      <a:pt x="60" y="464"/>
                      <a:pt x="60" y="464"/>
                      <a:pt x="60" y="464"/>
                    </a:cubicBezTo>
                    <a:cubicBezTo>
                      <a:pt x="43" y="464"/>
                      <a:pt x="43" y="464"/>
                      <a:pt x="43" y="464"/>
                    </a:cubicBezTo>
                    <a:lnTo>
                      <a:pt x="40" y="465"/>
                    </a:lnTo>
                    <a:close/>
                    <a:moveTo>
                      <a:pt x="11" y="465"/>
                    </a:moveTo>
                    <a:cubicBezTo>
                      <a:pt x="11" y="465"/>
                      <a:pt x="9" y="464"/>
                      <a:pt x="8" y="464"/>
                    </a:cubicBezTo>
                    <a:cubicBezTo>
                      <a:pt x="8" y="464"/>
                      <a:pt x="8" y="464"/>
                      <a:pt x="8" y="464"/>
                    </a:cubicBezTo>
                    <a:cubicBezTo>
                      <a:pt x="9" y="462"/>
                      <a:pt x="9" y="462"/>
                      <a:pt x="9" y="462"/>
                    </a:cubicBezTo>
                    <a:cubicBezTo>
                      <a:pt x="10" y="460"/>
                      <a:pt x="10" y="460"/>
                      <a:pt x="10" y="460"/>
                    </a:cubicBezTo>
                    <a:cubicBezTo>
                      <a:pt x="10" y="460"/>
                      <a:pt x="10" y="460"/>
                      <a:pt x="11" y="460"/>
                    </a:cubicBezTo>
                    <a:cubicBezTo>
                      <a:pt x="11" y="460"/>
                      <a:pt x="11" y="459"/>
                      <a:pt x="11" y="459"/>
                    </a:cubicBezTo>
                    <a:cubicBezTo>
                      <a:pt x="12" y="459"/>
                      <a:pt x="12" y="459"/>
                      <a:pt x="12" y="459"/>
                    </a:cubicBezTo>
                    <a:cubicBezTo>
                      <a:pt x="22" y="459"/>
                      <a:pt x="22" y="459"/>
                      <a:pt x="22" y="459"/>
                    </a:cubicBezTo>
                    <a:cubicBezTo>
                      <a:pt x="23" y="464"/>
                      <a:pt x="23" y="464"/>
                      <a:pt x="23" y="464"/>
                    </a:cubicBezTo>
                    <a:cubicBezTo>
                      <a:pt x="14" y="464"/>
                      <a:pt x="14" y="464"/>
                      <a:pt x="14" y="464"/>
                    </a:cubicBezTo>
                    <a:cubicBezTo>
                      <a:pt x="13" y="464"/>
                      <a:pt x="12" y="465"/>
                      <a:pt x="11" y="465"/>
                    </a:cubicBezTo>
                    <a:close/>
                    <a:moveTo>
                      <a:pt x="0" y="456"/>
                    </a:moveTo>
                    <a:cubicBezTo>
                      <a:pt x="0" y="455"/>
                      <a:pt x="0" y="455"/>
                      <a:pt x="0" y="455"/>
                    </a:cubicBezTo>
                    <a:cubicBezTo>
                      <a:pt x="1" y="451"/>
                      <a:pt x="1" y="451"/>
                      <a:pt x="1" y="451"/>
                    </a:cubicBezTo>
                    <a:cubicBezTo>
                      <a:pt x="1" y="450"/>
                      <a:pt x="2" y="450"/>
                      <a:pt x="2" y="449"/>
                    </a:cubicBezTo>
                    <a:cubicBezTo>
                      <a:pt x="2" y="449"/>
                      <a:pt x="2" y="449"/>
                      <a:pt x="3" y="448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4" y="435"/>
                      <a:pt x="4" y="435"/>
                      <a:pt x="4" y="435"/>
                    </a:cubicBezTo>
                    <a:cubicBezTo>
                      <a:pt x="4" y="434"/>
                      <a:pt x="5" y="433"/>
                      <a:pt x="7" y="433"/>
                    </a:cubicBezTo>
                    <a:cubicBezTo>
                      <a:pt x="8" y="432"/>
                      <a:pt x="9" y="431"/>
                      <a:pt x="10" y="431"/>
                    </a:cubicBezTo>
                    <a:cubicBezTo>
                      <a:pt x="10" y="431"/>
                      <a:pt x="10" y="431"/>
                      <a:pt x="10" y="431"/>
                    </a:cubicBezTo>
                    <a:cubicBezTo>
                      <a:pt x="10" y="431"/>
                      <a:pt x="11" y="430"/>
                      <a:pt x="11" y="430"/>
                    </a:cubicBezTo>
                    <a:cubicBezTo>
                      <a:pt x="14" y="434"/>
                      <a:pt x="14" y="434"/>
                      <a:pt x="14" y="434"/>
                    </a:cubicBezTo>
                    <a:cubicBezTo>
                      <a:pt x="13" y="434"/>
                      <a:pt x="13" y="434"/>
                      <a:pt x="12" y="435"/>
                    </a:cubicBezTo>
                    <a:cubicBezTo>
                      <a:pt x="12" y="435"/>
                      <a:pt x="12" y="435"/>
                      <a:pt x="9" y="437"/>
                    </a:cubicBezTo>
                    <a:cubicBezTo>
                      <a:pt x="9" y="445"/>
                      <a:pt x="9" y="445"/>
                      <a:pt x="9" y="445"/>
                    </a:cubicBezTo>
                    <a:cubicBezTo>
                      <a:pt x="7" y="451"/>
                      <a:pt x="7" y="451"/>
                      <a:pt x="7" y="451"/>
                    </a:cubicBezTo>
                    <a:cubicBezTo>
                      <a:pt x="6" y="452"/>
                      <a:pt x="6" y="452"/>
                      <a:pt x="6" y="452"/>
                    </a:cubicBezTo>
                    <a:cubicBezTo>
                      <a:pt x="6" y="452"/>
                      <a:pt x="6" y="452"/>
                      <a:pt x="6" y="452"/>
                    </a:cubicBezTo>
                    <a:cubicBezTo>
                      <a:pt x="6" y="452"/>
                      <a:pt x="6" y="452"/>
                      <a:pt x="6" y="452"/>
                    </a:cubicBezTo>
                    <a:cubicBezTo>
                      <a:pt x="4" y="456"/>
                      <a:pt x="4" y="456"/>
                      <a:pt x="4" y="456"/>
                    </a:cubicBezTo>
                    <a:cubicBezTo>
                      <a:pt x="3" y="455"/>
                      <a:pt x="3" y="455"/>
                      <a:pt x="3" y="455"/>
                    </a:cubicBezTo>
                    <a:lnTo>
                      <a:pt x="0" y="456"/>
                    </a:lnTo>
                    <a:close/>
                    <a:moveTo>
                      <a:pt x="59" y="454"/>
                    </a:moveTo>
                    <a:cubicBezTo>
                      <a:pt x="59" y="441"/>
                      <a:pt x="59" y="441"/>
                      <a:pt x="59" y="441"/>
                    </a:cubicBezTo>
                    <a:cubicBezTo>
                      <a:pt x="59" y="441"/>
                      <a:pt x="59" y="441"/>
                      <a:pt x="59" y="441"/>
                    </a:cubicBezTo>
                    <a:cubicBezTo>
                      <a:pt x="63" y="439"/>
                      <a:pt x="63" y="439"/>
                      <a:pt x="63" y="439"/>
                    </a:cubicBezTo>
                    <a:cubicBezTo>
                      <a:pt x="64" y="440"/>
                      <a:pt x="64" y="440"/>
                      <a:pt x="64" y="440"/>
                    </a:cubicBezTo>
                    <a:cubicBezTo>
                      <a:pt x="64" y="454"/>
                      <a:pt x="64" y="454"/>
                      <a:pt x="64" y="454"/>
                    </a:cubicBezTo>
                    <a:lnTo>
                      <a:pt x="59" y="454"/>
                    </a:lnTo>
                    <a:close/>
                    <a:moveTo>
                      <a:pt x="60" y="431"/>
                    </a:moveTo>
                    <a:cubicBezTo>
                      <a:pt x="55" y="431"/>
                      <a:pt x="55" y="431"/>
                      <a:pt x="55" y="431"/>
                    </a:cubicBezTo>
                    <a:cubicBezTo>
                      <a:pt x="55" y="425"/>
                      <a:pt x="55" y="425"/>
                      <a:pt x="55" y="425"/>
                    </a:cubicBezTo>
                    <a:cubicBezTo>
                      <a:pt x="54" y="425"/>
                      <a:pt x="54" y="425"/>
                      <a:pt x="54" y="425"/>
                    </a:cubicBezTo>
                    <a:cubicBezTo>
                      <a:pt x="48" y="425"/>
                      <a:pt x="48" y="425"/>
                      <a:pt x="48" y="425"/>
                    </a:cubicBezTo>
                    <a:cubicBezTo>
                      <a:pt x="48" y="425"/>
                      <a:pt x="47" y="425"/>
                      <a:pt x="47" y="425"/>
                    </a:cubicBezTo>
                    <a:cubicBezTo>
                      <a:pt x="46" y="425"/>
                      <a:pt x="43" y="425"/>
                      <a:pt x="43" y="425"/>
                    </a:cubicBezTo>
                    <a:cubicBezTo>
                      <a:pt x="43" y="425"/>
                      <a:pt x="42" y="425"/>
                      <a:pt x="42" y="425"/>
                    </a:cubicBezTo>
                    <a:cubicBezTo>
                      <a:pt x="42" y="425"/>
                      <a:pt x="41" y="425"/>
                      <a:pt x="41" y="425"/>
                    </a:cubicBezTo>
                    <a:cubicBezTo>
                      <a:pt x="40" y="426"/>
                      <a:pt x="40" y="426"/>
                      <a:pt x="40" y="426"/>
                    </a:cubicBezTo>
                    <a:cubicBezTo>
                      <a:pt x="39" y="427"/>
                      <a:pt x="39" y="427"/>
                      <a:pt x="39" y="427"/>
                    </a:cubicBezTo>
                    <a:cubicBezTo>
                      <a:pt x="38" y="427"/>
                      <a:pt x="38" y="427"/>
                      <a:pt x="38" y="427"/>
                    </a:cubicBezTo>
                    <a:cubicBezTo>
                      <a:pt x="37" y="424"/>
                      <a:pt x="37" y="424"/>
                      <a:pt x="37" y="424"/>
                    </a:cubicBezTo>
                    <a:cubicBezTo>
                      <a:pt x="36" y="423"/>
                      <a:pt x="36" y="423"/>
                      <a:pt x="36" y="423"/>
                    </a:cubicBezTo>
                    <a:cubicBezTo>
                      <a:pt x="37" y="422"/>
                      <a:pt x="37" y="422"/>
                      <a:pt x="37" y="422"/>
                    </a:cubicBezTo>
                    <a:cubicBezTo>
                      <a:pt x="39" y="421"/>
                      <a:pt x="39" y="421"/>
                      <a:pt x="39" y="421"/>
                    </a:cubicBezTo>
                    <a:cubicBezTo>
                      <a:pt x="39" y="421"/>
                      <a:pt x="41" y="420"/>
                      <a:pt x="41" y="420"/>
                    </a:cubicBezTo>
                    <a:cubicBezTo>
                      <a:pt x="41" y="420"/>
                      <a:pt x="41" y="420"/>
                      <a:pt x="41" y="420"/>
                    </a:cubicBezTo>
                    <a:cubicBezTo>
                      <a:pt x="41" y="420"/>
                      <a:pt x="42" y="420"/>
                      <a:pt x="43" y="420"/>
                    </a:cubicBezTo>
                    <a:cubicBezTo>
                      <a:pt x="43" y="420"/>
                      <a:pt x="45" y="420"/>
                      <a:pt x="46" y="420"/>
                    </a:cubicBezTo>
                    <a:cubicBezTo>
                      <a:pt x="47" y="420"/>
                      <a:pt x="48" y="420"/>
                      <a:pt x="48" y="420"/>
                    </a:cubicBezTo>
                    <a:cubicBezTo>
                      <a:pt x="56" y="421"/>
                      <a:pt x="56" y="421"/>
                      <a:pt x="56" y="421"/>
                    </a:cubicBezTo>
                    <a:cubicBezTo>
                      <a:pt x="60" y="423"/>
                      <a:pt x="60" y="423"/>
                      <a:pt x="60" y="423"/>
                    </a:cubicBezTo>
                    <a:lnTo>
                      <a:pt x="60" y="431"/>
                    </a:lnTo>
                    <a:close/>
                    <a:moveTo>
                      <a:pt x="22" y="431"/>
                    </a:moveTo>
                    <a:cubicBezTo>
                      <a:pt x="22" y="431"/>
                      <a:pt x="21" y="430"/>
                      <a:pt x="21" y="430"/>
                    </a:cubicBezTo>
                    <a:cubicBezTo>
                      <a:pt x="21" y="430"/>
                      <a:pt x="21" y="430"/>
                      <a:pt x="21" y="430"/>
                    </a:cubicBezTo>
                    <a:cubicBezTo>
                      <a:pt x="21" y="429"/>
                      <a:pt x="21" y="429"/>
                      <a:pt x="21" y="429"/>
                    </a:cubicBezTo>
                    <a:cubicBezTo>
                      <a:pt x="19" y="426"/>
                      <a:pt x="19" y="426"/>
                      <a:pt x="19" y="426"/>
                    </a:cubicBezTo>
                    <a:cubicBezTo>
                      <a:pt x="19" y="426"/>
                      <a:pt x="19" y="426"/>
                      <a:pt x="19" y="426"/>
                    </a:cubicBezTo>
                    <a:cubicBezTo>
                      <a:pt x="19" y="426"/>
                      <a:pt x="20" y="426"/>
                      <a:pt x="20" y="426"/>
                    </a:cubicBezTo>
                    <a:cubicBezTo>
                      <a:pt x="21" y="426"/>
                      <a:pt x="21" y="426"/>
                      <a:pt x="21" y="426"/>
                    </a:cubicBezTo>
                    <a:cubicBezTo>
                      <a:pt x="21" y="426"/>
                      <a:pt x="21" y="426"/>
                      <a:pt x="21" y="426"/>
                    </a:cubicBezTo>
                    <a:cubicBezTo>
                      <a:pt x="22" y="425"/>
                      <a:pt x="22" y="425"/>
                      <a:pt x="22" y="425"/>
                    </a:cubicBezTo>
                    <a:cubicBezTo>
                      <a:pt x="22" y="425"/>
                      <a:pt x="22" y="425"/>
                      <a:pt x="22" y="425"/>
                    </a:cubicBezTo>
                    <a:cubicBezTo>
                      <a:pt x="23" y="424"/>
                      <a:pt x="23" y="424"/>
                      <a:pt x="23" y="424"/>
                    </a:cubicBezTo>
                    <a:cubicBezTo>
                      <a:pt x="24" y="424"/>
                      <a:pt x="24" y="424"/>
                      <a:pt x="25" y="423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6" y="423"/>
                      <a:pt x="26" y="423"/>
                      <a:pt x="27" y="423"/>
                    </a:cubicBezTo>
                    <a:cubicBezTo>
                      <a:pt x="27" y="423"/>
                      <a:pt x="27" y="423"/>
                      <a:pt x="27" y="423"/>
                    </a:cubicBezTo>
                    <a:cubicBezTo>
                      <a:pt x="27" y="423"/>
                      <a:pt x="27" y="423"/>
                      <a:pt x="28" y="423"/>
                    </a:cubicBezTo>
                    <a:cubicBezTo>
                      <a:pt x="28" y="423"/>
                      <a:pt x="28" y="423"/>
                      <a:pt x="28" y="423"/>
                    </a:cubicBezTo>
                    <a:cubicBezTo>
                      <a:pt x="28" y="423"/>
                      <a:pt x="29" y="422"/>
                      <a:pt x="30" y="422"/>
                    </a:cubicBezTo>
                    <a:cubicBezTo>
                      <a:pt x="31" y="422"/>
                      <a:pt x="31" y="422"/>
                      <a:pt x="31" y="422"/>
                    </a:cubicBezTo>
                    <a:cubicBezTo>
                      <a:pt x="31" y="422"/>
                      <a:pt x="31" y="422"/>
                      <a:pt x="31" y="423"/>
                    </a:cubicBezTo>
                    <a:cubicBezTo>
                      <a:pt x="30" y="427"/>
                      <a:pt x="30" y="427"/>
                      <a:pt x="30" y="427"/>
                    </a:cubicBezTo>
                    <a:cubicBezTo>
                      <a:pt x="30" y="427"/>
                      <a:pt x="31" y="427"/>
                      <a:pt x="31" y="427"/>
                    </a:cubicBezTo>
                    <a:cubicBezTo>
                      <a:pt x="30" y="427"/>
                      <a:pt x="30" y="427"/>
                      <a:pt x="30" y="427"/>
                    </a:cubicBezTo>
                    <a:cubicBezTo>
                      <a:pt x="30" y="427"/>
                      <a:pt x="30" y="427"/>
                      <a:pt x="30" y="427"/>
                    </a:cubicBezTo>
                    <a:cubicBezTo>
                      <a:pt x="30" y="427"/>
                      <a:pt x="30" y="427"/>
                      <a:pt x="30" y="427"/>
                    </a:cubicBezTo>
                    <a:cubicBezTo>
                      <a:pt x="30" y="427"/>
                      <a:pt x="30" y="427"/>
                      <a:pt x="30" y="427"/>
                    </a:cubicBezTo>
                    <a:cubicBezTo>
                      <a:pt x="29" y="428"/>
                      <a:pt x="29" y="428"/>
                      <a:pt x="28" y="428"/>
                    </a:cubicBezTo>
                    <a:cubicBezTo>
                      <a:pt x="27" y="428"/>
                      <a:pt x="27" y="428"/>
                      <a:pt x="27" y="428"/>
                    </a:cubicBezTo>
                    <a:cubicBezTo>
                      <a:pt x="26" y="429"/>
                      <a:pt x="26" y="429"/>
                      <a:pt x="25" y="429"/>
                    </a:cubicBezTo>
                    <a:cubicBezTo>
                      <a:pt x="24" y="430"/>
                      <a:pt x="24" y="430"/>
                      <a:pt x="24" y="430"/>
                    </a:cubicBezTo>
                    <a:cubicBezTo>
                      <a:pt x="23" y="431"/>
                      <a:pt x="23" y="431"/>
                      <a:pt x="23" y="431"/>
                    </a:cubicBezTo>
                    <a:lnTo>
                      <a:pt x="22" y="431"/>
                    </a:lnTo>
                    <a:close/>
                    <a:moveTo>
                      <a:pt x="30" y="427"/>
                    </a:moveTo>
                    <a:cubicBezTo>
                      <a:pt x="30" y="427"/>
                      <a:pt x="30" y="427"/>
                      <a:pt x="30" y="427"/>
                    </a:cubicBezTo>
                    <a:close/>
                    <a:moveTo>
                      <a:pt x="25" y="426"/>
                    </a:moveTo>
                    <a:cubicBezTo>
                      <a:pt x="25" y="426"/>
                      <a:pt x="25" y="426"/>
                      <a:pt x="25" y="426"/>
                    </a:cubicBezTo>
                    <a:cubicBezTo>
                      <a:pt x="25" y="426"/>
                      <a:pt x="25" y="426"/>
                      <a:pt x="25" y="426"/>
                    </a:cubicBezTo>
                    <a:close/>
                    <a:moveTo>
                      <a:pt x="25" y="425"/>
                    </a:moveTo>
                    <a:cubicBezTo>
                      <a:pt x="25" y="425"/>
                      <a:pt x="25" y="425"/>
                      <a:pt x="25" y="425"/>
                    </a:cubicBezTo>
                    <a:cubicBezTo>
                      <a:pt x="25" y="425"/>
                      <a:pt x="25" y="425"/>
                      <a:pt x="25" y="425"/>
                    </a:cubicBezTo>
                    <a:close/>
                    <a:moveTo>
                      <a:pt x="26" y="424"/>
                    </a:moveTo>
                    <a:cubicBezTo>
                      <a:pt x="26" y="424"/>
                      <a:pt x="26" y="424"/>
                      <a:pt x="26" y="424"/>
                    </a:cubicBezTo>
                    <a:cubicBezTo>
                      <a:pt x="26" y="424"/>
                      <a:pt x="26" y="424"/>
                      <a:pt x="26" y="424"/>
                    </a:cubicBezTo>
                    <a:close/>
                    <a:moveTo>
                      <a:pt x="1193" y="22"/>
                    </a:moveTo>
                    <a:cubicBezTo>
                      <a:pt x="1192" y="22"/>
                      <a:pt x="1192" y="22"/>
                      <a:pt x="1192" y="22"/>
                    </a:cubicBezTo>
                    <a:cubicBezTo>
                      <a:pt x="1192" y="22"/>
                      <a:pt x="1190" y="21"/>
                      <a:pt x="1190" y="21"/>
                    </a:cubicBezTo>
                    <a:cubicBezTo>
                      <a:pt x="1190" y="21"/>
                      <a:pt x="1190" y="21"/>
                      <a:pt x="1187" y="19"/>
                    </a:cubicBezTo>
                    <a:cubicBezTo>
                      <a:pt x="1187" y="19"/>
                      <a:pt x="1187" y="19"/>
                      <a:pt x="1187" y="19"/>
                    </a:cubicBezTo>
                    <a:cubicBezTo>
                      <a:pt x="1186" y="17"/>
                      <a:pt x="1186" y="17"/>
                      <a:pt x="1186" y="17"/>
                    </a:cubicBezTo>
                    <a:cubicBezTo>
                      <a:pt x="1190" y="16"/>
                      <a:pt x="1190" y="16"/>
                      <a:pt x="1190" y="16"/>
                    </a:cubicBezTo>
                    <a:cubicBezTo>
                      <a:pt x="1190" y="15"/>
                      <a:pt x="1190" y="15"/>
                      <a:pt x="1190" y="15"/>
                    </a:cubicBezTo>
                    <a:cubicBezTo>
                      <a:pt x="1190" y="15"/>
                      <a:pt x="1190" y="16"/>
                      <a:pt x="1190" y="16"/>
                    </a:cubicBezTo>
                    <a:cubicBezTo>
                      <a:pt x="1190" y="16"/>
                      <a:pt x="1190" y="16"/>
                      <a:pt x="1190" y="16"/>
                    </a:cubicBezTo>
                    <a:cubicBezTo>
                      <a:pt x="1190" y="16"/>
                      <a:pt x="1190" y="16"/>
                      <a:pt x="1190" y="16"/>
                    </a:cubicBezTo>
                    <a:cubicBezTo>
                      <a:pt x="1191" y="16"/>
                      <a:pt x="1191" y="16"/>
                      <a:pt x="1191" y="17"/>
                    </a:cubicBezTo>
                    <a:cubicBezTo>
                      <a:pt x="1192" y="16"/>
                      <a:pt x="1192" y="16"/>
                      <a:pt x="1192" y="16"/>
                    </a:cubicBezTo>
                    <a:cubicBezTo>
                      <a:pt x="1201" y="16"/>
                      <a:pt x="1201" y="16"/>
                      <a:pt x="1201" y="16"/>
                    </a:cubicBezTo>
                    <a:cubicBezTo>
                      <a:pt x="1201" y="21"/>
                      <a:pt x="1201" y="21"/>
                      <a:pt x="1201" y="21"/>
                    </a:cubicBezTo>
                    <a:cubicBezTo>
                      <a:pt x="1193" y="21"/>
                      <a:pt x="1193" y="21"/>
                      <a:pt x="1193" y="21"/>
                    </a:cubicBezTo>
                    <a:lnTo>
                      <a:pt x="1193" y="22"/>
                    </a:lnTo>
                    <a:close/>
                    <a:moveTo>
                      <a:pt x="1210" y="21"/>
                    </a:moveTo>
                    <a:cubicBezTo>
                      <a:pt x="1210" y="16"/>
                      <a:pt x="1210" y="16"/>
                      <a:pt x="1210" y="16"/>
                    </a:cubicBezTo>
                    <a:cubicBezTo>
                      <a:pt x="1211" y="16"/>
                      <a:pt x="1211" y="16"/>
                      <a:pt x="1211" y="16"/>
                    </a:cubicBezTo>
                    <a:cubicBezTo>
                      <a:pt x="1211" y="11"/>
                      <a:pt x="1211" y="11"/>
                      <a:pt x="1211" y="11"/>
                    </a:cubicBezTo>
                    <a:cubicBezTo>
                      <a:pt x="1209" y="7"/>
                      <a:pt x="1209" y="7"/>
                      <a:pt x="1209" y="7"/>
                    </a:cubicBezTo>
                    <a:cubicBezTo>
                      <a:pt x="1209" y="5"/>
                      <a:pt x="1209" y="5"/>
                      <a:pt x="1209" y="5"/>
                    </a:cubicBezTo>
                    <a:cubicBezTo>
                      <a:pt x="1207" y="4"/>
                      <a:pt x="1207" y="4"/>
                      <a:pt x="1207" y="4"/>
                    </a:cubicBezTo>
                    <a:cubicBezTo>
                      <a:pt x="1207" y="4"/>
                      <a:pt x="1207" y="4"/>
                      <a:pt x="1207" y="4"/>
                    </a:cubicBezTo>
                    <a:cubicBezTo>
                      <a:pt x="1207" y="4"/>
                      <a:pt x="1207" y="4"/>
                      <a:pt x="1207" y="4"/>
                    </a:cubicBezTo>
                    <a:cubicBezTo>
                      <a:pt x="1207" y="4"/>
                      <a:pt x="1207" y="4"/>
                      <a:pt x="1207" y="4"/>
                    </a:cubicBezTo>
                    <a:cubicBezTo>
                      <a:pt x="1206" y="4"/>
                      <a:pt x="1206" y="5"/>
                      <a:pt x="1205" y="5"/>
                    </a:cubicBezTo>
                    <a:cubicBezTo>
                      <a:pt x="1205" y="5"/>
                      <a:pt x="1205" y="5"/>
                      <a:pt x="1205" y="5"/>
                    </a:cubicBezTo>
                    <a:cubicBezTo>
                      <a:pt x="1205" y="5"/>
                      <a:pt x="1205" y="5"/>
                      <a:pt x="1205" y="5"/>
                    </a:cubicBezTo>
                    <a:cubicBezTo>
                      <a:pt x="1203" y="5"/>
                      <a:pt x="1203" y="5"/>
                      <a:pt x="1203" y="5"/>
                    </a:cubicBezTo>
                    <a:cubicBezTo>
                      <a:pt x="1202" y="5"/>
                      <a:pt x="1202" y="5"/>
                      <a:pt x="1202" y="5"/>
                    </a:cubicBezTo>
                    <a:cubicBezTo>
                      <a:pt x="1202" y="5"/>
                      <a:pt x="1202" y="5"/>
                      <a:pt x="1202" y="5"/>
                    </a:cubicBezTo>
                    <a:cubicBezTo>
                      <a:pt x="1200" y="6"/>
                      <a:pt x="1200" y="6"/>
                      <a:pt x="1200" y="6"/>
                    </a:cubicBezTo>
                    <a:cubicBezTo>
                      <a:pt x="1200" y="6"/>
                      <a:pt x="1200" y="6"/>
                      <a:pt x="1200" y="6"/>
                    </a:cubicBezTo>
                    <a:cubicBezTo>
                      <a:pt x="1199" y="6"/>
                      <a:pt x="1199" y="6"/>
                      <a:pt x="1199" y="6"/>
                    </a:cubicBezTo>
                    <a:cubicBezTo>
                      <a:pt x="1198" y="6"/>
                      <a:pt x="1198" y="6"/>
                      <a:pt x="1198" y="6"/>
                    </a:cubicBezTo>
                    <a:cubicBezTo>
                      <a:pt x="1198" y="7"/>
                      <a:pt x="1198" y="7"/>
                      <a:pt x="1198" y="7"/>
                    </a:cubicBezTo>
                    <a:cubicBezTo>
                      <a:pt x="1197" y="7"/>
                      <a:pt x="1197" y="7"/>
                      <a:pt x="1197" y="7"/>
                    </a:cubicBezTo>
                    <a:cubicBezTo>
                      <a:pt x="1197" y="7"/>
                      <a:pt x="1197" y="7"/>
                      <a:pt x="1197" y="7"/>
                    </a:cubicBezTo>
                    <a:cubicBezTo>
                      <a:pt x="1196" y="7"/>
                      <a:pt x="1196" y="7"/>
                      <a:pt x="1196" y="7"/>
                    </a:cubicBezTo>
                    <a:cubicBezTo>
                      <a:pt x="1196" y="7"/>
                      <a:pt x="1195" y="7"/>
                      <a:pt x="1195" y="7"/>
                    </a:cubicBezTo>
                    <a:cubicBezTo>
                      <a:pt x="1195" y="7"/>
                      <a:pt x="1195" y="7"/>
                      <a:pt x="1195" y="7"/>
                    </a:cubicBezTo>
                    <a:cubicBezTo>
                      <a:pt x="1194" y="8"/>
                      <a:pt x="1194" y="8"/>
                      <a:pt x="1194" y="8"/>
                    </a:cubicBezTo>
                    <a:cubicBezTo>
                      <a:pt x="1194" y="8"/>
                      <a:pt x="1194" y="8"/>
                      <a:pt x="1193" y="8"/>
                    </a:cubicBezTo>
                    <a:cubicBezTo>
                      <a:pt x="1193" y="8"/>
                      <a:pt x="1192" y="9"/>
                      <a:pt x="1191" y="10"/>
                    </a:cubicBezTo>
                    <a:cubicBezTo>
                      <a:pt x="1189" y="6"/>
                      <a:pt x="1189" y="6"/>
                      <a:pt x="1189" y="6"/>
                    </a:cubicBezTo>
                    <a:cubicBezTo>
                      <a:pt x="1189" y="5"/>
                      <a:pt x="1189" y="5"/>
                      <a:pt x="1189" y="5"/>
                    </a:cubicBezTo>
                    <a:cubicBezTo>
                      <a:pt x="1189" y="5"/>
                      <a:pt x="1190" y="5"/>
                      <a:pt x="1190" y="5"/>
                    </a:cubicBezTo>
                    <a:cubicBezTo>
                      <a:pt x="1193" y="2"/>
                      <a:pt x="1193" y="2"/>
                      <a:pt x="1193" y="2"/>
                    </a:cubicBezTo>
                    <a:cubicBezTo>
                      <a:pt x="1195" y="2"/>
                      <a:pt x="1195" y="2"/>
                      <a:pt x="1195" y="2"/>
                    </a:cubicBezTo>
                    <a:cubicBezTo>
                      <a:pt x="1195" y="2"/>
                      <a:pt x="1195" y="2"/>
                      <a:pt x="1195" y="2"/>
                    </a:cubicBezTo>
                    <a:cubicBezTo>
                      <a:pt x="1196" y="2"/>
                      <a:pt x="1196" y="2"/>
                      <a:pt x="1196" y="2"/>
                    </a:cubicBezTo>
                    <a:cubicBezTo>
                      <a:pt x="1197" y="2"/>
                      <a:pt x="1197" y="1"/>
                      <a:pt x="1197" y="1"/>
                    </a:cubicBezTo>
                    <a:cubicBezTo>
                      <a:pt x="1198" y="1"/>
                      <a:pt x="1198" y="1"/>
                      <a:pt x="1198" y="1"/>
                    </a:cubicBezTo>
                    <a:cubicBezTo>
                      <a:pt x="1198" y="1"/>
                      <a:pt x="1198" y="1"/>
                      <a:pt x="1198" y="1"/>
                    </a:cubicBezTo>
                    <a:cubicBezTo>
                      <a:pt x="1199" y="1"/>
                      <a:pt x="1199" y="1"/>
                      <a:pt x="1199" y="1"/>
                    </a:cubicBezTo>
                    <a:cubicBezTo>
                      <a:pt x="1199" y="0"/>
                      <a:pt x="1199" y="0"/>
                      <a:pt x="1199" y="0"/>
                    </a:cubicBezTo>
                    <a:cubicBezTo>
                      <a:pt x="1201" y="0"/>
                      <a:pt x="1201" y="0"/>
                      <a:pt x="1201" y="0"/>
                    </a:cubicBezTo>
                    <a:cubicBezTo>
                      <a:pt x="1201" y="0"/>
                      <a:pt x="1201" y="0"/>
                      <a:pt x="1201" y="0"/>
                    </a:cubicBezTo>
                    <a:cubicBezTo>
                      <a:pt x="1201" y="0"/>
                      <a:pt x="1202" y="0"/>
                      <a:pt x="1202" y="0"/>
                    </a:cubicBezTo>
                    <a:cubicBezTo>
                      <a:pt x="1202" y="0"/>
                      <a:pt x="1202" y="0"/>
                      <a:pt x="1202" y="0"/>
                    </a:cubicBezTo>
                    <a:cubicBezTo>
                      <a:pt x="1203" y="0"/>
                      <a:pt x="1203" y="0"/>
                      <a:pt x="1203" y="0"/>
                    </a:cubicBezTo>
                    <a:cubicBezTo>
                      <a:pt x="1203" y="0"/>
                      <a:pt x="1204" y="0"/>
                      <a:pt x="1204" y="0"/>
                    </a:cubicBezTo>
                    <a:cubicBezTo>
                      <a:pt x="1205" y="0"/>
                      <a:pt x="1205" y="0"/>
                      <a:pt x="1205" y="0"/>
                    </a:cubicBezTo>
                    <a:cubicBezTo>
                      <a:pt x="1205" y="0"/>
                      <a:pt x="1206" y="0"/>
                      <a:pt x="1206" y="0"/>
                    </a:cubicBezTo>
                    <a:cubicBezTo>
                      <a:pt x="1207" y="0"/>
                      <a:pt x="1207" y="0"/>
                      <a:pt x="1207" y="0"/>
                    </a:cubicBezTo>
                    <a:cubicBezTo>
                      <a:pt x="1207" y="0"/>
                      <a:pt x="1208" y="0"/>
                      <a:pt x="1208" y="0"/>
                    </a:cubicBezTo>
                    <a:cubicBezTo>
                      <a:pt x="1212" y="0"/>
                      <a:pt x="1212" y="0"/>
                      <a:pt x="1212" y="0"/>
                    </a:cubicBezTo>
                    <a:cubicBezTo>
                      <a:pt x="1214" y="2"/>
                      <a:pt x="1214" y="2"/>
                      <a:pt x="1214" y="2"/>
                    </a:cubicBezTo>
                    <a:cubicBezTo>
                      <a:pt x="1214" y="6"/>
                      <a:pt x="1214" y="6"/>
                      <a:pt x="1214" y="6"/>
                    </a:cubicBezTo>
                    <a:cubicBezTo>
                      <a:pt x="1216" y="10"/>
                      <a:pt x="1216" y="10"/>
                      <a:pt x="1216" y="10"/>
                    </a:cubicBezTo>
                    <a:cubicBezTo>
                      <a:pt x="1216" y="21"/>
                      <a:pt x="1216" y="21"/>
                      <a:pt x="1216" y="21"/>
                    </a:cubicBezTo>
                    <a:lnTo>
                      <a:pt x="1210" y="21"/>
                    </a:lnTo>
                    <a:close/>
                    <a:moveTo>
                      <a:pt x="1193" y="6"/>
                    </a:moveTo>
                    <a:cubicBezTo>
                      <a:pt x="1193" y="6"/>
                      <a:pt x="1193" y="6"/>
                      <a:pt x="1193" y="6"/>
                    </a:cubicBezTo>
                    <a:close/>
                    <a:moveTo>
                      <a:pt x="1207" y="2"/>
                    </a:moveTo>
                    <a:cubicBezTo>
                      <a:pt x="1207" y="4"/>
                      <a:pt x="1207" y="4"/>
                      <a:pt x="1207" y="4"/>
                    </a:cubicBezTo>
                    <a:cubicBezTo>
                      <a:pt x="1207" y="2"/>
                      <a:pt x="1207" y="2"/>
                      <a:pt x="1207" y="2"/>
                    </a:cubicBezTo>
                    <a:close/>
                    <a:moveTo>
                      <a:pt x="1201" y="2"/>
                    </a:moveTo>
                    <a:cubicBezTo>
                      <a:pt x="1201" y="3"/>
                      <a:pt x="1201" y="3"/>
                      <a:pt x="1201" y="3"/>
                    </a:cubicBezTo>
                    <a:cubicBezTo>
                      <a:pt x="1201" y="3"/>
                      <a:pt x="1201" y="3"/>
                      <a:pt x="1201" y="2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îS1idé"/>
              <p:cNvSpPr/>
              <p:nvPr/>
            </p:nvSpPr>
            <p:spPr bwMode="auto">
              <a:xfrm>
                <a:off x="2052638" y="2909888"/>
                <a:ext cx="2771775" cy="1241425"/>
              </a:xfrm>
              <a:custGeom>
                <a:avLst/>
                <a:gdLst>
                  <a:gd name="T0" fmla="*/ 1204 w 1292"/>
                  <a:gd name="T1" fmla="*/ 570 h 580"/>
                  <a:gd name="T2" fmla="*/ 1159 w 1292"/>
                  <a:gd name="T3" fmla="*/ 566 h 580"/>
                  <a:gd name="T4" fmla="*/ 1148 w 1292"/>
                  <a:gd name="T5" fmla="*/ 566 h 580"/>
                  <a:gd name="T6" fmla="*/ 1221 w 1292"/>
                  <a:gd name="T7" fmla="*/ 551 h 580"/>
                  <a:gd name="T8" fmla="*/ 1173 w 1292"/>
                  <a:gd name="T9" fmla="*/ 548 h 580"/>
                  <a:gd name="T10" fmla="*/ 1249 w 1292"/>
                  <a:gd name="T11" fmla="*/ 543 h 580"/>
                  <a:gd name="T12" fmla="*/ 1218 w 1292"/>
                  <a:gd name="T13" fmla="*/ 546 h 580"/>
                  <a:gd name="T14" fmla="*/ 1258 w 1292"/>
                  <a:gd name="T15" fmla="*/ 540 h 580"/>
                  <a:gd name="T16" fmla="*/ 1263 w 1292"/>
                  <a:gd name="T17" fmla="*/ 527 h 580"/>
                  <a:gd name="T18" fmla="*/ 1275 w 1292"/>
                  <a:gd name="T19" fmla="*/ 514 h 580"/>
                  <a:gd name="T20" fmla="*/ 1108 w 1292"/>
                  <a:gd name="T21" fmla="*/ 504 h 580"/>
                  <a:gd name="T22" fmla="*/ 1274 w 1292"/>
                  <a:gd name="T23" fmla="*/ 500 h 580"/>
                  <a:gd name="T24" fmla="*/ 1084 w 1292"/>
                  <a:gd name="T25" fmla="*/ 482 h 580"/>
                  <a:gd name="T26" fmla="*/ 1046 w 1292"/>
                  <a:gd name="T27" fmla="*/ 470 h 580"/>
                  <a:gd name="T28" fmla="*/ 1076 w 1292"/>
                  <a:gd name="T29" fmla="*/ 473 h 580"/>
                  <a:gd name="T30" fmla="*/ 988 w 1292"/>
                  <a:gd name="T31" fmla="*/ 463 h 580"/>
                  <a:gd name="T32" fmla="*/ 970 w 1292"/>
                  <a:gd name="T33" fmla="*/ 457 h 580"/>
                  <a:gd name="T34" fmla="*/ 961 w 1292"/>
                  <a:gd name="T35" fmla="*/ 453 h 580"/>
                  <a:gd name="T36" fmla="*/ 936 w 1292"/>
                  <a:gd name="T37" fmla="*/ 440 h 580"/>
                  <a:gd name="T38" fmla="*/ 903 w 1292"/>
                  <a:gd name="T39" fmla="*/ 435 h 580"/>
                  <a:gd name="T40" fmla="*/ 902 w 1292"/>
                  <a:gd name="T41" fmla="*/ 417 h 580"/>
                  <a:gd name="T42" fmla="*/ 837 w 1292"/>
                  <a:gd name="T43" fmla="*/ 394 h 580"/>
                  <a:gd name="T44" fmla="*/ 788 w 1292"/>
                  <a:gd name="T45" fmla="*/ 375 h 580"/>
                  <a:gd name="T46" fmla="*/ 765 w 1292"/>
                  <a:gd name="T47" fmla="*/ 350 h 580"/>
                  <a:gd name="T48" fmla="*/ 756 w 1292"/>
                  <a:gd name="T49" fmla="*/ 322 h 580"/>
                  <a:gd name="T50" fmla="*/ 751 w 1292"/>
                  <a:gd name="T51" fmla="*/ 313 h 580"/>
                  <a:gd name="T52" fmla="*/ 738 w 1292"/>
                  <a:gd name="T53" fmla="*/ 284 h 580"/>
                  <a:gd name="T54" fmla="*/ 759 w 1292"/>
                  <a:gd name="T55" fmla="*/ 261 h 580"/>
                  <a:gd name="T56" fmla="*/ 759 w 1292"/>
                  <a:gd name="T57" fmla="*/ 219 h 580"/>
                  <a:gd name="T58" fmla="*/ 748 w 1292"/>
                  <a:gd name="T59" fmla="*/ 200 h 580"/>
                  <a:gd name="T60" fmla="*/ 744 w 1292"/>
                  <a:gd name="T61" fmla="*/ 167 h 580"/>
                  <a:gd name="T62" fmla="*/ 770 w 1292"/>
                  <a:gd name="T63" fmla="*/ 145 h 580"/>
                  <a:gd name="T64" fmla="*/ 756 w 1292"/>
                  <a:gd name="T65" fmla="*/ 126 h 580"/>
                  <a:gd name="T66" fmla="*/ 766 w 1292"/>
                  <a:gd name="T67" fmla="*/ 105 h 580"/>
                  <a:gd name="T68" fmla="*/ 735 w 1292"/>
                  <a:gd name="T69" fmla="*/ 85 h 580"/>
                  <a:gd name="T70" fmla="*/ 483 w 1292"/>
                  <a:gd name="T71" fmla="*/ 84 h 580"/>
                  <a:gd name="T72" fmla="*/ 499 w 1292"/>
                  <a:gd name="T73" fmla="*/ 78 h 580"/>
                  <a:gd name="T74" fmla="*/ 721 w 1292"/>
                  <a:gd name="T75" fmla="*/ 74 h 580"/>
                  <a:gd name="T76" fmla="*/ 712 w 1292"/>
                  <a:gd name="T77" fmla="*/ 77 h 580"/>
                  <a:gd name="T78" fmla="*/ 51 w 1292"/>
                  <a:gd name="T79" fmla="*/ 70 h 580"/>
                  <a:gd name="T80" fmla="*/ 422 w 1292"/>
                  <a:gd name="T81" fmla="*/ 73 h 580"/>
                  <a:gd name="T82" fmla="*/ 16 w 1292"/>
                  <a:gd name="T83" fmla="*/ 70 h 580"/>
                  <a:gd name="T84" fmla="*/ 5 w 1292"/>
                  <a:gd name="T85" fmla="*/ 62 h 580"/>
                  <a:gd name="T86" fmla="*/ 444 w 1292"/>
                  <a:gd name="T87" fmla="*/ 68 h 580"/>
                  <a:gd name="T88" fmla="*/ 316 w 1292"/>
                  <a:gd name="T89" fmla="*/ 63 h 580"/>
                  <a:gd name="T90" fmla="*/ 651 w 1292"/>
                  <a:gd name="T91" fmla="*/ 57 h 580"/>
                  <a:gd name="T92" fmla="*/ 306 w 1292"/>
                  <a:gd name="T93" fmla="*/ 53 h 580"/>
                  <a:gd name="T94" fmla="*/ 670 w 1292"/>
                  <a:gd name="T95" fmla="*/ 55 h 580"/>
                  <a:gd name="T96" fmla="*/ 541 w 1292"/>
                  <a:gd name="T97" fmla="*/ 50 h 580"/>
                  <a:gd name="T98" fmla="*/ 621 w 1292"/>
                  <a:gd name="T99" fmla="*/ 50 h 580"/>
                  <a:gd name="T100" fmla="*/ 218 w 1292"/>
                  <a:gd name="T101" fmla="*/ 44 h 580"/>
                  <a:gd name="T102" fmla="*/ 603 w 1292"/>
                  <a:gd name="T103" fmla="*/ 43 h 580"/>
                  <a:gd name="T104" fmla="*/ 229 w 1292"/>
                  <a:gd name="T105" fmla="*/ 39 h 580"/>
                  <a:gd name="T106" fmla="*/ 298 w 1292"/>
                  <a:gd name="T107" fmla="*/ 34 h 580"/>
                  <a:gd name="T108" fmla="*/ 291 w 1292"/>
                  <a:gd name="T109" fmla="*/ 32 h 580"/>
                  <a:gd name="T110" fmla="*/ 158 w 1292"/>
                  <a:gd name="T111" fmla="*/ 30 h 580"/>
                  <a:gd name="T112" fmla="*/ 262 w 1292"/>
                  <a:gd name="T113" fmla="*/ 25 h 580"/>
                  <a:gd name="T114" fmla="*/ 149 w 1292"/>
                  <a:gd name="T115" fmla="*/ 23 h 580"/>
                  <a:gd name="T116" fmla="*/ 112 w 1292"/>
                  <a:gd name="T117" fmla="*/ 1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92" h="580">
                    <a:moveTo>
                      <a:pt x="1174" y="580"/>
                    </a:moveTo>
                    <a:cubicBezTo>
                      <a:pt x="1171" y="579"/>
                      <a:pt x="1170" y="576"/>
                      <a:pt x="1169" y="574"/>
                    </a:cubicBezTo>
                    <a:cubicBezTo>
                      <a:pt x="1174" y="572"/>
                      <a:pt x="1174" y="572"/>
                      <a:pt x="1174" y="572"/>
                    </a:cubicBezTo>
                    <a:cubicBezTo>
                      <a:pt x="1175" y="574"/>
                      <a:pt x="1175" y="574"/>
                      <a:pt x="1176" y="575"/>
                    </a:cubicBezTo>
                    <a:lnTo>
                      <a:pt x="1174" y="580"/>
                    </a:lnTo>
                    <a:close/>
                    <a:moveTo>
                      <a:pt x="1222" y="576"/>
                    </a:moveTo>
                    <a:cubicBezTo>
                      <a:pt x="1218" y="571"/>
                      <a:pt x="1218" y="571"/>
                      <a:pt x="1218" y="571"/>
                    </a:cubicBezTo>
                    <a:cubicBezTo>
                      <a:pt x="1219" y="571"/>
                      <a:pt x="1219" y="570"/>
                      <a:pt x="1219" y="569"/>
                    </a:cubicBezTo>
                    <a:cubicBezTo>
                      <a:pt x="1225" y="567"/>
                      <a:pt x="1225" y="567"/>
                      <a:pt x="1225" y="567"/>
                    </a:cubicBezTo>
                    <a:cubicBezTo>
                      <a:pt x="1225" y="568"/>
                      <a:pt x="1225" y="569"/>
                      <a:pt x="1225" y="569"/>
                    </a:cubicBezTo>
                    <a:cubicBezTo>
                      <a:pt x="1225" y="572"/>
                      <a:pt x="1224" y="574"/>
                      <a:pt x="1222" y="576"/>
                    </a:cubicBezTo>
                    <a:close/>
                    <a:moveTo>
                      <a:pt x="1210" y="572"/>
                    </a:moveTo>
                    <a:cubicBezTo>
                      <a:pt x="1209" y="571"/>
                      <a:pt x="1209" y="571"/>
                      <a:pt x="1209" y="571"/>
                    </a:cubicBezTo>
                    <a:cubicBezTo>
                      <a:pt x="1207" y="571"/>
                      <a:pt x="1206" y="571"/>
                      <a:pt x="1204" y="570"/>
                    </a:cubicBezTo>
                    <a:cubicBezTo>
                      <a:pt x="1207" y="565"/>
                      <a:pt x="1207" y="565"/>
                      <a:pt x="1207" y="565"/>
                    </a:cubicBezTo>
                    <a:cubicBezTo>
                      <a:pt x="1208" y="565"/>
                      <a:pt x="1209" y="566"/>
                      <a:pt x="1210" y="566"/>
                    </a:cubicBezTo>
                    <a:cubicBezTo>
                      <a:pt x="1212" y="566"/>
                      <a:pt x="1212" y="566"/>
                      <a:pt x="1212" y="566"/>
                    </a:cubicBezTo>
                    <a:lnTo>
                      <a:pt x="1210" y="572"/>
                    </a:lnTo>
                    <a:close/>
                    <a:moveTo>
                      <a:pt x="1179" y="571"/>
                    </a:moveTo>
                    <a:cubicBezTo>
                      <a:pt x="1174" y="568"/>
                      <a:pt x="1174" y="568"/>
                      <a:pt x="1174" y="568"/>
                    </a:cubicBezTo>
                    <a:cubicBezTo>
                      <a:pt x="1174" y="568"/>
                      <a:pt x="1174" y="567"/>
                      <a:pt x="1174" y="567"/>
                    </a:cubicBezTo>
                    <a:cubicBezTo>
                      <a:pt x="1174" y="567"/>
                      <a:pt x="1174" y="566"/>
                      <a:pt x="1174" y="566"/>
                    </a:cubicBezTo>
                    <a:cubicBezTo>
                      <a:pt x="1173" y="565"/>
                      <a:pt x="1173" y="565"/>
                      <a:pt x="1173" y="565"/>
                    </a:cubicBezTo>
                    <a:cubicBezTo>
                      <a:pt x="1178" y="562"/>
                      <a:pt x="1178" y="562"/>
                      <a:pt x="1178" y="562"/>
                    </a:cubicBezTo>
                    <a:cubicBezTo>
                      <a:pt x="1179" y="563"/>
                      <a:pt x="1180" y="565"/>
                      <a:pt x="1180" y="567"/>
                    </a:cubicBezTo>
                    <a:cubicBezTo>
                      <a:pt x="1180" y="568"/>
                      <a:pt x="1180" y="569"/>
                      <a:pt x="1179" y="571"/>
                    </a:cubicBezTo>
                    <a:close/>
                    <a:moveTo>
                      <a:pt x="1164" y="567"/>
                    </a:moveTo>
                    <a:cubicBezTo>
                      <a:pt x="1163" y="566"/>
                      <a:pt x="1161" y="566"/>
                      <a:pt x="1159" y="566"/>
                    </a:cubicBezTo>
                    <a:cubicBezTo>
                      <a:pt x="1159" y="564"/>
                      <a:pt x="1159" y="564"/>
                      <a:pt x="1159" y="564"/>
                    </a:cubicBezTo>
                    <a:cubicBezTo>
                      <a:pt x="1159" y="561"/>
                      <a:pt x="1159" y="561"/>
                      <a:pt x="1159" y="561"/>
                    </a:cubicBezTo>
                    <a:cubicBezTo>
                      <a:pt x="1161" y="561"/>
                      <a:pt x="1163" y="560"/>
                      <a:pt x="1166" y="561"/>
                    </a:cubicBezTo>
                    <a:lnTo>
                      <a:pt x="1164" y="567"/>
                    </a:lnTo>
                    <a:close/>
                    <a:moveTo>
                      <a:pt x="1148" y="566"/>
                    </a:moveTo>
                    <a:cubicBezTo>
                      <a:pt x="1146" y="566"/>
                      <a:pt x="1145" y="564"/>
                      <a:pt x="1142" y="562"/>
                    </a:cubicBezTo>
                    <a:cubicBezTo>
                      <a:pt x="1142" y="562"/>
                      <a:pt x="1142" y="562"/>
                      <a:pt x="1142" y="562"/>
                    </a:cubicBezTo>
                    <a:cubicBezTo>
                      <a:pt x="1146" y="557"/>
                      <a:pt x="1146" y="557"/>
                      <a:pt x="1146" y="557"/>
                    </a:cubicBezTo>
                    <a:cubicBezTo>
                      <a:pt x="1146" y="558"/>
                      <a:pt x="1146" y="558"/>
                      <a:pt x="1146" y="558"/>
                    </a:cubicBezTo>
                    <a:cubicBezTo>
                      <a:pt x="1147" y="559"/>
                      <a:pt x="1148" y="560"/>
                      <a:pt x="1149" y="560"/>
                    </a:cubicBezTo>
                    <a:cubicBezTo>
                      <a:pt x="1149" y="560"/>
                      <a:pt x="1149" y="560"/>
                      <a:pt x="1148" y="560"/>
                    </a:cubicBezTo>
                    <a:cubicBezTo>
                      <a:pt x="1148" y="562"/>
                      <a:pt x="1148" y="562"/>
                      <a:pt x="1148" y="562"/>
                    </a:cubicBezTo>
                    <a:cubicBezTo>
                      <a:pt x="1150" y="565"/>
                      <a:pt x="1150" y="565"/>
                      <a:pt x="1150" y="565"/>
                    </a:cubicBezTo>
                    <a:lnTo>
                      <a:pt x="1148" y="566"/>
                    </a:lnTo>
                    <a:close/>
                    <a:moveTo>
                      <a:pt x="1193" y="564"/>
                    </a:moveTo>
                    <a:cubicBezTo>
                      <a:pt x="1191" y="563"/>
                      <a:pt x="1189" y="561"/>
                      <a:pt x="1189" y="559"/>
                    </a:cubicBezTo>
                    <a:cubicBezTo>
                      <a:pt x="1189" y="558"/>
                      <a:pt x="1189" y="558"/>
                      <a:pt x="1189" y="558"/>
                    </a:cubicBezTo>
                    <a:cubicBezTo>
                      <a:pt x="1195" y="557"/>
                      <a:pt x="1195" y="557"/>
                      <a:pt x="1195" y="557"/>
                    </a:cubicBezTo>
                    <a:cubicBezTo>
                      <a:pt x="1195" y="557"/>
                      <a:pt x="1195" y="558"/>
                      <a:pt x="1195" y="558"/>
                    </a:cubicBezTo>
                    <a:cubicBezTo>
                      <a:pt x="1195" y="558"/>
                      <a:pt x="1196" y="559"/>
                      <a:pt x="1196" y="559"/>
                    </a:cubicBezTo>
                    <a:lnTo>
                      <a:pt x="1193" y="564"/>
                    </a:lnTo>
                    <a:close/>
                    <a:moveTo>
                      <a:pt x="1221" y="559"/>
                    </a:moveTo>
                    <a:cubicBezTo>
                      <a:pt x="1215" y="557"/>
                      <a:pt x="1215" y="557"/>
                      <a:pt x="1215" y="557"/>
                    </a:cubicBezTo>
                    <a:cubicBezTo>
                      <a:pt x="1215" y="557"/>
                      <a:pt x="1215" y="557"/>
                      <a:pt x="1215" y="557"/>
                    </a:cubicBezTo>
                    <a:cubicBezTo>
                      <a:pt x="1216" y="556"/>
                      <a:pt x="1216" y="556"/>
                      <a:pt x="1216" y="556"/>
                    </a:cubicBezTo>
                    <a:cubicBezTo>
                      <a:pt x="1216" y="556"/>
                      <a:pt x="1216" y="555"/>
                      <a:pt x="1215" y="554"/>
                    </a:cubicBezTo>
                    <a:cubicBezTo>
                      <a:pt x="1215" y="553"/>
                      <a:pt x="1215" y="553"/>
                      <a:pt x="1215" y="553"/>
                    </a:cubicBezTo>
                    <a:cubicBezTo>
                      <a:pt x="1221" y="551"/>
                      <a:pt x="1221" y="551"/>
                      <a:pt x="1221" y="551"/>
                    </a:cubicBezTo>
                    <a:cubicBezTo>
                      <a:pt x="1221" y="552"/>
                      <a:pt x="1221" y="552"/>
                      <a:pt x="1221" y="552"/>
                    </a:cubicBezTo>
                    <a:cubicBezTo>
                      <a:pt x="1221" y="554"/>
                      <a:pt x="1222" y="555"/>
                      <a:pt x="1222" y="556"/>
                    </a:cubicBezTo>
                    <a:cubicBezTo>
                      <a:pt x="1222" y="557"/>
                      <a:pt x="1221" y="558"/>
                      <a:pt x="1221" y="559"/>
                    </a:cubicBezTo>
                    <a:close/>
                    <a:moveTo>
                      <a:pt x="1132" y="559"/>
                    </a:moveTo>
                    <a:cubicBezTo>
                      <a:pt x="1129" y="557"/>
                      <a:pt x="1129" y="557"/>
                      <a:pt x="1129" y="557"/>
                    </a:cubicBezTo>
                    <a:cubicBezTo>
                      <a:pt x="1128" y="554"/>
                      <a:pt x="1128" y="554"/>
                      <a:pt x="1128" y="554"/>
                    </a:cubicBezTo>
                    <a:cubicBezTo>
                      <a:pt x="1129" y="553"/>
                      <a:pt x="1131" y="551"/>
                      <a:pt x="1134" y="551"/>
                    </a:cubicBezTo>
                    <a:cubicBezTo>
                      <a:pt x="1135" y="557"/>
                      <a:pt x="1135" y="557"/>
                      <a:pt x="1135" y="557"/>
                    </a:cubicBezTo>
                    <a:cubicBezTo>
                      <a:pt x="1134" y="557"/>
                      <a:pt x="1133" y="558"/>
                      <a:pt x="1132" y="559"/>
                    </a:cubicBezTo>
                    <a:close/>
                    <a:moveTo>
                      <a:pt x="1174" y="554"/>
                    </a:moveTo>
                    <a:cubicBezTo>
                      <a:pt x="1174" y="554"/>
                      <a:pt x="1174" y="553"/>
                      <a:pt x="1174" y="553"/>
                    </a:cubicBezTo>
                    <a:cubicBezTo>
                      <a:pt x="1169" y="553"/>
                      <a:pt x="1169" y="553"/>
                      <a:pt x="1169" y="553"/>
                    </a:cubicBezTo>
                    <a:cubicBezTo>
                      <a:pt x="1169" y="552"/>
                      <a:pt x="1169" y="551"/>
                      <a:pt x="1170" y="550"/>
                    </a:cubicBezTo>
                    <a:cubicBezTo>
                      <a:pt x="1171" y="549"/>
                      <a:pt x="1172" y="548"/>
                      <a:pt x="1173" y="548"/>
                    </a:cubicBezTo>
                    <a:cubicBezTo>
                      <a:pt x="1174" y="548"/>
                      <a:pt x="1174" y="548"/>
                      <a:pt x="1175" y="547"/>
                    </a:cubicBezTo>
                    <a:cubicBezTo>
                      <a:pt x="1178" y="552"/>
                      <a:pt x="1178" y="552"/>
                      <a:pt x="1178" y="552"/>
                    </a:cubicBezTo>
                    <a:cubicBezTo>
                      <a:pt x="1177" y="553"/>
                      <a:pt x="1176" y="553"/>
                      <a:pt x="1175" y="553"/>
                    </a:cubicBezTo>
                    <a:cubicBezTo>
                      <a:pt x="1175" y="554"/>
                      <a:pt x="1174" y="554"/>
                      <a:pt x="1174" y="554"/>
                    </a:cubicBezTo>
                    <a:close/>
                    <a:moveTo>
                      <a:pt x="1119" y="552"/>
                    </a:moveTo>
                    <a:cubicBezTo>
                      <a:pt x="1118" y="550"/>
                      <a:pt x="1117" y="548"/>
                      <a:pt x="1117" y="547"/>
                    </a:cubicBezTo>
                    <a:cubicBezTo>
                      <a:pt x="1122" y="544"/>
                      <a:pt x="1122" y="544"/>
                      <a:pt x="1122" y="544"/>
                    </a:cubicBezTo>
                    <a:cubicBezTo>
                      <a:pt x="1123" y="546"/>
                      <a:pt x="1124" y="548"/>
                      <a:pt x="1124" y="549"/>
                    </a:cubicBezTo>
                    <a:lnTo>
                      <a:pt x="1119" y="552"/>
                    </a:lnTo>
                    <a:close/>
                    <a:moveTo>
                      <a:pt x="1250" y="548"/>
                    </a:moveTo>
                    <a:cubicBezTo>
                      <a:pt x="1249" y="548"/>
                      <a:pt x="1248" y="548"/>
                      <a:pt x="1246" y="547"/>
                    </a:cubicBezTo>
                    <a:cubicBezTo>
                      <a:pt x="1248" y="542"/>
                      <a:pt x="1248" y="542"/>
                      <a:pt x="1248" y="542"/>
                    </a:cubicBezTo>
                    <a:cubicBezTo>
                      <a:pt x="1249" y="542"/>
                      <a:pt x="1250" y="542"/>
                      <a:pt x="1250" y="542"/>
                    </a:cubicBezTo>
                    <a:cubicBezTo>
                      <a:pt x="1250" y="542"/>
                      <a:pt x="1250" y="543"/>
                      <a:pt x="1249" y="543"/>
                    </a:cubicBezTo>
                    <a:cubicBezTo>
                      <a:pt x="1255" y="545"/>
                      <a:pt x="1255" y="545"/>
                      <a:pt x="1255" y="545"/>
                    </a:cubicBezTo>
                    <a:cubicBezTo>
                      <a:pt x="1254" y="547"/>
                      <a:pt x="1253" y="548"/>
                      <a:pt x="1250" y="548"/>
                    </a:cubicBezTo>
                    <a:close/>
                    <a:moveTo>
                      <a:pt x="1184" y="548"/>
                    </a:moveTo>
                    <a:cubicBezTo>
                      <a:pt x="1184" y="548"/>
                      <a:pt x="1184" y="547"/>
                      <a:pt x="1184" y="547"/>
                    </a:cubicBezTo>
                    <a:cubicBezTo>
                      <a:pt x="1184" y="547"/>
                      <a:pt x="1183" y="546"/>
                      <a:pt x="1182" y="546"/>
                    </a:cubicBezTo>
                    <a:cubicBezTo>
                      <a:pt x="1184" y="541"/>
                      <a:pt x="1184" y="541"/>
                      <a:pt x="1184" y="541"/>
                    </a:cubicBezTo>
                    <a:cubicBezTo>
                      <a:pt x="1186" y="541"/>
                      <a:pt x="1189" y="543"/>
                      <a:pt x="1189" y="545"/>
                    </a:cubicBezTo>
                    <a:cubicBezTo>
                      <a:pt x="1190" y="546"/>
                      <a:pt x="1190" y="546"/>
                      <a:pt x="1190" y="547"/>
                    </a:cubicBezTo>
                    <a:lnTo>
                      <a:pt x="1184" y="548"/>
                    </a:lnTo>
                    <a:close/>
                    <a:moveTo>
                      <a:pt x="1184" y="547"/>
                    </a:moveTo>
                    <a:cubicBezTo>
                      <a:pt x="1184" y="547"/>
                      <a:pt x="1184" y="547"/>
                      <a:pt x="1184" y="547"/>
                    </a:cubicBezTo>
                    <a:cubicBezTo>
                      <a:pt x="1184" y="547"/>
                      <a:pt x="1184" y="547"/>
                      <a:pt x="1184" y="547"/>
                    </a:cubicBezTo>
                    <a:close/>
                    <a:moveTo>
                      <a:pt x="1223" y="548"/>
                    </a:moveTo>
                    <a:cubicBezTo>
                      <a:pt x="1221" y="547"/>
                      <a:pt x="1220" y="546"/>
                      <a:pt x="1218" y="546"/>
                    </a:cubicBezTo>
                    <a:cubicBezTo>
                      <a:pt x="1219" y="540"/>
                      <a:pt x="1219" y="540"/>
                      <a:pt x="1219" y="540"/>
                    </a:cubicBezTo>
                    <a:cubicBezTo>
                      <a:pt x="1221" y="541"/>
                      <a:pt x="1223" y="542"/>
                      <a:pt x="1225" y="543"/>
                    </a:cubicBezTo>
                    <a:lnTo>
                      <a:pt x="1223" y="548"/>
                    </a:lnTo>
                    <a:close/>
                    <a:moveTo>
                      <a:pt x="1236" y="547"/>
                    </a:moveTo>
                    <a:cubicBezTo>
                      <a:pt x="1230" y="546"/>
                      <a:pt x="1230" y="546"/>
                      <a:pt x="1230" y="546"/>
                    </a:cubicBezTo>
                    <a:cubicBezTo>
                      <a:pt x="1230" y="544"/>
                      <a:pt x="1231" y="539"/>
                      <a:pt x="1236" y="539"/>
                    </a:cubicBezTo>
                    <a:cubicBezTo>
                      <a:pt x="1236" y="545"/>
                      <a:pt x="1236" y="545"/>
                      <a:pt x="1236" y="545"/>
                    </a:cubicBezTo>
                    <a:cubicBezTo>
                      <a:pt x="1236" y="545"/>
                      <a:pt x="1236" y="545"/>
                      <a:pt x="1236" y="545"/>
                    </a:cubicBezTo>
                    <a:cubicBezTo>
                      <a:pt x="1236" y="545"/>
                      <a:pt x="1236" y="545"/>
                      <a:pt x="1236" y="547"/>
                    </a:cubicBezTo>
                    <a:close/>
                    <a:moveTo>
                      <a:pt x="1260" y="544"/>
                    </a:moveTo>
                    <a:cubicBezTo>
                      <a:pt x="1260" y="544"/>
                      <a:pt x="1259" y="544"/>
                      <a:pt x="1258" y="544"/>
                    </a:cubicBezTo>
                    <a:cubicBezTo>
                      <a:pt x="1261" y="538"/>
                      <a:pt x="1261" y="538"/>
                      <a:pt x="1261" y="538"/>
                    </a:cubicBezTo>
                    <a:cubicBezTo>
                      <a:pt x="1261" y="538"/>
                      <a:pt x="1261" y="538"/>
                      <a:pt x="1260" y="538"/>
                    </a:cubicBezTo>
                    <a:cubicBezTo>
                      <a:pt x="1259" y="538"/>
                      <a:pt x="1258" y="539"/>
                      <a:pt x="1258" y="540"/>
                    </a:cubicBezTo>
                    <a:cubicBezTo>
                      <a:pt x="1258" y="539"/>
                      <a:pt x="1258" y="538"/>
                      <a:pt x="1258" y="537"/>
                    </a:cubicBezTo>
                    <a:cubicBezTo>
                      <a:pt x="1264" y="536"/>
                      <a:pt x="1264" y="536"/>
                      <a:pt x="1264" y="536"/>
                    </a:cubicBezTo>
                    <a:cubicBezTo>
                      <a:pt x="1264" y="538"/>
                      <a:pt x="1264" y="539"/>
                      <a:pt x="1264" y="540"/>
                    </a:cubicBezTo>
                    <a:cubicBezTo>
                      <a:pt x="1264" y="543"/>
                      <a:pt x="1262" y="544"/>
                      <a:pt x="1260" y="544"/>
                    </a:cubicBezTo>
                    <a:close/>
                    <a:moveTo>
                      <a:pt x="1119" y="535"/>
                    </a:moveTo>
                    <a:cubicBezTo>
                      <a:pt x="1113" y="533"/>
                      <a:pt x="1113" y="533"/>
                      <a:pt x="1113" y="533"/>
                    </a:cubicBezTo>
                    <a:cubicBezTo>
                      <a:pt x="1114" y="532"/>
                      <a:pt x="1115" y="531"/>
                      <a:pt x="1116" y="530"/>
                    </a:cubicBezTo>
                    <a:cubicBezTo>
                      <a:pt x="1117" y="529"/>
                      <a:pt x="1117" y="529"/>
                      <a:pt x="1117" y="529"/>
                    </a:cubicBezTo>
                    <a:cubicBezTo>
                      <a:pt x="1118" y="528"/>
                      <a:pt x="1118" y="528"/>
                      <a:pt x="1118" y="528"/>
                    </a:cubicBezTo>
                    <a:cubicBezTo>
                      <a:pt x="1122" y="532"/>
                      <a:pt x="1122" y="532"/>
                      <a:pt x="1122" y="532"/>
                    </a:cubicBezTo>
                    <a:cubicBezTo>
                      <a:pt x="1122" y="532"/>
                      <a:pt x="1122" y="532"/>
                      <a:pt x="1122" y="532"/>
                    </a:cubicBezTo>
                    <a:cubicBezTo>
                      <a:pt x="1121" y="533"/>
                      <a:pt x="1121" y="534"/>
                      <a:pt x="1120" y="534"/>
                    </a:cubicBezTo>
                    <a:cubicBezTo>
                      <a:pt x="1119" y="535"/>
                      <a:pt x="1119" y="535"/>
                      <a:pt x="1119" y="535"/>
                    </a:cubicBezTo>
                    <a:close/>
                    <a:moveTo>
                      <a:pt x="1263" y="527"/>
                    </a:moveTo>
                    <a:cubicBezTo>
                      <a:pt x="1263" y="527"/>
                      <a:pt x="1261" y="526"/>
                      <a:pt x="1261" y="526"/>
                    </a:cubicBezTo>
                    <a:cubicBezTo>
                      <a:pt x="1262" y="526"/>
                      <a:pt x="1263" y="525"/>
                      <a:pt x="1263" y="525"/>
                    </a:cubicBezTo>
                    <a:cubicBezTo>
                      <a:pt x="1257" y="524"/>
                      <a:pt x="1257" y="524"/>
                      <a:pt x="1257" y="524"/>
                    </a:cubicBezTo>
                    <a:cubicBezTo>
                      <a:pt x="1258" y="521"/>
                      <a:pt x="1260" y="520"/>
                      <a:pt x="1261" y="520"/>
                    </a:cubicBezTo>
                    <a:cubicBezTo>
                      <a:pt x="1263" y="520"/>
                      <a:pt x="1264" y="521"/>
                      <a:pt x="1266" y="521"/>
                    </a:cubicBezTo>
                    <a:lnTo>
                      <a:pt x="1263" y="527"/>
                    </a:lnTo>
                    <a:close/>
                    <a:moveTo>
                      <a:pt x="1271" y="519"/>
                    </a:moveTo>
                    <a:cubicBezTo>
                      <a:pt x="1266" y="517"/>
                      <a:pt x="1266" y="517"/>
                      <a:pt x="1266" y="517"/>
                    </a:cubicBezTo>
                    <a:cubicBezTo>
                      <a:pt x="1266" y="516"/>
                      <a:pt x="1267" y="516"/>
                      <a:pt x="1268" y="515"/>
                    </a:cubicBezTo>
                    <a:cubicBezTo>
                      <a:pt x="1269" y="514"/>
                      <a:pt x="1269" y="514"/>
                      <a:pt x="1269" y="514"/>
                    </a:cubicBezTo>
                    <a:cubicBezTo>
                      <a:pt x="1269" y="514"/>
                      <a:pt x="1269" y="514"/>
                      <a:pt x="1269" y="514"/>
                    </a:cubicBezTo>
                    <a:cubicBezTo>
                      <a:pt x="1269" y="515"/>
                      <a:pt x="1269" y="515"/>
                      <a:pt x="1269" y="515"/>
                    </a:cubicBezTo>
                    <a:cubicBezTo>
                      <a:pt x="1274" y="512"/>
                      <a:pt x="1274" y="512"/>
                      <a:pt x="1274" y="512"/>
                    </a:cubicBezTo>
                    <a:cubicBezTo>
                      <a:pt x="1274" y="513"/>
                      <a:pt x="1275" y="513"/>
                      <a:pt x="1275" y="514"/>
                    </a:cubicBezTo>
                    <a:cubicBezTo>
                      <a:pt x="1275" y="517"/>
                      <a:pt x="1273" y="518"/>
                      <a:pt x="1272" y="519"/>
                    </a:cubicBezTo>
                    <a:cubicBezTo>
                      <a:pt x="1271" y="519"/>
                      <a:pt x="1271" y="519"/>
                      <a:pt x="1271" y="519"/>
                    </a:cubicBezTo>
                    <a:close/>
                    <a:moveTo>
                      <a:pt x="1119" y="519"/>
                    </a:moveTo>
                    <a:cubicBezTo>
                      <a:pt x="1119" y="517"/>
                      <a:pt x="1119" y="517"/>
                      <a:pt x="1119" y="517"/>
                    </a:cubicBezTo>
                    <a:cubicBezTo>
                      <a:pt x="1119" y="517"/>
                      <a:pt x="1119" y="517"/>
                      <a:pt x="1119" y="517"/>
                    </a:cubicBezTo>
                    <a:cubicBezTo>
                      <a:pt x="1120" y="511"/>
                      <a:pt x="1120" y="511"/>
                      <a:pt x="1120" y="511"/>
                    </a:cubicBezTo>
                    <a:cubicBezTo>
                      <a:pt x="1120" y="514"/>
                      <a:pt x="1120" y="514"/>
                      <a:pt x="1120" y="514"/>
                    </a:cubicBezTo>
                    <a:cubicBezTo>
                      <a:pt x="1120" y="511"/>
                      <a:pt x="1120" y="511"/>
                      <a:pt x="1120" y="511"/>
                    </a:cubicBezTo>
                    <a:cubicBezTo>
                      <a:pt x="1120" y="511"/>
                      <a:pt x="1120" y="511"/>
                      <a:pt x="1120" y="511"/>
                    </a:cubicBezTo>
                    <a:cubicBezTo>
                      <a:pt x="1125" y="511"/>
                      <a:pt x="1125" y="517"/>
                      <a:pt x="1125" y="519"/>
                    </a:cubicBezTo>
                    <a:lnTo>
                      <a:pt x="1119" y="519"/>
                    </a:lnTo>
                    <a:close/>
                    <a:moveTo>
                      <a:pt x="1106" y="510"/>
                    </a:moveTo>
                    <a:cubicBezTo>
                      <a:pt x="1106" y="504"/>
                      <a:pt x="1106" y="504"/>
                      <a:pt x="1106" y="504"/>
                    </a:cubicBezTo>
                    <a:cubicBezTo>
                      <a:pt x="1107" y="504"/>
                      <a:pt x="1107" y="504"/>
                      <a:pt x="1108" y="504"/>
                    </a:cubicBezTo>
                    <a:cubicBezTo>
                      <a:pt x="1110" y="503"/>
                      <a:pt x="1111" y="503"/>
                      <a:pt x="1112" y="503"/>
                    </a:cubicBezTo>
                    <a:cubicBezTo>
                      <a:pt x="1112" y="509"/>
                      <a:pt x="1112" y="509"/>
                      <a:pt x="1112" y="509"/>
                    </a:cubicBezTo>
                    <a:cubicBezTo>
                      <a:pt x="1111" y="509"/>
                      <a:pt x="1110" y="509"/>
                      <a:pt x="1108" y="509"/>
                    </a:cubicBezTo>
                    <a:cubicBezTo>
                      <a:pt x="1108" y="509"/>
                      <a:pt x="1107" y="510"/>
                      <a:pt x="1106" y="510"/>
                    </a:cubicBezTo>
                    <a:close/>
                    <a:moveTo>
                      <a:pt x="1288" y="509"/>
                    </a:moveTo>
                    <a:cubicBezTo>
                      <a:pt x="1287" y="509"/>
                      <a:pt x="1286" y="509"/>
                      <a:pt x="1285" y="509"/>
                    </a:cubicBezTo>
                    <a:cubicBezTo>
                      <a:pt x="1286" y="503"/>
                      <a:pt x="1286" y="503"/>
                      <a:pt x="1286" y="503"/>
                    </a:cubicBezTo>
                    <a:cubicBezTo>
                      <a:pt x="1287" y="503"/>
                      <a:pt x="1288" y="503"/>
                      <a:pt x="1289" y="503"/>
                    </a:cubicBezTo>
                    <a:cubicBezTo>
                      <a:pt x="1289" y="503"/>
                      <a:pt x="1290" y="503"/>
                      <a:pt x="1292" y="503"/>
                    </a:cubicBezTo>
                    <a:cubicBezTo>
                      <a:pt x="1292" y="509"/>
                      <a:pt x="1292" y="509"/>
                      <a:pt x="1292" y="509"/>
                    </a:cubicBezTo>
                    <a:cubicBezTo>
                      <a:pt x="1291" y="509"/>
                      <a:pt x="1289" y="509"/>
                      <a:pt x="1288" y="509"/>
                    </a:cubicBezTo>
                    <a:close/>
                    <a:moveTo>
                      <a:pt x="1271" y="507"/>
                    </a:moveTo>
                    <a:cubicBezTo>
                      <a:pt x="1267" y="503"/>
                      <a:pt x="1267" y="503"/>
                      <a:pt x="1267" y="503"/>
                    </a:cubicBezTo>
                    <a:cubicBezTo>
                      <a:pt x="1270" y="501"/>
                      <a:pt x="1272" y="500"/>
                      <a:pt x="1274" y="500"/>
                    </a:cubicBezTo>
                    <a:cubicBezTo>
                      <a:pt x="1275" y="506"/>
                      <a:pt x="1275" y="506"/>
                      <a:pt x="1275" y="506"/>
                    </a:cubicBezTo>
                    <a:cubicBezTo>
                      <a:pt x="1274" y="506"/>
                      <a:pt x="1272" y="506"/>
                      <a:pt x="1271" y="507"/>
                    </a:cubicBezTo>
                    <a:close/>
                    <a:moveTo>
                      <a:pt x="1094" y="504"/>
                    </a:moveTo>
                    <a:cubicBezTo>
                      <a:pt x="1093" y="502"/>
                      <a:pt x="1092" y="500"/>
                      <a:pt x="1091" y="499"/>
                    </a:cubicBezTo>
                    <a:cubicBezTo>
                      <a:pt x="1090" y="499"/>
                      <a:pt x="1090" y="499"/>
                      <a:pt x="1090" y="499"/>
                    </a:cubicBezTo>
                    <a:cubicBezTo>
                      <a:pt x="1095" y="495"/>
                      <a:pt x="1095" y="495"/>
                      <a:pt x="1095" y="495"/>
                    </a:cubicBezTo>
                    <a:cubicBezTo>
                      <a:pt x="1096" y="496"/>
                      <a:pt x="1096" y="496"/>
                      <a:pt x="1096" y="496"/>
                    </a:cubicBezTo>
                    <a:cubicBezTo>
                      <a:pt x="1096" y="497"/>
                      <a:pt x="1097" y="499"/>
                      <a:pt x="1098" y="500"/>
                    </a:cubicBezTo>
                    <a:lnTo>
                      <a:pt x="1094" y="504"/>
                    </a:lnTo>
                    <a:close/>
                    <a:moveTo>
                      <a:pt x="1085" y="488"/>
                    </a:moveTo>
                    <a:cubicBezTo>
                      <a:pt x="1084" y="486"/>
                      <a:pt x="1084" y="485"/>
                      <a:pt x="1083" y="485"/>
                    </a:cubicBezTo>
                    <a:cubicBezTo>
                      <a:pt x="1083" y="485"/>
                      <a:pt x="1083" y="485"/>
                      <a:pt x="1083" y="485"/>
                    </a:cubicBezTo>
                    <a:cubicBezTo>
                      <a:pt x="1085" y="479"/>
                      <a:pt x="1085" y="479"/>
                      <a:pt x="1085" y="479"/>
                    </a:cubicBezTo>
                    <a:cubicBezTo>
                      <a:pt x="1084" y="482"/>
                      <a:pt x="1084" y="482"/>
                      <a:pt x="1084" y="482"/>
                    </a:cubicBezTo>
                    <a:cubicBezTo>
                      <a:pt x="1085" y="480"/>
                      <a:pt x="1085" y="480"/>
                      <a:pt x="1085" y="480"/>
                    </a:cubicBezTo>
                    <a:cubicBezTo>
                      <a:pt x="1088" y="481"/>
                      <a:pt x="1090" y="483"/>
                      <a:pt x="1091" y="485"/>
                    </a:cubicBezTo>
                    <a:lnTo>
                      <a:pt x="1085" y="488"/>
                    </a:lnTo>
                    <a:close/>
                    <a:moveTo>
                      <a:pt x="1031" y="479"/>
                    </a:moveTo>
                    <a:cubicBezTo>
                      <a:pt x="1030" y="479"/>
                      <a:pt x="1029" y="479"/>
                      <a:pt x="1029" y="479"/>
                    </a:cubicBezTo>
                    <a:cubicBezTo>
                      <a:pt x="1029" y="473"/>
                      <a:pt x="1029" y="473"/>
                      <a:pt x="1029" y="473"/>
                    </a:cubicBezTo>
                    <a:cubicBezTo>
                      <a:pt x="1030" y="473"/>
                      <a:pt x="1030" y="473"/>
                      <a:pt x="1031" y="473"/>
                    </a:cubicBezTo>
                    <a:cubicBezTo>
                      <a:pt x="1032" y="473"/>
                      <a:pt x="1032" y="473"/>
                      <a:pt x="1032" y="473"/>
                    </a:cubicBezTo>
                    <a:cubicBezTo>
                      <a:pt x="1033" y="473"/>
                      <a:pt x="1033" y="473"/>
                      <a:pt x="1033" y="473"/>
                    </a:cubicBezTo>
                    <a:cubicBezTo>
                      <a:pt x="1036" y="477"/>
                      <a:pt x="1036" y="477"/>
                      <a:pt x="1036" y="477"/>
                    </a:cubicBezTo>
                    <a:cubicBezTo>
                      <a:pt x="1035" y="479"/>
                      <a:pt x="1033" y="479"/>
                      <a:pt x="1031" y="479"/>
                    </a:cubicBezTo>
                    <a:close/>
                    <a:moveTo>
                      <a:pt x="1046" y="476"/>
                    </a:moveTo>
                    <a:cubicBezTo>
                      <a:pt x="1045" y="476"/>
                      <a:pt x="1045" y="476"/>
                      <a:pt x="1045" y="476"/>
                    </a:cubicBezTo>
                    <a:cubicBezTo>
                      <a:pt x="1046" y="470"/>
                      <a:pt x="1046" y="470"/>
                      <a:pt x="1046" y="470"/>
                    </a:cubicBezTo>
                    <a:cubicBezTo>
                      <a:pt x="1046" y="470"/>
                      <a:pt x="1046" y="470"/>
                      <a:pt x="1046" y="470"/>
                    </a:cubicBezTo>
                    <a:cubicBezTo>
                      <a:pt x="1047" y="470"/>
                      <a:pt x="1047" y="470"/>
                      <a:pt x="1047" y="469"/>
                    </a:cubicBezTo>
                    <a:cubicBezTo>
                      <a:pt x="1047" y="469"/>
                      <a:pt x="1047" y="468"/>
                      <a:pt x="1048" y="468"/>
                    </a:cubicBezTo>
                    <a:cubicBezTo>
                      <a:pt x="1052" y="472"/>
                      <a:pt x="1052" y="472"/>
                      <a:pt x="1052" y="472"/>
                    </a:cubicBezTo>
                    <a:cubicBezTo>
                      <a:pt x="1052" y="472"/>
                      <a:pt x="1052" y="472"/>
                      <a:pt x="1052" y="472"/>
                    </a:cubicBezTo>
                    <a:cubicBezTo>
                      <a:pt x="1051" y="474"/>
                      <a:pt x="1049" y="476"/>
                      <a:pt x="1046" y="476"/>
                    </a:cubicBezTo>
                    <a:close/>
                    <a:moveTo>
                      <a:pt x="1017" y="474"/>
                    </a:moveTo>
                    <a:cubicBezTo>
                      <a:pt x="1017" y="474"/>
                      <a:pt x="1016" y="474"/>
                      <a:pt x="1016" y="474"/>
                    </a:cubicBezTo>
                    <a:cubicBezTo>
                      <a:pt x="1014" y="474"/>
                      <a:pt x="1013" y="473"/>
                      <a:pt x="1011" y="473"/>
                    </a:cubicBezTo>
                    <a:cubicBezTo>
                      <a:pt x="1015" y="468"/>
                      <a:pt x="1015" y="468"/>
                      <a:pt x="1015" y="468"/>
                    </a:cubicBezTo>
                    <a:cubicBezTo>
                      <a:pt x="1015" y="468"/>
                      <a:pt x="1015" y="468"/>
                      <a:pt x="1016" y="468"/>
                    </a:cubicBezTo>
                    <a:cubicBezTo>
                      <a:pt x="1017" y="468"/>
                      <a:pt x="1019" y="468"/>
                      <a:pt x="1020" y="469"/>
                    </a:cubicBezTo>
                    <a:lnTo>
                      <a:pt x="1017" y="474"/>
                    </a:lnTo>
                    <a:close/>
                    <a:moveTo>
                      <a:pt x="1076" y="473"/>
                    </a:moveTo>
                    <a:cubicBezTo>
                      <a:pt x="1076" y="472"/>
                      <a:pt x="1074" y="471"/>
                      <a:pt x="1073" y="470"/>
                    </a:cubicBezTo>
                    <a:cubicBezTo>
                      <a:pt x="1077" y="466"/>
                      <a:pt x="1077" y="466"/>
                      <a:pt x="1077" y="466"/>
                    </a:cubicBezTo>
                    <a:cubicBezTo>
                      <a:pt x="1079" y="467"/>
                      <a:pt x="1080" y="469"/>
                      <a:pt x="1081" y="471"/>
                    </a:cubicBezTo>
                    <a:lnTo>
                      <a:pt x="1076" y="473"/>
                    </a:lnTo>
                    <a:close/>
                    <a:moveTo>
                      <a:pt x="1061" y="471"/>
                    </a:moveTo>
                    <a:cubicBezTo>
                      <a:pt x="1061" y="465"/>
                      <a:pt x="1061" y="465"/>
                      <a:pt x="1061" y="465"/>
                    </a:cubicBezTo>
                    <a:cubicBezTo>
                      <a:pt x="1062" y="465"/>
                      <a:pt x="1063" y="465"/>
                      <a:pt x="1063" y="465"/>
                    </a:cubicBezTo>
                    <a:cubicBezTo>
                      <a:pt x="1063" y="464"/>
                      <a:pt x="1063" y="464"/>
                      <a:pt x="1064" y="463"/>
                    </a:cubicBezTo>
                    <a:cubicBezTo>
                      <a:pt x="1068" y="467"/>
                      <a:pt x="1068" y="467"/>
                      <a:pt x="1068" y="467"/>
                    </a:cubicBezTo>
                    <a:cubicBezTo>
                      <a:pt x="1068" y="467"/>
                      <a:pt x="1068" y="467"/>
                      <a:pt x="1068" y="468"/>
                    </a:cubicBezTo>
                    <a:cubicBezTo>
                      <a:pt x="1067" y="469"/>
                      <a:pt x="1065" y="471"/>
                      <a:pt x="1061" y="471"/>
                    </a:cubicBezTo>
                    <a:close/>
                    <a:moveTo>
                      <a:pt x="990" y="470"/>
                    </a:moveTo>
                    <a:cubicBezTo>
                      <a:pt x="987" y="470"/>
                      <a:pt x="985" y="468"/>
                      <a:pt x="983" y="467"/>
                    </a:cubicBezTo>
                    <a:cubicBezTo>
                      <a:pt x="988" y="463"/>
                      <a:pt x="988" y="463"/>
                      <a:pt x="988" y="463"/>
                    </a:cubicBezTo>
                    <a:cubicBezTo>
                      <a:pt x="988" y="463"/>
                      <a:pt x="989" y="464"/>
                      <a:pt x="990" y="464"/>
                    </a:cubicBezTo>
                    <a:cubicBezTo>
                      <a:pt x="991" y="469"/>
                      <a:pt x="991" y="469"/>
                      <a:pt x="991" y="469"/>
                    </a:cubicBezTo>
                    <a:cubicBezTo>
                      <a:pt x="991" y="469"/>
                      <a:pt x="990" y="470"/>
                      <a:pt x="990" y="470"/>
                    </a:cubicBezTo>
                    <a:close/>
                    <a:moveTo>
                      <a:pt x="1006" y="464"/>
                    </a:moveTo>
                    <a:cubicBezTo>
                      <a:pt x="1005" y="464"/>
                      <a:pt x="1004" y="464"/>
                      <a:pt x="1004" y="464"/>
                    </a:cubicBezTo>
                    <a:cubicBezTo>
                      <a:pt x="1003" y="464"/>
                      <a:pt x="1003" y="464"/>
                      <a:pt x="1003" y="464"/>
                    </a:cubicBezTo>
                    <a:cubicBezTo>
                      <a:pt x="1002" y="464"/>
                      <a:pt x="1002" y="464"/>
                      <a:pt x="1001" y="464"/>
                    </a:cubicBezTo>
                    <a:cubicBezTo>
                      <a:pt x="1000" y="458"/>
                      <a:pt x="1000" y="458"/>
                      <a:pt x="1000" y="458"/>
                    </a:cubicBezTo>
                    <a:cubicBezTo>
                      <a:pt x="1001" y="458"/>
                      <a:pt x="1002" y="458"/>
                      <a:pt x="1003" y="458"/>
                    </a:cubicBezTo>
                    <a:cubicBezTo>
                      <a:pt x="1004" y="458"/>
                      <a:pt x="1004" y="458"/>
                      <a:pt x="1004" y="458"/>
                    </a:cubicBezTo>
                    <a:cubicBezTo>
                      <a:pt x="1005" y="458"/>
                      <a:pt x="1006" y="458"/>
                      <a:pt x="1007" y="458"/>
                    </a:cubicBezTo>
                    <a:lnTo>
                      <a:pt x="1006" y="464"/>
                    </a:lnTo>
                    <a:close/>
                    <a:moveTo>
                      <a:pt x="975" y="462"/>
                    </a:moveTo>
                    <a:cubicBezTo>
                      <a:pt x="973" y="461"/>
                      <a:pt x="971" y="459"/>
                      <a:pt x="970" y="457"/>
                    </a:cubicBezTo>
                    <a:cubicBezTo>
                      <a:pt x="974" y="454"/>
                      <a:pt x="974" y="454"/>
                      <a:pt x="974" y="454"/>
                    </a:cubicBezTo>
                    <a:cubicBezTo>
                      <a:pt x="975" y="455"/>
                      <a:pt x="976" y="456"/>
                      <a:pt x="978" y="457"/>
                    </a:cubicBezTo>
                    <a:lnTo>
                      <a:pt x="975" y="462"/>
                    </a:lnTo>
                    <a:close/>
                    <a:moveTo>
                      <a:pt x="961" y="453"/>
                    </a:moveTo>
                    <a:cubicBezTo>
                      <a:pt x="959" y="453"/>
                      <a:pt x="958" y="453"/>
                      <a:pt x="957" y="452"/>
                    </a:cubicBezTo>
                    <a:cubicBezTo>
                      <a:pt x="960" y="447"/>
                      <a:pt x="960" y="447"/>
                      <a:pt x="960" y="447"/>
                    </a:cubicBezTo>
                    <a:cubicBezTo>
                      <a:pt x="961" y="450"/>
                      <a:pt x="961" y="450"/>
                      <a:pt x="961" y="450"/>
                    </a:cubicBezTo>
                    <a:cubicBezTo>
                      <a:pt x="961" y="447"/>
                      <a:pt x="961" y="447"/>
                      <a:pt x="961" y="447"/>
                    </a:cubicBezTo>
                    <a:cubicBezTo>
                      <a:pt x="961" y="447"/>
                      <a:pt x="962" y="447"/>
                      <a:pt x="963" y="446"/>
                    </a:cubicBezTo>
                    <a:cubicBezTo>
                      <a:pt x="963" y="446"/>
                      <a:pt x="963" y="446"/>
                      <a:pt x="963" y="446"/>
                    </a:cubicBezTo>
                    <a:cubicBezTo>
                      <a:pt x="965" y="452"/>
                      <a:pt x="965" y="452"/>
                      <a:pt x="965" y="452"/>
                    </a:cubicBezTo>
                    <a:cubicBezTo>
                      <a:pt x="965" y="452"/>
                      <a:pt x="965" y="452"/>
                      <a:pt x="965" y="452"/>
                    </a:cubicBezTo>
                    <a:cubicBezTo>
                      <a:pt x="964" y="452"/>
                      <a:pt x="963" y="453"/>
                      <a:pt x="962" y="453"/>
                    </a:cubicBezTo>
                    <a:cubicBezTo>
                      <a:pt x="961" y="453"/>
                      <a:pt x="961" y="453"/>
                      <a:pt x="961" y="453"/>
                    </a:cubicBezTo>
                    <a:close/>
                    <a:moveTo>
                      <a:pt x="948" y="446"/>
                    </a:moveTo>
                    <a:cubicBezTo>
                      <a:pt x="948" y="446"/>
                      <a:pt x="948" y="446"/>
                      <a:pt x="947" y="446"/>
                    </a:cubicBezTo>
                    <a:cubicBezTo>
                      <a:pt x="948" y="440"/>
                      <a:pt x="948" y="440"/>
                      <a:pt x="948" y="440"/>
                    </a:cubicBezTo>
                    <a:cubicBezTo>
                      <a:pt x="948" y="440"/>
                      <a:pt x="948" y="440"/>
                      <a:pt x="948" y="440"/>
                    </a:cubicBezTo>
                    <a:cubicBezTo>
                      <a:pt x="949" y="440"/>
                      <a:pt x="950" y="440"/>
                      <a:pt x="951" y="440"/>
                    </a:cubicBezTo>
                    <a:cubicBezTo>
                      <a:pt x="953" y="439"/>
                      <a:pt x="953" y="439"/>
                      <a:pt x="953" y="439"/>
                    </a:cubicBezTo>
                    <a:cubicBezTo>
                      <a:pt x="954" y="445"/>
                      <a:pt x="954" y="445"/>
                      <a:pt x="954" y="445"/>
                    </a:cubicBezTo>
                    <a:cubicBezTo>
                      <a:pt x="952" y="446"/>
                      <a:pt x="952" y="446"/>
                      <a:pt x="952" y="446"/>
                    </a:cubicBezTo>
                    <a:cubicBezTo>
                      <a:pt x="950" y="446"/>
                      <a:pt x="949" y="446"/>
                      <a:pt x="948" y="446"/>
                    </a:cubicBezTo>
                    <a:close/>
                    <a:moveTo>
                      <a:pt x="936" y="440"/>
                    </a:moveTo>
                    <a:cubicBezTo>
                      <a:pt x="934" y="439"/>
                      <a:pt x="933" y="439"/>
                      <a:pt x="933" y="439"/>
                    </a:cubicBezTo>
                    <a:cubicBezTo>
                      <a:pt x="931" y="434"/>
                      <a:pt x="931" y="434"/>
                      <a:pt x="931" y="434"/>
                    </a:cubicBezTo>
                    <a:cubicBezTo>
                      <a:pt x="933" y="433"/>
                      <a:pt x="936" y="434"/>
                      <a:pt x="939" y="435"/>
                    </a:cubicBezTo>
                    <a:lnTo>
                      <a:pt x="936" y="440"/>
                    </a:lnTo>
                    <a:close/>
                    <a:moveTo>
                      <a:pt x="919" y="438"/>
                    </a:moveTo>
                    <a:cubicBezTo>
                      <a:pt x="918" y="437"/>
                      <a:pt x="917" y="436"/>
                      <a:pt x="916" y="436"/>
                    </a:cubicBezTo>
                    <a:cubicBezTo>
                      <a:pt x="915" y="436"/>
                      <a:pt x="915" y="435"/>
                      <a:pt x="914" y="435"/>
                    </a:cubicBezTo>
                    <a:cubicBezTo>
                      <a:pt x="916" y="430"/>
                      <a:pt x="916" y="430"/>
                      <a:pt x="916" y="430"/>
                    </a:cubicBezTo>
                    <a:cubicBezTo>
                      <a:pt x="917" y="430"/>
                      <a:pt x="918" y="430"/>
                      <a:pt x="918" y="431"/>
                    </a:cubicBezTo>
                    <a:cubicBezTo>
                      <a:pt x="919" y="431"/>
                      <a:pt x="921" y="432"/>
                      <a:pt x="922" y="432"/>
                    </a:cubicBezTo>
                    <a:lnTo>
                      <a:pt x="919" y="438"/>
                    </a:lnTo>
                    <a:close/>
                    <a:moveTo>
                      <a:pt x="903" y="435"/>
                    </a:moveTo>
                    <a:cubicBezTo>
                      <a:pt x="902" y="435"/>
                      <a:pt x="900" y="434"/>
                      <a:pt x="899" y="433"/>
                    </a:cubicBezTo>
                    <a:cubicBezTo>
                      <a:pt x="898" y="433"/>
                      <a:pt x="897" y="432"/>
                      <a:pt x="896" y="431"/>
                    </a:cubicBezTo>
                    <a:cubicBezTo>
                      <a:pt x="901" y="428"/>
                      <a:pt x="901" y="428"/>
                      <a:pt x="901" y="428"/>
                    </a:cubicBezTo>
                    <a:cubicBezTo>
                      <a:pt x="901" y="428"/>
                      <a:pt x="901" y="428"/>
                      <a:pt x="902" y="428"/>
                    </a:cubicBezTo>
                    <a:cubicBezTo>
                      <a:pt x="902" y="429"/>
                      <a:pt x="903" y="429"/>
                      <a:pt x="904" y="429"/>
                    </a:cubicBezTo>
                    <a:lnTo>
                      <a:pt x="903" y="435"/>
                    </a:lnTo>
                    <a:close/>
                    <a:moveTo>
                      <a:pt x="881" y="425"/>
                    </a:moveTo>
                    <a:cubicBezTo>
                      <a:pt x="879" y="425"/>
                      <a:pt x="877" y="424"/>
                      <a:pt x="877" y="421"/>
                    </a:cubicBezTo>
                    <a:cubicBezTo>
                      <a:pt x="877" y="421"/>
                      <a:pt x="877" y="421"/>
                      <a:pt x="877" y="421"/>
                    </a:cubicBezTo>
                    <a:cubicBezTo>
                      <a:pt x="882" y="420"/>
                      <a:pt x="882" y="420"/>
                      <a:pt x="882" y="420"/>
                    </a:cubicBezTo>
                    <a:cubicBezTo>
                      <a:pt x="882" y="420"/>
                      <a:pt x="881" y="419"/>
                      <a:pt x="881" y="419"/>
                    </a:cubicBezTo>
                    <a:cubicBezTo>
                      <a:pt x="881" y="419"/>
                      <a:pt x="882" y="419"/>
                      <a:pt x="882" y="419"/>
                    </a:cubicBezTo>
                    <a:cubicBezTo>
                      <a:pt x="883" y="418"/>
                      <a:pt x="883" y="418"/>
                      <a:pt x="883" y="418"/>
                    </a:cubicBezTo>
                    <a:cubicBezTo>
                      <a:pt x="885" y="424"/>
                      <a:pt x="885" y="424"/>
                      <a:pt x="885" y="424"/>
                    </a:cubicBezTo>
                    <a:cubicBezTo>
                      <a:pt x="885" y="424"/>
                      <a:pt x="885" y="424"/>
                      <a:pt x="885" y="424"/>
                    </a:cubicBezTo>
                    <a:cubicBezTo>
                      <a:pt x="883" y="425"/>
                      <a:pt x="882" y="425"/>
                      <a:pt x="881" y="425"/>
                    </a:cubicBezTo>
                    <a:close/>
                    <a:moveTo>
                      <a:pt x="900" y="422"/>
                    </a:moveTo>
                    <a:cubicBezTo>
                      <a:pt x="899" y="422"/>
                      <a:pt x="898" y="422"/>
                      <a:pt x="895" y="422"/>
                    </a:cubicBezTo>
                    <a:cubicBezTo>
                      <a:pt x="895" y="416"/>
                      <a:pt x="895" y="416"/>
                      <a:pt x="895" y="416"/>
                    </a:cubicBezTo>
                    <a:cubicBezTo>
                      <a:pt x="897" y="416"/>
                      <a:pt x="900" y="416"/>
                      <a:pt x="902" y="417"/>
                    </a:cubicBezTo>
                    <a:lnTo>
                      <a:pt x="900" y="422"/>
                    </a:lnTo>
                    <a:close/>
                    <a:moveTo>
                      <a:pt x="874" y="413"/>
                    </a:moveTo>
                    <a:cubicBezTo>
                      <a:pt x="872" y="412"/>
                      <a:pt x="871" y="412"/>
                      <a:pt x="868" y="411"/>
                    </a:cubicBezTo>
                    <a:cubicBezTo>
                      <a:pt x="870" y="405"/>
                      <a:pt x="870" y="405"/>
                      <a:pt x="870" y="405"/>
                    </a:cubicBezTo>
                    <a:cubicBezTo>
                      <a:pt x="873" y="406"/>
                      <a:pt x="875" y="407"/>
                      <a:pt x="876" y="408"/>
                    </a:cubicBezTo>
                    <a:lnTo>
                      <a:pt x="874" y="413"/>
                    </a:lnTo>
                    <a:close/>
                    <a:moveTo>
                      <a:pt x="857" y="407"/>
                    </a:moveTo>
                    <a:cubicBezTo>
                      <a:pt x="852" y="405"/>
                      <a:pt x="852" y="405"/>
                      <a:pt x="852" y="405"/>
                    </a:cubicBezTo>
                    <a:cubicBezTo>
                      <a:pt x="854" y="400"/>
                      <a:pt x="854" y="400"/>
                      <a:pt x="854" y="400"/>
                    </a:cubicBezTo>
                    <a:cubicBezTo>
                      <a:pt x="859" y="401"/>
                      <a:pt x="859" y="401"/>
                      <a:pt x="859" y="401"/>
                    </a:cubicBezTo>
                    <a:lnTo>
                      <a:pt x="857" y="407"/>
                    </a:lnTo>
                    <a:close/>
                    <a:moveTo>
                      <a:pt x="841" y="401"/>
                    </a:moveTo>
                    <a:cubicBezTo>
                      <a:pt x="835" y="399"/>
                      <a:pt x="835" y="399"/>
                      <a:pt x="835" y="399"/>
                    </a:cubicBezTo>
                    <a:cubicBezTo>
                      <a:pt x="837" y="394"/>
                      <a:pt x="837" y="394"/>
                      <a:pt x="837" y="394"/>
                    </a:cubicBezTo>
                    <a:cubicBezTo>
                      <a:pt x="843" y="396"/>
                      <a:pt x="843" y="396"/>
                      <a:pt x="843" y="396"/>
                    </a:cubicBezTo>
                    <a:lnTo>
                      <a:pt x="841" y="401"/>
                    </a:lnTo>
                    <a:close/>
                    <a:moveTo>
                      <a:pt x="824" y="395"/>
                    </a:moveTo>
                    <a:cubicBezTo>
                      <a:pt x="822" y="395"/>
                      <a:pt x="820" y="394"/>
                      <a:pt x="819" y="393"/>
                    </a:cubicBezTo>
                    <a:cubicBezTo>
                      <a:pt x="821" y="388"/>
                      <a:pt x="821" y="388"/>
                      <a:pt x="821" y="388"/>
                    </a:cubicBezTo>
                    <a:cubicBezTo>
                      <a:pt x="822" y="388"/>
                      <a:pt x="824" y="389"/>
                      <a:pt x="826" y="390"/>
                    </a:cubicBezTo>
                    <a:lnTo>
                      <a:pt x="824" y="395"/>
                    </a:lnTo>
                    <a:close/>
                    <a:moveTo>
                      <a:pt x="808" y="389"/>
                    </a:moveTo>
                    <a:cubicBezTo>
                      <a:pt x="806" y="388"/>
                      <a:pt x="804" y="387"/>
                      <a:pt x="802" y="386"/>
                    </a:cubicBezTo>
                    <a:cubicBezTo>
                      <a:pt x="805" y="381"/>
                      <a:pt x="805" y="381"/>
                      <a:pt x="805" y="381"/>
                    </a:cubicBezTo>
                    <a:cubicBezTo>
                      <a:pt x="806" y="382"/>
                      <a:pt x="808" y="383"/>
                      <a:pt x="810" y="383"/>
                    </a:cubicBezTo>
                    <a:lnTo>
                      <a:pt x="808" y="389"/>
                    </a:lnTo>
                    <a:close/>
                    <a:moveTo>
                      <a:pt x="791" y="379"/>
                    </a:moveTo>
                    <a:cubicBezTo>
                      <a:pt x="790" y="378"/>
                      <a:pt x="789" y="377"/>
                      <a:pt x="788" y="375"/>
                    </a:cubicBezTo>
                    <a:cubicBezTo>
                      <a:pt x="792" y="371"/>
                      <a:pt x="792" y="371"/>
                      <a:pt x="792" y="371"/>
                    </a:cubicBezTo>
                    <a:cubicBezTo>
                      <a:pt x="794" y="373"/>
                      <a:pt x="795" y="375"/>
                      <a:pt x="796" y="375"/>
                    </a:cubicBezTo>
                    <a:lnTo>
                      <a:pt x="791" y="379"/>
                    </a:lnTo>
                    <a:close/>
                    <a:moveTo>
                      <a:pt x="782" y="368"/>
                    </a:moveTo>
                    <a:cubicBezTo>
                      <a:pt x="781" y="367"/>
                      <a:pt x="780" y="367"/>
                      <a:pt x="779" y="367"/>
                    </a:cubicBezTo>
                    <a:cubicBezTo>
                      <a:pt x="778" y="367"/>
                      <a:pt x="777" y="367"/>
                      <a:pt x="777" y="367"/>
                    </a:cubicBezTo>
                    <a:cubicBezTo>
                      <a:pt x="776" y="366"/>
                      <a:pt x="776" y="366"/>
                      <a:pt x="776" y="366"/>
                    </a:cubicBezTo>
                    <a:cubicBezTo>
                      <a:pt x="777" y="361"/>
                      <a:pt x="777" y="361"/>
                      <a:pt x="777" y="361"/>
                    </a:cubicBezTo>
                    <a:cubicBezTo>
                      <a:pt x="778" y="361"/>
                      <a:pt x="778" y="361"/>
                      <a:pt x="778" y="361"/>
                    </a:cubicBezTo>
                    <a:cubicBezTo>
                      <a:pt x="779" y="361"/>
                      <a:pt x="779" y="361"/>
                      <a:pt x="780" y="361"/>
                    </a:cubicBezTo>
                    <a:cubicBezTo>
                      <a:pt x="781" y="361"/>
                      <a:pt x="782" y="362"/>
                      <a:pt x="783" y="362"/>
                    </a:cubicBezTo>
                    <a:lnTo>
                      <a:pt x="782" y="368"/>
                    </a:lnTo>
                    <a:close/>
                    <a:moveTo>
                      <a:pt x="767" y="356"/>
                    </a:moveTo>
                    <a:cubicBezTo>
                      <a:pt x="766" y="354"/>
                      <a:pt x="766" y="352"/>
                      <a:pt x="765" y="350"/>
                    </a:cubicBezTo>
                    <a:cubicBezTo>
                      <a:pt x="771" y="348"/>
                      <a:pt x="771" y="348"/>
                      <a:pt x="771" y="348"/>
                    </a:cubicBezTo>
                    <a:cubicBezTo>
                      <a:pt x="771" y="350"/>
                      <a:pt x="772" y="352"/>
                      <a:pt x="772" y="354"/>
                    </a:cubicBezTo>
                    <a:lnTo>
                      <a:pt x="767" y="356"/>
                    </a:lnTo>
                    <a:close/>
                    <a:moveTo>
                      <a:pt x="763" y="339"/>
                    </a:moveTo>
                    <a:cubicBezTo>
                      <a:pt x="763" y="338"/>
                      <a:pt x="762" y="337"/>
                      <a:pt x="761" y="337"/>
                    </a:cubicBezTo>
                    <a:cubicBezTo>
                      <a:pt x="763" y="331"/>
                      <a:pt x="763" y="331"/>
                      <a:pt x="763" y="331"/>
                    </a:cubicBezTo>
                    <a:cubicBezTo>
                      <a:pt x="766" y="332"/>
                      <a:pt x="768" y="334"/>
                      <a:pt x="769" y="337"/>
                    </a:cubicBezTo>
                    <a:lnTo>
                      <a:pt x="763" y="339"/>
                    </a:lnTo>
                    <a:close/>
                    <a:moveTo>
                      <a:pt x="750" y="329"/>
                    </a:moveTo>
                    <a:cubicBezTo>
                      <a:pt x="750" y="328"/>
                      <a:pt x="750" y="328"/>
                      <a:pt x="750" y="327"/>
                    </a:cubicBezTo>
                    <a:cubicBezTo>
                      <a:pt x="750" y="326"/>
                      <a:pt x="750" y="326"/>
                      <a:pt x="750" y="325"/>
                    </a:cubicBezTo>
                    <a:cubicBezTo>
                      <a:pt x="750" y="324"/>
                      <a:pt x="750" y="324"/>
                      <a:pt x="750" y="324"/>
                    </a:cubicBezTo>
                    <a:cubicBezTo>
                      <a:pt x="750" y="323"/>
                      <a:pt x="750" y="323"/>
                      <a:pt x="750" y="323"/>
                    </a:cubicBezTo>
                    <a:cubicBezTo>
                      <a:pt x="756" y="322"/>
                      <a:pt x="756" y="322"/>
                      <a:pt x="756" y="322"/>
                    </a:cubicBezTo>
                    <a:cubicBezTo>
                      <a:pt x="756" y="323"/>
                      <a:pt x="756" y="323"/>
                      <a:pt x="756" y="324"/>
                    </a:cubicBezTo>
                    <a:cubicBezTo>
                      <a:pt x="756" y="324"/>
                      <a:pt x="756" y="325"/>
                      <a:pt x="756" y="325"/>
                    </a:cubicBezTo>
                    <a:cubicBezTo>
                      <a:pt x="756" y="326"/>
                      <a:pt x="756" y="327"/>
                      <a:pt x="756" y="327"/>
                    </a:cubicBezTo>
                    <a:cubicBezTo>
                      <a:pt x="756" y="328"/>
                      <a:pt x="756" y="328"/>
                      <a:pt x="756" y="328"/>
                    </a:cubicBezTo>
                    <a:lnTo>
                      <a:pt x="750" y="329"/>
                    </a:lnTo>
                    <a:close/>
                    <a:moveTo>
                      <a:pt x="750" y="313"/>
                    </a:moveTo>
                    <a:cubicBezTo>
                      <a:pt x="750" y="313"/>
                      <a:pt x="751" y="313"/>
                      <a:pt x="751" y="312"/>
                    </a:cubicBezTo>
                    <a:cubicBezTo>
                      <a:pt x="745" y="313"/>
                      <a:pt x="745" y="313"/>
                      <a:pt x="745" y="313"/>
                    </a:cubicBezTo>
                    <a:cubicBezTo>
                      <a:pt x="745" y="312"/>
                      <a:pt x="745" y="312"/>
                      <a:pt x="745" y="312"/>
                    </a:cubicBezTo>
                    <a:cubicBezTo>
                      <a:pt x="745" y="310"/>
                      <a:pt x="746" y="309"/>
                      <a:pt x="747" y="308"/>
                    </a:cubicBezTo>
                    <a:cubicBezTo>
                      <a:pt x="747" y="308"/>
                      <a:pt x="748" y="308"/>
                      <a:pt x="749" y="307"/>
                    </a:cubicBezTo>
                    <a:cubicBezTo>
                      <a:pt x="754" y="309"/>
                      <a:pt x="754" y="309"/>
                      <a:pt x="754" y="309"/>
                    </a:cubicBezTo>
                    <a:cubicBezTo>
                      <a:pt x="754" y="310"/>
                      <a:pt x="753" y="310"/>
                      <a:pt x="753" y="311"/>
                    </a:cubicBezTo>
                    <a:cubicBezTo>
                      <a:pt x="752" y="312"/>
                      <a:pt x="751" y="312"/>
                      <a:pt x="751" y="313"/>
                    </a:cubicBezTo>
                    <a:cubicBezTo>
                      <a:pt x="750" y="313"/>
                      <a:pt x="750" y="313"/>
                      <a:pt x="750" y="313"/>
                    </a:cubicBezTo>
                    <a:close/>
                    <a:moveTo>
                      <a:pt x="742" y="305"/>
                    </a:moveTo>
                    <a:cubicBezTo>
                      <a:pt x="738" y="304"/>
                      <a:pt x="737" y="301"/>
                      <a:pt x="737" y="298"/>
                    </a:cubicBezTo>
                    <a:cubicBezTo>
                      <a:pt x="743" y="297"/>
                      <a:pt x="743" y="297"/>
                      <a:pt x="743" y="297"/>
                    </a:cubicBezTo>
                    <a:cubicBezTo>
                      <a:pt x="743" y="298"/>
                      <a:pt x="743" y="299"/>
                      <a:pt x="743" y="300"/>
                    </a:cubicBezTo>
                    <a:cubicBezTo>
                      <a:pt x="743" y="299"/>
                      <a:pt x="743" y="299"/>
                      <a:pt x="743" y="299"/>
                    </a:cubicBezTo>
                    <a:lnTo>
                      <a:pt x="742" y="305"/>
                    </a:lnTo>
                    <a:close/>
                    <a:moveTo>
                      <a:pt x="733" y="288"/>
                    </a:moveTo>
                    <a:cubicBezTo>
                      <a:pt x="732" y="287"/>
                      <a:pt x="732" y="286"/>
                      <a:pt x="732" y="285"/>
                    </a:cubicBezTo>
                    <a:cubicBezTo>
                      <a:pt x="732" y="284"/>
                      <a:pt x="732" y="283"/>
                      <a:pt x="732" y="283"/>
                    </a:cubicBezTo>
                    <a:cubicBezTo>
                      <a:pt x="732" y="282"/>
                      <a:pt x="732" y="281"/>
                      <a:pt x="732" y="280"/>
                    </a:cubicBezTo>
                    <a:cubicBezTo>
                      <a:pt x="738" y="282"/>
                      <a:pt x="738" y="282"/>
                      <a:pt x="738" y="282"/>
                    </a:cubicBezTo>
                    <a:cubicBezTo>
                      <a:pt x="738" y="282"/>
                      <a:pt x="738" y="282"/>
                      <a:pt x="738" y="283"/>
                    </a:cubicBezTo>
                    <a:cubicBezTo>
                      <a:pt x="738" y="283"/>
                      <a:pt x="738" y="283"/>
                      <a:pt x="738" y="284"/>
                    </a:cubicBezTo>
                    <a:cubicBezTo>
                      <a:pt x="738" y="284"/>
                      <a:pt x="738" y="285"/>
                      <a:pt x="738" y="286"/>
                    </a:cubicBezTo>
                    <a:lnTo>
                      <a:pt x="733" y="288"/>
                    </a:lnTo>
                    <a:close/>
                    <a:moveTo>
                      <a:pt x="746" y="280"/>
                    </a:moveTo>
                    <a:cubicBezTo>
                      <a:pt x="744" y="275"/>
                      <a:pt x="744" y="275"/>
                      <a:pt x="744" y="275"/>
                    </a:cubicBezTo>
                    <a:cubicBezTo>
                      <a:pt x="746" y="274"/>
                      <a:pt x="747" y="274"/>
                      <a:pt x="747" y="273"/>
                    </a:cubicBezTo>
                    <a:cubicBezTo>
                      <a:pt x="752" y="275"/>
                      <a:pt x="752" y="275"/>
                      <a:pt x="752" y="275"/>
                    </a:cubicBezTo>
                    <a:cubicBezTo>
                      <a:pt x="752" y="277"/>
                      <a:pt x="749" y="279"/>
                      <a:pt x="746" y="280"/>
                    </a:cubicBezTo>
                    <a:close/>
                    <a:moveTo>
                      <a:pt x="757" y="265"/>
                    </a:moveTo>
                    <a:cubicBezTo>
                      <a:pt x="752" y="262"/>
                      <a:pt x="752" y="262"/>
                      <a:pt x="752" y="262"/>
                    </a:cubicBezTo>
                    <a:cubicBezTo>
                      <a:pt x="753" y="262"/>
                      <a:pt x="753" y="261"/>
                      <a:pt x="753" y="261"/>
                    </a:cubicBezTo>
                    <a:cubicBezTo>
                      <a:pt x="752" y="261"/>
                      <a:pt x="752" y="261"/>
                      <a:pt x="752" y="261"/>
                    </a:cubicBezTo>
                    <a:cubicBezTo>
                      <a:pt x="756" y="256"/>
                      <a:pt x="756" y="256"/>
                      <a:pt x="756" y="256"/>
                    </a:cubicBezTo>
                    <a:cubicBezTo>
                      <a:pt x="756" y="257"/>
                      <a:pt x="756" y="257"/>
                      <a:pt x="756" y="257"/>
                    </a:cubicBezTo>
                    <a:cubicBezTo>
                      <a:pt x="758" y="258"/>
                      <a:pt x="759" y="260"/>
                      <a:pt x="759" y="261"/>
                    </a:cubicBezTo>
                    <a:cubicBezTo>
                      <a:pt x="759" y="263"/>
                      <a:pt x="758" y="264"/>
                      <a:pt x="757" y="265"/>
                    </a:cubicBezTo>
                    <a:close/>
                    <a:moveTo>
                      <a:pt x="756" y="248"/>
                    </a:moveTo>
                    <a:cubicBezTo>
                      <a:pt x="750" y="247"/>
                      <a:pt x="750" y="247"/>
                      <a:pt x="750" y="247"/>
                    </a:cubicBezTo>
                    <a:cubicBezTo>
                      <a:pt x="751" y="245"/>
                      <a:pt x="751" y="244"/>
                      <a:pt x="751" y="242"/>
                    </a:cubicBezTo>
                    <a:cubicBezTo>
                      <a:pt x="757" y="242"/>
                      <a:pt x="757" y="242"/>
                      <a:pt x="757" y="242"/>
                    </a:cubicBezTo>
                    <a:cubicBezTo>
                      <a:pt x="757" y="244"/>
                      <a:pt x="756" y="246"/>
                      <a:pt x="756" y="248"/>
                    </a:cubicBezTo>
                    <a:close/>
                    <a:moveTo>
                      <a:pt x="747" y="232"/>
                    </a:moveTo>
                    <a:cubicBezTo>
                      <a:pt x="747" y="231"/>
                      <a:pt x="747" y="230"/>
                      <a:pt x="747" y="230"/>
                    </a:cubicBezTo>
                    <a:cubicBezTo>
                      <a:pt x="747" y="226"/>
                      <a:pt x="750" y="225"/>
                      <a:pt x="751" y="224"/>
                    </a:cubicBezTo>
                    <a:cubicBezTo>
                      <a:pt x="754" y="229"/>
                      <a:pt x="754" y="229"/>
                      <a:pt x="754" y="229"/>
                    </a:cubicBezTo>
                    <a:cubicBezTo>
                      <a:pt x="753" y="229"/>
                      <a:pt x="752" y="230"/>
                      <a:pt x="752" y="230"/>
                    </a:cubicBezTo>
                    <a:lnTo>
                      <a:pt x="747" y="232"/>
                    </a:lnTo>
                    <a:close/>
                    <a:moveTo>
                      <a:pt x="764" y="221"/>
                    </a:moveTo>
                    <a:cubicBezTo>
                      <a:pt x="759" y="219"/>
                      <a:pt x="759" y="219"/>
                      <a:pt x="759" y="219"/>
                    </a:cubicBezTo>
                    <a:cubicBezTo>
                      <a:pt x="759" y="218"/>
                      <a:pt x="759" y="218"/>
                      <a:pt x="758" y="217"/>
                    </a:cubicBezTo>
                    <a:cubicBezTo>
                      <a:pt x="758" y="216"/>
                      <a:pt x="758" y="216"/>
                      <a:pt x="758" y="215"/>
                    </a:cubicBezTo>
                    <a:cubicBezTo>
                      <a:pt x="763" y="213"/>
                      <a:pt x="763" y="213"/>
                      <a:pt x="763" y="213"/>
                    </a:cubicBezTo>
                    <a:cubicBezTo>
                      <a:pt x="763" y="213"/>
                      <a:pt x="764" y="214"/>
                      <a:pt x="764" y="215"/>
                    </a:cubicBezTo>
                    <a:cubicBezTo>
                      <a:pt x="764" y="216"/>
                      <a:pt x="765" y="217"/>
                      <a:pt x="765" y="219"/>
                    </a:cubicBezTo>
                    <a:cubicBezTo>
                      <a:pt x="765" y="219"/>
                      <a:pt x="765" y="220"/>
                      <a:pt x="764" y="221"/>
                    </a:cubicBezTo>
                    <a:close/>
                    <a:moveTo>
                      <a:pt x="748" y="214"/>
                    </a:moveTo>
                    <a:cubicBezTo>
                      <a:pt x="746" y="214"/>
                      <a:pt x="744" y="214"/>
                      <a:pt x="743" y="213"/>
                    </a:cubicBezTo>
                    <a:cubicBezTo>
                      <a:pt x="746" y="208"/>
                      <a:pt x="746" y="208"/>
                      <a:pt x="746" y="208"/>
                    </a:cubicBezTo>
                    <a:cubicBezTo>
                      <a:pt x="747" y="208"/>
                      <a:pt x="747" y="208"/>
                      <a:pt x="748" y="208"/>
                    </a:cubicBezTo>
                    <a:cubicBezTo>
                      <a:pt x="749" y="208"/>
                      <a:pt x="749" y="208"/>
                      <a:pt x="750" y="208"/>
                    </a:cubicBezTo>
                    <a:cubicBezTo>
                      <a:pt x="751" y="214"/>
                      <a:pt x="751" y="214"/>
                      <a:pt x="751" y="214"/>
                    </a:cubicBezTo>
                    <a:cubicBezTo>
                      <a:pt x="750" y="214"/>
                      <a:pt x="749" y="214"/>
                      <a:pt x="748" y="214"/>
                    </a:cubicBezTo>
                    <a:close/>
                    <a:moveTo>
                      <a:pt x="748" y="200"/>
                    </a:moveTo>
                    <a:cubicBezTo>
                      <a:pt x="742" y="198"/>
                      <a:pt x="742" y="198"/>
                      <a:pt x="742" y="198"/>
                    </a:cubicBezTo>
                    <a:cubicBezTo>
                      <a:pt x="743" y="196"/>
                      <a:pt x="744" y="194"/>
                      <a:pt x="744" y="193"/>
                    </a:cubicBezTo>
                    <a:cubicBezTo>
                      <a:pt x="750" y="195"/>
                      <a:pt x="750" y="195"/>
                      <a:pt x="750" y="195"/>
                    </a:cubicBezTo>
                    <a:cubicBezTo>
                      <a:pt x="750" y="195"/>
                      <a:pt x="750" y="195"/>
                      <a:pt x="750" y="195"/>
                    </a:cubicBezTo>
                    <a:cubicBezTo>
                      <a:pt x="749" y="196"/>
                      <a:pt x="748" y="198"/>
                      <a:pt x="748" y="200"/>
                    </a:cubicBezTo>
                    <a:close/>
                    <a:moveTo>
                      <a:pt x="740" y="186"/>
                    </a:moveTo>
                    <a:cubicBezTo>
                      <a:pt x="739" y="184"/>
                      <a:pt x="738" y="182"/>
                      <a:pt x="738" y="180"/>
                    </a:cubicBezTo>
                    <a:cubicBezTo>
                      <a:pt x="738" y="179"/>
                      <a:pt x="738" y="178"/>
                      <a:pt x="739" y="177"/>
                    </a:cubicBezTo>
                    <a:cubicBezTo>
                      <a:pt x="744" y="180"/>
                      <a:pt x="744" y="180"/>
                      <a:pt x="744" y="180"/>
                    </a:cubicBezTo>
                    <a:cubicBezTo>
                      <a:pt x="744" y="180"/>
                      <a:pt x="744" y="180"/>
                      <a:pt x="744" y="180"/>
                    </a:cubicBezTo>
                    <a:cubicBezTo>
                      <a:pt x="744" y="181"/>
                      <a:pt x="744" y="181"/>
                      <a:pt x="745" y="182"/>
                    </a:cubicBezTo>
                    <a:lnTo>
                      <a:pt x="740" y="186"/>
                    </a:lnTo>
                    <a:close/>
                    <a:moveTo>
                      <a:pt x="749" y="170"/>
                    </a:moveTo>
                    <a:cubicBezTo>
                      <a:pt x="744" y="167"/>
                      <a:pt x="744" y="167"/>
                      <a:pt x="744" y="167"/>
                    </a:cubicBezTo>
                    <a:cubicBezTo>
                      <a:pt x="745" y="165"/>
                      <a:pt x="747" y="163"/>
                      <a:pt x="751" y="163"/>
                    </a:cubicBezTo>
                    <a:cubicBezTo>
                      <a:pt x="752" y="168"/>
                      <a:pt x="752" y="168"/>
                      <a:pt x="752" y="168"/>
                    </a:cubicBezTo>
                    <a:cubicBezTo>
                      <a:pt x="751" y="169"/>
                      <a:pt x="750" y="169"/>
                      <a:pt x="749" y="170"/>
                    </a:cubicBezTo>
                    <a:close/>
                    <a:moveTo>
                      <a:pt x="765" y="166"/>
                    </a:moveTo>
                    <a:cubicBezTo>
                      <a:pt x="761" y="162"/>
                      <a:pt x="761" y="162"/>
                      <a:pt x="761" y="162"/>
                    </a:cubicBezTo>
                    <a:cubicBezTo>
                      <a:pt x="762" y="161"/>
                      <a:pt x="762" y="159"/>
                      <a:pt x="762" y="158"/>
                    </a:cubicBezTo>
                    <a:cubicBezTo>
                      <a:pt x="768" y="159"/>
                      <a:pt x="768" y="159"/>
                      <a:pt x="768" y="159"/>
                    </a:cubicBezTo>
                    <a:cubicBezTo>
                      <a:pt x="768" y="161"/>
                      <a:pt x="767" y="164"/>
                      <a:pt x="765" y="166"/>
                    </a:cubicBezTo>
                    <a:close/>
                    <a:moveTo>
                      <a:pt x="765" y="149"/>
                    </a:moveTo>
                    <a:cubicBezTo>
                      <a:pt x="765" y="148"/>
                      <a:pt x="765" y="147"/>
                      <a:pt x="765" y="147"/>
                    </a:cubicBezTo>
                    <a:cubicBezTo>
                      <a:pt x="765" y="146"/>
                      <a:pt x="764" y="146"/>
                      <a:pt x="764" y="145"/>
                    </a:cubicBezTo>
                    <a:cubicBezTo>
                      <a:pt x="764" y="144"/>
                      <a:pt x="765" y="143"/>
                      <a:pt x="766" y="141"/>
                    </a:cubicBezTo>
                    <a:cubicBezTo>
                      <a:pt x="771" y="144"/>
                      <a:pt x="771" y="144"/>
                      <a:pt x="771" y="144"/>
                    </a:cubicBezTo>
                    <a:cubicBezTo>
                      <a:pt x="770" y="144"/>
                      <a:pt x="770" y="145"/>
                      <a:pt x="770" y="145"/>
                    </a:cubicBezTo>
                    <a:cubicBezTo>
                      <a:pt x="770" y="145"/>
                      <a:pt x="770" y="146"/>
                      <a:pt x="770" y="146"/>
                    </a:cubicBezTo>
                    <a:cubicBezTo>
                      <a:pt x="771" y="147"/>
                      <a:pt x="771" y="147"/>
                      <a:pt x="771" y="147"/>
                    </a:cubicBezTo>
                    <a:cubicBezTo>
                      <a:pt x="768" y="148"/>
                      <a:pt x="768" y="148"/>
                      <a:pt x="768" y="148"/>
                    </a:cubicBezTo>
                    <a:lnTo>
                      <a:pt x="765" y="149"/>
                    </a:lnTo>
                    <a:close/>
                    <a:moveTo>
                      <a:pt x="777" y="133"/>
                    </a:moveTo>
                    <a:cubicBezTo>
                      <a:pt x="771" y="131"/>
                      <a:pt x="771" y="131"/>
                      <a:pt x="771" y="131"/>
                    </a:cubicBezTo>
                    <a:cubicBezTo>
                      <a:pt x="771" y="131"/>
                      <a:pt x="771" y="131"/>
                      <a:pt x="771" y="131"/>
                    </a:cubicBezTo>
                    <a:cubicBezTo>
                      <a:pt x="771" y="131"/>
                      <a:pt x="771" y="131"/>
                      <a:pt x="771" y="131"/>
                    </a:cubicBezTo>
                    <a:cubicBezTo>
                      <a:pt x="771" y="131"/>
                      <a:pt x="771" y="131"/>
                      <a:pt x="771" y="131"/>
                    </a:cubicBezTo>
                    <a:cubicBezTo>
                      <a:pt x="772" y="125"/>
                      <a:pt x="772" y="125"/>
                      <a:pt x="772" y="125"/>
                    </a:cubicBezTo>
                    <a:cubicBezTo>
                      <a:pt x="777" y="126"/>
                      <a:pt x="777" y="130"/>
                      <a:pt x="777" y="131"/>
                    </a:cubicBezTo>
                    <a:cubicBezTo>
                      <a:pt x="777" y="132"/>
                      <a:pt x="777" y="132"/>
                      <a:pt x="777" y="133"/>
                    </a:cubicBezTo>
                    <a:close/>
                    <a:moveTo>
                      <a:pt x="758" y="128"/>
                    </a:moveTo>
                    <a:cubicBezTo>
                      <a:pt x="758" y="128"/>
                      <a:pt x="757" y="127"/>
                      <a:pt x="756" y="126"/>
                    </a:cubicBezTo>
                    <a:cubicBezTo>
                      <a:pt x="756" y="126"/>
                      <a:pt x="755" y="125"/>
                      <a:pt x="755" y="124"/>
                    </a:cubicBezTo>
                    <a:cubicBezTo>
                      <a:pt x="754" y="123"/>
                      <a:pt x="754" y="123"/>
                      <a:pt x="754" y="123"/>
                    </a:cubicBezTo>
                    <a:cubicBezTo>
                      <a:pt x="759" y="120"/>
                      <a:pt x="759" y="120"/>
                      <a:pt x="759" y="120"/>
                    </a:cubicBezTo>
                    <a:cubicBezTo>
                      <a:pt x="759" y="120"/>
                      <a:pt x="759" y="120"/>
                      <a:pt x="759" y="120"/>
                    </a:cubicBezTo>
                    <a:cubicBezTo>
                      <a:pt x="760" y="121"/>
                      <a:pt x="761" y="122"/>
                      <a:pt x="762" y="123"/>
                    </a:cubicBezTo>
                    <a:cubicBezTo>
                      <a:pt x="762" y="123"/>
                      <a:pt x="762" y="123"/>
                      <a:pt x="762" y="124"/>
                    </a:cubicBezTo>
                    <a:lnTo>
                      <a:pt x="758" y="128"/>
                    </a:lnTo>
                    <a:close/>
                    <a:moveTo>
                      <a:pt x="757" y="113"/>
                    </a:moveTo>
                    <a:cubicBezTo>
                      <a:pt x="753" y="109"/>
                      <a:pt x="753" y="109"/>
                      <a:pt x="753" y="109"/>
                    </a:cubicBezTo>
                    <a:cubicBezTo>
                      <a:pt x="754" y="108"/>
                      <a:pt x="756" y="107"/>
                      <a:pt x="758" y="106"/>
                    </a:cubicBezTo>
                    <a:cubicBezTo>
                      <a:pt x="761" y="111"/>
                      <a:pt x="761" y="111"/>
                      <a:pt x="761" y="111"/>
                    </a:cubicBezTo>
                    <a:cubicBezTo>
                      <a:pt x="759" y="112"/>
                      <a:pt x="758" y="113"/>
                      <a:pt x="757" y="113"/>
                    </a:cubicBezTo>
                    <a:close/>
                    <a:moveTo>
                      <a:pt x="767" y="105"/>
                    </a:moveTo>
                    <a:cubicBezTo>
                      <a:pt x="767" y="105"/>
                      <a:pt x="767" y="105"/>
                      <a:pt x="766" y="105"/>
                    </a:cubicBezTo>
                    <a:cubicBezTo>
                      <a:pt x="765" y="104"/>
                      <a:pt x="764" y="104"/>
                      <a:pt x="762" y="103"/>
                    </a:cubicBezTo>
                    <a:cubicBezTo>
                      <a:pt x="766" y="98"/>
                      <a:pt x="766" y="98"/>
                      <a:pt x="766" y="98"/>
                    </a:cubicBezTo>
                    <a:cubicBezTo>
                      <a:pt x="767" y="99"/>
                      <a:pt x="768" y="99"/>
                      <a:pt x="769" y="100"/>
                    </a:cubicBezTo>
                    <a:cubicBezTo>
                      <a:pt x="770" y="100"/>
                      <a:pt x="770" y="101"/>
                      <a:pt x="771" y="101"/>
                    </a:cubicBezTo>
                    <a:cubicBezTo>
                      <a:pt x="767" y="105"/>
                      <a:pt x="767" y="105"/>
                      <a:pt x="767" y="105"/>
                    </a:cubicBezTo>
                    <a:close/>
                    <a:moveTo>
                      <a:pt x="754" y="95"/>
                    </a:moveTo>
                    <a:cubicBezTo>
                      <a:pt x="754" y="94"/>
                      <a:pt x="753" y="94"/>
                      <a:pt x="751" y="93"/>
                    </a:cubicBezTo>
                    <a:cubicBezTo>
                      <a:pt x="750" y="93"/>
                      <a:pt x="750" y="93"/>
                      <a:pt x="749" y="93"/>
                    </a:cubicBezTo>
                    <a:cubicBezTo>
                      <a:pt x="751" y="87"/>
                      <a:pt x="751" y="87"/>
                      <a:pt x="751" y="87"/>
                    </a:cubicBezTo>
                    <a:cubicBezTo>
                      <a:pt x="752" y="87"/>
                      <a:pt x="752" y="88"/>
                      <a:pt x="753" y="88"/>
                    </a:cubicBezTo>
                    <a:cubicBezTo>
                      <a:pt x="755" y="88"/>
                      <a:pt x="756" y="89"/>
                      <a:pt x="757" y="90"/>
                    </a:cubicBezTo>
                    <a:lnTo>
                      <a:pt x="754" y="95"/>
                    </a:lnTo>
                    <a:close/>
                    <a:moveTo>
                      <a:pt x="739" y="86"/>
                    </a:moveTo>
                    <a:cubicBezTo>
                      <a:pt x="738" y="86"/>
                      <a:pt x="736" y="86"/>
                      <a:pt x="735" y="85"/>
                    </a:cubicBezTo>
                    <a:cubicBezTo>
                      <a:pt x="737" y="80"/>
                      <a:pt x="737" y="80"/>
                      <a:pt x="737" y="80"/>
                    </a:cubicBezTo>
                    <a:cubicBezTo>
                      <a:pt x="738" y="80"/>
                      <a:pt x="739" y="80"/>
                      <a:pt x="741" y="80"/>
                    </a:cubicBezTo>
                    <a:cubicBezTo>
                      <a:pt x="742" y="80"/>
                      <a:pt x="742" y="80"/>
                      <a:pt x="742" y="80"/>
                    </a:cubicBezTo>
                    <a:cubicBezTo>
                      <a:pt x="742" y="86"/>
                      <a:pt x="742" y="86"/>
                      <a:pt x="742" y="86"/>
                    </a:cubicBezTo>
                    <a:cubicBezTo>
                      <a:pt x="741" y="86"/>
                      <a:pt x="741" y="86"/>
                      <a:pt x="741" y="86"/>
                    </a:cubicBezTo>
                    <a:cubicBezTo>
                      <a:pt x="740" y="86"/>
                      <a:pt x="740" y="86"/>
                      <a:pt x="739" y="86"/>
                    </a:cubicBezTo>
                    <a:close/>
                    <a:moveTo>
                      <a:pt x="483" y="84"/>
                    </a:moveTo>
                    <a:cubicBezTo>
                      <a:pt x="482" y="79"/>
                      <a:pt x="482" y="79"/>
                      <a:pt x="482" y="79"/>
                    </a:cubicBezTo>
                    <a:cubicBezTo>
                      <a:pt x="482" y="79"/>
                      <a:pt x="482" y="79"/>
                      <a:pt x="482" y="79"/>
                    </a:cubicBezTo>
                    <a:cubicBezTo>
                      <a:pt x="482" y="79"/>
                      <a:pt x="482" y="79"/>
                      <a:pt x="482" y="78"/>
                    </a:cubicBezTo>
                    <a:cubicBezTo>
                      <a:pt x="483" y="77"/>
                      <a:pt x="484" y="76"/>
                      <a:pt x="485" y="76"/>
                    </a:cubicBezTo>
                    <a:cubicBezTo>
                      <a:pt x="489" y="80"/>
                      <a:pt x="489" y="80"/>
                      <a:pt x="489" y="80"/>
                    </a:cubicBezTo>
                    <a:cubicBezTo>
                      <a:pt x="488" y="81"/>
                      <a:pt x="487" y="81"/>
                      <a:pt x="487" y="82"/>
                    </a:cubicBezTo>
                    <a:cubicBezTo>
                      <a:pt x="486" y="83"/>
                      <a:pt x="484" y="84"/>
                      <a:pt x="483" y="84"/>
                    </a:cubicBezTo>
                    <a:close/>
                    <a:moveTo>
                      <a:pt x="378" y="84"/>
                    </a:moveTo>
                    <a:cubicBezTo>
                      <a:pt x="376" y="84"/>
                      <a:pt x="374" y="84"/>
                      <a:pt x="373" y="83"/>
                    </a:cubicBezTo>
                    <a:cubicBezTo>
                      <a:pt x="374" y="78"/>
                      <a:pt x="374" y="78"/>
                      <a:pt x="374" y="78"/>
                    </a:cubicBezTo>
                    <a:cubicBezTo>
                      <a:pt x="375" y="78"/>
                      <a:pt x="377" y="78"/>
                      <a:pt x="378" y="78"/>
                    </a:cubicBezTo>
                    <a:cubicBezTo>
                      <a:pt x="378" y="78"/>
                      <a:pt x="379" y="78"/>
                      <a:pt x="379" y="78"/>
                    </a:cubicBezTo>
                    <a:cubicBezTo>
                      <a:pt x="380" y="84"/>
                      <a:pt x="380" y="84"/>
                      <a:pt x="380" y="84"/>
                    </a:cubicBezTo>
                    <a:cubicBezTo>
                      <a:pt x="379" y="84"/>
                      <a:pt x="378" y="84"/>
                      <a:pt x="378" y="84"/>
                    </a:cubicBezTo>
                    <a:close/>
                    <a:moveTo>
                      <a:pt x="392" y="81"/>
                    </a:moveTo>
                    <a:cubicBezTo>
                      <a:pt x="390" y="76"/>
                      <a:pt x="390" y="76"/>
                      <a:pt x="390" y="76"/>
                    </a:cubicBezTo>
                    <a:cubicBezTo>
                      <a:pt x="392" y="75"/>
                      <a:pt x="394" y="75"/>
                      <a:pt x="395" y="74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6" y="80"/>
                      <a:pt x="394" y="81"/>
                      <a:pt x="392" y="81"/>
                    </a:cubicBezTo>
                    <a:close/>
                    <a:moveTo>
                      <a:pt x="504" y="78"/>
                    </a:moveTo>
                    <a:cubicBezTo>
                      <a:pt x="502" y="78"/>
                      <a:pt x="501" y="78"/>
                      <a:pt x="499" y="78"/>
                    </a:cubicBezTo>
                    <a:cubicBezTo>
                      <a:pt x="498" y="78"/>
                      <a:pt x="498" y="78"/>
                      <a:pt x="498" y="78"/>
                    </a:cubicBezTo>
                    <a:cubicBezTo>
                      <a:pt x="498" y="72"/>
                      <a:pt x="498" y="72"/>
                      <a:pt x="498" y="72"/>
                    </a:cubicBezTo>
                    <a:cubicBezTo>
                      <a:pt x="499" y="72"/>
                      <a:pt x="499" y="72"/>
                      <a:pt x="499" y="72"/>
                    </a:cubicBezTo>
                    <a:cubicBezTo>
                      <a:pt x="501" y="72"/>
                      <a:pt x="502" y="72"/>
                      <a:pt x="504" y="72"/>
                    </a:cubicBezTo>
                    <a:lnTo>
                      <a:pt x="504" y="78"/>
                    </a:lnTo>
                    <a:close/>
                    <a:moveTo>
                      <a:pt x="475" y="77"/>
                    </a:moveTo>
                    <a:cubicBezTo>
                      <a:pt x="474" y="77"/>
                      <a:pt x="473" y="77"/>
                      <a:pt x="472" y="77"/>
                    </a:cubicBezTo>
                    <a:cubicBezTo>
                      <a:pt x="471" y="76"/>
                      <a:pt x="470" y="76"/>
                      <a:pt x="469" y="76"/>
                    </a:cubicBezTo>
                    <a:cubicBezTo>
                      <a:pt x="471" y="71"/>
                      <a:pt x="471" y="71"/>
                      <a:pt x="471" y="71"/>
                    </a:cubicBezTo>
                    <a:cubicBezTo>
                      <a:pt x="472" y="71"/>
                      <a:pt x="473" y="71"/>
                      <a:pt x="474" y="71"/>
                    </a:cubicBezTo>
                    <a:cubicBezTo>
                      <a:pt x="475" y="71"/>
                      <a:pt x="475" y="72"/>
                      <a:pt x="476" y="72"/>
                    </a:cubicBezTo>
                    <a:lnTo>
                      <a:pt x="475" y="77"/>
                    </a:lnTo>
                    <a:close/>
                    <a:moveTo>
                      <a:pt x="725" y="77"/>
                    </a:moveTo>
                    <a:cubicBezTo>
                      <a:pt x="724" y="76"/>
                      <a:pt x="722" y="75"/>
                      <a:pt x="721" y="74"/>
                    </a:cubicBezTo>
                    <a:cubicBezTo>
                      <a:pt x="725" y="69"/>
                      <a:pt x="725" y="69"/>
                      <a:pt x="725" y="69"/>
                    </a:cubicBezTo>
                    <a:cubicBezTo>
                      <a:pt x="726" y="70"/>
                      <a:pt x="728" y="72"/>
                      <a:pt x="729" y="73"/>
                    </a:cubicBezTo>
                    <a:lnTo>
                      <a:pt x="725" y="77"/>
                    </a:lnTo>
                    <a:close/>
                    <a:moveTo>
                      <a:pt x="360" y="77"/>
                    </a:moveTo>
                    <a:cubicBezTo>
                      <a:pt x="358" y="72"/>
                      <a:pt x="358" y="72"/>
                      <a:pt x="358" y="72"/>
                    </a:cubicBezTo>
                    <a:cubicBezTo>
                      <a:pt x="361" y="71"/>
                      <a:pt x="363" y="70"/>
                      <a:pt x="365" y="70"/>
                    </a:cubicBezTo>
                    <a:cubicBezTo>
                      <a:pt x="365" y="76"/>
                      <a:pt x="365" y="76"/>
                      <a:pt x="365" y="76"/>
                    </a:cubicBezTo>
                    <a:cubicBezTo>
                      <a:pt x="363" y="76"/>
                      <a:pt x="362" y="76"/>
                      <a:pt x="360" y="77"/>
                    </a:cubicBezTo>
                    <a:close/>
                    <a:moveTo>
                      <a:pt x="516" y="77"/>
                    </a:moveTo>
                    <a:cubicBezTo>
                      <a:pt x="514" y="71"/>
                      <a:pt x="514" y="71"/>
                      <a:pt x="514" y="71"/>
                    </a:cubicBezTo>
                    <a:cubicBezTo>
                      <a:pt x="516" y="71"/>
                      <a:pt x="517" y="70"/>
                      <a:pt x="518" y="69"/>
                    </a:cubicBezTo>
                    <a:cubicBezTo>
                      <a:pt x="522" y="73"/>
                      <a:pt x="522" y="73"/>
                      <a:pt x="522" y="73"/>
                    </a:cubicBezTo>
                    <a:cubicBezTo>
                      <a:pt x="521" y="75"/>
                      <a:pt x="519" y="76"/>
                      <a:pt x="516" y="77"/>
                    </a:cubicBezTo>
                    <a:close/>
                    <a:moveTo>
                      <a:pt x="712" y="77"/>
                    </a:moveTo>
                    <a:cubicBezTo>
                      <a:pt x="709" y="77"/>
                      <a:pt x="707" y="74"/>
                      <a:pt x="706" y="72"/>
                    </a:cubicBezTo>
                    <a:cubicBezTo>
                      <a:pt x="711" y="69"/>
                      <a:pt x="711" y="69"/>
                      <a:pt x="711" y="69"/>
                    </a:cubicBezTo>
                    <a:cubicBezTo>
                      <a:pt x="712" y="71"/>
                      <a:pt x="713" y="71"/>
                      <a:pt x="713" y="71"/>
                    </a:cubicBezTo>
                    <a:cubicBezTo>
                      <a:pt x="713" y="72"/>
                      <a:pt x="713" y="72"/>
                      <a:pt x="713" y="72"/>
                    </a:cubicBezTo>
                    <a:cubicBezTo>
                      <a:pt x="713" y="77"/>
                      <a:pt x="713" y="77"/>
                      <a:pt x="713" y="77"/>
                    </a:cubicBezTo>
                    <a:cubicBezTo>
                      <a:pt x="713" y="77"/>
                      <a:pt x="713" y="77"/>
                      <a:pt x="712" y="77"/>
                    </a:cubicBezTo>
                    <a:close/>
                    <a:moveTo>
                      <a:pt x="347" y="76"/>
                    </a:moveTo>
                    <a:cubicBezTo>
                      <a:pt x="346" y="76"/>
                      <a:pt x="346" y="76"/>
                      <a:pt x="346" y="76"/>
                    </a:cubicBezTo>
                    <a:cubicBezTo>
                      <a:pt x="346" y="76"/>
                      <a:pt x="345" y="75"/>
                      <a:pt x="343" y="75"/>
                    </a:cubicBezTo>
                    <a:cubicBezTo>
                      <a:pt x="343" y="70"/>
                      <a:pt x="343" y="70"/>
                      <a:pt x="343" y="70"/>
                    </a:cubicBezTo>
                    <a:cubicBezTo>
                      <a:pt x="346" y="70"/>
                      <a:pt x="348" y="70"/>
                      <a:pt x="350" y="71"/>
                    </a:cubicBezTo>
                    <a:lnTo>
                      <a:pt x="347" y="76"/>
                    </a:lnTo>
                    <a:close/>
                    <a:moveTo>
                      <a:pt x="51" y="76"/>
                    </a:move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70"/>
                      <a:pt x="55" y="70"/>
                      <a:pt x="57" y="70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6" y="76"/>
                      <a:pt x="54" y="76"/>
                      <a:pt x="51" y="76"/>
                    </a:cubicBezTo>
                    <a:close/>
                    <a:moveTo>
                      <a:pt x="38" y="74"/>
                    </a:moveTo>
                    <a:cubicBezTo>
                      <a:pt x="37" y="74"/>
                      <a:pt x="37" y="74"/>
                      <a:pt x="37" y="74"/>
                    </a:cubicBezTo>
                    <a:cubicBezTo>
                      <a:pt x="36" y="73"/>
                      <a:pt x="35" y="72"/>
                      <a:pt x="35" y="72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7" y="66"/>
                      <a:pt x="39" y="68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lnTo>
                      <a:pt x="38" y="74"/>
                    </a:lnTo>
                    <a:close/>
                    <a:moveTo>
                      <a:pt x="423" y="73"/>
                    </a:moveTo>
                    <a:cubicBezTo>
                      <a:pt x="423" y="73"/>
                      <a:pt x="422" y="73"/>
                      <a:pt x="422" y="73"/>
                    </a:cubicBezTo>
                    <a:cubicBezTo>
                      <a:pt x="422" y="67"/>
                      <a:pt x="422" y="67"/>
                      <a:pt x="422" y="67"/>
                    </a:cubicBezTo>
                    <a:cubicBezTo>
                      <a:pt x="424" y="67"/>
                      <a:pt x="425" y="67"/>
                      <a:pt x="427" y="66"/>
                    </a:cubicBezTo>
                    <a:cubicBezTo>
                      <a:pt x="428" y="72"/>
                      <a:pt x="428" y="72"/>
                      <a:pt x="428" y="72"/>
                    </a:cubicBezTo>
                    <a:cubicBezTo>
                      <a:pt x="426" y="72"/>
                      <a:pt x="425" y="73"/>
                      <a:pt x="423" y="73"/>
                    </a:cubicBezTo>
                    <a:close/>
                    <a:moveTo>
                      <a:pt x="405" y="71"/>
                    </a:moveTo>
                    <a:cubicBezTo>
                      <a:pt x="403" y="66"/>
                      <a:pt x="403" y="66"/>
                      <a:pt x="403" y="66"/>
                    </a:cubicBezTo>
                    <a:cubicBezTo>
                      <a:pt x="405" y="65"/>
                      <a:pt x="406" y="65"/>
                      <a:pt x="409" y="65"/>
                    </a:cubicBezTo>
                    <a:cubicBezTo>
                      <a:pt x="409" y="65"/>
                      <a:pt x="410" y="65"/>
                      <a:pt x="411" y="65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409" y="71"/>
                      <a:pt x="409" y="71"/>
                      <a:pt x="408" y="71"/>
                    </a:cubicBezTo>
                    <a:cubicBezTo>
                      <a:pt x="407" y="71"/>
                      <a:pt x="406" y="71"/>
                      <a:pt x="405" y="71"/>
                    </a:cubicBezTo>
                    <a:close/>
                    <a:moveTo>
                      <a:pt x="22" y="71"/>
                    </a:moveTo>
                    <a:cubicBezTo>
                      <a:pt x="21" y="70"/>
                      <a:pt x="19" y="70"/>
                      <a:pt x="18" y="70"/>
                    </a:cubicBezTo>
                    <a:cubicBezTo>
                      <a:pt x="17" y="70"/>
                      <a:pt x="17" y="70"/>
                      <a:pt x="16" y="70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0" y="64"/>
                      <a:pt x="21" y="65"/>
                      <a:pt x="23" y="65"/>
                    </a:cubicBezTo>
                    <a:lnTo>
                      <a:pt x="22" y="71"/>
                    </a:lnTo>
                    <a:close/>
                    <a:moveTo>
                      <a:pt x="330" y="71"/>
                    </a:moveTo>
                    <a:cubicBezTo>
                      <a:pt x="330" y="70"/>
                      <a:pt x="329" y="70"/>
                      <a:pt x="329" y="70"/>
                    </a:cubicBezTo>
                    <a:cubicBezTo>
                      <a:pt x="329" y="70"/>
                      <a:pt x="328" y="70"/>
                      <a:pt x="327" y="70"/>
                    </a:cubicBezTo>
                    <a:cubicBezTo>
                      <a:pt x="327" y="64"/>
                      <a:pt x="327" y="64"/>
                      <a:pt x="327" y="64"/>
                    </a:cubicBezTo>
                    <a:cubicBezTo>
                      <a:pt x="327" y="64"/>
                      <a:pt x="327" y="64"/>
                      <a:pt x="327" y="64"/>
                    </a:cubicBezTo>
                    <a:cubicBezTo>
                      <a:pt x="331" y="64"/>
                      <a:pt x="332" y="64"/>
                      <a:pt x="335" y="67"/>
                    </a:cubicBezTo>
                    <a:lnTo>
                      <a:pt x="330" y="71"/>
                    </a:lnTo>
                    <a:close/>
                    <a:moveTo>
                      <a:pt x="2" y="69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3" y="63"/>
                      <a:pt x="5" y="62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5" y="68"/>
                      <a:pt x="2" y="69"/>
                      <a:pt x="2" y="69"/>
                    </a:cubicBezTo>
                    <a:close/>
                    <a:moveTo>
                      <a:pt x="456" y="69"/>
                    </a:moveTo>
                    <a:cubicBezTo>
                      <a:pt x="456" y="63"/>
                      <a:pt x="456" y="63"/>
                      <a:pt x="456" y="63"/>
                    </a:cubicBezTo>
                    <a:cubicBezTo>
                      <a:pt x="457" y="63"/>
                      <a:pt x="458" y="63"/>
                      <a:pt x="458" y="62"/>
                    </a:cubicBezTo>
                    <a:cubicBezTo>
                      <a:pt x="460" y="62"/>
                      <a:pt x="461" y="62"/>
                      <a:pt x="462" y="62"/>
                    </a:cubicBezTo>
                    <a:cubicBezTo>
                      <a:pt x="461" y="68"/>
                      <a:pt x="461" y="68"/>
                      <a:pt x="461" y="68"/>
                    </a:cubicBezTo>
                    <a:cubicBezTo>
                      <a:pt x="461" y="68"/>
                      <a:pt x="460" y="68"/>
                      <a:pt x="460" y="68"/>
                    </a:cubicBezTo>
                    <a:cubicBezTo>
                      <a:pt x="459" y="68"/>
                      <a:pt x="458" y="69"/>
                      <a:pt x="456" y="69"/>
                    </a:cubicBezTo>
                    <a:close/>
                    <a:moveTo>
                      <a:pt x="439" y="68"/>
                    </a:moveTo>
                    <a:cubicBezTo>
                      <a:pt x="438" y="63"/>
                      <a:pt x="438" y="63"/>
                      <a:pt x="438" y="63"/>
                    </a:cubicBezTo>
                    <a:cubicBezTo>
                      <a:pt x="440" y="62"/>
                      <a:pt x="442" y="62"/>
                      <a:pt x="445" y="62"/>
                    </a:cubicBezTo>
                    <a:cubicBezTo>
                      <a:pt x="444" y="65"/>
                      <a:pt x="444" y="65"/>
                      <a:pt x="444" y="65"/>
                    </a:cubicBezTo>
                    <a:cubicBezTo>
                      <a:pt x="444" y="68"/>
                      <a:pt x="444" y="68"/>
                      <a:pt x="444" y="68"/>
                    </a:cubicBezTo>
                    <a:cubicBezTo>
                      <a:pt x="442" y="68"/>
                      <a:pt x="441" y="68"/>
                      <a:pt x="439" y="68"/>
                    </a:cubicBezTo>
                    <a:close/>
                    <a:moveTo>
                      <a:pt x="67" y="66"/>
                    </a:move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3"/>
                      <a:pt x="63" y="62"/>
                      <a:pt x="64" y="60"/>
                    </a:cubicBezTo>
                    <a:cubicBezTo>
                      <a:pt x="64" y="60"/>
                      <a:pt x="65" y="59"/>
                      <a:pt x="65" y="59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69" y="63"/>
                      <a:pt x="69" y="64"/>
                    </a:cubicBezTo>
                    <a:cubicBezTo>
                      <a:pt x="68" y="64"/>
                      <a:pt x="68" y="65"/>
                      <a:pt x="67" y="66"/>
                    </a:cubicBezTo>
                    <a:close/>
                    <a:moveTo>
                      <a:pt x="314" y="63"/>
                    </a:move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8"/>
                      <a:pt x="314" y="57"/>
                      <a:pt x="314" y="57"/>
                    </a:cubicBezTo>
                    <a:cubicBezTo>
                      <a:pt x="316" y="57"/>
                      <a:pt x="318" y="56"/>
                      <a:pt x="319" y="57"/>
                    </a:cubicBezTo>
                    <a:cubicBezTo>
                      <a:pt x="318" y="63"/>
                      <a:pt x="318" y="63"/>
                      <a:pt x="318" y="63"/>
                    </a:cubicBezTo>
                    <a:cubicBezTo>
                      <a:pt x="317" y="63"/>
                      <a:pt x="317" y="63"/>
                      <a:pt x="316" y="63"/>
                    </a:cubicBezTo>
                    <a:cubicBezTo>
                      <a:pt x="315" y="63"/>
                      <a:pt x="314" y="63"/>
                      <a:pt x="314" y="63"/>
                    </a:cubicBezTo>
                    <a:close/>
                    <a:moveTo>
                      <a:pt x="529" y="62"/>
                    </a:moveTo>
                    <a:cubicBezTo>
                      <a:pt x="524" y="60"/>
                      <a:pt x="524" y="60"/>
                      <a:pt x="524" y="60"/>
                    </a:cubicBezTo>
                    <a:cubicBezTo>
                      <a:pt x="526" y="55"/>
                      <a:pt x="526" y="55"/>
                      <a:pt x="526" y="55"/>
                    </a:cubicBezTo>
                    <a:cubicBezTo>
                      <a:pt x="531" y="57"/>
                      <a:pt x="531" y="57"/>
                      <a:pt x="531" y="57"/>
                    </a:cubicBezTo>
                    <a:lnTo>
                      <a:pt x="529" y="62"/>
                    </a:lnTo>
                    <a:close/>
                    <a:moveTo>
                      <a:pt x="700" y="62"/>
                    </a:moveTo>
                    <a:cubicBezTo>
                      <a:pt x="700" y="61"/>
                      <a:pt x="700" y="61"/>
                      <a:pt x="697" y="60"/>
                    </a:cubicBezTo>
                    <a:cubicBezTo>
                      <a:pt x="697" y="59"/>
                      <a:pt x="697" y="59"/>
                      <a:pt x="697" y="59"/>
                    </a:cubicBezTo>
                    <a:cubicBezTo>
                      <a:pt x="700" y="54"/>
                      <a:pt x="700" y="54"/>
                      <a:pt x="700" y="54"/>
                    </a:cubicBezTo>
                    <a:cubicBezTo>
                      <a:pt x="700" y="55"/>
                      <a:pt x="700" y="55"/>
                      <a:pt x="700" y="55"/>
                    </a:cubicBezTo>
                    <a:cubicBezTo>
                      <a:pt x="703" y="56"/>
                      <a:pt x="704" y="57"/>
                      <a:pt x="705" y="59"/>
                    </a:cubicBezTo>
                    <a:lnTo>
                      <a:pt x="700" y="62"/>
                    </a:lnTo>
                    <a:close/>
                    <a:moveTo>
                      <a:pt x="651" y="57"/>
                    </a:moveTo>
                    <a:cubicBezTo>
                      <a:pt x="651" y="51"/>
                      <a:pt x="651" y="51"/>
                      <a:pt x="651" y="51"/>
                    </a:cubicBezTo>
                    <a:cubicBezTo>
                      <a:pt x="652" y="51"/>
                      <a:pt x="652" y="51"/>
                      <a:pt x="653" y="51"/>
                    </a:cubicBezTo>
                    <a:cubicBezTo>
                      <a:pt x="653" y="50"/>
                      <a:pt x="654" y="50"/>
                      <a:pt x="654" y="49"/>
                    </a:cubicBezTo>
                    <a:cubicBezTo>
                      <a:pt x="658" y="54"/>
                      <a:pt x="658" y="54"/>
                      <a:pt x="658" y="54"/>
                    </a:cubicBezTo>
                    <a:cubicBezTo>
                      <a:pt x="658" y="54"/>
                      <a:pt x="657" y="55"/>
                      <a:pt x="657" y="55"/>
                    </a:cubicBezTo>
                    <a:cubicBezTo>
                      <a:pt x="655" y="56"/>
                      <a:pt x="653" y="57"/>
                      <a:pt x="651" y="57"/>
                    </a:cubicBezTo>
                    <a:close/>
                    <a:moveTo>
                      <a:pt x="301" y="56"/>
                    </a:moveTo>
                    <a:cubicBezTo>
                      <a:pt x="301" y="56"/>
                      <a:pt x="300" y="55"/>
                      <a:pt x="300" y="55"/>
                    </a:cubicBezTo>
                    <a:cubicBezTo>
                      <a:pt x="299" y="54"/>
                      <a:pt x="299" y="54"/>
                      <a:pt x="299" y="54"/>
                    </a:cubicBezTo>
                    <a:cubicBezTo>
                      <a:pt x="299" y="53"/>
                      <a:pt x="298" y="52"/>
                      <a:pt x="298" y="51"/>
                    </a:cubicBezTo>
                    <a:cubicBezTo>
                      <a:pt x="303" y="49"/>
                      <a:pt x="303" y="49"/>
                      <a:pt x="303" y="49"/>
                    </a:cubicBezTo>
                    <a:cubicBezTo>
                      <a:pt x="304" y="49"/>
                      <a:pt x="304" y="50"/>
                      <a:pt x="304" y="50"/>
                    </a:cubicBezTo>
                    <a:cubicBezTo>
                      <a:pt x="305" y="52"/>
                      <a:pt x="305" y="52"/>
                      <a:pt x="305" y="52"/>
                    </a:cubicBezTo>
                    <a:cubicBezTo>
                      <a:pt x="305" y="52"/>
                      <a:pt x="306" y="53"/>
                      <a:pt x="306" y="53"/>
                    </a:cubicBezTo>
                    <a:lnTo>
                      <a:pt x="301" y="56"/>
                    </a:lnTo>
                    <a:close/>
                    <a:moveTo>
                      <a:pt x="687" y="55"/>
                    </a:moveTo>
                    <a:cubicBezTo>
                      <a:pt x="686" y="55"/>
                      <a:pt x="684" y="55"/>
                      <a:pt x="682" y="55"/>
                    </a:cubicBezTo>
                    <a:cubicBezTo>
                      <a:pt x="682" y="49"/>
                      <a:pt x="682" y="49"/>
                      <a:pt x="682" y="49"/>
                    </a:cubicBezTo>
                    <a:cubicBezTo>
                      <a:pt x="684" y="49"/>
                      <a:pt x="686" y="49"/>
                      <a:pt x="688" y="49"/>
                    </a:cubicBezTo>
                    <a:lnTo>
                      <a:pt x="687" y="55"/>
                    </a:lnTo>
                    <a:close/>
                    <a:moveTo>
                      <a:pt x="670" y="55"/>
                    </a:moveTo>
                    <a:cubicBezTo>
                      <a:pt x="666" y="55"/>
                      <a:pt x="665" y="53"/>
                      <a:pt x="664" y="52"/>
                    </a:cubicBezTo>
                    <a:cubicBezTo>
                      <a:pt x="664" y="52"/>
                      <a:pt x="664" y="51"/>
                      <a:pt x="663" y="51"/>
                    </a:cubicBezTo>
                    <a:cubicBezTo>
                      <a:pt x="668" y="47"/>
                      <a:pt x="668" y="47"/>
                      <a:pt x="668" y="47"/>
                    </a:cubicBezTo>
                    <a:cubicBezTo>
                      <a:pt x="668" y="48"/>
                      <a:pt x="669" y="48"/>
                      <a:pt x="669" y="49"/>
                    </a:cubicBezTo>
                    <a:cubicBezTo>
                      <a:pt x="669" y="49"/>
                      <a:pt x="669" y="49"/>
                      <a:pt x="669" y="49"/>
                    </a:cubicBezTo>
                    <a:cubicBezTo>
                      <a:pt x="669" y="49"/>
                      <a:pt x="669" y="49"/>
                      <a:pt x="670" y="49"/>
                    </a:cubicBezTo>
                    <a:lnTo>
                      <a:pt x="670" y="55"/>
                    </a:lnTo>
                    <a:close/>
                    <a:moveTo>
                      <a:pt x="640" y="55"/>
                    </a:moveTo>
                    <a:cubicBezTo>
                      <a:pt x="639" y="55"/>
                      <a:pt x="639" y="55"/>
                      <a:pt x="639" y="55"/>
                    </a:cubicBezTo>
                    <a:cubicBezTo>
                      <a:pt x="637" y="55"/>
                      <a:pt x="635" y="55"/>
                      <a:pt x="634" y="55"/>
                    </a:cubicBezTo>
                    <a:cubicBezTo>
                      <a:pt x="634" y="49"/>
                      <a:pt x="634" y="49"/>
                      <a:pt x="634" y="49"/>
                    </a:cubicBezTo>
                    <a:cubicBezTo>
                      <a:pt x="636" y="49"/>
                      <a:pt x="637" y="49"/>
                      <a:pt x="639" y="49"/>
                    </a:cubicBezTo>
                    <a:cubicBezTo>
                      <a:pt x="640" y="49"/>
                      <a:pt x="640" y="49"/>
                      <a:pt x="640" y="49"/>
                    </a:cubicBezTo>
                    <a:lnTo>
                      <a:pt x="640" y="55"/>
                    </a:lnTo>
                    <a:close/>
                    <a:moveTo>
                      <a:pt x="592" y="51"/>
                    </a:moveTo>
                    <a:cubicBezTo>
                      <a:pt x="590" y="51"/>
                      <a:pt x="588" y="51"/>
                      <a:pt x="586" y="50"/>
                    </a:cubicBezTo>
                    <a:cubicBezTo>
                      <a:pt x="588" y="44"/>
                      <a:pt x="588" y="44"/>
                      <a:pt x="588" y="44"/>
                    </a:cubicBezTo>
                    <a:cubicBezTo>
                      <a:pt x="589" y="45"/>
                      <a:pt x="591" y="45"/>
                      <a:pt x="592" y="45"/>
                    </a:cubicBezTo>
                    <a:cubicBezTo>
                      <a:pt x="592" y="45"/>
                      <a:pt x="592" y="45"/>
                      <a:pt x="592" y="45"/>
                    </a:cubicBezTo>
                    <a:cubicBezTo>
                      <a:pt x="592" y="51"/>
                      <a:pt x="592" y="51"/>
                      <a:pt x="592" y="51"/>
                    </a:cubicBezTo>
                    <a:close/>
                    <a:moveTo>
                      <a:pt x="541" y="50"/>
                    </a:moveTo>
                    <a:cubicBezTo>
                      <a:pt x="540" y="50"/>
                      <a:pt x="540" y="50"/>
                      <a:pt x="539" y="50"/>
                    </a:cubicBezTo>
                    <a:cubicBezTo>
                      <a:pt x="538" y="50"/>
                      <a:pt x="537" y="50"/>
                      <a:pt x="536" y="50"/>
                    </a:cubicBezTo>
                    <a:cubicBezTo>
                      <a:pt x="535" y="44"/>
                      <a:pt x="535" y="44"/>
                      <a:pt x="535" y="44"/>
                    </a:cubicBezTo>
                    <a:cubicBezTo>
                      <a:pt x="537" y="44"/>
                      <a:pt x="539" y="44"/>
                      <a:pt x="540" y="44"/>
                    </a:cubicBezTo>
                    <a:cubicBezTo>
                      <a:pt x="540" y="44"/>
                      <a:pt x="541" y="44"/>
                      <a:pt x="542" y="44"/>
                    </a:cubicBezTo>
                    <a:lnTo>
                      <a:pt x="541" y="50"/>
                    </a:lnTo>
                    <a:close/>
                    <a:moveTo>
                      <a:pt x="73" y="50"/>
                    </a:moveTo>
                    <a:cubicBezTo>
                      <a:pt x="68" y="48"/>
                      <a:pt x="68" y="48"/>
                      <a:pt x="68" y="48"/>
                    </a:cubicBezTo>
                    <a:cubicBezTo>
                      <a:pt x="69" y="45"/>
                      <a:pt x="72" y="43"/>
                      <a:pt x="74" y="43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74" y="49"/>
                      <a:pt x="74" y="49"/>
                      <a:pt x="73" y="50"/>
                    </a:cubicBezTo>
                    <a:close/>
                    <a:moveTo>
                      <a:pt x="621" y="50"/>
                    </a:moveTo>
                    <a:cubicBezTo>
                      <a:pt x="620" y="48"/>
                      <a:pt x="619" y="47"/>
                      <a:pt x="619" y="45"/>
                    </a:cubicBezTo>
                    <a:cubicBezTo>
                      <a:pt x="619" y="45"/>
                      <a:pt x="619" y="45"/>
                      <a:pt x="619" y="45"/>
                    </a:cubicBezTo>
                    <a:cubicBezTo>
                      <a:pt x="619" y="45"/>
                      <a:pt x="619" y="45"/>
                      <a:pt x="619" y="45"/>
                    </a:cubicBezTo>
                    <a:cubicBezTo>
                      <a:pt x="622" y="40"/>
                      <a:pt x="622" y="40"/>
                      <a:pt x="622" y="40"/>
                    </a:cubicBezTo>
                    <a:cubicBezTo>
                      <a:pt x="623" y="41"/>
                      <a:pt x="624" y="42"/>
                      <a:pt x="624" y="42"/>
                    </a:cubicBezTo>
                    <a:cubicBezTo>
                      <a:pt x="624" y="43"/>
                      <a:pt x="624" y="43"/>
                      <a:pt x="624" y="43"/>
                    </a:cubicBezTo>
                    <a:cubicBezTo>
                      <a:pt x="625" y="44"/>
                      <a:pt x="625" y="45"/>
                      <a:pt x="626" y="46"/>
                    </a:cubicBezTo>
                    <a:lnTo>
                      <a:pt x="621" y="50"/>
                    </a:lnTo>
                    <a:close/>
                    <a:moveTo>
                      <a:pt x="218" y="49"/>
                    </a:moveTo>
                    <a:cubicBezTo>
                      <a:pt x="217" y="49"/>
                      <a:pt x="216" y="49"/>
                      <a:pt x="215" y="49"/>
                    </a:cubicBezTo>
                    <a:cubicBezTo>
                      <a:pt x="214" y="49"/>
                      <a:pt x="213" y="49"/>
                      <a:pt x="213" y="49"/>
                    </a:cubicBezTo>
                    <a:cubicBezTo>
                      <a:pt x="213" y="43"/>
                      <a:pt x="213" y="43"/>
                      <a:pt x="213" y="43"/>
                    </a:cubicBezTo>
                    <a:cubicBezTo>
                      <a:pt x="214" y="43"/>
                      <a:pt x="215" y="43"/>
                      <a:pt x="215" y="43"/>
                    </a:cubicBezTo>
                    <a:cubicBezTo>
                      <a:pt x="216" y="44"/>
                      <a:pt x="217" y="44"/>
                      <a:pt x="218" y="44"/>
                    </a:cubicBezTo>
                    <a:cubicBezTo>
                      <a:pt x="219" y="49"/>
                      <a:pt x="219" y="49"/>
                      <a:pt x="219" y="49"/>
                    </a:cubicBezTo>
                    <a:cubicBezTo>
                      <a:pt x="219" y="49"/>
                      <a:pt x="218" y="49"/>
                      <a:pt x="218" y="49"/>
                    </a:cubicBezTo>
                    <a:close/>
                    <a:moveTo>
                      <a:pt x="558" y="49"/>
                    </a:moveTo>
                    <a:cubicBezTo>
                      <a:pt x="556" y="49"/>
                      <a:pt x="555" y="49"/>
                      <a:pt x="553" y="49"/>
                    </a:cubicBezTo>
                    <a:cubicBezTo>
                      <a:pt x="553" y="43"/>
                      <a:pt x="553" y="43"/>
                      <a:pt x="553" y="43"/>
                    </a:cubicBezTo>
                    <a:cubicBezTo>
                      <a:pt x="555" y="43"/>
                      <a:pt x="557" y="43"/>
                      <a:pt x="559" y="43"/>
                    </a:cubicBezTo>
                    <a:lnTo>
                      <a:pt x="558" y="49"/>
                    </a:lnTo>
                    <a:close/>
                    <a:moveTo>
                      <a:pt x="571" y="49"/>
                    </a:moveTo>
                    <a:cubicBezTo>
                      <a:pt x="569" y="43"/>
                      <a:pt x="569" y="43"/>
                      <a:pt x="569" y="43"/>
                    </a:cubicBezTo>
                    <a:cubicBezTo>
                      <a:pt x="571" y="43"/>
                      <a:pt x="573" y="42"/>
                      <a:pt x="575" y="42"/>
                    </a:cubicBezTo>
                    <a:cubicBezTo>
                      <a:pt x="576" y="47"/>
                      <a:pt x="576" y="47"/>
                      <a:pt x="576" y="47"/>
                    </a:cubicBezTo>
                    <a:cubicBezTo>
                      <a:pt x="574" y="48"/>
                      <a:pt x="573" y="48"/>
                      <a:pt x="571" y="49"/>
                    </a:cubicBezTo>
                    <a:close/>
                    <a:moveTo>
                      <a:pt x="605" y="48"/>
                    </a:moveTo>
                    <a:cubicBezTo>
                      <a:pt x="603" y="43"/>
                      <a:pt x="603" y="43"/>
                      <a:pt x="603" y="43"/>
                    </a:cubicBezTo>
                    <a:cubicBezTo>
                      <a:pt x="604" y="42"/>
                      <a:pt x="604" y="42"/>
                      <a:pt x="604" y="42"/>
                    </a:cubicBezTo>
                    <a:cubicBezTo>
                      <a:pt x="605" y="42"/>
                      <a:pt x="607" y="41"/>
                      <a:pt x="609" y="41"/>
                    </a:cubicBezTo>
                    <a:cubicBezTo>
                      <a:pt x="610" y="47"/>
                      <a:pt x="610" y="47"/>
                      <a:pt x="610" y="47"/>
                    </a:cubicBezTo>
                    <a:cubicBezTo>
                      <a:pt x="609" y="47"/>
                      <a:pt x="607" y="47"/>
                      <a:pt x="606" y="48"/>
                    </a:cubicBezTo>
                    <a:lnTo>
                      <a:pt x="605" y="48"/>
                    </a:lnTo>
                    <a:close/>
                    <a:moveTo>
                      <a:pt x="200" y="47"/>
                    </a:moveTo>
                    <a:cubicBezTo>
                      <a:pt x="198" y="46"/>
                      <a:pt x="196" y="45"/>
                      <a:pt x="195" y="43"/>
                    </a:cubicBezTo>
                    <a:cubicBezTo>
                      <a:pt x="198" y="39"/>
                      <a:pt x="198" y="39"/>
                      <a:pt x="198" y="39"/>
                    </a:cubicBezTo>
                    <a:cubicBezTo>
                      <a:pt x="200" y="40"/>
                      <a:pt x="201" y="41"/>
                      <a:pt x="203" y="41"/>
                    </a:cubicBezTo>
                    <a:lnTo>
                      <a:pt x="200" y="47"/>
                    </a:lnTo>
                    <a:close/>
                    <a:moveTo>
                      <a:pt x="232" y="45"/>
                    </a:moveTo>
                    <a:cubicBezTo>
                      <a:pt x="231" y="45"/>
                      <a:pt x="230" y="45"/>
                      <a:pt x="229" y="45"/>
                    </a:cubicBezTo>
                    <a:cubicBezTo>
                      <a:pt x="229" y="45"/>
                      <a:pt x="229" y="45"/>
                      <a:pt x="229" y="45"/>
                    </a:cubicBezTo>
                    <a:cubicBezTo>
                      <a:pt x="229" y="39"/>
                      <a:pt x="229" y="39"/>
                      <a:pt x="229" y="39"/>
                    </a:cubicBezTo>
                    <a:cubicBezTo>
                      <a:pt x="231" y="39"/>
                      <a:pt x="231" y="39"/>
                      <a:pt x="231" y="39"/>
                    </a:cubicBezTo>
                    <a:cubicBezTo>
                      <a:pt x="231" y="39"/>
                      <a:pt x="232" y="39"/>
                      <a:pt x="232" y="39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6" y="44"/>
                      <a:pt x="234" y="45"/>
                      <a:pt x="232" y="45"/>
                    </a:cubicBezTo>
                    <a:close/>
                    <a:moveTo>
                      <a:pt x="86" y="40"/>
                    </a:moveTo>
                    <a:cubicBezTo>
                      <a:pt x="80" y="38"/>
                      <a:pt x="80" y="38"/>
                      <a:pt x="80" y="38"/>
                    </a:cubicBezTo>
                    <a:cubicBezTo>
                      <a:pt x="81" y="37"/>
                      <a:pt x="82" y="35"/>
                      <a:pt x="84" y="32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7" y="38"/>
                      <a:pt x="86" y="39"/>
                      <a:pt x="86" y="40"/>
                    </a:cubicBezTo>
                    <a:close/>
                    <a:moveTo>
                      <a:pt x="305" y="39"/>
                    </a:moveTo>
                    <a:cubicBezTo>
                      <a:pt x="299" y="38"/>
                      <a:pt x="299" y="38"/>
                      <a:pt x="299" y="38"/>
                    </a:cubicBezTo>
                    <a:cubicBezTo>
                      <a:pt x="299" y="38"/>
                      <a:pt x="299" y="37"/>
                      <a:pt x="299" y="37"/>
                    </a:cubicBezTo>
                    <a:cubicBezTo>
                      <a:pt x="299" y="35"/>
                      <a:pt x="298" y="35"/>
                      <a:pt x="298" y="34"/>
                    </a:cubicBezTo>
                    <a:cubicBezTo>
                      <a:pt x="303" y="31"/>
                      <a:pt x="303" y="31"/>
                      <a:pt x="303" y="31"/>
                    </a:cubicBezTo>
                    <a:cubicBezTo>
                      <a:pt x="304" y="33"/>
                      <a:pt x="305" y="35"/>
                      <a:pt x="305" y="37"/>
                    </a:cubicBezTo>
                    <a:cubicBezTo>
                      <a:pt x="305" y="37"/>
                      <a:pt x="305" y="38"/>
                      <a:pt x="305" y="39"/>
                    </a:cubicBezTo>
                    <a:close/>
                    <a:moveTo>
                      <a:pt x="241" y="34"/>
                    </a:moveTo>
                    <a:cubicBezTo>
                      <a:pt x="239" y="29"/>
                      <a:pt x="239" y="29"/>
                      <a:pt x="239" y="29"/>
                    </a:cubicBezTo>
                    <a:cubicBezTo>
                      <a:pt x="241" y="28"/>
                      <a:pt x="243" y="28"/>
                      <a:pt x="246" y="28"/>
                    </a:cubicBezTo>
                    <a:cubicBezTo>
                      <a:pt x="246" y="34"/>
                      <a:pt x="246" y="34"/>
                      <a:pt x="246" y="34"/>
                    </a:cubicBezTo>
                    <a:cubicBezTo>
                      <a:pt x="244" y="34"/>
                      <a:pt x="242" y="34"/>
                      <a:pt x="241" y="34"/>
                    </a:cubicBezTo>
                    <a:close/>
                    <a:moveTo>
                      <a:pt x="286" y="34"/>
                    </a:moveTo>
                    <a:cubicBezTo>
                      <a:pt x="285" y="34"/>
                      <a:pt x="284" y="33"/>
                      <a:pt x="283" y="33"/>
                    </a:cubicBezTo>
                    <a:cubicBezTo>
                      <a:pt x="286" y="28"/>
                      <a:pt x="286" y="28"/>
                      <a:pt x="286" y="28"/>
                    </a:cubicBezTo>
                    <a:cubicBezTo>
                      <a:pt x="286" y="28"/>
                      <a:pt x="286" y="28"/>
                      <a:pt x="286" y="28"/>
                    </a:cubicBezTo>
                    <a:cubicBezTo>
                      <a:pt x="287" y="27"/>
                      <a:pt x="288" y="27"/>
                      <a:pt x="289" y="27"/>
                    </a:cubicBezTo>
                    <a:cubicBezTo>
                      <a:pt x="291" y="32"/>
                      <a:pt x="291" y="32"/>
                      <a:pt x="291" y="32"/>
                    </a:cubicBezTo>
                    <a:cubicBezTo>
                      <a:pt x="290" y="32"/>
                      <a:pt x="289" y="33"/>
                      <a:pt x="289" y="33"/>
                    </a:cubicBezTo>
                    <a:cubicBezTo>
                      <a:pt x="288" y="33"/>
                      <a:pt x="287" y="34"/>
                      <a:pt x="286" y="34"/>
                    </a:cubicBezTo>
                    <a:close/>
                    <a:moveTo>
                      <a:pt x="187" y="33"/>
                    </a:moveTo>
                    <a:cubicBezTo>
                      <a:pt x="187" y="33"/>
                      <a:pt x="186" y="33"/>
                      <a:pt x="184" y="33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7"/>
                      <a:pt x="191" y="28"/>
                      <a:pt x="192" y="31"/>
                    </a:cubicBezTo>
                    <a:lnTo>
                      <a:pt x="187" y="33"/>
                    </a:lnTo>
                    <a:close/>
                    <a:moveTo>
                      <a:pt x="172" y="32"/>
                    </a:moveTo>
                    <a:cubicBezTo>
                      <a:pt x="170" y="31"/>
                      <a:pt x="168" y="29"/>
                      <a:pt x="166" y="26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2" y="25"/>
                      <a:pt x="173" y="26"/>
                      <a:pt x="174" y="26"/>
                    </a:cubicBezTo>
                    <a:lnTo>
                      <a:pt x="172" y="32"/>
                    </a:lnTo>
                    <a:close/>
                    <a:moveTo>
                      <a:pt x="161" y="31"/>
                    </a:moveTo>
                    <a:cubicBezTo>
                      <a:pt x="160" y="31"/>
                      <a:pt x="159" y="31"/>
                      <a:pt x="158" y="30"/>
                    </a:cubicBezTo>
                    <a:cubicBezTo>
                      <a:pt x="160" y="25"/>
                      <a:pt x="160" y="25"/>
                      <a:pt x="160" y="25"/>
                    </a:cubicBezTo>
                    <a:cubicBezTo>
                      <a:pt x="160" y="25"/>
                      <a:pt x="160" y="25"/>
                      <a:pt x="160" y="25"/>
                    </a:cubicBezTo>
                    <a:cubicBezTo>
                      <a:pt x="160" y="25"/>
                      <a:pt x="160" y="25"/>
                      <a:pt x="160" y="25"/>
                    </a:cubicBezTo>
                    <a:cubicBezTo>
                      <a:pt x="166" y="25"/>
                      <a:pt x="166" y="25"/>
                      <a:pt x="166" y="25"/>
                    </a:cubicBezTo>
                    <a:cubicBezTo>
                      <a:pt x="165" y="29"/>
                      <a:pt x="163" y="31"/>
                      <a:pt x="161" y="31"/>
                    </a:cubicBezTo>
                    <a:close/>
                    <a:moveTo>
                      <a:pt x="97" y="30"/>
                    </a:moveTo>
                    <a:cubicBezTo>
                      <a:pt x="94" y="25"/>
                      <a:pt x="94" y="25"/>
                      <a:pt x="94" y="25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102" y="27"/>
                      <a:pt x="102" y="27"/>
                      <a:pt x="102" y="27"/>
                    </a:cubicBezTo>
                    <a:lnTo>
                      <a:pt x="97" y="30"/>
                    </a:lnTo>
                    <a:close/>
                    <a:moveTo>
                      <a:pt x="259" y="30"/>
                    </a:moveTo>
                    <a:cubicBezTo>
                      <a:pt x="254" y="27"/>
                      <a:pt x="254" y="27"/>
                      <a:pt x="254" y="27"/>
                    </a:cubicBezTo>
                    <a:cubicBezTo>
                      <a:pt x="255" y="25"/>
                      <a:pt x="256" y="23"/>
                      <a:pt x="257" y="21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1" y="27"/>
                      <a:pt x="260" y="28"/>
                      <a:pt x="259" y="30"/>
                    </a:cubicBezTo>
                    <a:close/>
                    <a:moveTo>
                      <a:pt x="274" y="25"/>
                    </a:moveTo>
                    <a:cubicBezTo>
                      <a:pt x="273" y="24"/>
                      <a:pt x="271" y="24"/>
                      <a:pt x="270" y="23"/>
                    </a:cubicBezTo>
                    <a:cubicBezTo>
                      <a:pt x="269" y="23"/>
                      <a:pt x="269" y="23"/>
                      <a:pt x="269" y="23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2" y="18"/>
                      <a:pt x="272" y="18"/>
                      <a:pt x="272" y="18"/>
                    </a:cubicBezTo>
                    <a:cubicBezTo>
                      <a:pt x="274" y="18"/>
                      <a:pt x="275" y="19"/>
                      <a:pt x="277" y="20"/>
                    </a:cubicBezTo>
                    <a:lnTo>
                      <a:pt x="274" y="25"/>
                    </a:lnTo>
                    <a:close/>
                    <a:moveTo>
                      <a:pt x="146" y="24"/>
                    </a:moveTo>
                    <a:cubicBezTo>
                      <a:pt x="145" y="24"/>
                      <a:pt x="144" y="23"/>
                      <a:pt x="143" y="2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45" y="18"/>
                      <a:pt x="146" y="18"/>
                      <a:pt x="146" y="18"/>
                    </a:cubicBezTo>
                    <a:cubicBezTo>
                      <a:pt x="147" y="17"/>
                      <a:pt x="149" y="17"/>
                      <a:pt x="151" y="18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3"/>
                      <a:pt x="147" y="24"/>
                      <a:pt x="146" y="24"/>
                    </a:cubicBezTo>
                    <a:close/>
                    <a:moveTo>
                      <a:pt x="112" y="18"/>
                    </a:move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6"/>
                      <a:pt x="106" y="15"/>
                      <a:pt x="106" y="15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06" y="12"/>
                      <a:pt x="106" y="11"/>
                      <a:pt x="107" y="10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4"/>
                      <a:pt x="112" y="14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12" y="16"/>
                      <a:pt x="112" y="17"/>
                      <a:pt x="112" y="18"/>
                    </a:cubicBezTo>
                    <a:close/>
                    <a:moveTo>
                      <a:pt x="135" y="15"/>
                    </a:moveTo>
                    <a:cubicBezTo>
                      <a:pt x="134" y="15"/>
                      <a:pt x="133" y="15"/>
                      <a:pt x="133" y="15"/>
                    </a:cubicBezTo>
                    <a:cubicBezTo>
                      <a:pt x="131" y="15"/>
                      <a:pt x="129" y="14"/>
                      <a:pt x="128" y="12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5" y="9"/>
                      <a:pt x="136" y="9"/>
                      <a:pt x="137" y="10"/>
                    </a:cubicBezTo>
                    <a:lnTo>
                      <a:pt x="135" y="15"/>
                    </a:lnTo>
                    <a:close/>
                    <a:moveTo>
                      <a:pt x="120" y="7"/>
                    </a:moveTo>
                    <a:cubicBezTo>
                      <a:pt x="118" y="2"/>
                      <a:pt x="118" y="2"/>
                      <a:pt x="118" y="2"/>
                    </a:cubicBezTo>
                    <a:cubicBezTo>
                      <a:pt x="120" y="1"/>
                      <a:pt x="122" y="0"/>
                      <a:pt x="124" y="0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3" y="6"/>
                      <a:pt x="122" y="6"/>
                      <a:pt x="120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îşḷíďê"/>
              <p:cNvSpPr/>
              <p:nvPr/>
            </p:nvSpPr>
            <p:spPr bwMode="auto">
              <a:xfrm>
                <a:off x="5499100" y="3890963"/>
                <a:ext cx="73025" cy="53975"/>
              </a:xfrm>
              <a:custGeom>
                <a:avLst/>
                <a:gdLst>
                  <a:gd name="T0" fmla="*/ 1 w 34"/>
                  <a:gd name="T1" fmla="*/ 25 h 25"/>
                  <a:gd name="T2" fmla="*/ 0 w 34"/>
                  <a:gd name="T3" fmla="*/ 22 h 25"/>
                  <a:gd name="T4" fmla="*/ 0 w 34"/>
                  <a:gd name="T5" fmla="*/ 17 h 25"/>
                  <a:gd name="T6" fmla="*/ 6 w 34"/>
                  <a:gd name="T7" fmla="*/ 18 h 25"/>
                  <a:gd name="T8" fmla="*/ 6 w 34"/>
                  <a:gd name="T9" fmla="*/ 22 h 25"/>
                  <a:gd name="T10" fmla="*/ 6 w 34"/>
                  <a:gd name="T11" fmla="*/ 22 h 25"/>
                  <a:gd name="T12" fmla="*/ 1 w 34"/>
                  <a:gd name="T13" fmla="*/ 25 h 25"/>
                  <a:gd name="T14" fmla="*/ 17 w 34"/>
                  <a:gd name="T15" fmla="*/ 22 h 25"/>
                  <a:gd name="T16" fmla="*/ 17 w 34"/>
                  <a:gd name="T17" fmla="*/ 22 h 25"/>
                  <a:gd name="T18" fmla="*/ 13 w 34"/>
                  <a:gd name="T19" fmla="*/ 21 h 25"/>
                  <a:gd name="T20" fmla="*/ 13 w 34"/>
                  <a:gd name="T21" fmla="*/ 21 h 25"/>
                  <a:gd name="T22" fmla="*/ 11 w 34"/>
                  <a:gd name="T23" fmla="*/ 15 h 25"/>
                  <a:gd name="T24" fmla="*/ 13 w 34"/>
                  <a:gd name="T25" fmla="*/ 15 h 25"/>
                  <a:gd name="T26" fmla="*/ 18 w 34"/>
                  <a:gd name="T27" fmla="*/ 16 h 25"/>
                  <a:gd name="T28" fmla="*/ 19 w 34"/>
                  <a:gd name="T29" fmla="*/ 16 h 25"/>
                  <a:gd name="T30" fmla="*/ 17 w 34"/>
                  <a:gd name="T31" fmla="*/ 22 h 25"/>
                  <a:gd name="T32" fmla="*/ 28 w 34"/>
                  <a:gd name="T33" fmla="*/ 19 h 25"/>
                  <a:gd name="T34" fmla="*/ 27 w 34"/>
                  <a:gd name="T35" fmla="*/ 13 h 25"/>
                  <a:gd name="T36" fmla="*/ 28 w 34"/>
                  <a:gd name="T37" fmla="*/ 12 h 25"/>
                  <a:gd name="T38" fmla="*/ 34 w 34"/>
                  <a:gd name="T39" fmla="*/ 12 h 25"/>
                  <a:gd name="T40" fmla="*/ 34 w 34"/>
                  <a:gd name="T41" fmla="*/ 12 h 25"/>
                  <a:gd name="T42" fmla="*/ 28 w 34"/>
                  <a:gd name="T43" fmla="*/ 19 h 25"/>
                  <a:gd name="T44" fmla="*/ 9 w 34"/>
                  <a:gd name="T45" fmla="*/ 8 h 25"/>
                  <a:gd name="T46" fmla="*/ 4 w 34"/>
                  <a:gd name="T47" fmla="*/ 5 h 25"/>
                  <a:gd name="T48" fmla="*/ 6 w 34"/>
                  <a:gd name="T49" fmla="*/ 0 h 25"/>
                  <a:gd name="T50" fmla="*/ 11 w 34"/>
                  <a:gd name="T51" fmla="*/ 2 h 25"/>
                  <a:gd name="T52" fmla="*/ 9 w 34"/>
                  <a:gd name="T53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25">
                    <a:moveTo>
                      <a:pt x="1" y="25"/>
                    </a:moveTo>
                    <a:cubicBezTo>
                      <a:pt x="0" y="24"/>
                      <a:pt x="0" y="23"/>
                      <a:pt x="0" y="22"/>
                    </a:cubicBezTo>
                    <a:cubicBezTo>
                      <a:pt x="0" y="20"/>
                      <a:pt x="0" y="19"/>
                      <a:pt x="0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20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lnTo>
                      <a:pt x="1" y="25"/>
                    </a:lnTo>
                    <a:close/>
                    <a:moveTo>
                      <a:pt x="17" y="22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1"/>
                      <a:pt x="14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5" y="15"/>
                      <a:pt x="16" y="15"/>
                      <a:pt x="18" y="16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17" y="22"/>
                    </a:lnTo>
                    <a:close/>
                    <a:moveTo>
                      <a:pt x="28" y="19"/>
                    </a:moveTo>
                    <a:cubicBezTo>
                      <a:pt x="27" y="13"/>
                      <a:pt x="27" y="13"/>
                      <a:pt x="27" y="13"/>
                    </a:cubicBezTo>
                    <a:cubicBezTo>
                      <a:pt x="28" y="13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5"/>
                      <a:pt x="33" y="18"/>
                      <a:pt x="28" y="19"/>
                    </a:cubicBezTo>
                    <a:close/>
                    <a:moveTo>
                      <a:pt x="9" y="8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5" y="1"/>
                      <a:pt x="6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4"/>
                      <a:pt x="10" y="6"/>
                      <a:pt x="9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iśļîḓè"/>
              <p:cNvSpPr/>
              <p:nvPr/>
            </p:nvSpPr>
            <p:spPr bwMode="auto">
              <a:xfrm>
                <a:off x="5467350" y="3832225"/>
                <a:ext cx="49213" cy="46038"/>
              </a:xfrm>
              <a:custGeom>
                <a:avLst/>
                <a:gdLst>
                  <a:gd name="T0" fmla="*/ 6 w 23"/>
                  <a:gd name="T1" fmla="*/ 21 h 21"/>
                  <a:gd name="T2" fmla="*/ 5 w 23"/>
                  <a:gd name="T3" fmla="*/ 21 h 21"/>
                  <a:gd name="T4" fmla="*/ 1 w 23"/>
                  <a:gd name="T5" fmla="*/ 17 h 21"/>
                  <a:gd name="T6" fmla="*/ 5 w 23"/>
                  <a:gd name="T7" fmla="*/ 13 h 21"/>
                  <a:gd name="T8" fmla="*/ 9 w 23"/>
                  <a:gd name="T9" fmla="*/ 16 h 21"/>
                  <a:gd name="T10" fmla="*/ 6 w 23"/>
                  <a:gd name="T11" fmla="*/ 21 h 21"/>
                  <a:gd name="T12" fmla="*/ 19 w 23"/>
                  <a:gd name="T13" fmla="*/ 15 h 21"/>
                  <a:gd name="T14" fmla="*/ 15 w 23"/>
                  <a:gd name="T15" fmla="*/ 11 h 21"/>
                  <a:gd name="T16" fmla="*/ 18 w 23"/>
                  <a:gd name="T17" fmla="*/ 7 h 21"/>
                  <a:gd name="T18" fmla="*/ 23 w 23"/>
                  <a:gd name="T19" fmla="*/ 10 h 21"/>
                  <a:gd name="T20" fmla="*/ 19 w 23"/>
                  <a:gd name="T21" fmla="*/ 15 h 21"/>
                  <a:gd name="T22" fmla="*/ 2 w 23"/>
                  <a:gd name="T23" fmla="*/ 7 h 21"/>
                  <a:gd name="T24" fmla="*/ 3 w 23"/>
                  <a:gd name="T25" fmla="*/ 0 h 21"/>
                  <a:gd name="T26" fmla="*/ 4 w 23"/>
                  <a:gd name="T27" fmla="*/ 3 h 21"/>
                  <a:gd name="T28" fmla="*/ 7 w 23"/>
                  <a:gd name="T29" fmla="*/ 3 h 21"/>
                  <a:gd name="T30" fmla="*/ 7 w 23"/>
                  <a:gd name="T31" fmla="*/ 5 h 21"/>
                  <a:gd name="T32" fmla="*/ 2 w 23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1">
                    <a:moveTo>
                      <a:pt x="6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4" y="20"/>
                      <a:pt x="2" y="18"/>
                      <a:pt x="1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8" y="16"/>
                      <a:pt x="9" y="16"/>
                    </a:cubicBezTo>
                    <a:lnTo>
                      <a:pt x="6" y="21"/>
                    </a:lnTo>
                    <a:close/>
                    <a:moveTo>
                      <a:pt x="19" y="15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9"/>
                      <a:pt x="18" y="7"/>
                      <a:pt x="18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1" y="13"/>
                      <a:pt x="19" y="15"/>
                    </a:cubicBezTo>
                    <a:close/>
                    <a:moveTo>
                      <a:pt x="2" y="7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5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ïṧľíďe"/>
              <p:cNvSpPr/>
              <p:nvPr/>
            </p:nvSpPr>
            <p:spPr bwMode="auto">
              <a:xfrm>
                <a:off x="5407025" y="3813175"/>
                <a:ext cx="39688" cy="31750"/>
              </a:xfrm>
              <a:custGeom>
                <a:avLst/>
                <a:gdLst>
                  <a:gd name="T0" fmla="*/ 12 w 18"/>
                  <a:gd name="T1" fmla="*/ 15 h 15"/>
                  <a:gd name="T2" fmla="*/ 10 w 18"/>
                  <a:gd name="T3" fmla="*/ 15 h 15"/>
                  <a:gd name="T4" fmla="*/ 12 w 18"/>
                  <a:gd name="T5" fmla="*/ 10 h 15"/>
                  <a:gd name="T6" fmla="*/ 15 w 18"/>
                  <a:gd name="T7" fmla="*/ 8 h 15"/>
                  <a:gd name="T8" fmla="*/ 18 w 18"/>
                  <a:gd name="T9" fmla="*/ 13 h 15"/>
                  <a:gd name="T10" fmla="*/ 12 w 18"/>
                  <a:gd name="T11" fmla="*/ 15 h 15"/>
                  <a:gd name="T12" fmla="*/ 0 w 18"/>
                  <a:gd name="T13" fmla="*/ 6 h 15"/>
                  <a:gd name="T14" fmla="*/ 1 w 18"/>
                  <a:gd name="T15" fmla="*/ 0 h 15"/>
                  <a:gd name="T16" fmla="*/ 6 w 18"/>
                  <a:gd name="T17" fmla="*/ 1 h 15"/>
                  <a:gd name="T18" fmla="*/ 5 w 18"/>
                  <a:gd name="T19" fmla="*/ 6 h 15"/>
                  <a:gd name="T20" fmla="*/ 0 w 18"/>
                  <a:gd name="T2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2" y="15"/>
                    </a:moveTo>
                    <a:cubicBezTo>
                      <a:pt x="12" y="15"/>
                      <a:pt x="11" y="15"/>
                      <a:pt x="10" y="1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5" y="9"/>
                      <a:pt x="15" y="8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5" y="15"/>
                      <a:pt x="12" y="15"/>
                    </a:cubicBezTo>
                    <a:close/>
                    <a:moveTo>
                      <a:pt x="0" y="6"/>
                    </a:moveTo>
                    <a:cubicBezTo>
                      <a:pt x="0" y="5"/>
                      <a:pt x="0" y="3"/>
                      <a:pt x="1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4"/>
                      <a:pt x="5" y="6"/>
                      <a:pt x="5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iṥ1ïḋê"/>
              <p:cNvSpPr/>
              <p:nvPr/>
            </p:nvSpPr>
            <p:spPr bwMode="auto">
              <a:xfrm>
                <a:off x="5349875" y="3687763"/>
                <a:ext cx="69850" cy="98425"/>
              </a:xfrm>
              <a:custGeom>
                <a:avLst/>
                <a:gdLst>
                  <a:gd name="T0" fmla="*/ 23 w 33"/>
                  <a:gd name="T1" fmla="*/ 46 h 46"/>
                  <a:gd name="T2" fmla="*/ 20 w 33"/>
                  <a:gd name="T3" fmla="*/ 45 h 46"/>
                  <a:gd name="T4" fmla="*/ 18 w 33"/>
                  <a:gd name="T5" fmla="*/ 43 h 46"/>
                  <a:gd name="T6" fmla="*/ 20 w 33"/>
                  <a:gd name="T7" fmla="*/ 45 h 46"/>
                  <a:gd name="T8" fmla="*/ 17 w 33"/>
                  <a:gd name="T9" fmla="*/ 46 h 46"/>
                  <a:gd name="T10" fmla="*/ 16 w 33"/>
                  <a:gd name="T11" fmla="*/ 44 h 46"/>
                  <a:gd name="T12" fmla="*/ 21 w 33"/>
                  <a:gd name="T13" fmla="*/ 41 h 46"/>
                  <a:gd name="T14" fmla="*/ 23 w 33"/>
                  <a:gd name="T15" fmla="*/ 46 h 46"/>
                  <a:gd name="T16" fmla="*/ 10 w 33"/>
                  <a:gd name="T17" fmla="*/ 34 h 46"/>
                  <a:gd name="T18" fmla="*/ 9 w 33"/>
                  <a:gd name="T19" fmla="*/ 30 h 46"/>
                  <a:gd name="T20" fmla="*/ 8 w 33"/>
                  <a:gd name="T21" fmla="*/ 28 h 46"/>
                  <a:gd name="T22" fmla="*/ 14 w 33"/>
                  <a:gd name="T23" fmla="*/ 26 h 46"/>
                  <a:gd name="T24" fmla="*/ 14 w 33"/>
                  <a:gd name="T25" fmla="*/ 28 h 46"/>
                  <a:gd name="T26" fmla="*/ 15 w 33"/>
                  <a:gd name="T27" fmla="*/ 32 h 46"/>
                  <a:gd name="T28" fmla="*/ 10 w 33"/>
                  <a:gd name="T29" fmla="*/ 34 h 46"/>
                  <a:gd name="T30" fmla="*/ 2 w 33"/>
                  <a:gd name="T31" fmla="*/ 19 h 46"/>
                  <a:gd name="T32" fmla="*/ 0 w 33"/>
                  <a:gd name="T33" fmla="*/ 12 h 46"/>
                  <a:gd name="T34" fmla="*/ 0 w 33"/>
                  <a:gd name="T35" fmla="*/ 12 h 46"/>
                  <a:gd name="T36" fmla="*/ 5 w 33"/>
                  <a:gd name="T37" fmla="*/ 12 h 46"/>
                  <a:gd name="T38" fmla="*/ 7 w 33"/>
                  <a:gd name="T39" fmla="*/ 16 h 46"/>
                  <a:gd name="T40" fmla="*/ 4 w 33"/>
                  <a:gd name="T41" fmla="*/ 18 h 46"/>
                  <a:gd name="T42" fmla="*/ 2 w 33"/>
                  <a:gd name="T43" fmla="*/ 19 h 46"/>
                  <a:gd name="T44" fmla="*/ 32 w 33"/>
                  <a:gd name="T45" fmla="*/ 11 h 46"/>
                  <a:gd name="T46" fmla="*/ 26 w 33"/>
                  <a:gd name="T47" fmla="*/ 10 h 46"/>
                  <a:gd name="T48" fmla="*/ 28 w 33"/>
                  <a:gd name="T49" fmla="*/ 4 h 46"/>
                  <a:gd name="T50" fmla="*/ 33 w 33"/>
                  <a:gd name="T51" fmla="*/ 6 h 46"/>
                  <a:gd name="T52" fmla="*/ 32 w 33"/>
                  <a:gd name="T53" fmla="*/ 11 h 46"/>
                  <a:gd name="T54" fmla="*/ 13 w 33"/>
                  <a:gd name="T55" fmla="*/ 8 h 46"/>
                  <a:gd name="T56" fmla="*/ 10 w 33"/>
                  <a:gd name="T57" fmla="*/ 3 h 46"/>
                  <a:gd name="T58" fmla="*/ 11 w 33"/>
                  <a:gd name="T59" fmla="*/ 3 h 46"/>
                  <a:gd name="T60" fmla="*/ 14 w 33"/>
                  <a:gd name="T61" fmla="*/ 1 h 46"/>
                  <a:gd name="T62" fmla="*/ 16 w 33"/>
                  <a:gd name="T63" fmla="*/ 0 h 46"/>
                  <a:gd name="T64" fmla="*/ 17 w 33"/>
                  <a:gd name="T65" fmla="*/ 6 h 46"/>
                  <a:gd name="T66" fmla="*/ 17 w 33"/>
                  <a:gd name="T67" fmla="*/ 6 h 46"/>
                  <a:gd name="T68" fmla="*/ 13 w 33"/>
                  <a:gd name="T6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" h="46">
                    <a:moveTo>
                      <a:pt x="23" y="46"/>
                    </a:move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4" y="45"/>
                      <a:pt x="23" y="46"/>
                      <a:pt x="23" y="46"/>
                    </a:cubicBezTo>
                    <a:close/>
                    <a:moveTo>
                      <a:pt x="10" y="34"/>
                    </a:moveTo>
                    <a:cubicBezTo>
                      <a:pt x="9" y="32"/>
                      <a:pt x="9" y="31"/>
                      <a:pt x="9" y="30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9"/>
                      <a:pt x="15" y="31"/>
                      <a:pt x="15" y="32"/>
                    </a:cubicBezTo>
                    <a:lnTo>
                      <a:pt x="10" y="34"/>
                    </a:lnTo>
                    <a:close/>
                    <a:moveTo>
                      <a:pt x="2" y="19"/>
                    </a:moveTo>
                    <a:cubicBezTo>
                      <a:pt x="0" y="17"/>
                      <a:pt x="0" y="14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7" y="16"/>
                    </a:cubicBezTo>
                    <a:cubicBezTo>
                      <a:pt x="4" y="18"/>
                      <a:pt x="4" y="18"/>
                      <a:pt x="4" y="18"/>
                    </a:cubicBezTo>
                    <a:lnTo>
                      <a:pt x="2" y="19"/>
                    </a:lnTo>
                    <a:close/>
                    <a:moveTo>
                      <a:pt x="32" y="11"/>
                    </a:moveTo>
                    <a:cubicBezTo>
                      <a:pt x="32" y="11"/>
                      <a:pt x="29" y="11"/>
                      <a:pt x="26" y="1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5"/>
                      <a:pt x="33" y="6"/>
                      <a:pt x="33" y="6"/>
                    </a:cubicBezTo>
                    <a:lnTo>
                      <a:pt x="32" y="11"/>
                    </a:lnTo>
                    <a:close/>
                    <a:moveTo>
                      <a:pt x="13" y="8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2"/>
                      <a:pt x="13" y="1"/>
                      <a:pt x="14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5" y="7"/>
                      <a:pt x="13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" name="îṧliḍe"/>
              <p:cNvSpPr/>
              <p:nvPr/>
            </p:nvSpPr>
            <p:spPr bwMode="auto">
              <a:xfrm>
                <a:off x="4818063" y="4652963"/>
                <a:ext cx="177800" cy="212725"/>
              </a:xfrm>
              <a:custGeom>
                <a:avLst/>
                <a:gdLst>
                  <a:gd name="T0" fmla="*/ 23 w 83"/>
                  <a:gd name="T1" fmla="*/ 99 h 99"/>
                  <a:gd name="T2" fmla="*/ 25 w 83"/>
                  <a:gd name="T3" fmla="*/ 93 h 99"/>
                  <a:gd name="T4" fmla="*/ 26 w 83"/>
                  <a:gd name="T5" fmla="*/ 93 h 99"/>
                  <a:gd name="T6" fmla="*/ 25 w 83"/>
                  <a:gd name="T7" fmla="*/ 99 h 99"/>
                  <a:gd name="T8" fmla="*/ 38 w 83"/>
                  <a:gd name="T9" fmla="*/ 90 h 99"/>
                  <a:gd name="T10" fmla="*/ 45 w 83"/>
                  <a:gd name="T11" fmla="*/ 94 h 99"/>
                  <a:gd name="T12" fmla="*/ 2 w 83"/>
                  <a:gd name="T13" fmla="*/ 92 h 99"/>
                  <a:gd name="T14" fmla="*/ 5 w 83"/>
                  <a:gd name="T15" fmla="*/ 84 h 99"/>
                  <a:gd name="T16" fmla="*/ 2 w 83"/>
                  <a:gd name="T17" fmla="*/ 92 h 99"/>
                  <a:gd name="T18" fmla="*/ 17 w 83"/>
                  <a:gd name="T19" fmla="*/ 79 h 99"/>
                  <a:gd name="T20" fmla="*/ 21 w 83"/>
                  <a:gd name="T21" fmla="*/ 76 h 99"/>
                  <a:gd name="T22" fmla="*/ 24 w 83"/>
                  <a:gd name="T23" fmla="*/ 82 h 99"/>
                  <a:gd name="T24" fmla="*/ 51 w 83"/>
                  <a:gd name="T25" fmla="*/ 82 h 99"/>
                  <a:gd name="T26" fmla="*/ 47 w 83"/>
                  <a:gd name="T27" fmla="*/ 75 h 99"/>
                  <a:gd name="T28" fmla="*/ 51 w 83"/>
                  <a:gd name="T29" fmla="*/ 82 h 99"/>
                  <a:gd name="T30" fmla="*/ 8 w 83"/>
                  <a:gd name="T31" fmla="*/ 77 h 99"/>
                  <a:gd name="T32" fmla="*/ 15 w 83"/>
                  <a:gd name="T33" fmla="*/ 73 h 99"/>
                  <a:gd name="T34" fmla="*/ 14 w 83"/>
                  <a:gd name="T35" fmla="*/ 78 h 99"/>
                  <a:gd name="T36" fmla="*/ 41 w 83"/>
                  <a:gd name="T37" fmla="*/ 66 h 99"/>
                  <a:gd name="T38" fmla="*/ 40 w 83"/>
                  <a:gd name="T39" fmla="*/ 60 h 99"/>
                  <a:gd name="T40" fmla="*/ 46 w 83"/>
                  <a:gd name="T41" fmla="*/ 61 h 99"/>
                  <a:gd name="T42" fmla="*/ 41 w 83"/>
                  <a:gd name="T43" fmla="*/ 66 h 99"/>
                  <a:gd name="T44" fmla="*/ 41 w 83"/>
                  <a:gd name="T45" fmla="*/ 47 h 99"/>
                  <a:gd name="T46" fmla="*/ 45 w 83"/>
                  <a:gd name="T47" fmla="*/ 43 h 99"/>
                  <a:gd name="T48" fmla="*/ 46 w 83"/>
                  <a:gd name="T49" fmla="*/ 49 h 99"/>
                  <a:gd name="T50" fmla="*/ 59 w 83"/>
                  <a:gd name="T51" fmla="*/ 36 h 99"/>
                  <a:gd name="T52" fmla="*/ 65 w 83"/>
                  <a:gd name="T53" fmla="*/ 35 h 99"/>
                  <a:gd name="T54" fmla="*/ 65 w 83"/>
                  <a:gd name="T55" fmla="*/ 37 h 99"/>
                  <a:gd name="T56" fmla="*/ 63 w 83"/>
                  <a:gd name="T57" fmla="*/ 42 h 99"/>
                  <a:gd name="T58" fmla="*/ 66 w 83"/>
                  <a:gd name="T59" fmla="*/ 28 h 99"/>
                  <a:gd name="T60" fmla="*/ 73 w 83"/>
                  <a:gd name="T61" fmla="*/ 30 h 99"/>
                  <a:gd name="T62" fmla="*/ 69 w 83"/>
                  <a:gd name="T63" fmla="*/ 34 h 99"/>
                  <a:gd name="T64" fmla="*/ 51 w 83"/>
                  <a:gd name="T65" fmla="*/ 32 h 99"/>
                  <a:gd name="T66" fmla="*/ 45 w 83"/>
                  <a:gd name="T67" fmla="*/ 31 h 99"/>
                  <a:gd name="T68" fmla="*/ 51 w 83"/>
                  <a:gd name="T69" fmla="*/ 26 h 99"/>
                  <a:gd name="T70" fmla="*/ 51 w 83"/>
                  <a:gd name="T71" fmla="*/ 32 h 99"/>
                  <a:gd name="T72" fmla="*/ 57 w 83"/>
                  <a:gd name="T73" fmla="*/ 24 h 99"/>
                  <a:gd name="T74" fmla="*/ 57 w 83"/>
                  <a:gd name="T75" fmla="*/ 18 h 99"/>
                  <a:gd name="T76" fmla="*/ 58 w 83"/>
                  <a:gd name="T77" fmla="*/ 23 h 99"/>
                  <a:gd name="T78" fmla="*/ 78 w 83"/>
                  <a:gd name="T79" fmla="*/ 22 h 99"/>
                  <a:gd name="T80" fmla="*/ 75 w 83"/>
                  <a:gd name="T81" fmla="*/ 16 h 99"/>
                  <a:gd name="T82" fmla="*/ 81 w 83"/>
                  <a:gd name="T83" fmla="*/ 16 h 99"/>
                  <a:gd name="T84" fmla="*/ 78 w 83"/>
                  <a:gd name="T85" fmla="*/ 8 h 99"/>
                  <a:gd name="T86" fmla="*/ 82 w 83"/>
                  <a:gd name="T87" fmla="*/ 0 h 99"/>
                  <a:gd name="T88" fmla="*/ 78 w 83"/>
                  <a:gd name="T89" fmla="*/ 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" h="99">
                    <a:moveTo>
                      <a:pt x="25" y="99"/>
                    </a:moveTo>
                    <a:cubicBezTo>
                      <a:pt x="24" y="99"/>
                      <a:pt x="24" y="99"/>
                      <a:pt x="23" y="99"/>
                    </a:cubicBezTo>
                    <a:cubicBezTo>
                      <a:pt x="21" y="98"/>
                      <a:pt x="20" y="97"/>
                      <a:pt x="19" y="95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4" y="93"/>
                      <a:pt x="24" y="93"/>
                    </a:cubicBezTo>
                    <a:cubicBezTo>
                      <a:pt x="25" y="93"/>
                      <a:pt x="26" y="93"/>
                      <a:pt x="26" y="93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7" y="99"/>
                      <a:pt x="26" y="99"/>
                      <a:pt x="25" y="99"/>
                    </a:cubicBezTo>
                    <a:close/>
                    <a:moveTo>
                      <a:pt x="38" y="96"/>
                    </a:moveTo>
                    <a:cubicBezTo>
                      <a:pt x="38" y="90"/>
                      <a:pt x="38" y="90"/>
                      <a:pt x="38" y="90"/>
                    </a:cubicBezTo>
                    <a:cubicBezTo>
                      <a:pt x="40" y="90"/>
                      <a:pt x="41" y="89"/>
                      <a:pt x="42" y="89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4" y="95"/>
                      <a:pt x="41" y="96"/>
                      <a:pt x="38" y="96"/>
                    </a:cubicBezTo>
                    <a:close/>
                    <a:moveTo>
                      <a:pt x="2" y="92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8" y="90"/>
                      <a:pt x="8" y="90"/>
                      <a:pt x="8" y="90"/>
                    </a:cubicBezTo>
                    <a:lnTo>
                      <a:pt x="2" y="92"/>
                    </a:lnTo>
                    <a:close/>
                    <a:moveTo>
                      <a:pt x="19" y="83"/>
                    </a:moveTo>
                    <a:cubicBezTo>
                      <a:pt x="18" y="81"/>
                      <a:pt x="18" y="81"/>
                      <a:pt x="17" y="79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8"/>
                      <a:pt x="24" y="79"/>
                      <a:pt x="24" y="82"/>
                    </a:cubicBezTo>
                    <a:lnTo>
                      <a:pt x="19" y="83"/>
                    </a:lnTo>
                    <a:close/>
                    <a:moveTo>
                      <a:pt x="51" y="82"/>
                    </a:move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78"/>
                      <a:pt x="47" y="76"/>
                      <a:pt x="47" y="7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77"/>
                      <a:pt x="52" y="79"/>
                      <a:pt x="51" y="82"/>
                    </a:cubicBezTo>
                    <a:close/>
                    <a:moveTo>
                      <a:pt x="8" y="78"/>
                    </a:moveTo>
                    <a:cubicBezTo>
                      <a:pt x="8" y="77"/>
                      <a:pt x="8" y="77"/>
                      <a:pt x="8" y="77"/>
                    </a:cubicBezTo>
                    <a:cubicBezTo>
                      <a:pt x="8" y="75"/>
                      <a:pt x="9" y="73"/>
                      <a:pt x="9" y="71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4" y="74"/>
                      <a:pt x="14" y="75"/>
                      <a:pt x="14" y="77"/>
                    </a:cubicBezTo>
                    <a:cubicBezTo>
                      <a:pt x="14" y="78"/>
                      <a:pt x="14" y="78"/>
                      <a:pt x="14" y="78"/>
                    </a:cubicBezTo>
                    <a:lnTo>
                      <a:pt x="8" y="78"/>
                    </a:lnTo>
                    <a:close/>
                    <a:moveTo>
                      <a:pt x="41" y="66"/>
                    </a:moveTo>
                    <a:cubicBezTo>
                      <a:pt x="40" y="65"/>
                      <a:pt x="40" y="63"/>
                      <a:pt x="40" y="61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3"/>
                      <a:pt x="47" y="64"/>
                    </a:cubicBezTo>
                    <a:lnTo>
                      <a:pt x="41" y="66"/>
                    </a:lnTo>
                    <a:close/>
                    <a:moveTo>
                      <a:pt x="46" y="49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6"/>
                      <a:pt x="42" y="45"/>
                      <a:pt x="43" y="44"/>
                    </a:cubicBezTo>
                    <a:cubicBezTo>
                      <a:pt x="45" y="44"/>
                      <a:pt x="45" y="43"/>
                      <a:pt x="45" y="4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7"/>
                      <a:pt x="48" y="48"/>
                      <a:pt x="46" y="49"/>
                    </a:cubicBezTo>
                    <a:close/>
                    <a:moveTo>
                      <a:pt x="63" y="42"/>
                    </a:moveTo>
                    <a:cubicBezTo>
                      <a:pt x="61" y="42"/>
                      <a:pt x="59" y="41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6"/>
                      <a:pt x="65" y="36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7"/>
                      <a:pt x="65" y="37"/>
                      <a:pt x="65" y="37"/>
                    </a:cubicBezTo>
                    <a:lnTo>
                      <a:pt x="63" y="42"/>
                    </a:lnTo>
                    <a:close/>
                    <a:moveTo>
                      <a:pt x="69" y="34"/>
                    </a:moveTo>
                    <a:cubicBezTo>
                      <a:pt x="67" y="32"/>
                      <a:pt x="66" y="30"/>
                      <a:pt x="66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2" y="29"/>
                      <a:pt x="73" y="30"/>
                    </a:cubicBezTo>
                    <a:cubicBezTo>
                      <a:pt x="74" y="31"/>
                      <a:pt x="74" y="31"/>
                      <a:pt x="74" y="32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4"/>
                      <a:pt x="69" y="34"/>
                      <a:pt x="69" y="34"/>
                    </a:cubicBezTo>
                    <a:close/>
                    <a:moveTo>
                      <a:pt x="51" y="32"/>
                    </a:move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29"/>
                      <a:pt x="45" y="28"/>
                      <a:pt x="45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8"/>
                      <a:pt x="51" y="29"/>
                      <a:pt x="51" y="31"/>
                    </a:cubicBezTo>
                    <a:lnTo>
                      <a:pt x="51" y="32"/>
                    </a:lnTo>
                    <a:close/>
                    <a:moveTo>
                      <a:pt x="58" y="24"/>
                    </a:moveTo>
                    <a:cubicBezTo>
                      <a:pt x="58" y="24"/>
                      <a:pt x="58" y="24"/>
                      <a:pt x="57" y="24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8"/>
                      <a:pt x="57" y="18"/>
                    </a:cubicBezTo>
                    <a:cubicBezTo>
                      <a:pt x="62" y="18"/>
                      <a:pt x="64" y="20"/>
                      <a:pt x="6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23"/>
                      <a:pt x="58" y="24"/>
                      <a:pt x="58" y="24"/>
                    </a:cubicBezTo>
                    <a:close/>
                    <a:moveTo>
                      <a:pt x="78" y="22"/>
                    </a:move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4"/>
                      <a:pt x="81" y="15"/>
                      <a:pt x="81" y="16"/>
                    </a:cubicBezTo>
                    <a:cubicBezTo>
                      <a:pt x="81" y="19"/>
                      <a:pt x="79" y="21"/>
                      <a:pt x="78" y="22"/>
                    </a:cubicBezTo>
                    <a:close/>
                    <a:moveTo>
                      <a:pt x="78" y="8"/>
                    </a:moveTo>
                    <a:cubicBezTo>
                      <a:pt x="76" y="2"/>
                      <a:pt x="76" y="2"/>
                      <a:pt x="76" y="2"/>
                    </a:cubicBezTo>
                    <a:cubicBezTo>
                      <a:pt x="78" y="1"/>
                      <a:pt x="81" y="1"/>
                      <a:pt x="82" y="0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6"/>
                      <a:pt x="80" y="7"/>
                      <a:pt x="78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îsļîde"/>
              <p:cNvSpPr/>
              <p:nvPr/>
            </p:nvSpPr>
            <p:spPr bwMode="auto">
              <a:xfrm>
                <a:off x="5021263" y="4745038"/>
                <a:ext cx="153988" cy="220663"/>
              </a:xfrm>
              <a:custGeom>
                <a:avLst/>
                <a:gdLst>
                  <a:gd name="T0" fmla="*/ 66 w 72"/>
                  <a:gd name="T1" fmla="*/ 98 h 103"/>
                  <a:gd name="T2" fmla="*/ 72 w 72"/>
                  <a:gd name="T3" fmla="*/ 98 h 103"/>
                  <a:gd name="T4" fmla="*/ 67 w 72"/>
                  <a:gd name="T5" fmla="*/ 103 h 103"/>
                  <a:gd name="T6" fmla="*/ 60 w 72"/>
                  <a:gd name="T7" fmla="*/ 91 h 103"/>
                  <a:gd name="T8" fmla="*/ 62 w 72"/>
                  <a:gd name="T9" fmla="*/ 86 h 103"/>
                  <a:gd name="T10" fmla="*/ 66 w 72"/>
                  <a:gd name="T11" fmla="*/ 88 h 103"/>
                  <a:gd name="T12" fmla="*/ 60 w 72"/>
                  <a:gd name="T13" fmla="*/ 81 h 103"/>
                  <a:gd name="T14" fmla="*/ 56 w 72"/>
                  <a:gd name="T15" fmla="*/ 76 h 103"/>
                  <a:gd name="T16" fmla="*/ 61 w 72"/>
                  <a:gd name="T17" fmla="*/ 74 h 103"/>
                  <a:gd name="T18" fmla="*/ 60 w 72"/>
                  <a:gd name="T19" fmla="*/ 81 h 103"/>
                  <a:gd name="T20" fmla="*/ 47 w 72"/>
                  <a:gd name="T21" fmla="*/ 64 h 103"/>
                  <a:gd name="T22" fmla="*/ 55 w 72"/>
                  <a:gd name="T23" fmla="*/ 64 h 103"/>
                  <a:gd name="T24" fmla="*/ 53 w 72"/>
                  <a:gd name="T25" fmla="*/ 64 h 103"/>
                  <a:gd name="T26" fmla="*/ 49 w 72"/>
                  <a:gd name="T27" fmla="*/ 67 h 103"/>
                  <a:gd name="T28" fmla="*/ 60 w 72"/>
                  <a:gd name="T29" fmla="*/ 56 h 103"/>
                  <a:gd name="T30" fmla="*/ 61 w 72"/>
                  <a:gd name="T31" fmla="*/ 51 h 103"/>
                  <a:gd name="T32" fmla="*/ 66 w 72"/>
                  <a:gd name="T33" fmla="*/ 51 h 103"/>
                  <a:gd name="T34" fmla="*/ 7 w 72"/>
                  <a:gd name="T35" fmla="*/ 49 h 103"/>
                  <a:gd name="T36" fmla="*/ 3 w 72"/>
                  <a:gd name="T37" fmla="*/ 42 h 103"/>
                  <a:gd name="T38" fmla="*/ 7 w 72"/>
                  <a:gd name="T39" fmla="*/ 49 h 103"/>
                  <a:gd name="T40" fmla="*/ 54 w 72"/>
                  <a:gd name="T41" fmla="*/ 41 h 103"/>
                  <a:gd name="T42" fmla="*/ 58 w 72"/>
                  <a:gd name="T43" fmla="*/ 36 h 103"/>
                  <a:gd name="T44" fmla="*/ 60 w 72"/>
                  <a:gd name="T45" fmla="*/ 43 h 103"/>
                  <a:gd name="T46" fmla="*/ 2 w 72"/>
                  <a:gd name="T47" fmla="*/ 33 h 103"/>
                  <a:gd name="T48" fmla="*/ 0 w 72"/>
                  <a:gd name="T49" fmla="*/ 27 h 103"/>
                  <a:gd name="T50" fmla="*/ 6 w 72"/>
                  <a:gd name="T51" fmla="*/ 28 h 103"/>
                  <a:gd name="T52" fmla="*/ 6 w 72"/>
                  <a:gd name="T53" fmla="*/ 29 h 103"/>
                  <a:gd name="T54" fmla="*/ 2 w 72"/>
                  <a:gd name="T55" fmla="*/ 33 h 103"/>
                  <a:gd name="T56" fmla="*/ 47 w 72"/>
                  <a:gd name="T57" fmla="*/ 25 h 103"/>
                  <a:gd name="T58" fmla="*/ 49 w 72"/>
                  <a:gd name="T59" fmla="*/ 19 h 103"/>
                  <a:gd name="T60" fmla="*/ 53 w 72"/>
                  <a:gd name="T61" fmla="*/ 26 h 103"/>
                  <a:gd name="T62" fmla="*/ 15 w 72"/>
                  <a:gd name="T63" fmla="*/ 26 h 103"/>
                  <a:gd name="T64" fmla="*/ 15 w 72"/>
                  <a:gd name="T65" fmla="*/ 18 h 103"/>
                  <a:gd name="T66" fmla="*/ 21 w 72"/>
                  <a:gd name="T67" fmla="*/ 20 h 103"/>
                  <a:gd name="T68" fmla="*/ 18 w 72"/>
                  <a:gd name="T69" fmla="*/ 23 h 103"/>
                  <a:gd name="T70" fmla="*/ 44 w 72"/>
                  <a:gd name="T71" fmla="*/ 20 h 103"/>
                  <a:gd name="T72" fmla="*/ 38 w 72"/>
                  <a:gd name="T73" fmla="*/ 17 h 103"/>
                  <a:gd name="T74" fmla="*/ 44 w 72"/>
                  <a:gd name="T75" fmla="*/ 13 h 103"/>
                  <a:gd name="T76" fmla="*/ 44 w 72"/>
                  <a:gd name="T77" fmla="*/ 16 h 103"/>
                  <a:gd name="T78" fmla="*/ 44 w 72"/>
                  <a:gd name="T79" fmla="*/ 20 h 103"/>
                  <a:gd name="T80" fmla="*/ 21 w 72"/>
                  <a:gd name="T81" fmla="*/ 7 h 103"/>
                  <a:gd name="T82" fmla="*/ 24 w 72"/>
                  <a:gd name="T83" fmla="*/ 3 h 103"/>
                  <a:gd name="T84" fmla="*/ 29 w 72"/>
                  <a:gd name="T85" fmla="*/ 6 h 103"/>
                  <a:gd name="T86" fmla="*/ 37 w 72"/>
                  <a:gd name="T87" fmla="*/ 7 h 103"/>
                  <a:gd name="T88" fmla="*/ 32 w 72"/>
                  <a:gd name="T89" fmla="*/ 5 h 103"/>
                  <a:gd name="T90" fmla="*/ 32 w 72"/>
                  <a:gd name="T91" fmla="*/ 1 h 103"/>
                  <a:gd name="T92" fmla="*/ 38 w 72"/>
                  <a:gd name="T93" fmla="*/ 3 h 103"/>
                  <a:gd name="T94" fmla="*/ 37 w 72"/>
                  <a:gd name="T95" fmla="*/ 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" h="103">
                    <a:moveTo>
                      <a:pt x="67" y="103"/>
                    </a:moveTo>
                    <a:cubicBezTo>
                      <a:pt x="66" y="101"/>
                      <a:pt x="66" y="99"/>
                      <a:pt x="66" y="98"/>
                    </a:cubicBezTo>
                    <a:cubicBezTo>
                      <a:pt x="66" y="97"/>
                      <a:pt x="66" y="96"/>
                      <a:pt x="67" y="95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71" y="98"/>
                      <a:pt x="72" y="99"/>
                      <a:pt x="72" y="101"/>
                    </a:cubicBezTo>
                    <a:lnTo>
                      <a:pt x="67" y="103"/>
                    </a:lnTo>
                    <a:close/>
                    <a:moveTo>
                      <a:pt x="65" y="93"/>
                    </a:moveTo>
                    <a:cubicBezTo>
                      <a:pt x="63" y="93"/>
                      <a:pt x="61" y="93"/>
                      <a:pt x="60" y="91"/>
                    </a:cubicBezTo>
                    <a:cubicBezTo>
                      <a:pt x="59" y="91"/>
                      <a:pt x="59" y="91"/>
                      <a:pt x="58" y="90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3" y="87"/>
                    </a:cubicBezTo>
                    <a:cubicBezTo>
                      <a:pt x="64" y="87"/>
                      <a:pt x="65" y="88"/>
                      <a:pt x="66" y="88"/>
                    </a:cubicBezTo>
                    <a:lnTo>
                      <a:pt x="65" y="93"/>
                    </a:lnTo>
                    <a:close/>
                    <a:moveTo>
                      <a:pt x="60" y="81"/>
                    </a:moveTo>
                    <a:cubicBezTo>
                      <a:pt x="59" y="80"/>
                      <a:pt x="57" y="79"/>
                      <a:pt x="56" y="77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2" y="75"/>
                      <a:pt x="63" y="76"/>
                      <a:pt x="64" y="77"/>
                    </a:cubicBezTo>
                    <a:lnTo>
                      <a:pt x="60" y="81"/>
                    </a:lnTo>
                    <a:close/>
                    <a:moveTo>
                      <a:pt x="49" y="67"/>
                    </a:moveTo>
                    <a:cubicBezTo>
                      <a:pt x="48" y="66"/>
                      <a:pt x="47" y="65"/>
                      <a:pt x="47" y="64"/>
                    </a:cubicBezTo>
                    <a:cubicBezTo>
                      <a:pt x="47" y="63"/>
                      <a:pt x="48" y="60"/>
                      <a:pt x="53" y="59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lnTo>
                      <a:pt x="49" y="67"/>
                    </a:lnTo>
                    <a:close/>
                    <a:moveTo>
                      <a:pt x="66" y="57"/>
                    </a:moveTo>
                    <a:cubicBezTo>
                      <a:pt x="60" y="56"/>
                      <a:pt x="60" y="56"/>
                      <a:pt x="60" y="56"/>
                    </a:cubicBezTo>
                    <a:cubicBezTo>
                      <a:pt x="61" y="55"/>
                      <a:pt x="61" y="53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3"/>
                      <a:pt x="66" y="55"/>
                      <a:pt x="66" y="57"/>
                    </a:cubicBezTo>
                    <a:close/>
                    <a:moveTo>
                      <a:pt x="7" y="49"/>
                    </a:moveTo>
                    <a:cubicBezTo>
                      <a:pt x="2" y="47"/>
                      <a:pt x="2" y="47"/>
                      <a:pt x="2" y="47"/>
                    </a:cubicBezTo>
                    <a:cubicBezTo>
                      <a:pt x="2" y="45"/>
                      <a:pt x="3" y="44"/>
                      <a:pt x="3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4"/>
                      <a:pt x="8" y="47"/>
                      <a:pt x="7" y="49"/>
                    </a:cubicBezTo>
                    <a:close/>
                    <a:moveTo>
                      <a:pt x="54" y="43"/>
                    </a:moveTo>
                    <a:cubicBezTo>
                      <a:pt x="54" y="43"/>
                      <a:pt x="54" y="42"/>
                      <a:pt x="54" y="41"/>
                    </a:cubicBezTo>
                    <a:cubicBezTo>
                      <a:pt x="54" y="40"/>
                      <a:pt x="54" y="40"/>
                      <a:pt x="54" y="39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9" y="37"/>
                      <a:pt x="60" y="38"/>
                      <a:pt x="60" y="41"/>
                    </a:cubicBezTo>
                    <a:cubicBezTo>
                      <a:pt x="60" y="42"/>
                      <a:pt x="60" y="42"/>
                      <a:pt x="60" y="43"/>
                    </a:cubicBezTo>
                    <a:lnTo>
                      <a:pt x="54" y="43"/>
                    </a:lnTo>
                    <a:close/>
                    <a:moveTo>
                      <a:pt x="2" y="33"/>
                    </a:moveTo>
                    <a:cubicBezTo>
                      <a:pt x="1" y="32"/>
                      <a:pt x="0" y="31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6"/>
                      <a:pt x="1" y="25"/>
                      <a:pt x="1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4" y="31"/>
                      <a:pt x="4" y="31"/>
                      <a:pt x="4" y="31"/>
                    </a:cubicBezTo>
                    <a:lnTo>
                      <a:pt x="2" y="33"/>
                    </a:lnTo>
                    <a:close/>
                    <a:moveTo>
                      <a:pt x="48" y="29"/>
                    </a:moveTo>
                    <a:cubicBezTo>
                      <a:pt x="48" y="28"/>
                      <a:pt x="47" y="26"/>
                      <a:pt x="47" y="25"/>
                    </a:cubicBezTo>
                    <a:cubicBezTo>
                      <a:pt x="46" y="25"/>
                      <a:pt x="47" y="25"/>
                      <a:pt x="47" y="25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20"/>
                      <a:pt x="51" y="21"/>
                      <a:pt x="52" y="23"/>
                    </a:cubicBezTo>
                    <a:cubicBezTo>
                      <a:pt x="52" y="24"/>
                      <a:pt x="53" y="25"/>
                      <a:pt x="53" y="26"/>
                    </a:cubicBezTo>
                    <a:lnTo>
                      <a:pt x="48" y="29"/>
                    </a:lnTo>
                    <a:close/>
                    <a:moveTo>
                      <a:pt x="15" y="26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6" y="17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1"/>
                      <a:pt x="19" y="22"/>
                      <a:pt x="19" y="22"/>
                    </a:cubicBezTo>
                    <a:cubicBezTo>
                      <a:pt x="19" y="23"/>
                      <a:pt x="18" y="23"/>
                      <a:pt x="18" y="23"/>
                    </a:cubicBezTo>
                    <a:cubicBezTo>
                      <a:pt x="17" y="24"/>
                      <a:pt x="16" y="25"/>
                      <a:pt x="15" y="26"/>
                    </a:cubicBezTo>
                    <a:close/>
                    <a:moveTo>
                      <a:pt x="44" y="20"/>
                    </a:move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9"/>
                      <a:pt x="38" y="18"/>
                      <a:pt x="38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7"/>
                      <a:pt x="44" y="17"/>
                      <a:pt x="44" y="18"/>
                    </a:cubicBezTo>
                    <a:cubicBezTo>
                      <a:pt x="44" y="19"/>
                      <a:pt x="44" y="19"/>
                      <a:pt x="44" y="20"/>
                    </a:cubicBezTo>
                    <a:close/>
                    <a:moveTo>
                      <a:pt x="25" y="11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6"/>
                      <a:pt x="23" y="5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8"/>
                      <a:pt x="27" y="10"/>
                      <a:pt x="25" y="11"/>
                    </a:cubicBezTo>
                    <a:close/>
                    <a:moveTo>
                      <a:pt x="37" y="7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1"/>
                      <a:pt x="38" y="2"/>
                      <a:pt x="38" y="3"/>
                    </a:cubicBezTo>
                    <a:cubicBezTo>
                      <a:pt x="38" y="4"/>
                      <a:pt x="38" y="5"/>
                      <a:pt x="38" y="6"/>
                    </a:cubicBezTo>
                    <a:cubicBezTo>
                      <a:pt x="38" y="6"/>
                      <a:pt x="38" y="7"/>
                      <a:pt x="37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îşḻîďé"/>
              <p:cNvSpPr/>
              <p:nvPr/>
            </p:nvSpPr>
            <p:spPr bwMode="auto">
              <a:xfrm>
                <a:off x="5181600" y="4926013"/>
                <a:ext cx="273050" cy="385763"/>
              </a:xfrm>
              <a:custGeom>
                <a:avLst/>
                <a:gdLst>
                  <a:gd name="T0" fmla="*/ 123 w 127"/>
                  <a:gd name="T1" fmla="*/ 179 h 180"/>
                  <a:gd name="T2" fmla="*/ 127 w 127"/>
                  <a:gd name="T3" fmla="*/ 175 h 180"/>
                  <a:gd name="T4" fmla="*/ 112 w 127"/>
                  <a:gd name="T5" fmla="*/ 178 h 180"/>
                  <a:gd name="T6" fmla="*/ 107 w 127"/>
                  <a:gd name="T7" fmla="*/ 171 h 180"/>
                  <a:gd name="T8" fmla="*/ 112 w 127"/>
                  <a:gd name="T9" fmla="*/ 178 h 180"/>
                  <a:gd name="T10" fmla="*/ 95 w 127"/>
                  <a:gd name="T11" fmla="*/ 165 h 180"/>
                  <a:gd name="T12" fmla="*/ 102 w 127"/>
                  <a:gd name="T13" fmla="*/ 166 h 180"/>
                  <a:gd name="T14" fmla="*/ 89 w 127"/>
                  <a:gd name="T15" fmla="*/ 160 h 180"/>
                  <a:gd name="T16" fmla="*/ 87 w 127"/>
                  <a:gd name="T17" fmla="*/ 152 h 180"/>
                  <a:gd name="T18" fmla="*/ 89 w 127"/>
                  <a:gd name="T19" fmla="*/ 160 h 180"/>
                  <a:gd name="T20" fmla="*/ 82 w 127"/>
                  <a:gd name="T21" fmla="*/ 142 h 180"/>
                  <a:gd name="T22" fmla="*/ 90 w 127"/>
                  <a:gd name="T23" fmla="*/ 143 h 180"/>
                  <a:gd name="T24" fmla="*/ 74 w 127"/>
                  <a:gd name="T25" fmla="*/ 134 h 180"/>
                  <a:gd name="T26" fmla="*/ 70 w 127"/>
                  <a:gd name="T27" fmla="*/ 130 h 180"/>
                  <a:gd name="T28" fmla="*/ 76 w 127"/>
                  <a:gd name="T29" fmla="*/ 130 h 180"/>
                  <a:gd name="T30" fmla="*/ 75 w 127"/>
                  <a:gd name="T31" fmla="*/ 128 h 180"/>
                  <a:gd name="T32" fmla="*/ 74 w 127"/>
                  <a:gd name="T33" fmla="*/ 134 h 180"/>
                  <a:gd name="T34" fmla="*/ 79 w 127"/>
                  <a:gd name="T35" fmla="*/ 118 h 180"/>
                  <a:gd name="T36" fmla="*/ 71 w 127"/>
                  <a:gd name="T37" fmla="*/ 118 h 180"/>
                  <a:gd name="T38" fmla="*/ 75 w 127"/>
                  <a:gd name="T39" fmla="*/ 114 h 180"/>
                  <a:gd name="T40" fmla="*/ 79 w 127"/>
                  <a:gd name="T41" fmla="*/ 115 h 180"/>
                  <a:gd name="T42" fmla="*/ 80 w 127"/>
                  <a:gd name="T43" fmla="*/ 113 h 180"/>
                  <a:gd name="T44" fmla="*/ 83 w 127"/>
                  <a:gd name="T45" fmla="*/ 119 h 180"/>
                  <a:gd name="T46" fmla="*/ 71 w 127"/>
                  <a:gd name="T47" fmla="*/ 105 h 180"/>
                  <a:gd name="T48" fmla="*/ 72 w 127"/>
                  <a:gd name="T49" fmla="*/ 98 h 180"/>
                  <a:gd name="T50" fmla="*/ 71 w 127"/>
                  <a:gd name="T51" fmla="*/ 105 h 180"/>
                  <a:gd name="T52" fmla="*/ 60 w 127"/>
                  <a:gd name="T53" fmla="*/ 94 h 180"/>
                  <a:gd name="T54" fmla="*/ 61 w 127"/>
                  <a:gd name="T55" fmla="*/ 87 h 180"/>
                  <a:gd name="T56" fmla="*/ 66 w 127"/>
                  <a:gd name="T57" fmla="*/ 91 h 180"/>
                  <a:gd name="T58" fmla="*/ 60 w 127"/>
                  <a:gd name="T59" fmla="*/ 82 h 180"/>
                  <a:gd name="T60" fmla="*/ 57 w 127"/>
                  <a:gd name="T61" fmla="*/ 77 h 180"/>
                  <a:gd name="T62" fmla="*/ 63 w 127"/>
                  <a:gd name="T63" fmla="*/ 77 h 180"/>
                  <a:gd name="T64" fmla="*/ 60 w 127"/>
                  <a:gd name="T65" fmla="*/ 82 h 180"/>
                  <a:gd name="T66" fmla="*/ 47 w 127"/>
                  <a:gd name="T67" fmla="*/ 66 h 180"/>
                  <a:gd name="T68" fmla="*/ 52 w 127"/>
                  <a:gd name="T69" fmla="*/ 62 h 180"/>
                  <a:gd name="T70" fmla="*/ 54 w 127"/>
                  <a:gd name="T71" fmla="*/ 68 h 180"/>
                  <a:gd name="T72" fmla="*/ 42 w 127"/>
                  <a:gd name="T73" fmla="*/ 54 h 180"/>
                  <a:gd name="T74" fmla="*/ 43 w 127"/>
                  <a:gd name="T75" fmla="*/ 45 h 180"/>
                  <a:gd name="T76" fmla="*/ 42 w 127"/>
                  <a:gd name="T77" fmla="*/ 54 h 180"/>
                  <a:gd name="T78" fmla="*/ 35 w 127"/>
                  <a:gd name="T79" fmla="*/ 38 h 180"/>
                  <a:gd name="T80" fmla="*/ 35 w 127"/>
                  <a:gd name="T81" fmla="*/ 34 h 180"/>
                  <a:gd name="T82" fmla="*/ 40 w 127"/>
                  <a:gd name="T83" fmla="*/ 31 h 180"/>
                  <a:gd name="T84" fmla="*/ 41 w 127"/>
                  <a:gd name="T85" fmla="*/ 35 h 180"/>
                  <a:gd name="T86" fmla="*/ 41 w 127"/>
                  <a:gd name="T87" fmla="*/ 38 h 180"/>
                  <a:gd name="T88" fmla="*/ 28 w 127"/>
                  <a:gd name="T89" fmla="*/ 22 h 180"/>
                  <a:gd name="T90" fmla="*/ 32 w 127"/>
                  <a:gd name="T91" fmla="*/ 16 h 180"/>
                  <a:gd name="T92" fmla="*/ 34 w 127"/>
                  <a:gd name="T93" fmla="*/ 22 h 180"/>
                  <a:gd name="T94" fmla="*/ 5 w 127"/>
                  <a:gd name="T95" fmla="*/ 17 h 180"/>
                  <a:gd name="T96" fmla="*/ 2 w 127"/>
                  <a:gd name="T97" fmla="*/ 10 h 180"/>
                  <a:gd name="T98" fmla="*/ 5 w 127"/>
                  <a:gd name="T99" fmla="*/ 17 h 180"/>
                  <a:gd name="T100" fmla="*/ 8 w 127"/>
                  <a:gd name="T101" fmla="*/ 10 h 180"/>
                  <a:gd name="T102" fmla="*/ 14 w 127"/>
                  <a:gd name="T103" fmla="*/ 10 h 180"/>
                  <a:gd name="T104" fmla="*/ 15 w 127"/>
                  <a:gd name="T105" fmla="*/ 16 h 180"/>
                  <a:gd name="T106" fmla="*/ 23 w 127"/>
                  <a:gd name="T107" fmla="*/ 6 h 180"/>
                  <a:gd name="T108" fmla="*/ 23 w 127"/>
                  <a:gd name="T109" fmla="*/ 5 h 180"/>
                  <a:gd name="T110" fmla="*/ 23 w 127"/>
                  <a:gd name="T111" fmla="*/ 0 h 180"/>
                  <a:gd name="T112" fmla="*/ 28 w 127"/>
                  <a:gd name="T113" fmla="*/ 5 h 180"/>
                  <a:gd name="T114" fmla="*/ 23 w 127"/>
                  <a:gd name="T115" fmla="*/ 5 h 180"/>
                  <a:gd name="T116" fmla="*/ 23 w 127"/>
                  <a:gd name="T117" fmla="*/ 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80">
                    <a:moveTo>
                      <a:pt x="125" y="180"/>
                    </a:moveTo>
                    <a:cubicBezTo>
                      <a:pt x="124" y="180"/>
                      <a:pt x="124" y="180"/>
                      <a:pt x="123" y="179"/>
                    </a:cubicBezTo>
                    <a:cubicBezTo>
                      <a:pt x="125" y="174"/>
                      <a:pt x="125" y="174"/>
                      <a:pt x="125" y="174"/>
                    </a:cubicBezTo>
                    <a:cubicBezTo>
                      <a:pt x="126" y="174"/>
                      <a:pt x="127" y="174"/>
                      <a:pt x="127" y="175"/>
                    </a:cubicBezTo>
                    <a:lnTo>
                      <a:pt x="125" y="180"/>
                    </a:lnTo>
                    <a:close/>
                    <a:moveTo>
                      <a:pt x="112" y="178"/>
                    </a:moveTo>
                    <a:cubicBezTo>
                      <a:pt x="110" y="178"/>
                      <a:pt x="108" y="177"/>
                      <a:pt x="106" y="177"/>
                    </a:cubicBezTo>
                    <a:cubicBezTo>
                      <a:pt x="107" y="171"/>
                      <a:pt x="107" y="171"/>
                      <a:pt x="107" y="171"/>
                    </a:cubicBezTo>
                    <a:cubicBezTo>
                      <a:pt x="109" y="172"/>
                      <a:pt x="111" y="172"/>
                      <a:pt x="112" y="172"/>
                    </a:cubicBezTo>
                    <a:lnTo>
                      <a:pt x="112" y="178"/>
                    </a:lnTo>
                    <a:close/>
                    <a:moveTo>
                      <a:pt x="96" y="167"/>
                    </a:moveTo>
                    <a:cubicBezTo>
                      <a:pt x="96" y="165"/>
                      <a:pt x="95" y="165"/>
                      <a:pt x="95" y="165"/>
                    </a:cubicBezTo>
                    <a:cubicBezTo>
                      <a:pt x="96" y="159"/>
                      <a:pt x="96" y="159"/>
                      <a:pt x="96" y="159"/>
                    </a:cubicBezTo>
                    <a:cubicBezTo>
                      <a:pt x="100" y="160"/>
                      <a:pt x="101" y="164"/>
                      <a:pt x="102" y="166"/>
                    </a:cubicBezTo>
                    <a:lnTo>
                      <a:pt x="96" y="167"/>
                    </a:lnTo>
                    <a:close/>
                    <a:moveTo>
                      <a:pt x="89" y="160"/>
                    </a:moveTo>
                    <a:cubicBezTo>
                      <a:pt x="83" y="160"/>
                      <a:pt x="83" y="160"/>
                      <a:pt x="83" y="160"/>
                    </a:cubicBezTo>
                    <a:cubicBezTo>
                      <a:pt x="83" y="156"/>
                      <a:pt x="84" y="154"/>
                      <a:pt x="87" y="152"/>
                    </a:cubicBezTo>
                    <a:cubicBezTo>
                      <a:pt x="90" y="157"/>
                      <a:pt x="90" y="157"/>
                      <a:pt x="90" y="157"/>
                    </a:cubicBezTo>
                    <a:cubicBezTo>
                      <a:pt x="89" y="158"/>
                      <a:pt x="89" y="158"/>
                      <a:pt x="89" y="160"/>
                    </a:cubicBezTo>
                    <a:close/>
                    <a:moveTo>
                      <a:pt x="85" y="147"/>
                    </a:moveTo>
                    <a:cubicBezTo>
                      <a:pt x="84" y="145"/>
                      <a:pt x="83" y="143"/>
                      <a:pt x="82" y="142"/>
                    </a:cubicBezTo>
                    <a:cubicBezTo>
                      <a:pt x="87" y="138"/>
                      <a:pt x="87" y="138"/>
                      <a:pt x="87" y="138"/>
                    </a:cubicBezTo>
                    <a:cubicBezTo>
                      <a:pt x="88" y="140"/>
                      <a:pt x="89" y="142"/>
                      <a:pt x="90" y="143"/>
                    </a:cubicBezTo>
                    <a:lnTo>
                      <a:pt x="85" y="147"/>
                    </a:lnTo>
                    <a:close/>
                    <a:moveTo>
                      <a:pt x="74" y="134"/>
                    </a:moveTo>
                    <a:cubicBezTo>
                      <a:pt x="73" y="134"/>
                      <a:pt x="73" y="133"/>
                      <a:pt x="72" y="133"/>
                    </a:cubicBezTo>
                    <a:cubicBezTo>
                      <a:pt x="71" y="133"/>
                      <a:pt x="70" y="131"/>
                      <a:pt x="70" y="130"/>
                    </a:cubicBezTo>
                    <a:cubicBezTo>
                      <a:pt x="70" y="128"/>
                      <a:pt x="71" y="127"/>
                      <a:pt x="72" y="126"/>
                    </a:cubicBezTo>
                    <a:cubicBezTo>
                      <a:pt x="76" y="130"/>
                      <a:pt x="76" y="130"/>
                      <a:pt x="76" y="130"/>
                    </a:cubicBezTo>
                    <a:cubicBezTo>
                      <a:pt x="76" y="130"/>
                      <a:pt x="76" y="130"/>
                      <a:pt x="76" y="130"/>
                    </a:cubicBezTo>
                    <a:cubicBezTo>
                      <a:pt x="76" y="129"/>
                      <a:pt x="75" y="128"/>
                      <a:pt x="75" y="128"/>
                    </a:cubicBezTo>
                    <a:cubicBezTo>
                      <a:pt x="75" y="128"/>
                      <a:pt x="76" y="129"/>
                      <a:pt x="78" y="130"/>
                    </a:cubicBezTo>
                    <a:lnTo>
                      <a:pt x="74" y="134"/>
                    </a:lnTo>
                    <a:close/>
                    <a:moveTo>
                      <a:pt x="82" y="120"/>
                    </a:moveTo>
                    <a:cubicBezTo>
                      <a:pt x="79" y="118"/>
                      <a:pt x="79" y="118"/>
                      <a:pt x="79" y="118"/>
                    </a:cubicBezTo>
                    <a:cubicBezTo>
                      <a:pt x="77" y="120"/>
                      <a:pt x="74" y="120"/>
                      <a:pt x="72" y="119"/>
                    </a:cubicBezTo>
                    <a:cubicBezTo>
                      <a:pt x="71" y="119"/>
                      <a:pt x="71" y="118"/>
                      <a:pt x="71" y="118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9" y="115"/>
                      <a:pt x="79" y="115"/>
                      <a:pt x="79" y="115"/>
                    </a:cubicBezTo>
                    <a:cubicBezTo>
                      <a:pt x="79" y="115"/>
                      <a:pt x="79" y="115"/>
                      <a:pt x="79" y="115"/>
                    </a:cubicBezTo>
                    <a:cubicBezTo>
                      <a:pt x="79" y="115"/>
                      <a:pt x="80" y="114"/>
                      <a:pt x="80" y="113"/>
                    </a:cubicBezTo>
                    <a:cubicBezTo>
                      <a:pt x="85" y="114"/>
                      <a:pt x="85" y="114"/>
                      <a:pt x="85" y="114"/>
                    </a:cubicBezTo>
                    <a:cubicBezTo>
                      <a:pt x="85" y="116"/>
                      <a:pt x="84" y="118"/>
                      <a:pt x="83" y="119"/>
                    </a:cubicBezTo>
                    <a:cubicBezTo>
                      <a:pt x="83" y="119"/>
                      <a:pt x="83" y="120"/>
                      <a:pt x="82" y="120"/>
                    </a:cubicBezTo>
                    <a:close/>
                    <a:moveTo>
                      <a:pt x="71" y="105"/>
                    </a:moveTo>
                    <a:cubicBezTo>
                      <a:pt x="71" y="104"/>
                      <a:pt x="71" y="104"/>
                      <a:pt x="70" y="103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76" y="99"/>
                      <a:pt x="77" y="103"/>
                      <a:pt x="77" y="104"/>
                    </a:cubicBezTo>
                    <a:lnTo>
                      <a:pt x="71" y="105"/>
                    </a:lnTo>
                    <a:close/>
                    <a:moveTo>
                      <a:pt x="61" y="95"/>
                    </a:moveTo>
                    <a:cubicBezTo>
                      <a:pt x="61" y="95"/>
                      <a:pt x="60" y="94"/>
                      <a:pt x="60" y="94"/>
                    </a:cubicBezTo>
                    <a:cubicBezTo>
                      <a:pt x="59" y="93"/>
                      <a:pt x="58" y="92"/>
                      <a:pt x="57" y="91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2" y="88"/>
                      <a:pt x="63" y="89"/>
                      <a:pt x="64" y="89"/>
                    </a:cubicBezTo>
                    <a:cubicBezTo>
                      <a:pt x="64" y="90"/>
                      <a:pt x="65" y="91"/>
                      <a:pt x="66" y="91"/>
                    </a:cubicBezTo>
                    <a:lnTo>
                      <a:pt x="61" y="95"/>
                    </a:lnTo>
                    <a:close/>
                    <a:moveTo>
                      <a:pt x="60" y="82"/>
                    </a:move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7"/>
                      <a:pt x="57" y="77"/>
                      <a:pt x="57" y="77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3" y="74"/>
                      <a:pt x="63" y="75"/>
                      <a:pt x="63" y="77"/>
                    </a:cubicBezTo>
                    <a:cubicBezTo>
                      <a:pt x="63" y="78"/>
                      <a:pt x="63" y="79"/>
                      <a:pt x="61" y="81"/>
                    </a:cubicBezTo>
                    <a:cubicBezTo>
                      <a:pt x="61" y="81"/>
                      <a:pt x="61" y="81"/>
                      <a:pt x="60" y="82"/>
                    </a:cubicBezTo>
                    <a:close/>
                    <a:moveTo>
                      <a:pt x="48" y="69"/>
                    </a:moveTo>
                    <a:cubicBezTo>
                      <a:pt x="48" y="68"/>
                      <a:pt x="47" y="68"/>
                      <a:pt x="47" y="66"/>
                    </a:cubicBezTo>
                    <a:cubicBezTo>
                      <a:pt x="47" y="66"/>
                      <a:pt x="47" y="65"/>
                      <a:pt x="47" y="6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3" y="63"/>
                      <a:pt x="53" y="64"/>
                      <a:pt x="53" y="66"/>
                    </a:cubicBezTo>
                    <a:cubicBezTo>
                      <a:pt x="53" y="67"/>
                      <a:pt x="53" y="67"/>
                      <a:pt x="54" y="68"/>
                    </a:cubicBezTo>
                    <a:lnTo>
                      <a:pt x="48" y="69"/>
                    </a:lnTo>
                    <a:close/>
                    <a:moveTo>
                      <a:pt x="42" y="54"/>
                    </a:moveTo>
                    <a:cubicBezTo>
                      <a:pt x="41" y="52"/>
                      <a:pt x="40" y="51"/>
                      <a:pt x="39" y="50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5" y="47"/>
                      <a:pt x="47" y="50"/>
                      <a:pt x="47" y="51"/>
                    </a:cubicBezTo>
                    <a:lnTo>
                      <a:pt x="42" y="54"/>
                    </a:lnTo>
                    <a:close/>
                    <a:moveTo>
                      <a:pt x="41" y="38"/>
                    </a:move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6"/>
                      <a:pt x="35" y="36"/>
                      <a:pt x="35" y="35"/>
                    </a:cubicBezTo>
                    <a:cubicBezTo>
                      <a:pt x="35" y="35"/>
                      <a:pt x="35" y="34"/>
                      <a:pt x="35" y="34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2"/>
                      <a:pt x="41" y="33"/>
                      <a:pt x="41" y="34"/>
                    </a:cubicBezTo>
                    <a:cubicBezTo>
                      <a:pt x="41" y="34"/>
                      <a:pt x="41" y="35"/>
                      <a:pt x="41" y="35"/>
                    </a:cubicBezTo>
                    <a:cubicBezTo>
                      <a:pt x="41" y="36"/>
                      <a:pt x="41" y="37"/>
                      <a:pt x="41" y="37"/>
                    </a:cubicBezTo>
                    <a:lnTo>
                      <a:pt x="41" y="38"/>
                    </a:lnTo>
                    <a:close/>
                    <a:moveTo>
                      <a:pt x="28" y="23"/>
                    </a:move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1"/>
                      <a:pt x="27" y="19"/>
                      <a:pt x="26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7"/>
                      <a:pt x="33" y="19"/>
                      <a:pt x="33" y="20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28" y="23"/>
                    </a:lnTo>
                    <a:close/>
                    <a:moveTo>
                      <a:pt x="5" y="17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1" y="13"/>
                      <a:pt x="2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5"/>
                      <a:pt x="5" y="17"/>
                      <a:pt x="5" y="17"/>
                    </a:cubicBezTo>
                    <a:close/>
                    <a:moveTo>
                      <a:pt x="14" y="16"/>
                    </a:moveTo>
                    <a:cubicBezTo>
                      <a:pt x="12" y="16"/>
                      <a:pt x="9" y="15"/>
                      <a:pt x="8" y="10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lose/>
                    <a:moveTo>
                      <a:pt x="23" y="6"/>
                    </a:moveTo>
                    <a:cubicBezTo>
                      <a:pt x="22" y="6"/>
                      <a:pt x="22" y="6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0"/>
                      <a:pt x="22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1"/>
                      <a:pt x="28" y="4"/>
                      <a:pt x="28" y="5"/>
                    </a:cubicBezTo>
                    <a:lnTo>
                      <a:pt x="23" y="6"/>
                    </a:lnTo>
                    <a:close/>
                    <a:moveTo>
                      <a:pt x="23" y="5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7" name="íṡḷîḋê"/>
              <p:cNvSpPr/>
              <p:nvPr/>
            </p:nvSpPr>
            <p:spPr bwMode="auto">
              <a:xfrm>
                <a:off x="5724525" y="5033963"/>
                <a:ext cx="425450" cy="863600"/>
              </a:xfrm>
              <a:custGeom>
                <a:avLst/>
                <a:gdLst>
                  <a:gd name="T0" fmla="*/ 148 w 198"/>
                  <a:gd name="T1" fmla="*/ 388 h 403"/>
                  <a:gd name="T2" fmla="*/ 159 w 198"/>
                  <a:gd name="T3" fmla="*/ 383 h 403"/>
                  <a:gd name="T4" fmla="*/ 174 w 198"/>
                  <a:gd name="T5" fmla="*/ 372 h 403"/>
                  <a:gd name="T6" fmla="*/ 188 w 198"/>
                  <a:gd name="T7" fmla="*/ 377 h 403"/>
                  <a:gd name="T8" fmla="*/ 194 w 198"/>
                  <a:gd name="T9" fmla="*/ 354 h 403"/>
                  <a:gd name="T10" fmla="*/ 192 w 198"/>
                  <a:gd name="T11" fmla="*/ 342 h 403"/>
                  <a:gd name="T12" fmla="*/ 192 w 198"/>
                  <a:gd name="T13" fmla="*/ 343 h 403"/>
                  <a:gd name="T14" fmla="*/ 172 w 198"/>
                  <a:gd name="T15" fmla="*/ 330 h 403"/>
                  <a:gd name="T16" fmla="*/ 183 w 198"/>
                  <a:gd name="T17" fmla="*/ 329 h 403"/>
                  <a:gd name="T18" fmla="*/ 157 w 198"/>
                  <a:gd name="T19" fmla="*/ 327 h 403"/>
                  <a:gd name="T20" fmla="*/ 161 w 198"/>
                  <a:gd name="T21" fmla="*/ 323 h 403"/>
                  <a:gd name="T22" fmla="*/ 120 w 198"/>
                  <a:gd name="T23" fmla="*/ 320 h 403"/>
                  <a:gd name="T24" fmla="*/ 144 w 198"/>
                  <a:gd name="T25" fmla="*/ 323 h 403"/>
                  <a:gd name="T26" fmla="*/ 116 w 198"/>
                  <a:gd name="T27" fmla="*/ 313 h 403"/>
                  <a:gd name="T28" fmla="*/ 121 w 198"/>
                  <a:gd name="T29" fmla="*/ 315 h 403"/>
                  <a:gd name="T30" fmla="*/ 67 w 198"/>
                  <a:gd name="T31" fmla="*/ 300 h 403"/>
                  <a:gd name="T32" fmla="*/ 91 w 198"/>
                  <a:gd name="T33" fmla="*/ 294 h 403"/>
                  <a:gd name="T34" fmla="*/ 80 w 198"/>
                  <a:gd name="T35" fmla="*/ 286 h 403"/>
                  <a:gd name="T36" fmla="*/ 62 w 198"/>
                  <a:gd name="T37" fmla="*/ 279 h 403"/>
                  <a:gd name="T38" fmla="*/ 64 w 198"/>
                  <a:gd name="T39" fmla="*/ 265 h 403"/>
                  <a:gd name="T40" fmla="*/ 69 w 198"/>
                  <a:gd name="T41" fmla="*/ 250 h 403"/>
                  <a:gd name="T42" fmla="*/ 69 w 198"/>
                  <a:gd name="T43" fmla="*/ 232 h 403"/>
                  <a:gd name="T44" fmla="*/ 80 w 198"/>
                  <a:gd name="T45" fmla="*/ 220 h 403"/>
                  <a:gd name="T46" fmla="*/ 75 w 198"/>
                  <a:gd name="T47" fmla="*/ 209 h 403"/>
                  <a:gd name="T48" fmla="*/ 86 w 198"/>
                  <a:gd name="T49" fmla="*/ 215 h 403"/>
                  <a:gd name="T50" fmla="*/ 86 w 198"/>
                  <a:gd name="T51" fmla="*/ 216 h 403"/>
                  <a:gd name="T52" fmla="*/ 72 w 198"/>
                  <a:gd name="T53" fmla="*/ 198 h 403"/>
                  <a:gd name="T54" fmla="*/ 61 w 198"/>
                  <a:gd name="T55" fmla="*/ 194 h 403"/>
                  <a:gd name="T56" fmla="*/ 54 w 198"/>
                  <a:gd name="T57" fmla="*/ 177 h 403"/>
                  <a:gd name="T58" fmla="*/ 56 w 198"/>
                  <a:gd name="T59" fmla="*/ 161 h 403"/>
                  <a:gd name="T60" fmla="*/ 62 w 198"/>
                  <a:gd name="T61" fmla="*/ 144 h 403"/>
                  <a:gd name="T62" fmla="*/ 69 w 198"/>
                  <a:gd name="T63" fmla="*/ 134 h 403"/>
                  <a:gd name="T64" fmla="*/ 76 w 198"/>
                  <a:gd name="T65" fmla="*/ 120 h 403"/>
                  <a:gd name="T66" fmla="*/ 72 w 198"/>
                  <a:gd name="T67" fmla="*/ 104 h 403"/>
                  <a:gd name="T68" fmla="*/ 74 w 198"/>
                  <a:gd name="T69" fmla="*/ 108 h 403"/>
                  <a:gd name="T70" fmla="*/ 30 w 198"/>
                  <a:gd name="T71" fmla="*/ 100 h 403"/>
                  <a:gd name="T72" fmla="*/ 47 w 198"/>
                  <a:gd name="T73" fmla="*/ 98 h 403"/>
                  <a:gd name="T74" fmla="*/ 60 w 198"/>
                  <a:gd name="T75" fmla="*/ 91 h 403"/>
                  <a:gd name="T76" fmla="*/ 8 w 198"/>
                  <a:gd name="T77" fmla="*/ 90 h 403"/>
                  <a:gd name="T78" fmla="*/ 4 w 198"/>
                  <a:gd name="T79" fmla="*/ 77 h 403"/>
                  <a:gd name="T80" fmla="*/ 9 w 198"/>
                  <a:gd name="T81" fmla="*/ 62 h 403"/>
                  <a:gd name="T82" fmla="*/ 1 w 198"/>
                  <a:gd name="T83" fmla="*/ 53 h 403"/>
                  <a:gd name="T84" fmla="*/ 7 w 198"/>
                  <a:gd name="T85" fmla="*/ 53 h 403"/>
                  <a:gd name="T86" fmla="*/ 44 w 198"/>
                  <a:gd name="T87" fmla="*/ 41 h 403"/>
                  <a:gd name="T88" fmla="*/ 44 w 198"/>
                  <a:gd name="T89" fmla="*/ 41 h 403"/>
                  <a:gd name="T90" fmla="*/ 96 w 198"/>
                  <a:gd name="T91" fmla="*/ 39 h 403"/>
                  <a:gd name="T92" fmla="*/ 109 w 198"/>
                  <a:gd name="T93" fmla="*/ 37 h 403"/>
                  <a:gd name="T94" fmla="*/ 124 w 198"/>
                  <a:gd name="T95" fmla="*/ 29 h 403"/>
                  <a:gd name="T96" fmla="*/ 55 w 198"/>
                  <a:gd name="T97" fmla="*/ 26 h 403"/>
                  <a:gd name="T98" fmla="*/ 29 w 198"/>
                  <a:gd name="T99" fmla="*/ 25 h 403"/>
                  <a:gd name="T100" fmla="*/ 69 w 198"/>
                  <a:gd name="T101" fmla="*/ 29 h 403"/>
                  <a:gd name="T102" fmla="*/ 36 w 198"/>
                  <a:gd name="T103" fmla="*/ 24 h 403"/>
                  <a:gd name="T104" fmla="*/ 135 w 198"/>
                  <a:gd name="T105" fmla="*/ 22 h 403"/>
                  <a:gd name="T106" fmla="*/ 141 w 198"/>
                  <a:gd name="T107" fmla="*/ 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8" h="403">
                    <a:moveTo>
                      <a:pt x="138" y="403"/>
                    </a:moveTo>
                    <a:cubicBezTo>
                      <a:pt x="133" y="400"/>
                      <a:pt x="133" y="400"/>
                      <a:pt x="133" y="400"/>
                    </a:cubicBezTo>
                    <a:cubicBezTo>
                      <a:pt x="133" y="400"/>
                      <a:pt x="135" y="398"/>
                      <a:pt x="137" y="395"/>
                    </a:cubicBezTo>
                    <a:cubicBezTo>
                      <a:pt x="142" y="398"/>
                      <a:pt x="142" y="398"/>
                      <a:pt x="142" y="398"/>
                    </a:cubicBezTo>
                    <a:cubicBezTo>
                      <a:pt x="140" y="401"/>
                      <a:pt x="138" y="403"/>
                      <a:pt x="138" y="403"/>
                    </a:cubicBezTo>
                    <a:close/>
                    <a:moveTo>
                      <a:pt x="149" y="393"/>
                    </a:moveTo>
                    <a:cubicBezTo>
                      <a:pt x="148" y="388"/>
                      <a:pt x="148" y="388"/>
                      <a:pt x="148" y="388"/>
                    </a:cubicBezTo>
                    <a:cubicBezTo>
                      <a:pt x="148" y="388"/>
                      <a:pt x="148" y="389"/>
                      <a:pt x="148" y="389"/>
                    </a:cubicBezTo>
                    <a:cubicBezTo>
                      <a:pt x="148" y="387"/>
                      <a:pt x="148" y="387"/>
                      <a:pt x="148" y="387"/>
                    </a:cubicBezTo>
                    <a:cubicBezTo>
                      <a:pt x="153" y="385"/>
                      <a:pt x="153" y="385"/>
                      <a:pt x="153" y="385"/>
                    </a:cubicBezTo>
                    <a:cubicBezTo>
                      <a:pt x="153" y="386"/>
                      <a:pt x="153" y="386"/>
                      <a:pt x="153" y="386"/>
                    </a:cubicBezTo>
                    <a:cubicBezTo>
                      <a:pt x="154" y="387"/>
                      <a:pt x="154" y="388"/>
                      <a:pt x="154" y="389"/>
                    </a:cubicBezTo>
                    <a:cubicBezTo>
                      <a:pt x="154" y="391"/>
                      <a:pt x="152" y="393"/>
                      <a:pt x="149" y="393"/>
                    </a:cubicBezTo>
                    <a:close/>
                    <a:moveTo>
                      <a:pt x="159" y="383"/>
                    </a:moveTo>
                    <a:cubicBezTo>
                      <a:pt x="157" y="377"/>
                      <a:pt x="157" y="377"/>
                      <a:pt x="157" y="377"/>
                    </a:cubicBezTo>
                    <a:cubicBezTo>
                      <a:pt x="158" y="377"/>
                      <a:pt x="160" y="376"/>
                      <a:pt x="161" y="375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1"/>
                      <a:pt x="161" y="382"/>
                      <a:pt x="159" y="383"/>
                    </a:cubicBezTo>
                    <a:close/>
                    <a:moveTo>
                      <a:pt x="174" y="380"/>
                    </a:moveTo>
                    <a:cubicBezTo>
                      <a:pt x="174" y="379"/>
                      <a:pt x="172" y="378"/>
                      <a:pt x="171" y="377"/>
                    </a:cubicBezTo>
                    <a:cubicBezTo>
                      <a:pt x="174" y="372"/>
                      <a:pt x="174" y="372"/>
                      <a:pt x="174" y="372"/>
                    </a:cubicBezTo>
                    <a:cubicBezTo>
                      <a:pt x="176" y="373"/>
                      <a:pt x="178" y="375"/>
                      <a:pt x="179" y="377"/>
                    </a:cubicBezTo>
                    <a:lnTo>
                      <a:pt x="174" y="380"/>
                    </a:lnTo>
                    <a:close/>
                    <a:moveTo>
                      <a:pt x="188" y="377"/>
                    </a:moveTo>
                    <a:cubicBezTo>
                      <a:pt x="183" y="374"/>
                      <a:pt x="183" y="374"/>
                      <a:pt x="183" y="374"/>
                    </a:cubicBezTo>
                    <a:cubicBezTo>
                      <a:pt x="184" y="372"/>
                      <a:pt x="185" y="371"/>
                      <a:pt x="185" y="370"/>
                    </a:cubicBezTo>
                    <a:cubicBezTo>
                      <a:pt x="191" y="371"/>
                      <a:pt x="191" y="371"/>
                      <a:pt x="191" y="371"/>
                    </a:cubicBezTo>
                    <a:cubicBezTo>
                      <a:pt x="191" y="373"/>
                      <a:pt x="190" y="375"/>
                      <a:pt x="188" y="377"/>
                    </a:cubicBezTo>
                    <a:close/>
                    <a:moveTo>
                      <a:pt x="194" y="360"/>
                    </a:moveTo>
                    <a:cubicBezTo>
                      <a:pt x="189" y="359"/>
                      <a:pt x="189" y="359"/>
                      <a:pt x="189" y="359"/>
                    </a:cubicBezTo>
                    <a:cubicBezTo>
                      <a:pt x="189" y="359"/>
                      <a:pt x="189" y="359"/>
                      <a:pt x="189" y="359"/>
                    </a:cubicBezTo>
                    <a:cubicBezTo>
                      <a:pt x="189" y="358"/>
                      <a:pt x="189" y="358"/>
                      <a:pt x="188" y="357"/>
                    </a:cubicBezTo>
                    <a:cubicBezTo>
                      <a:pt x="188" y="356"/>
                      <a:pt x="188" y="355"/>
                      <a:pt x="188" y="354"/>
                    </a:cubicBezTo>
                    <a:cubicBezTo>
                      <a:pt x="191" y="353"/>
                      <a:pt x="191" y="353"/>
                      <a:pt x="191" y="353"/>
                    </a:cubicBezTo>
                    <a:cubicBezTo>
                      <a:pt x="194" y="354"/>
                      <a:pt x="194" y="354"/>
                      <a:pt x="194" y="354"/>
                    </a:cubicBezTo>
                    <a:cubicBezTo>
                      <a:pt x="194" y="354"/>
                      <a:pt x="194" y="355"/>
                      <a:pt x="194" y="356"/>
                    </a:cubicBezTo>
                    <a:cubicBezTo>
                      <a:pt x="194" y="357"/>
                      <a:pt x="195" y="358"/>
                      <a:pt x="195" y="359"/>
                    </a:cubicBezTo>
                    <a:cubicBezTo>
                      <a:pt x="195" y="359"/>
                      <a:pt x="194" y="359"/>
                      <a:pt x="194" y="360"/>
                    </a:cubicBezTo>
                    <a:close/>
                    <a:moveTo>
                      <a:pt x="192" y="343"/>
                    </a:moveTo>
                    <a:cubicBezTo>
                      <a:pt x="195" y="343"/>
                      <a:pt x="195" y="343"/>
                      <a:pt x="195" y="343"/>
                    </a:cubicBezTo>
                    <a:cubicBezTo>
                      <a:pt x="192" y="343"/>
                      <a:pt x="192" y="343"/>
                      <a:pt x="192" y="343"/>
                    </a:cubicBezTo>
                    <a:cubicBezTo>
                      <a:pt x="192" y="343"/>
                      <a:pt x="192" y="342"/>
                      <a:pt x="192" y="342"/>
                    </a:cubicBezTo>
                    <a:cubicBezTo>
                      <a:pt x="192" y="342"/>
                      <a:pt x="191" y="340"/>
                      <a:pt x="191" y="339"/>
                    </a:cubicBezTo>
                    <a:cubicBezTo>
                      <a:pt x="190" y="339"/>
                      <a:pt x="190" y="339"/>
                      <a:pt x="190" y="339"/>
                    </a:cubicBezTo>
                    <a:cubicBezTo>
                      <a:pt x="195" y="336"/>
                      <a:pt x="195" y="336"/>
                      <a:pt x="195" y="336"/>
                    </a:cubicBezTo>
                    <a:cubicBezTo>
                      <a:pt x="196" y="337"/>
                      <a:pt x="196" y="337"/>
                      <a:pt x="196" y="337"/>
                    </a:cubicBezTo>
                    <a:cubicBezTo>
                      <a:pt x="197" y="339"/>
                      <a:pt x="198" y="340"/>
                      <a:pt x="198" y="342"/>
                    </a:cubicBezTo>
                    <a:cubicBezTo>
                      <a:pt x="198" y="343"/>
                      <a:pt x="198" y="343"/>
                      <a:pt x="198" y="343"/>
                    </a:cubicBezTo>
                    <a:lnTo>
                      <a:pt x="192" y="343"/>
                    </a:lnTo>
                    <a:close/>
                    <a:moveTo>
                      <a:pt x="131" y="331"/>
                    </a:moveTo>
                    <a:cubicBezTo>
                      <a:pt x="130" y="330"/>
                      <a:pt x="128" y="329"/>
                      <a:pt x="128" y="326"/>
                    </a:cubicBezTo>
                    <a:cubicBezTo>
                      <a:pt x="128" y="326"/>
                      <a:pt x="128" y="325"/>
                      <a:pt x="127" y="325"/>
                    </a:cubicBezTo>
                    <a:cubicBezTo>
                      <a:pt x="132" y="321"/>
                      <a:pt x="132" y="321"/>
                      <a:pt x="132" y="321"/>
                    </a:cubicBezTo>
                    <a:cubicBezTo>
                      <a:pt x="133" y="322"/>
                      <a:pt x="133" y="324"/>
                      <a:pt x="134" y="325"/>
                    </a:cubicBezTo>
                    <a:lnTo>
                      <a:pt x="131" y="331"/>
                    </a:lnTo>
                    <a:close/>
                    <a:moveTo>
                      <a:pt x="172" y="330"/>
                    </a:moveTo>
                    <a:cubicBezTo>
                      <a:pt x="168" y="326"/>
                      <a:pt x="168" y="326"/>
                      <a:pt x="168" y="326"/>
                    </a:cubicBezTo>
                    <a:cubicBezTo>
                      <a:pt x="168" y="325"/>
                      <a:pt x="169" y="325"/>
                      <a:pt x="169" y="323"/>
                    </a:cubicBezTo>
                    <a:cubicBezTo>
                      <a:pt x="170" y="322"/>
                      <a:pt x="170" y="321"/>
                      <a:pt x="171" y="321"/>
                    </a:cubicBezTo>
                    <a:cubicBezTo>
                      <a:pt x="174" y="326"/>
                      <a:pt x="174" y="326"/>
                      <a:pt x="174" y="326"/>
                    </a:cubicBezTo>
                    <a:cubicBezTo>
                      <a:pt x="175" y="326"/>
                      <a:pt x="175" y="325"/>
                      <a:pt x="175" y="325"/>
                    </a:cubicBezTo>
                    <a:cubicBezTo>
                      <a:pt x="174" y="327"/>
                      <a:pt x="173" y="329"/>
                      <a:pt x="172" y="330"/>
                    </a:cubicBezTo>
                    <a:close/>
                    <a:moveTo>
                      <a:pt x="183" y="329"/>
                    </a:moveTo>
                    <a:cubicBezTo>
                      <a:pt x="182" y="329"/>
                      <a:pt x="182" y="328"/>
                      <a:pt x="182" y="327"/>
                    </a:cubicBezTo>
                    <a:cubicBezTo>
                      <a:pt x="182" y="326"/>
                      <a:pt x="182" y="325"/>
                      <a:pt x="181" y="324"/>
                    </a:cubicBezTo>
                    <a:cubicBezTo>
                      <a:pt x="187" y="322"/>
                      <a:pt x="187" y="322"/>
                      <a:pt x="187" y="322"/>
                    </a:cubicBezTo>
                    <a:cubicBezTo>
                      <a:pt x="187" y="323"/>
                      <a:pt x="187" y="324"/>
                      <a:pt x="188" y="326"/>
                    </a:cubicBezTo>
                    <a:cubicBezTo>
                      <a:pt x="188" y="327"/>
                      <a:pt x="188" y="327"/>
                      <a:pt x="188" y="328"/>
                    </a:cubicBezTo>
                    <a:lnTo>
                      <a:pt x="183" y="329"/>
                    </a:lnTo>
                    <a:close/>
                    <a:moveTo>
                      <a:pt x="157" y="327"/>
                    </a:moveTo>
                    <a:cubicBezTo>
                      <a:pt x="157" y="327"/>
                      <a:pt x="157" y="327"/>
                      <a:pt x="157" y="327"/>
                    </a:cubicBezTo>
                    <a:cubicBezTo>
                      <a:pt x="156" y="326"/>
                      <a:pt x="155" y="325"/>
                      <a:pt x="155" y="325"/>
                    </a:cubicBezTo>
                    <a:cubicBezTo>
                      <a:pt x="155" y="325"/>
                      <a:pt x="154" y="325"/>
                      <a:pt x="154" y="325"/>
                    </a:cubicBezTo>
                    <a:cubicBezTo>
                      <a:pt x="155" y="320"/>
                      <a:pt x="155" y="320"/>
                      <a:pt x="155" y="320"/>
                    </a:cubicBezTo>
                    <a:cubicBezTo>
                      <a:pt x="155" y="320"/>
                      <a:pt x="155" y="320"/>
                      <a:pt x="155" y="320"/>
                    </a:cubicBezTo>
                    <a:cubicBezTo>
                      <a:pt x="158" y="320"/>
                      <a:pt x="159" y="321"/>
                      <a:pt x="161" y="323"/>
                    </a:cubicBezTo>
                    <a:cubicBezTo>
                      <a:pt x="161" y="323"/>
                      <a:pt x="161" y="323"/>
                      <a:pt x="161" y="323"/>
                    </a:cubicBezTo>
                    <a:lnTo>
                      <a:pt x="157" y="327"/>
                    </a:lnTo>
                    <a:close/>
                    <a:moveTo>
                      <a:pt x="118" y="326"/>
                    </a:moveTo>
                    <a:cubicBezTo>
                      <a:pt x="117" y="325"/>
                      <a:pt x="116" y="325"/>
                      <a:pt x="115" y="325"/>
                    </a:cubicBezTo>
                    <a:cubicBezTo>
                      <a:pt x="114" y="324"/>
                      <a:pt x="113" y="324"/>
                      <a:pt x="112" y="323"/>
                    </a:cubicBezTo>
                    <a:cubicBezTo>
                      <a:pt x="115" y="318"/>
                      <a:pt x="115" y="318"/>
                      <a:pt x="115" y="318"/>
                    </a:cubicBezTo>
                    <a:cubicBezTo>
                      <a:pt x="116" y="318"/>
                      <a:pt x="117" y="319"/>
                      <a:pt x="118" y="319"/>
                    </a:cubicBezTo>
                    <a:cubicBezTo>
                      <a:pt x="119" y="320"/>
                      <a:pt x="119" y="320"/>
                      <a:pt x="120" y="320"/>
                    </a:cubicBezTo>
                    <a:lnTo>
                      <a:pt x="118" y="326"/>
                    </a:lnTo>
                    <a:close/>
                    <a:moveTo>
                      <a:pt x="138" y="325"/>
                    </a:moveTo>
                    <a:cubicBezTo>
                      <a:pt x="138" y="325"/>
                      <a:pt x="138" y="324"/>
                      <a:pt x="138" y="324"/>
                    </a:cubicBezTo>
                    <a:cubicBezTo>
                      <a:pt x="138" y="324"/>
                      <a:pt x="138" y="324"/>
                      <a:pt x="138" y="323"/>
                    </a:cubicBezTo>
                    <a:cubicBezTo>
                      <a:pt x="138" y="322"/>
                      <a:pt x="139" y="321"/>
                      <a:pt x="139" y="320"/>
                    </a:cubicBezTo>
                    <a:cubicBezTo>
                      <a:pt x="140" y="319"/>
                      <a:pt x="141" y="318"/>
                      <a:pt x="142" y="317"/>
                    </a:cubicBezTo>
                    <a:cubicBezTo>
                      <a:pt x="144" y="323"/>
                      <a:pt x="144" y="323"/>
                      <a:pt x="144" y="323"/>
                    </a:cubicBezTo>
                    <a:cubicBezTo>
                      <a:pt x="144" y="323"/>
                      <a:pt x="144" y="323"/>
                      <a:pt x="144" y="323"/>
                    </a:cubicBezTo>
                    <a:cubicBezTo>
                      <a:pt x="144" y="323"/>
                      <a:pt x="144" y="323"/>
                      <a:pt x="144" y="323"/>
                    </a:cubicBezTo>
                    <a:cubicBezTo>
                      <a:pt x="144" y="324"/>
                      <a:pt x="144" y="324"/>
                      <a:pt x="144" y="325"/>
                    </a:cubicBezTo>
                    <a:lnTo>
                      <a:pt x="138" y="325"/>
                    </a:lnTo>
                    <a:close/>
                    <a:moveTo>
                      <a:pt x="121" y="315"/>
                    </a:moveTo>
                    <a:cubicBezTo>
                      <a:pt x="116" y="312"/>
                      <a:pt x="116" y="312"/>
                      <a:pt x="116" y="312"/>
                    </a:cubicBezTo>
                    <a:cubicBezTo>
                      <a:pt x="116" y="312"/>
                      <a:pt x="116" y="312"/>
                      <a:pt x="116" y="313"/>
                    </a:cubicBezTo>
                    <a:cubicBezTo>
                      <a:pt x="116" y="313"/>
                      <a:pt x="116" y="313"/>
                      <a:pt x="116" y="313"/>
                    </a:cubicBezTo>
                    <a:cubicBezTo>
                      <a:pt x="116" y="313"/>
                      <a:pt x="116" y="313"/>
                      <a:pt x="116" y="313"/>
                    </a:cubicBezTo>
                    <a:cubicBezTo>
                      <a:pt x="114" y="310"/>
                      <a:pt x="114" y="310"/>
                      <a:pt x="114" y="310"/>
                    </a:cubicBezTo>
                    <a:cubicBezTo>
                      <a:pt x="118" y="307"/>
                      <a:pt x="118" y="307"/>
                      <a:pt x="118" y="307"/>
                    </a:cubicBezTo>
                    <a:cubicBezTo>
                      <a:pt x="120" y="309"/>
                      <a:pt x="120" y="309"/>
                      <a:pt x="120" y="309"/>
                    </a:cubicBezTo>
                    <a:cubicBezTo>
                      <a:pt x="121" y="310"/>
                      <a:pt x="122" y="311"/>
                      <a:pt x="122" y="313"/>
                    </a:cubicBezTo>
                    <a:cubicBezTo>
                      <a:pt x="122" y="313"/>
                      <a:pt x="121" y="314"/>
                      <a:pt x="121" y="315"/>
                    </a:cubicBezTo>
                    <a:close/>
                    <a:moveTo>
                      <a:pt x="67" y="300"/>
                    </a:moveTo>
                    <a:cubicBezTo>
                      <a:pt x="67" y="299"/>
                      <a:pt x="66" y="299"/>
                      <a:pt x="66" y="298"/>
                    </a:cubicBezTo>
                    <a:cubicBezTo>
                      <a:pt x="64" y="294"/>
                      <a:pt x="64" y="294"/>
                      <a:pt x="64" y="294"/>
                    </a:cubicBezTo>
                    <a:cubicBezTo>
                      <a:pt x="69" y="291"/>
                      <a:pt x="69" y="291"/>
                      <a:pt x="69" y="291"/>
                    </a:cubicBezTo>
                    <a:cubicBezTo>
                      <a:pt x="71" y="295"/>
                      <a:pt x="71" y="295"/>
                      <a:pt x="71" y="295"/>
                    </a:cubicBezTo>
                    <a:cubicBezTo>
                      <a:pt x="71" y="295"/>
                      <a:pt x="71" y="296"/>
                      <a:pt x="71" y="296"/>
                    </a:cubicBezTo>
                    <a:lnTo>
                      <a:pt x="67" y="300"/>
                    </a:lnTo>
                    <a:close/>
                    <a:moveTo>
                      <a:pt x="110" y="299"/>
                    </a:moveTo>
                    <a:cubicBezTo>
                      <a:pt x="109" y="298"/>
                      <a:pt x="108" y="297"/>
                      <a:pt x="106" y="296"/>
                    </a:cubicBezTo>
                    <a:cubicBezTo>
                      <a:pt x="110" y="291"/>
                      <a:pt x="110" y="291"/>
                      <a:pt x="110" y="291"/>
                    </a:cubicBezTo>
                    <a:cubicBezTo>
                      <a:pt x="112" y="293"/>
                      <a:pt x="114" y="294"/>
                      <a:pt x="115" y="296"/>
                    </a:cubicBezTo>
                    <a:lnTo>
                      <a:pt x="110" y="299"/>
                    </a:lnTo>
                    <a:close/>
                    <a:moveTo>
                      <a:pt x="96" y="295"/>
                    </a:moveTo>
                    <a:cubicBezTo>
                      <a:pt x="94" y="295"/>
                      <a:pt x="93" y="295"/>
                      <a:pt x="91" y="294"/>
                    </a:cubicBezTo>
                    <a:cubicBezTo>
                      <a:pt x="92" y="289"/>
                      <a:pt x="92" y="289"/>
                      <a:pt x="92" y="289"/>
                    </a:cubicBezTo>
                    <a:cubicBezTo>
                      <a:pt x="94" y="289"/>
                      <a:pt x="96" y="290"/>
                      <a:pt x="97" y="289"/>
                    </a:cubicBezTo>
                    <a:cubicBezTo>
                      <a:pt x="97" y="295"/>
                      <a:pt x="97" y="295"/>
                      <a:pt x="97" y="295"/>
                    </a:cubicBezTo>
                    <a:cubicBezTo>
                      <a:pt x="97" y="295"/>
                      <a:pt x="97" y="295"/>
                      <a:pt x="96" y="295"/>
                    </a:cubicBezTo>
                    <a:close/>
                    <a:moveTo>
                      <a:pt x="77" y="293"/>
                    </a:moveTo>
                    <a:cubicBezTo>
                      <a:pt x="72" y="289"/>
                      <a:pt x="72" y="289"/>
                      <a:pt x="72" y="289"/>
                    </a:cubicBezTo>
                    <a:cubicBezTo>
                      <a:pt x="74" y="287"/>
                      <a:pt x="77" y="286"/>
                      <a:pt x="80" y="286"/>
                    </a:cubicBezTo>
                    <a:cubicBezTo>
                      <a:pt x="80" y="292"/>
                      <a:pt x="80" y="292"/>
                      <a:pt x="80" y="292"/>
                    </a:cubicBezTo>
                    <a:cubicBezTo>
                      <a:pt x="78" y="292"/>
                      <a:pt x="77" y="293"/>
                      <a:pt x="77" y="293"/>
                    </a:cubicBezTo>
                    <a:close/>
                    <a:moveTo>
                      <a:pt x="58" y="284"/>
                    </a:moveTo>
                    <a:cubicBezTo>
                      <a:pt x="57" y="283"/>
                      <a:pt x="57" y="282"/>
                      <a:pt x="56" y="281"/>
                    </a:cubicBezTo>
                    <a:cubicBezTo>
                      <a:pt x="56" y="280"/>
                      <a:pt x="56" y="279"/>
                      <a:pt x="55" y="279"/>
                    </a:cubicBezTo>
                    <a:cubicBezTo>
                      <a:pt x="60" y="276"/>
                      <a:pt x="60" y="276"/>
                      <a:pt x="60" y="276"/>
                    </a:cubicBezTo>
                    <a:cubicBezTo>
                      <a:pt x="61" y="277"/>
                      <a:pt x="61" y="278"/>
                      <a:pt x="62" y="279"/>
                    </a:cubicBezTo>
                    <a:cubicBezTo>
                      <a:pt x="62" y="280"/>
                      <a:pt x="63" y="281"/>
                      <a:pt x="63" y="282"/>
                    </a:cubicBezTo>
                    <a:lnTo>
                      <a:pt x="58" y="284"/>
                    </a:lnTo>
                    <a:close/>
                    <a:moveTo>
                      <a:pt x="59" y="270"/>
                    </a:moveTo>
                    <a:cubicBezTo>
                      <a:pt x="55" y="265"/>
                      <a:pt x="55" y="265"/>
                      <a:pt x="55" y="265"/>
                    </a:cubicBezTo>
                    <a:cubicBezTo>
                      <a:pt x="56" y="264"/>
                      <a:pt x="57" y="264"/>
                      <a:pt x="58" y="263"/>
                    </a:cubicBezTo>
                    <a:cubicBezTo>
                      <a:pt x="58" y="263"/>
                      <a:pt x="59" y="263"/>
                      <a:pt x="59" y="262"/>
                    </a:cubicBezTo>
                    <a:cubicBezTo>
                      <a:pt x="64" y="265"/>
                      <a:pt x="64" y="265"/>
                      <a:pt x="64" y="265"/>
                    </a:cubicBezTo>
                    <a:cubicBezTo>
                      <a:pt x="63" y="267"/>
                      <a:pt x="62" y="268"/>
                      <a:pt x="61" y="268"/>
                    </a:cubicBezTo>
                    <a:cubicBezTo>
                      <a:pt x="60" y="269"/>
                      <a:pt x="59" y="269"/>
                      <a:pt x="59" y="270"/>
                    </a:cubicBezTo>
                    <a:close/>
                    <a:moveTo>
                      <a:pt x="66" y="253"/>
                    </a:moveTo>
                    <a:cubicBezTo>
                      <a:pt x="61" y="251"/>
                      <a:pt x="61" y="251"/>
                      <a:pt x="61" y="251"/>
                    </a:cubicBezTo>
                    <a:cubicBezTo>
                      <a:pt x="61" y="250"/>
                      <a:pt x="62" y="248"/>
                      <a:pt x="63" y="248"/>
                    </a:cubicBezTo>
                    <a:cubicBezTo>
                      <a:pt x="64" y="247"/>
                      <a:pt x="65" y="247"/>
                      <a:pt x="66" y="246"/>
                    </a:cubicBezTo>
                    <a:cubicBezTo>
                      <a:pt x="69" y="250"/>
                      <a:pt x="69" y="250"/>
                      <a:pt x="69" y="250"/>
                    </a:cubicBezTo>
                    <a:cubicBezTo>
                      <a:pt x="69" y="251"/>
                      <a:pt x="68" y="252"/>
                      <a:pt x="67" y="252"/>
                    </a:cubicBezTo>
                    <a:cubicBezTo>
                      <a:pt x="67" y="252"/>
                      <a:pt x="66" y="253"/>
                      <a:pt x="66" y="253"/>
                    </a:cubicBezTo>
                    <a:close/>
                    <a:moveTo>
                      <a:pt x="66" y="239"/>
                    </a:moveTo>
                    <a:cubicBezTo>
                      <a:pt x="66" y="238"/>
                      <a:pt x="66" y="237"/>
                      <a:pt x="66" y="237"/>
                    </a:cubicBezTo>
                    <a:cubicBezTo>
                      <a:pt x="66" y="235"/>
                      <a:pt x="67" y="234"/>
                      <a:pt x="68" y="233"/>
                    </a:cubicBezTo>
                    <a:cubicBezTo>
                      <a:pt x="68" y="233"/>
                      <a:pt x="68" y="233"/>
                      <a:pt x="69" y="232"/>
                    </a:cubicBezTo>
                    <a:cubicBezTo>
                      <a:pt x="69" y="232"/>
                      <a:pt x="69" y="232"/>
                      <a:pt x="69" y="232"/>
                    </a:cubicBezTo>
                    <a:cubicBezTo>
                      <a:pt x="74" y="235"/>
                      <a:pt x="74" y="235"/>
                      <a:pt x="74" y="235"/>
                    </a:cubicBezTo>
                    <a:cubicBezTo>
                      <a:pt x="73" y="237"/>
                      <a:pt x="72" y="237"/>
                      <a:pt x="71" y="238"/>
                    </a:cubicBezTo>
                    <a:cubicBezTo>
                      <a:pt x="71" y="238"/>
                      <a:pt x="71" y="237"/>
                      <a:pt x="71" y="237"/>
                    </a:cubicBezTo>
                    <a:lnTo>
                      <a:pt x="66" y="239"/>
                    </a:lnTo>
                    <a:close/>
                    <a:moveTo>
                      <a:pt x="80" y="226"/>
                    </a:moveTo>
                    <a:cubicBezTo>
                      <a:pt x="75" y="223"/>
                      <a:pt x="75" y="223"/>
                      <a:pt x="75" y="223"/>
                    </a:cubicBezTo>
                    <a:cubicBezTo>
                      <a:pt x="77" y="221"/>
                      <a:pt x="78" y="220"/>
                      <a:pt x="80" y="220"/>
                    </a:cubicBezTo>
                    <a:cubicBezTo>
                      <a:pt x="82" y="220"/>
                      <a:pt x="82" y="220"/>
                      <a:pt x="84" y="221"/>
                    </a:cubicBezTo>
                    <a:cubicBezTo>
                      <a:pt x="81" y="226"/>
                      <a:pt x="81" y="226"/>
                      <a:pt x="81" y="226"/>
                    </a:cubicBezTo>
                    <a:cubicBezTo>
                      <a:pt x="81" y="226"/>
                      <a:pt x="81" y="226"/>
                      <a:pt x="81" y="226"/>
                    </a:cubicBezTo>
                    <a:cubicBezTo>
                      <a:pt x="80" y="226"/>
                      <a:pt x="80" y="226"/>
                      <a:pt x="80" y="226"/>
                    </a:cubicBezTo>
                    <a:close/>
                    <a:moveTo>
                      <a:pt x="72" y="217"/>
                    </a:moveTo>
                    <a:cubicBezTo>
                      <a:pt x="71" y="216"/>
                      <a:pt x="70" y="214"/>
                      <a:pt x="69" y="211"/>
                    </a:cubicBezTo>
                    <a:cubicBezTo>
                      <a:pt x="75" y="209"/>
                      <a:pt x="75" y="209"/>
                      <a:pt x="75" y="209"/>
                    </a:cubicBezTo>
                    <a:cubicBezTo>
                      <a:pt x="75" y="211"/>
                      <a:pt x="76" y="212"/>
                      <a:pt x="77" y="213"/>
                    </a:cubicBezTo>
                    <a:lnTo>
                      <a:pt x="72" y="217"/>
                    </a:lnTo>
                    <a:close/>
                    <a:moveTo>
                      <a:pt x="86" y="216"/>
                    </a:moveTo>
                    <a:cubicBezTo>
                      <a:pt x="86" y="216"/>
                      <a:pt x="86" y="216"/>
                      <a:pt x="86" y="216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4" y="214"/>
                      <a:pt x="84" y="214"/>
                    </a:cubicBezTo>
                    <a:cubicBezTo>
                      <a:pt x="84" y="214"/>
                      <a:pt x="85" y="215"/>
                      <a:pt x="86" y="215"/>
                    </a:cubicBezTo>
                    <a:cubicBezTo>
                      <a:pt x="83" y="211"/>
                      <a:pt x="83" y="211"/>
                      <a:pt x="83" y="211"/>
                    </a:cubicBezTo>
                    <a:cubicBezTo>
                      <a:pt x="84" y="211"/>
                      <a:pt x="84" y="210"/>
                      <a:pt x="85" y="210"/>
                    </a:cubicBezTo>
                    <a:cubicBezTo>
                      <a:pt x="85" y="210"/>
                      <a:pt x="86" y="209"/>
                      <a:pt x="87" y="209"/>
                    </a:cubicBezTo>
                    <a:cubicBezTo>
                      <a:pt x="87" y="209"/>
                      <a:pt x="90" y="210"/>
                      <a:pt x="90" y="214"/>
                    </a:cubicBezTo>
                    <a:cubicBezTo>
                      <a:pt x="90" y="214"/>
                      <a:pt x="90" y="215"/>
                      <a:pt x="90" y="216"/>
                    </a:cubicBezTo>
                    <a:cubicBezTo>
                      <a:pt x="87" y="216"/>
                      <a:pt x="87" y="216"/>
                      <a:pt x="87" y="216"/>
                    </a:cubicBezTo>
                    <a:cubicBezTo>
                      <a:pt x="87" y="216"/>
                      <a:pt x="87" y="216"/>
                      <a:pt x="86" y="216"/>
                    </a:cubicBezTo>
                    <a:close/>
                    <a:moveTo>
                      <a:pt x="88" y="215"/>
                    </a:moveTo>
                    <a:cubicBezTo>
                      <a:pt x="88" y="215"/>
                      <a:pt x="88" y="215"/>
                      <a:pt x="88" y="215"/>
                    </a:cubicBezTo>
                    <a:cubicBezTo>
                      <a:pt x="88" y="215"/>
                      <a:pt x="88" y="215"/>
                      <a:pt x="88" y="215"/>
                    </a:cubicBezTo>
                    <a:close/>
                    <a:moveTo>
                      <a:pt x="66" y="200"/>
                    </a:moveTo>
                    <a:cubicBezTo>
                      <a:pt x="66" y="198"/>
                      <a:pt x="65" y="196"/>
                      <a:pt x="64" y="195"/>
                    </a:cubicBezTo>
                    <a:cubicBezTo>
                      <a:pt x="69" y="192"/>
                      <a:pt x="69" y="192"/>
                      <a:pt x="69" y="192"/>
                    </a:cubicBezTo>
                    <a:cubicBezTo>
                      <a:pt x="70" y="194"/>
                      <a:pt x="71" y="196"/>
                      <a:pt x="72" y="198"/>
                    </a:cubicBezTo>
                    <a:lnTo>
                      <a:pt x="66" y="200"/>
                    </a:lnTo>
                    <a:close/>
                    <a:moveTo>
                      <a:pt x="57" y="198"/>
                    </a:moveTo>
                    <a:cubicBezTo>
                      <a:pt x="55" y="198"/>
                      <a:pt x="55" y="196"/>
                      <a:pt x="55" y="195"/>
                    </a:cubicBezTo>
                    <a:cubicBezTo>
                      <a:pt x="54" y="194"/>
                      <a:pt x="54" y="193"/>
                      <a:pt x="54" y="192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90"/>
                      <a:pt x="60" y="192"/>
                      <a:pt x="60" y="193"/>
                    </a:cubicBezTo>
                    <a:cubicBezTo>
                      <a:pt x="60" y="194"/>
                      <a:pt x="61" y="194"/>
                      <a:pt x="61" y="194"/>
                    </a:cubicBezTo>
                    <a:cubicBezTo>
                      <a:pt x="60" y="194"/>
                      <a:pt x="60" y="194"/>
                      <a:pt x="60" y="193"/>
                    </a:cubicBezTo>
                    <a:lnTo>
                      <a:pt x="57" y="198"/>
                    </a:lnTo>
                    <a:close/>
                    <a:moveTo>
                      <a:pt x="47" y="181"/>
                    </a:moveTo>
                    <a:cubicBezTo>
                      <a:pt x="47" y="181"/>
                      <a:pt x="47" y="181"/>
                      <a:pt x="47" y="181"/>
                    </a:cubicBezTo>
                    <a:cubicBezTo>
                      <a:pt x="47" y="180"/>
                      <a:pt x="47" y="178"/>
                      <a:pt x="48" y="176"/>
                    </a:cubicBezTo>
                    <a:cubicBezTo>
                      <a:pt x="48" y="176"/>
                      <a:pt x="48" y="175"/>
                      <a:pt x="49" y="174"/>
                    </a:cubicBezTo>
                    <a:cubicBezTo>
                      <a:pt x="54" y="177"/>
                      <a:pt x="54" y="177"/>
                      <a:pt x="54" y="177"/>
                    </a:cubicBezTo>
                    <a:cubicBezTo>
                      <a:pt x="54" y="178"/>
                      <a:pt x="53" y="178"/>
                      <a:pt x="53" y="178"/>
                    </a:cubicBezTo>
                    <a:cubicBezTo>
                      <a:pt x="53" y="180"/>
                      <a:pt x="53" y="181"/>
                      <a:pt x="53" y="181"/>
                    </a:cubicBezTo>
                    <a:lnTo>
                      <a:pt x="47" y="181"/>
                    </a:lnTo>
                    <a:close/>
                    <a:moveTo>
                      <a:pt x="61" y="168"/>
                    </a:moveTo>
                    <a:cubicBezTo>
                      <a:pt x="55" y="166"/>
                      <a:pt x="55" y="166"/>
                      <a:pt x="55" y="166"/>
                    </a:cubicBezTo>
                    <a:cubicBezTo>
                      <a:pt x="56" y="165"/>
                      <a:pt x="56" y="164"/>
                      <a:pt x="56" y="164"/>
                    </a:cubicBezTo>
                    <a:cubicBezTo>
                      <a:pt x="56" y="163"/>
                      <a:pt x="56" y="162"/>
                      <a:pt x="56" y="161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2" y="162"/>
                      <a:pt x="62" y="163"/>
                      <a:pt x="62" y="164"/>
                    </a:cubicBezTo>
                    <a:cubicBezTo>
                      <a:pt x="62" y="165"/>
                      <a:pt x="61" y="166"/>
                      <a:pt x="61" y="168"/>
                    </a:cubicBezTo>
                    <a:close/>
                    <a:moveTo>
                      <a:pt x="64" y="151"/>
                    </a:moveTo>
                    <a:cubicBezTo>
                      <a:pt x="59" y="148"/>
                      <a:pt x="59" y="148"/>
                      <a:pt x="59" y="148"/>
                    </a:cubicBezTo>
                    <a:cubicBezTo>
                      <a:pt x="60" y="148"/>
                      <a:pt x="60" y="147"/>
                      <a:pt x="60" y="147"/>
                    </a:cubicBezTo>
                    <a:cubicBezTo>
                      <a:pt x="61" y="146"/>
                      <a:pt x="61" y="145"/>
                      <a:pt x="62" y="144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6"/>
                      <a:pt x="67" y="148"/>
                      <a:pt x="65" y="150"/>
                    </a:cubicBezTo>
                    <a:cubicBezTo>
                      <a:pt x="65" y="151"/>
                      <a:pt x="64" y="151"/>
                      <a:pt x="64" y="151"/>
                    </a:cubicBezTo>
                    <a:close/>
                    <a:moveTo>
                      <a:pt x="74" y="137"/>
                    </a:move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8" y="133"/>
                      <a:pt x="68" y="132"/>
                      <a:pt x="68" y="131"/>
                    </a:cubicBezTo>
                    <a:cubicBezTo>
                      <a:pt x="73" y="130"/>
                      <a:pt x="73" y="130"/>
                      <a:pt x="73" y="130"/>
                    </a:cubicBezTo>
                    <a:cubicBezTo>
                      <a:pt x="73" y="130"/>
                      <a:pt x="73" y="130"/>
                      <a:pt x="74" y="131"/>
                    </a:cubicBezTo>
                    <a:cubicBezTo>
                      <a:pt x="74" y="132"/>
                      <a:pt x="75" y="134"/>
                      <a:pt x="75" y="135"/>
                    </a:cubicBezTo>
                    <a:cubicBezTo>
                      <a:pt x="75" y="135"/>
                      <a:pt x="75" y="136"/>
                      <a:pt x="74" y="137"/>
                    </a:cubicBezTo>
                    <a:close/>
                    <a:moveTo>
                      <a:pt x="79" y="124"/>
                    </a:moveTo>
                    <a:cubicBezTo>
                      <a:pt x="76" y="120"/>
                      <a:pt x="76" y="120"/>
                      <a:pt x="76" y="120"/>
                    </a:cubicBezTo>
                    <a:cubicBezTo>
                      <a:pt x="77" y="119"/>
                      <a:pt x="78" y="118"/>
                      <a:pt x="78" y="118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17"/>
                      <a:pt x="83" y="118"/>
                      <a:pt x="83" y="118"/>
                    </a:cubicBezTo>
                    <a:cubicBezTo>
                      <a:pt x="83" y="118"/>
                      <a:pt x="83" y="118"/>
                      <a:pt x="83" y="119"/>
                    </a:cubicBezTo>
                    <a:cubicBezTo>
                      <a:pt x="83" y="121"/>
                      <a:pt x="81" y="123"/>
                      <a:pt x="79" y="124"/>
                    </a:cubicBezTo>
                    <a:close/>
                    <a:moveTo>
                      <a:pt x="74" y="108"/>
                    </a:moveTo>
                    <a:cubicBezTo>
                      <a:pt x="73" y="106"/>
                      <a:pt x="72" y="105"/>
                      <a:pt x="72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100"/>
                      <a:pt x="76" y="100"/>
                      <a:pt x="77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2"/>
                      <a:pt x="78" y="104"/>
                      <a:pt x="79" y="105"/>
                    </a:cubicBezTo>
                    <a:lnTo>
                      <a:pt x="74" y="108"/>
                    </a:lnTo>
                    <a:close/>
                    <a:moveTo>
                      <a:pt x="20" y="105"/>
                    </a:moveTo>
                    <a:cubicBezTo>
                      <a:pt x="18" y="104"/>
                      <a:pt x="16" y="103"/>
                      <a:pt x="14" y="102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8" y="98"/>
                      <a:pt x="20" y="98"/>
                      <a:pt x="22" y="99"/>
                    </a:cubicBezTo>
                    <a:lnTo>
                      <a:pt x="20" y="105"/>
                    </a:lnTo>
                    <a:close/>
                    <a:moveTo>
                      <a:pt x="34" y="104"/>
                    </a:moveTo>
                    <a:cubicBezTo>
                      <a:pt x="30" y="100"/>
                      <a:pt x="30" y="100"/>
                      <a:pt x="30" y="100"/>
                    </a:cubicBezTo>
                    <a:cubicBezTo>
                      <a:pt x="31" y="99"/>
                      <a:pt x="32" y="98"/>
                      <a:pt x="33" y="9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6" y="102"/>
                      <a:pt x="35" y="103"/>
                      <a:pt x="34" y="104"/>
                    </a:cubicBezTo>
                    <a:close/>
                    <a:moveTo>
                      <a:pt x="48" y="98"/>
                    </a:moveTo>
                    <a:cubicBezTo>
                      <a:pt x="48" y="98"/>
                      <a:pt x="47" y="98"/>
                      <a:pt x="47" y="98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50" y="93"/>
                      <a:pt x="50" y="93"/>
                      <a:pt x="51" y="92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2" y="98"/>
                      <a:pt x="50" y="98"/>
                      <a:pt x="48" y="98"/>
                    </a:cubicBezTo>
                    <a:close/>
                    <a:moveTo>
                      <a:pt x="62" y="96"/>
                    </a:moveTo>
                    <a:cubicBezTo>
                      <a:pt x="61" y="95"/>
                      <a:pt x="61" y="93"/>
                      <a:pt x="61" y="92"/>
                    </a:cubicBezTo>
                    <a:cubicBezTo>
                      <a:pt x="61" y="92"/>
                      <a:pt x="60" y="91"/>
                      <a:pt x="60" y="91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5" y="88"/>
                      <a:pt x="67" y="90"/>
                      <a:pt x="67" y="92"/>
                    </a:cubicBezTo>
                    <a:cubicBezTo>
                      <a:pt x="67" y="92"/>
                      <a:pt x="66" y="92"/>
                      <a:pt x="66" y="92"/>
                    </a:cubicBezTo>
                    <a:lnTo>
                      <a:pt x="62" y="96"/>
                    </a:lnTo>
                    <a:close/>
                    <a:moveTo>
                      <a:pt x="12" y="95"/>
                    </a:moveTo>
                    <a:cubicBezTo>
                      <a:pt x="7" y="92"/>
                      <a:pt x="7" y="92"/>
                      <a:pt x="7" y="92"/>
                    </a:cubicBezTo>
                    <a:cubicBezTo>
                      <a:pt x="7" y="91"/>
                      <a:pt x="8" y="91"/>
                      <a:pt x="8" y="90"/>
                    </a:cubicBezTo>
                    <a:cubicBezTo>
                      <a:pt x="8" y="90"/>
                      <a:pt x="8" y="90"/>
                      <a:pt x="8" y="8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89"/>
                      <a:pt x="14" y="90"/>
                      <a:pt x="14" y="90"/>
                    </a:cubicBezTo>
                    <a:cubicBezTo>
                      <a:pt x="14" y="93"/>
                      <a:pt x="13" y="94"/>
                      <a:pt x="12" y="94"/>
                    </a:cubicBezTo>
                    <a:cubicBezTo>
                      <a:pt x="12" y="95"/>
                      <a:pt x="12" y="95"/>
                      <a:pt x="12" y="95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4" y="78"/>
                      <a:pt x="4" y="77"/>
                    </a:cubicBezTo>
                    <a:cubicBezTo>
                      <a:pt x="4" y="76"/>
                      <a:pt x="4" y="75"/>
                      <a:pt x="5" y="73"/>
                    </a:cubicBezTo>
                    <a:cubicBezTo>
                      <a:pt x="6" y="72"/>
                      <a:pt x="6" y="72"/>
                      <a:pt x="7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1" y="76"/>
                      <a:pt x="10" y="76"/>
                    </a:cubicBezTo>
                    <a:cubicBezTo>
                      <a:pt x="10" y="77"/>
                      <a:pt x="10" y="77"/>
                      <a:pt x="10" y="77"/>
                    </a:cubicBezTo>
                    <a:lnTo>
                      <a:pt x="4" y="78"/>
                    </a:lnTo>
                    <a:close/>
                    <a:moveTo>
                      <a:pt x="9" y="62"/>
                    </a:moveTo>
                    <a:cubicBezTo>
                      <a:pt x="8" y="59"/>
                      <a:pt x="8" y="59"/>
                      <a:pt x="8" y="59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6"/>
                      <a:pt x="14" y="58"/>
                      <a:pt x="15" y="62"/>
                    </a:cubicBezTo>
                    <a:lnTo>
                      <a:pt x="9" y="62"/>
                    </a:lnTo>
                    <a:close/>
                    <a:moveTo>
                      <a:pt x="5" y="57"/>
                    </a:moveTo>
                    <a:cubicBezTo>
                      <a:pt x="1" y="52"/>
                      <a:pt x="1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3"/>
                      <a:pt x="0" y="52"/>
                      <a:pt x="0" y="50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6" y="50"/>
                      <a:pt x="6" y="50"/>
                      <a:pt x="6" y="51"/>
                    </a:cubicBezTo>
                    <a:cubicBezTo>
                      <a:pt x="6" y="52"/>
                      <a:pt x="7" y="53"/>
                      <a:pt x="7" y="53"/>
                    </a:cubicBezTo>
                    <a:cubicBezTo>
                      <a:pt x="7" y="55"/>
                      <a:pt x="5" y="57"/>
                      <a:pt x="5" y="57"/>
                    </a:cubicBezTo>
                    <a:close/>
                    <a:moveTo>
                      <a:pt x="15" y="46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13" y="40"/>
                      <a:pt x="14" y="39"/>
                      <a:pt x="16" y="38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8" y="44"/>
                      <a:pt x="16" y="45"/>
                      <a:pt x="15" y="46"/>
                    </a:cubicBezTo>
                    <a:close/>
                    <a:moveTo>
                      <a:pt x="44" y="41"/>
                    </a:moveTo>
                    <a:cubicBezTo>
                      <a:pt x="43" y="41"/>
                      <a:pt x="43" y="41"/>
                      <a:pt x="43" y="40"/>
                    </a:cubicBezTo>
                    <a:cubicBezTo>
                      <a:pt x="42" y="39"/>
                      <a:pt x="42" y="39"/>
                      <a:pt x="41" y="38"/>
                    </a:cubicBezTo>
                    <a:cubicBezTo>
                      <a:pt x="41" y="37"/>
                      <a:pt x="41" y="37"/>
                      <a:pt x="40" y="3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3"/>
                      <a:pt x="46" y="34"/>
                      <a:pt x="46" y="35"/>
                    </a:cubicBezTo>
                    <a:cubicBezTo>
                      <a:pt x="47" y="36"/>
                      <a:pt x="47" y="36"/>
                      <a:pt x="47" y="37"/>
                    </a:cubicBezTo>
                    <a:lnTo>
                      <a:pt x="44" y="41"/>
                    </a:lnTo>
                    <a:close/>
                    <a:moveTo>
                      <a:pt x="82" y="41"/>
                    </a:moveTo>
                    <a:cubicBezTo>
                      <a:pt x="82" y="41"/>
                      <a:pt x="81" y="41"/>
                      <a:pt x="81" y="41"/>
                    </a:cubicBezTo>
                    <a:cubicBezTo>
                      <a:pt x="79" y="41"/>
                      <a:pt x="77" y="41"/>
                      <a:pt x="76" y="40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9" y="35"/>
                      <a:pt x="81" y="35"/>
                      <a:pt x="83" y="35"/>
                    </a:cubicBezTo>
                    <a:lnTo>
                      <a:pt x="82" y="41"/>
                    </a:lnTo>
                    <a:close/>
                    <a:moveTo>
                      <a:pt x="96" y="39"/>
                    </a:moveTo>
                    <a:cubicBezTo>
                      <a:pt x="92" y="35"/>
                      <a:pt x="92" y="35"/>
                      <a:pt x="92" y="35"/>
                    </a:cubicBezTo>
                    <a:cubicBezTo>
                      <a:pt x="93" y="34"/>
                      <a:pt x="95" y="33"/>
                      <a:pt x="97" y="33"/>
                    </a:cubicBezTo>
                    <a:cubicBezTo>
                      <a:pt x="99" y="33"/>
                      <a:pt x="100" y="33"/>
                      <a:pt x="101" y="35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7" y="38"/>
                      <a:pt x="97" y="38"/>
                    </a:cubicBezTo>
                    <a:cubicBezTo>
                      <a:pt x="97" y="38"/>
                      <a:pt x="96" y="39"/>
                      <a:pt x="96" y="39"/>
                    </a:cubicBezTo>
                    <a:close/>
                    <a:moveTo>
                      <a:pt x="109" y="37"/>
                    </a:moveTo>
                    <a:cubicBezTo>
                      <a:pt x="105" y="32"/>
                      <a:pt x="105" y="32"/>
                      <a:pt x="105" y="32"/>
                    </a:cubicBezTo>
                    <a:cubicBezTo>
                      <a:pt x="107" y="31"/>
                      <a:pt x="109" y="30"/>
                      <a:pt x="111" y="29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2" y="35"/>
                      <a:pt x="110" y="36"/>
                      <a:pt x="109" y="37"/>
                    </a:cubicBezTo>
                    <a:close/>
                    <a:moveTo>
                      <a:pt x="127" y="35"/>
                    </a:moveTo>
                    <a:cubicBezTo>
                      <a:pt x="126" y="35"/>
                      <a:pt x="124" y="35"/>
                      <a:pt x="122" y="34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6" y="29"/>
                      <a:pt x="127" y="29"/>
                      <a:pt x="127" y="29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5"/>
                      <a:pt x="129" y="35"/>
                      <a:pt x="127" y="35"/>
                    </a:cubicBezTo>
                    <a:close/>
                    <a:moveTo>
                      <a:pt x="57" y="34"/>
                    </a:move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3" y="29"/>
                      <a:pt x="54" y="28"/>
                      <a:pt x="55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9" y="31"/>
                      <a:pt x="58" y="32"/>
                      <a:pt x="57" y="34"/>
                    </a:cubicBezTo>
                    <a:close/>
                    <a:moveTo>
                      <a:pt x="27" y="32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8"/>
                      <a:pt x="23" y="27"/>
                      <a:pt x="23" y="27"/>
                    </a:cubicBezTo>
                    <a:cubicBezTo>
                      <a:pt x="23" y="26"/>
                      <a:pt x="23" y="25"/>
                      <a:pt x="23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6"/>
                      <a:pt x="29" y="27"/>
                      <a:pt x="28" y="28"/>
                    </a:cubicBezTo>
                    <a:cubicBezTo>
                      <a:pt x="28" y="29"/>
                      <a:pt x="28" y="31"/>
                      <a:pt x="27" y="32"/>
                    </a:cubicBezTo>
                    <a:close/>
                    <a:moveTo>
                      <a:pt x="69" y="29"/>
                    </a:moveTo>
                    <a:cubicBezTo>
                      <a:pt x="68" y="28"/>
                      <a:pt x="67" y="27"/>
                      <a:pt x="66" y="27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70" y="23"/>
                      <a:pt x="72" y="24"/>
                      <a:pt x="74" y="26"/>
                    </a:cubicBezTo>
                    <a:lnTo>
                      <a:pt x="69" y="29"/>
                    </a:lnTo>
                    <a:close/>
                    <a:moveTo>
                      <a:pt x="40" y="25"/>
                    </a:move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4"/>
                      <a:pt x="35" y="24"/>
                      <a:pt x="35" y="23"/>
                    </a:cubicBezTo>
                    <a:cubicBezTo>
                      <a:pt x="35" y="24"/>
                      <a:pt x="35" y="24"/>
                      <a:pt x="36" y="24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9" y="19"/>
                      <a:pt x="41" y="20"/>
                      <a:pt x="41" y="23"/>
                    </a:cubicBezTo>
                    <a:cubicBezTo>
                      <a:pt x="41" y="24"/>
                      <a:pt x="40" y="24"/>
                      <a:pt x="40" y="25"/>
                    </a:cubicBezTo>
                    <a:close/>
                    <a:moveTo>
                      <a:pt x="135" y="22"/>
                    </a:moveTo>
                    <a:cubicBezTo>
                      <a:pt x="130" y="20"/>
                      <a:pt x="130" y="20"/>
                      <a:pt x="130" y="20"/>
                    </a:cubicBezTo>
                    <a:cubicBezTo>
                      <a:pt x="130" y="19"/>
                      <a:pt x="130" y="18"/>
                      <a:pt x="131" y="17"/>
                    </a:cubicBezTo>
                    <a:cubicBezTo>
                      <a:pt x="131" y="16"/>
                      <a:pt x="131" y="16"/>
                      <a:pt x="131" y="15"/>
                    </a:cubicBezTo>
                    <a:cubicBezTo>
                      <a:pt x="137" y="16"/>
                      <a:pt x="137" y="16"/>
                      <a:pt x="137" y="16"/>
                    </a:cubicBezTo>
                    <a:cubicBezTo>
                      <a:pt x="136" y="17"/>
                      <a:pt x="136" y="17"/>
                      <a:pt x="136" y="18"/>
                    </a:cubicBezTo>
                    <a:cubicBezTo>
                      <a:pt x="136" y="19"/>
                      <a:pt x="136" y="21"/>
                      <a:pt x="135" y="22"/>
                    </a:cubicBezTo>
                    <a:close/>
                    <a:moveTo>
                      <a:pt x="141" y="5"/>
                    </a:moveTo>
                    <a:cubicBezTo>
                      <a:pt x="135" y="4"/>
                      <a:pt x="135" y="4"/>
                      <a:pt x="135" y="4"/>
                    </a:cubicBezTo>
                    <a:cubicBezTo>
                      <a:pt x="135" y="4"/>
                      <a:pt x="135" y="4"/>
                      <a:pt x="135" y="3"/>
                    </a:cubicBezTo>
                    <a:cubicBezTo>
                      <a:pt x="135" y="3"/>
                      <a:pt x="135" y="2"/>
                      <a:pt x="135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1"/>
                      <a:pt x="141" y="2"/>
                      <a:pt x="141" y="3"/>
                    </a:cubicBezTo>
                    <a:cubicBezTo>
                      <a:pt x="141" y="4"/>
                      <a:pt x="141" y="4"/>
                      <a:pt x="141" y="5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8" name="îś1iďé"/>
              <p:cNvSpPr/>
              <p:nvPr/>
            </p:nvSpPr>
            <p:spPr bwMode="auto">
              <a:xfrm>
                <a:off x="5835650" y="4837113"/>
                <a:ext cx="368300" cy="214313"/>
              </a:xfrm>
              <a:custGeom>
                <a:avLst/>
                <a:gdLst>
                  <a:gd name="T0" fmla="*/ 111 w 171"/>
                  <a:gd name="T1" fmla="*/ 94 h 100"/>
                  <a:gd name="T2" fmla="*/ 110 w 171"/>
                  <a:gd name="T3" fmla="*/ 100 h 100"/>
                  <a:gd name="T4" fmla="*/ 128 w 171"/>
                  <a:gd name="T5" fmla="*/ 91 h 100"/>
                  <a:gd name="T6" fmla="*/ 124 w 171"/>
                  <a:gd name="T7" fmla="*/ 97 h 100"/>
                  <a:gd name="T8" fmla="*/ 82 w 171"/>
                  <a:gd name="T9" fmla="*/ 91 h 100"/>
                  <a:gd name="T10" fmla="*/ 141 w 171"/>
                  <a:gd name="T11" fmla="*/ 88 h 100"/>
                  <a:gd name="T12" fmla="*/ 141 w 171"/>
                  <a:gd name="T13" fmla="*/ 95 h 100"/>
                  <a:gd name="T14" fmla="*/ 159 w 171"/>
                  <a:gd name="T15" fmla="*/ 86 h 100"/>
                  <a:gd name="T16" fmla="*/ 94 w 171"/>
                  <a:gd name="T17" fmla="*/ 91 h 100"/>
                  <a:gd name="T18" fmla="*/ 97 w 171"/>
                  <a:gd name="T19" fmla="*/ 91 h 100"/>
                  <a:gd name="T20" fmla="*/ 31 w 171"/>
                  <a:gd name="T21" fmla="*/ 73 h 100"/>
                  <a:gd name="T22" fmla="*/ 19 w 171"/>
                  <a:gd name="T23" fmla="*/ 79 h 100"/>
                  <a:gd name="T24" fmla="*/ 22 w 171"/>
                  <a:gd name="T25" fmla="*/ 73 h 100"/>
                  <a:gd name="T26" fmla="*/ 76 w 171"/>
                  <a:gd name="T27" fmla="*/ 78 h 100"/>
                  <a:gd name="T28" fmla="*/ 82 w 171"/>
                  <a:gd name="T29" fmla="*/ 78 h 100"/>
                  <a:gd name="T30" fmla="*/ 164 w 171"/>
                  <a:gd name="T31" fmla="*/ 73 h 100"/>
                  <a:gd name="T32" fmla="*/ 51 w 171"/>
                  <a:gd name="T33" fmla="*/ 75 h 100"/>
                  <a:gd name="T34" fmla="*/ 53 w 171"/>
                  <a:gd name="T35" fmla="*/ 69 h 100"/>
                  <a:gd name="T36" fmla="*/ 153 w 171"/>
                  <a:gd name="T37" fmla="*/ 69 h 100"/>
                  <a:gd name="T38" fmla="*/ 158 w 171"/>
                  <a:gd name="T39" fmla="*/ 65 h 100"/>
                  <a:gd name="T40" fmla="*/ 157 w 171"/>
                  <a:gd name="T41" fmla="*/ 72 h 100"/>
                  <a:gd name="T42" fmla="*/ 76 w 171"/>
                  <a:gd name="T43" fmla="*/ 65 h 100"/>
                  <a:gd name="T44" fmla="*/ 77 w 171"/>
                  <a:gd name="T45" fmla="*/ 68 h 100"/>
                  <a:gd name="T46" fmla="*/ 2 w 171"/>
                  <a:gd name="T47" fmla="*/ 60 h 100"/>
                  <a:gd name="T48" fmla="*/ 10 w 171"/>
                  <a:gd name="T49" fmla="*/ 63 h 100"/>
                  <a:gd name="T50" fmla="*/ 58 w 171"/>
                  <a:gd name="T51" fmla="*/ 57 h 100"/>
                  <a:gd name="T52" fmla="*/ 60 w 171"/>
                  <a:gd name="T53" fmla="*/ 62 h 100"/>
                  <a:gd name="T54" fmla="*/ 132 w 171"/>
                  <a:gd name="T55" fmla="*/ 54 h 100"/>
                  <a:gd name="T56" fmla="*/ 133 w 171"/>
                  <a:gd name="T57" fmla="*/ 55 h 100"/>
                  <a:gd name="T58" fmla="*/ 150 w 171"/>
                  <a:gd name="T59" fmla="*/ 54 h 100"/>
                  <a:gd name="T60" fmla="*/ 12 w 171"/>
                  <a:gd name="T61" fmla="*/ 52 h 100"/>
                  <a:gd name="T62" fmla="*/ 124 w 171"/>
                  <a:gd name="T63" fmla="*/ 48 h 100"/>
                  <a:gd name="T64" fmla="*/ 127 w 171"/>
                  <a:gd name="T65" fmla="*/ 42 h 100"/>
                  <a:gd name="T66" fmla="*/ 110 w 171"/>
                  <a:gd name="T67" fmla="*/ 43 h 100"/>
                  <a:gd name="T68" fmla="*/ 115 w 171"/>
                  <a:gd name="T69" fmla="*/ 39 h 100"/>
                  <a:gd name="T70" fmla="*/ 7 w 171"/>
                  <a:gd name="T71" fmla="*/ 42 h 100"/>
                  <a:gd name="T72" fmla="*/ 9 w 171"/>
                  <a:gd name="T73" fmla="*/ 36 h 100"/>
                  <a:gd name="T74" fmla="*/ 165 w 171"/>
                  <a:gd name="T75" fmla="*/ 29 h 100"/>
                  <a:gd name="T76" fmla="*/ 165 w 171"/>
                  <a:gd name="T77" fmla="*/ 29 h 100"/>
                  <a:gd name="T78" fmla="*/ 0 w 171"/>
                  <a:gd name="T79" fmla="*/ 20 h 100"/>
                  <a:gd name="T80" fmla="*/ 7 w 171"/>
                  <a:gd name="T81" fmla="*/ 25 h 100"/>
                  <a:gd name="T82" fmla="*/ 106 w 171"/>
                  <a:gd name="T83" fmla="*/ 26 h 100"/>
                  <a:gd name="T84" fmla="*/ 112 w 171"/>
                  <a:gd name="T85" fmla="*/ 24 h 100"/>
                  <a:gd name="T86" fmla="*/ 153 w 171"/>
                  <a:gd name="T87" fmla="*/ 21 h 100"/>
                  <a:gd name="T88" fmla="*/ 157 w 171"/>
                  <a:gd name="T89" fmla="*/ 15 h 100"/>
                  <a:gd name="T90" fmla="*/ 9 w 171"/>
                  <a:gd name="T91" fmla="*/ 10 h 100"/>
                  <a:gd name="T92" fmla="*/ 119 w 171"/>
                  <a:gd name="T93" fmla="*/ 14 h 100"/>
                  <a:gd name="T94" fmla="*/ 123 w 171"/>
                  <a:gd name="T95" fmla="*/ 9 h 100"/>
                  <a:gd name="T96" fmla="*/ 130 w 171"/>
                  <a:gd name="T97" fmla="*/ 4 h 100"/>
                  <a:gd name="T98" fmla="*/ 139 w 171"/>
                  <a:gd name="T99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1" h="100">
                    <a:moveTo>
                      <a:pt x="110" y="100"/>
                    </a:moveTo>
                    <a:cubicBezTo>
                      <a:pt x="108" y="100"/>
                      <a:pt x="107" y="100"/>
                      <a:pt x="105" y="98"/>
                    </a:cubicBezTo>
                    <a:cubicBezTo>
                      <a:pt x="108" y="94"/>
                      <a:pt x="108" y="94"/>
                      <a:pt x="108" y="94"/>
                    </a:cubicBezTo>
                    <a:cubicBezTo>
                      <a:pt x="110" y="95"/>
                      <a:pt x="110" y="95"/>
                      <a:pt x="111" y="94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1" y="100"/>
                      <a:pt x="111" y="100"/>
                      <a:pt x="110" y="100"/>
                    </a:cubicBezTo>
                    <a:close/>
                    <a:moveTo>
                      <a:pt x="124" y="97"/>
                    </a:moveTo>
                    <a:cubicBezTo>
                      <a:pt x="123" y="91"/>
                      <a:pt x="123" y="91"/>
                      <a:pt x="123" y="91"/>
                    </a:cubicBezTo>
                    <a:cubicBezTo>
                      <a:pt x="125" y="91"/>
                      <a:pt x="126" y="91"/>
                      <a:pt x="127" y="91"/>
                    </a:cubicBezTo>
                    <a:cubicBezTo>
                      <a:pt x="128" y="91"/>
                      <a:pt x="128" y="91"/>
                      <a:pt x="128" y="91"/>
                    </a:cubicBezTo>
                    <a:cubicBezTo>
                      <a:pt x="130" y="96"/>
                      <a:pt x="130" y="96"/>
                      <a:pt x="130" y="96"/>
                    </a:cubicBezTo>
                    <a:cubicBezTo>
                      <a:pt x="129" y="96"/>
                      <a:pt x="129" y="96"/>
                      <a:pt x="129" y="96"/>
                    </a:cubicBezTo>
                    <a:cubicBezTo>
                      <a:pt x="128" y="97"/>
                      <a:pt x="126" y="97"/>
                      <a:pt x="124" y="97"/>
                    </a:cubicBezTo>
                    <a:cubicBezTo>
                      <a:pt x="124" y="97"/>
                      <a:pt x="124" y="97"/>
                      <a:pt x="124" y="97"/>
                    </a:cubicBezTo>
                    <a:close/>
                    <a:moveTo>
                      <a:pt x="82" y="97"/>
                    </a:moveTo>
                    <a:cubicBezTo>
                      <a:pt x="79" y="96"/>
                      <a:pt x="76" y="94"/>
                      <a:pt x="75" y="91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90"/>
                      <a:pt x="82" y="91"/>
                      <a:pt x="82" y="91"/>
                    </a:cubicBezTo>
                    <a:lnTo>
                      <a:pt x="82" y="97"/>
                    </a:lnTo>
                    <a:close/>
                    <a:moveTo>
                      <a:pt x="141" y="95"/>
                    </a:moveTo>
                    <a:cubicBezTo>
                      <a:pt x="140" y="89"/>
                      <a:pt x="140" y="89"/>
                      <a:pt x="140" y="89"/>
                    </a:cubicBezTo>
                    <a:cubicBezTo>
                      <a:pt x="140" y="89"/>
                      <a:pt x="141" y="89"/>
                      <a:pt x="141" y="88"/>
                    </a:cubicBezTo>
                    <a:cubicBezTo>
                      <a:pt x="142" y="87"/>
                      <a:pt x="143" y="87"/>
                      <a:pt x="144" y="86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6" y="92"/>
                      <a:pt x="146" y="92"/>
                      <a:pt x="145" y="93"/>
                    </a:cubicBezTo>
                    <a:cubicBezTo>
                      <a:pt x="144" y="94"/>
                      <a:pt x="143" y="95"/>
                      <a:pt x="141" y="95"/>
                    </a:cubicBezTo>
                    <a:close/>
                    <a:moveTo>
                      <a:pt x="157" y="94"/>
                    </a:move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7" y="88"/>
                      <a:pt x="158" y="87"/>
                    </a:cubicBezTo>
                    <a:cubicBezTo>
                      <a:pt x="158" y="87"/>
                      <a:pt x="159" y="86"/>
                      <a:pt x="159" y="86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91"/>
                      <a:pt x="162" y="91"/>
                      <a:pt x="162" y="92"/>
                    </a:cubicBezTo>
                    <a:cubicBezTo>
                      <a:pt x="160" y="93"/>
                      <a:pt x="159" y="94"/>
                      <a:pt x="157" y="94"/>
                    </a:cubicBezTo>
                    <a:close/>
                    <a:moveTo>
                      <a:pt x="94" y="91"/>
                    </a:moveTo>
                    <a:cubicBezTo>
                      <a:pt x="91" y="86"/>
                      <a:pt x="91" y="86"/>
                      <a:pt x="91" y="86"/>
                    </a:cubicBezTo>
                    <a:cubicBezTo>
                      <a:pt x="93" y="85"/>
                      <a:pt x="94" y="85"/>
                      <a:pt x="96" y="85"/>
                    </a:cubicBezTo>
                    <a:cubicBezTo>
                      <a:pt x="97" y="84"/>
                      <a:pt x="98" y="85"/>
                      <a:pt x="99" y="85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6" y="91"/>
                      <a:pt x="96" y="90"/>
                    </a:cubicBezTo>
                    <a:cubicBezTo>
                      <a:pt x="95" y="90"/>
                      <a:pt x="95" y="91"/>
                      <a:pt x="94" y="91"/>
                    </a:cubicBezTo>
                    <a:close/>
                    <a:moveTo>
                      <a:pt x="33" y="79"/>
                    </a:moveTo>
                    <a:cubicBezTo>
                      <a:pt x="31" y="73"/>
                      <a:pt x="31" y="73"/>
                      <a:pt x="31" y="73"/>
                    </a:cubicBezTo>
                    <a:cubicBezTo>
                      <a:pt x="32" y="73"/>
                      <a:pt x="35" y="72"/>
                      <a:pt x="37" y="72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6" y="78"/>
                      <a:pt x="34" y="78"/>
                      <a:pt x="33" y="79"/>
                    </a:cubicBezTo>
                    <a:close/>
                    <a:moveTo>
                      <a:pt x="19" y="79"/>
                    </a:moveTo>
                    <a:cubicBezTo>
                      <a:pt x="19" y="78"/>
                      <a:pt x="18" y="78"/>
                      <a:pt x="18" y="77"/>
                    </a:cubicBezTo>
                    <a:cubicBezTo>
                      <a:pt x="17" y="76"/>
                      <a:pt x="16" y="75"/>
                      <a:pt x="15" y="7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0" y="71"/>
                      <a:pt x="21" y="72"/>
                      <a:pt x="22" y="73"/>
                    </a:cubicBezTo>
                    <a:cubicBezTo>
                      <a:pt x="22" y="73"/>
                      <a:pt x="23" y="74"/>
                      <a:pt x="23" y="74"/>
                    </a:cubicBezTo>
                    <a:lnTo>
                      <a:pt x="19" y="79"/>
                    </a:lnTo>
                    <a:close/>
                    <a:moveTo>
                      <a:pt x="82" y="78"/>
                    </a:moveTo>
                    <a:cubicBezTo>
                      <a:pt x="76" y="78"/>
                      <a:pt x="76" y="78"/>
                      <a:pt x="76" y="78"/>
                    </a:cubicBezTo>
                    <a:cubicBezTo>
                      <a:pt x="76" y="77"/>
                      <a:pt x="76" y="77"/>
                      <a:pt x="76" y="77"/>
                    </a:cubicBezTo>
                    <a:cubicBezTo>
                      <a:pt x="76" y="76"/>
                      <a:pt x="76" y="74"/>
                      <a:pt x="76" y="72"/>
                    </a:cubicBezTo>
                    <a:cubicBezTo>
                      <a:pt x="82" y="73"/>
                      <a:pt x="82" y="73"/>
                      <a:pt x="82" y="73"/>
                    </a:cubicBezTo>
                    <a:cubicBezTo>
                      <a:pt x="82" y="75"/>
                      <a:pt x="82" y="76"/>
                      <a:pt x="82" y="78"/>
                    </a:cubicBezTo>
                    <a:close/>
                    <a:moveTo>
                      <a:pt x="170" y="78"/>
                    </a:move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4" y="76"/>
                      <a:pt x="164" y="74"/>
                      <a:pt x="164" y="73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3"/>
                      <a:pt x="170" y="75"/>
                      <a:pt x="170" y="78"/>
                    </a:cubicBezTo>
                    <a:cubicBezTo>
                      <a:pt x="170" y="78"/>
                      <a:pt x="170" y="78"/>
                      <a:pt x="170" y="78"/>
                    </a:cubicBezTo>
                    <a:close/>
                    <a:moveTo>
                      <a:pt x="51" y="75"/>
                    </a:move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7" y="70"/>
                    </a:cubicBezTo>
                    <a:cubicBezTo>
                      <a:pt x="47" y="69"/>
                      <a:pt x="48" y="68"/>
                      <a:pt x="48" y="66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70"/>
                      <a:pt x="53" y="71"/>
                      <a:pt x="52" y="72"/>
                    </a:cubicBezTo>
                    <a:cubicBezTo>
                      <a:pt x="52" y="73"/>
                      <a:pt x="51" y="74"/>
                      <a:pt x="51" y="75"/>
                    </a:cubicBezTo>
                    <a:close/>
                    <a:moveTo>
                      <a:pt x="157" y="72"/>
                    </a:moveTo>
                    <a:cubicBezTo>
                      <a:pt x="157" y="72"/>
                      <a:pt x="154" y="72"/>
                      <a:pt x="153" y="69"/>
                    </a:cubicBezTo>
                    <a:cubicBezTo>
                      <a:pt x="153" y="68"/>
                      <a:pt x="153" y="67"/>
                      <a:pt x="153" y="67"/>
                    </a:cubicBezTo>
                    <a:cubicBezTo>
                      <a:pt x="153" y="66"/>
                      <a:pt x="152" y="66"/>
                      <a:pt x="152" y="65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8" y="64"/>
                      <a:pt x="158" y="64"/>
                      <a:pt x="158" y="65"/>
                    </a:cubicBezTo>
                    <a:cubicBezTo>
                      <a:pt x="159" y="65"/>
                      <a:pt x="159" y="66"/>
                      <a:pt x="159" y="67"/>
                    </a:cubicBezTo>
                    <a:cubicBezTo>
                      <a:pt x="159" y="67"/>
                      <a:pt x="158" y="66"/>
                      <a:pt x="157" y="66"/>
                    </a:cubicBezTo>
                    <a:cubicBezTo>
                      <a:pt x="158" y="72"/>
                      <a:pt x="158" y="72"/>
                      <a:pt x="158" y="72"/>
                    </a:cubicBezTo>
                    <a:lnTo>
                      <a:pt x="157" y="72"/>
                    </a:lnTo>
                    <a:close/>
                    <a:moveTo>
                      <a:pt x="74" y="70"/>
                    </a:moveTo>
                    <a:cubicBezTo>
                      <a:pt x="71" y="70"/>
                      <a:pt x="70" y="68"/>
                      <a:pt x="69" y="64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5" y="63"/>
                      <a:pt x="75" y="65"/>
                      <a:pt x="76" y="65"/>
                    </a:cubicBezTo>
                    <a:cubicBezTo>
                      <a:pt x="75" y="65"/>
                      <a:pt x="75" y="65"/>
                      <a:pt x="74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2" y="65"/>
                      <a:pt x="72" y="65"/>
                      <a:pt x="71" y="66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6" y="70"/>
                      <a:pt x="74" y="70"/>
                      <a:pt x="74" y="70"/>
                    </a:cubicBezTo>
                    <a:close/>
                    <a:moveTo>
                      <a:pt x="6" y="67"/>
                    </a:moveTo>
                    <a:cubicBezTo>
                      <a:pt x="5" y="66"/>
                      <a:pt x="5" y="66"/>
                      <a:pt x="4" y="65"/>
                    </a:cubicBezTo>
                    <a:cubicBezTo>
                      <a:pt x="3" y="64"/>
                      <a:pt x="2" y="62"/>
                      <a:pt x="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60"/>
                      <a:pt x="8" y="60"/>
                      <a:pt x="8" y="61"/>
                    </a:cubicBezTo>
                    <a:cubicBezTo>
                      <a:pt x="9" y="62"/>
                      <a:pt x="9" y="62"/>
                      <a:pt x="10" y="63"/>
                    </a:cubicBezTo>
                    <a:lnTo>
                      <a:pt x="6" y="67"/>
                    </a:lnTo>
                    <a:close/>
                    <a:moveTo>
                      <a:pt x="60" y="62"/>
                    </a:move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0" y="55"/>
                      <a:pt x="62" y="55"/>
                      <a:pt x="63" y="5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4" y="60"/>
                      <a:pt x="63" y="61"/>
                      <a:pt x="61" y="62"/>
                    </a:cubicBezTo>
                    <a:lnTo>
                      <a:pt x="60" y="62"/>
                    </a:lnTo>
                    <a:close/>
                    <a:moveTo>
                      <a:pt x="132" y="61"/>
                    </a:moveTo>
                    <a:cubicBezTo>
                      <a:pt x="128" y="60"/>
                      <a:pt x="127" y="58"/>
                      <a:pt x="127" y="54"/>
                    </a:cubicBezTo>
                    <a:cubicBezTo>
                      <a:pt x="127" y="54"/>
                      <a:pt x="127" y="53"/>
                      <a:pt x="127" y="53"/>
                    </a:cubicBezTo>
                    <a:cubicBezTo>
                      <a:pt x="132" y="54"/>
                      <a:pt x="132" y="54"/>
                      <a:pt x="132" y="54"/>
                    </a:cubicBezTo>
                    <a:cubicBezTo>
                      <a:pt x="132" y="54"/>
                      <a:pt x="132" y="54"/>
                      <a:pt x="132" y="54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2" y="55"/>
                      <a:pt x="133" y="55"/>
                      <a:pt x="133" y="55"/>
                    </a:cubicBezTo>
                    <a:lnTo>
                      <a:pt x="132" y="61"/>
                    </a:lnTo>
                    <a:close/>
                    <a:moveTo>
                      <a:pt x="144" y="60"/>
                    </a:moveTo>
                    <a:cubicBezTo>
                      <a:pt x="144" y="54"/>
                      <a:pt x="144" y="54"/>
                      <a:pt x="144" y="54"/>
                    </a:cubicBezTo>
                    <a:cubicBezTo>
                      <a:pt x="146" y="54"/>
                      <a:pt x="148" y="54"/>
                      <a:pt x="150" y="54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6" y="60"/>
                      <a:pt x="144" y="60"/>
                    </a:cubicBezTo>
                    <a:close/>
                    <a:moveTo>
                      <a:pt x="16" y="56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2"/>
                      <a:pt x="13" y="51"/>
                      <a:pt x="13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52"/>
                      <a:pt x="18" y="54"/>
                      <a:pt x="16" y="56"/>
                    </a:cubicBezTo>
                    <a:close/>
                    <a:moveTo>
                      <a:pt x="124" y="48"/>
                    </a:moveTo>
                    <a:cubicBezTo>
                      <a:pt x="123" y="47"/>
                      <a:pt x="122" y="46"/>
                      <a:pt x="122" y="44"/>
                    </a:cubicBezTo>
                    <a:cubicBezTo>
                      <a:pt x="121" y="43"/>
                      <a:pt x="121" y="43"/>
                      <a:pt x="121" y="42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6" y="39"/>
                      <a:pt x="126" y="40"/>
                      <a:pt x="127" y="42"/>
                    </a:cubicBezTo>
                    <a:cubicBezTo>
                      <a:pt x="127" y="42"/>
                      <a:pt x="128" y="43"/>
                      <a:pt x="128" y="43"/>
                    </a:cubicBezTo>
                    <a:lnTo>
                      <a:pt x="124" y="48"/>
                    </a:lnTo>
                    <a:close/>
                    <a:moveTo>
                      <a:pt x="111" y="44"/>
                    </a:moveTo>
                    <a:cubicBezTo>
                      <a:pt x="111" y="44"/>
                      <a:pt x="110" y="43"/>
                      <a:pt x="110" y="43"/>
                    </a:cubicBezTo>
                    <a:cubicBezTo>
                      <a:pt x="108" y="41"/>
                      <a:pt x="108" y="40"/>
                      <a:pt x="107" y="38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113" y="37"/>
                      <a:pt x="113" y="38"/>
                      <a:pt x="114" y="39"/>
                    </a:cubicBezTo>
                    <a:cubicBezTo>
                      <a:pt x="114" y="39"/>
                      <a:pt x="115" y="39"/>
                      <a:pt x="115" y="39"/>
                    </a:cubicBezTo>
                    <a:lnTo>
                      <a:pt x="111" y="44"/>
                    </a:lnTo>
                    <a:close/>
                    <a:moveTo>
                      <a:pt x="11" y="43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9" y="42"/>
                      <a:pt x="8" y="42"/>
                      <a:pt x="7" y="42"/>
                    </a:cubicBezTo>
                    <a:cubicBezTo>
                      <a:pt x="5" y="41"/>
                      <a:pt x="4" y="40"/>
                      <a:pt x="4" y="39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1" y="37"/>
                    </a:cubicBezTo>
                    <a:cubicBezTo>
                      <a:pt x="12" y="37"/>
                      <a:pt x="12" y="37"/>
                      <a:pt x="12" y="37"/>
                    </a:cubicBezTo>
                    <a:lnTo>
                      <a:pt x="11" y="43"/>
                    </a:lnTo>
                    <a:close/>
                    <a:moveTo>
                      <a:pt x="165" y="29"/>
                    </a:moveTo>
                    <a:cubicBezTo>
                      <a:pt x="165" y="23"/>
                      <a:pt x="165" y="23"/>
                      <a:pt x="165" y="23"/>
                    </a:cubicBezTo>
                    <a:cubicBezTo>
                      <a:pt x="165" y="23"/>
                      <a:pt x="166" y="22"/>
                      <a:pt x="166" y="21"/>
                    </a:cubicBezTo>
                    <a:cubicBezTo>
                      <a:pt x="171" y="22"/>
                      <a:pt x="171" y="22"/>
                      <a:pt x="171" y="22"/>
                    </a:cubicBezTo>
                    <a:cubicBezTo>
                      <a:pt x="171" y="27"/>
                      <a:pt x="168" y="29"/>
                      <a:pt x="165" y="29"/>
                    </a:cubicBezTo>
                    <a:close/>
                    <a:moveTo>
                      <a:pt x="2" y="28"/>
                    </a:moveTo>
                    <a:cubicBezTo>
                      <a:pt x="1" y="27"/>
                      <a:pt x="1" y="26"/>
                      <a:pt x="0" y="25"/>
                    </a:cubicBezTo>
                    <a:cubicBezTo>
                      <a:pt x="0" y="24"/>
                      <a:pt x="0" y="23"/>
                      <a:pt x="0" y="21"/>
                    </a:cubicBezTo>
                    <a:cubicBezTo>
                      <a:pt x="0" y="21"/>
                      <a:pt x="0" y="21"/>
                      <a:pt x="0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3"/>
                      <a:pt x="7" y="24"/>
                      <a:pt x="7" y="25"/>
                    </a:cubicBezTo>
                    <a:lnTo>
                      <a:pt x="2" y="28"/>
                    </a:lnTo>
                    <a:close/>
                    <a:moveTo>
                      <a:pt x="106" y="26"/>
                    </a:moveTo>
                    <a:cubicBezTo>
                      <a:pt x="109" y="25"/>
                      <a:pt x="109" y="25"/>
                      <a:pt x="109" y="25"/>
                    </a:cubicBezTo>
                    <a:cubicBezTo>
                      <a:pt x="106" y="26"/>
                      <a:pt x="106" y="26"/>
                      <a:pt x="106" y="26"/>
                    </a:cubicBezTo>
                    <a:cubicBezTo>
                      <a:pt x="106" y="25"/>
                      <a:pt x="105" y="25"/>
                      <a:pt x="105" y="24"/>
                    </a:cubicBezTo>
                    <a:cubicBezTo>
                      <a:pt x="105" y="22"/>
                      <a:pt x="107" y="20"/>
                      <a:pt x="108" y="20"/>
                    </a:cubicBezTo>
                    <a:cubicBezTo>
                      <a:pt x="109" y="19"/>
                      <a:pt x="110" y="19"/>
                      <a:pt x="111" y="19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5"/>
                      <a:pt x="111" y="25"/>
                    </a:cubicBezTo>
                    <a:cubicBezTo>
                      <a:pt x="111" y="25"/>
                      <a:pt x="111" y="25"/>
                      <a:pt x="111" y="25"/>
                    </a:cubicBezTo>
                    <a:lnTo>
                      <a:pt x="106" y="26"/>
                    </a:lnTo>
                    <a:close/>
                    <a:moveTo>
                      <a:pt x="153" y="21"/>
                    </a:moveTo>
                    <a:cubicBezTo>
                      <a:pt x="152" y="20"/>
                      <a:pt x="152" y="19"/>
                      <a:pt x="151" y="18"/>
                    </a:cubicBezTo>
                    <a:cubicBezTo>
                      <a:pt x="151" y="17"/>
                      <a:pt x="151" y="16"/>
                      <a:pt x="150" y="16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4"/>
                      <a:pt x="156" y="14"/>
                      <a:pt x="157" y="15"/>
                    </a:cubicBezTo>
                    <a:cubicBezTo>
                      <a:pt x="157" y="16"/>
                      <a:pt x="158" y="17"/>
                      <a:pt x="158" y="18"/>
                    </a:cubicBezTo>
                    <a:lnTo>
                      <a:pt x="153" y="21"/>
                    </a:lnTo>
                    <a:close/>
                    <a:moveTo>
                      <a:pt x="12" y="15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1" y="8"/>
                      <a:pt x="13" y="6"/>
                      <a:pt x="13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5" y="13"/>
                      <a:pt x="12" y="15"/>
                    </a:cubicBezTo>
                    <a:close/>
                    <a:moveTo>
                      <a:pt x="119" y="14"/>
                    </a:moveTo>
                    <a:cubicBezTo>
                      <a:pt x="118" y="13"/>
                      <a:pt x="118" y="13"/>
                      <a:pt x="118" y="13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6" y="6"/>
                      <a:pt x="120" y="6"/>
                      <a:pt x="122" y="9"/>
                    </a:cubicBezTo>
                    <a:cubicBezTo>
                      <a:pt x="122" y="9"/>
                      <a:pt x="122" y="9"/>
                      <a:pt x="123" y="9"/>
                    </a:cubicBezTo>
                    <a:lnTo>
                      <a:pt x="119" y="14"/>
                    </a:lnTo>
                    <a:close/>
                    <a:moveTo>
                      <a:pt x="132" y="12"/>
                    </a:moveTo>
                    <a:cubicBezTo>
                      <a:pt x="127" y="9"/>
                      <a:pt x="127" y="9"/>
                      <a:pt x="127" y="9"/>
                    </a:cubicBezTo>
                    <a:cubicBezTo>
                      <a:pt x="128" y="7"/>
                      <a:pt x="129" y="5"/>
                      <a:pt x="130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4" y="8"/>
                      <a:pt x="133" y="10"/>
                      <a:pt x="132" y="12"/>
                    </a:cubicBezTo>
                    <a:close/>
                    <a:moveTo>
                      <a:pt x="142" y="8"/>
                    </a:moveTo>
                    <a:cubicBezTo>
                      <a:pt x="142" y="7"/>
                      <a:pt x="141" y="6"/>
                      <a:pt x="139" y="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5" y="2"/>
                      <a:pt x="147" y="4"/>
                      <a:pt x="147" y="6"/>
                    </a:cubicBezTo>
                    <a:lnTo>
                      <a:pt x="142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9" name="îŝḷïḑe"/>
              <p:cNvSpPr/>
              <p:nvPr/>
            </p:nvSpPr>
            <p:spPr bwMode="auto">
              <a:xfrm>
                <a:off x="6035675" y="4181475"/>
                <a:ext cx="633413" cy="782638"/>
              </a:xfrm>
              <a:custGeom>
                <a:avLst/>
                <a:gdLst>
                  <a:gd name="T0" fmla="*/ 278 w 295"/>
                  <a:gd name="T1" fmla="*/ 365 h 365"/>
                  <a:gd name="T2" fmla="*/ 258 w 295"/>
                  <a:gd name="T3" fmla="*/ 363 h 365"/>
                  <a:gd name="T4" fmla="*/ 287 w 295"/>
                  <a:gd name="T5" fmla="*/ 354 h 365"/>
                  <a:gd name="T6" fmla="*/ 246 w 295"/>
                  <a:gd name="T7" fmla="*/ 348 h 365"/>
                  <a:gd name="T8" fmla="*/ 259 w 295"/>
                  <a:gd name="T9" fmla="*/ 343 h 365"/>
                  <a:gd name="T10" fmla="*/ 251 w 295"/>
                  <a:gd name="T11" fmla="*/ 339 h 365"/>
                  <a:gd name="T12" fmla="*/ 295 w 295"/>
                  <a:gd name="T13" fmla="*/ 340 h 365"/>
                  <a:gd name="T14" fmla="*/ 245 w 295"/>
                  <a:gd name="T15" fmla="*/ 335 h 365"/>
                  <a:gd name="T16" fmla="*/ 81 w 295"/>
                  <a:gd name="T17" fmla="*/ 320 h 365"/>
                  <a:gd name="T18" fmla="*/ 107 w 295"/>
                  <a:gd name="T19" fmla="*/ 320 h 365"/>
                  <a:gd name="T20" fmla="*/ 241 w 295"/>
                  <a:gd name="T21" fmla="*/ 324 h 365"/>
                  <a:gd name="T22" fmla="*/ 98 w 295"/>
                  <a:gd name="T23" fmla="*/ 314 h 365"/>
                  <a:gd name="T24" fmla="*/ 219 w 295"/>
                  <a:gd name="T25" fmla="*/ 316 h 365"/>
                  <a:gd name="T26" fmla="*/ 66 w 295"/>
                  <a:gd name="T27" fmla="*/ 313 h 365"/>
                  <a:gd name="T28" fmla="*/ 79 w 295"/>
                  <a:gd name="T29" fmla="*/ 309 h 365"/>
                  <a:gd name="T30" fmla="*/ 90 w 295"/>
                  <a:gd name="T31" fmla="*/ 304 h 365"/>
                  <a:gd name="T32" fmla="*/ 108 w 295"/>
                  <a:gd name="T33" fmla="*/ 310 h 365"/>
                  <a:gd name="T34" fmla="*/ 150 w 295"/>
                  <a:gd name="T35" fmla="*/ 300 h 365"/>
                  <a:gd name="T36" fmla="*/ 138 w 295"/>
                  <a:gd name="T37" fmla="*/ 301 h 365"/>
                  <a:gd name="T38" fmla="*/ 120 w 295"/>
                  <a:gd name="T39" fmla="*/ 297 h 365"/>
                  <a:gd name="T40" fmla="*/ 123 w 295"/>
                  <a:gd name="T41" fmla="*/ 305 h 365"/>
                  <a:gd name="T42" fmla="*/ 230 w 295"/>
                  <a:gd name="T43" fmla="*/ 303 h 365"/>
                  <a:gd name="T44" fmla="*/ 64 w 295"/>
                  <a:gd name="T45" fmla="*/ 297 h 365"/>
                  <a:gd name="T46" fmla="*/ 191 w 295"/>
                  <a:gd name="T47" fmla="*/ 293 h 365"/>
                  <a:gd name="T48" fmla="*/ 155 w 295"/>
                  <a:gd name="T49" fmla="*/ 290 h 365"/>
                  <a:gd name="T50" fmla="*/ 51 w 295"/>
                  <a:gd name="T51" fmla="*/ 296 h 365"/>
                  <a:gd name="T52" fmla="*/ 32 w 295"/>
                  <a:gd name="T53" fmla="*/ 291 h 365"/>
                  <a:gd name="T54" fmla="*/ 217 w 295"/>
                  <a:gd name="T55" fmla="*/ 290 h 365"/>
                  <a:gd name="T56" fmla="*/ 203 w 295"/>
                  <a:gd name="T57" fmla="*/ 288 h 365"/>
                  <a:gd name="T58" fmla="*/ 187 w 295"/>
                  <a:gd name="T59" fmla="*/ 283 h 365"/>
                  <a:gd name="T60" fmla="*/ 173 w 295"/>
                  <a:gd name="T61" fmla="*/ 279 h 365"/>
                  <a:gd name="T62" fmla="*/ 161 w 295"/>
                  <a:gd name="T63" fmla="*/ 277 h 365"/>
                  <a:gd name="T64" fmla="*/ 30 w 295"/>
                  <a:gd name="T65" fmla="*/ 272 h 365"/>
                  <a:gd name="T66" fmla="*/ 23 w 295"/>
                  <a:gd name="T67" fmla="*/ 262 h 365"/>
                  <a:gd name="T68" fmla="*/ 1 w 295"/>
                  <a:gd name="T69" fmla="*/ 235 h 365"/>
                  <a:gd name="T70" fmla="*/ 12 w 295"/>
                  <a:gd name="T71" fmla="*/ 223 h 365"/>
                  <a:gd name="T72" fmla="*/ 25 w 295"/>
                  <a:gd name="T73" fmla="*/ 211 h 365"/>
                  <a:gd name="T74" fmla="*/ 35 w 295"/>
                  <a:gd name="T75" fmla="*/ 196 h 365"/>
                  <a:gd name="T76" fmla="*/ 117 w 295"/>
                  <a:gd name="T77" fmla="*/ 191 h 365"/>
                  <a:gd name="T78" fmla="*/ 135 w 295"/>
                  <a:gd name="T79" fmla="*/ 194 h 365"/>
                  <a:gd name="T80" fmla="*/ 20 w 295"/>
                  <a:gd name="T81" fmla="*/ 184 h 365"/>
                  <a:gd name="T82" fmla="*/ 77 w 295"/>
                  <a:gd name="T83" fmla="*/ 175 h 365"/>
                  <a:gd name="T84" fmla="*/ 148 w 295"/>
                  <a:gd name="T85" fmla="*/ 173 h 365"/>
                  <a:gd name="T86" fmla="*/ 97 w 295"/>
                  <a:gd name="T87" fmla="*/ 175 h 365"/>
                  <a:gd name="T88" fmla="*/ 66 w 295"/>
                  <a:gd name="T89" fmla="*/ 175 h 365"/>
                  <a:gd name="T90" fmla="*/ 58 w 295"/>
                  <a:gd name="T91" fmla="*/ 166 h 365"/>
                  <a:gd name="T92" fmla="*/ 149 w 295"/>
                  <a:gd name="T93" fmla="*/ 160 h 365"/>
                  <a:gd name="T94" fmla="*/ 35 w 295"/>
                  <a:gd name="T95" fmla="*/ 158 h 365"/>
                  <a:gd name="T96" fmla="*/ 159 w 295"/>
                  <a:gd name="T97" fmla="*/ 145 h 365"/>
                  <a:gd name="T98" fmla="*/ 160 w 295"/>
                  <a:gd name="T99" fmla="*/ 129 h 365"/>
                  <a:gd name="T100" fmla="*/ 189 w 295"/>
                  <a:gd name="T101" fmla="*/ 121 h 365"/>
                  <a:gd name="T102" fmla="*/ 177 w 295"/>
                  <a:gd name="T103" fmla="*/ 122 h 365"/>
                  <a:gd name="T104" fmla="*/ 205 w 295"/>
                  <a:gd name="T105" fmla="*/ 111 h 365"/>
                  <a:gd name="T106" fmla="*/ 213 w 295"/>
                  <a:gd name="T107" fmla="*/ 97 h 365"/>
                  <a:gd name="T108" fmla="*/ 218 w 295"/>
                  <a:gd name="T109" fmla="*/ 83 h 365"/>
                  <a:gd name="T110" fmla="*/ 223 w 295"/>
                  <a:gd name="T111" fmla="*/ 73 h 365"/>
                  <a:gd name="T112" fmla="*/ 231 w 295"/>
                  <a:gd name="T113" fmla="*/ 42 h 365"/>
                  <a:gd name="T114" fmla="*/ 225 w 295"/>
                  <a:gd name="T115" fmla="*/ 28 h 365"/>
                  <a:gd name="T116" fmla="*/ 234 w 295"/>
                  <a:gd name="T117" fmla="*/ 16 h 365"/>
                  <a:gd name="T118" fmla="*/ 239 w 295"/>
                  <a:gd name="T119" fmla="*/ 2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5" h="365">
                    <a:moveTo>
                      <a:pt x="278" y="365"/>
                    </a:moveTo>
                    <a:cubicBezTo>
                      <a:pt x="277" y="365"/>
                      <a:pt x="276" y="365"/>
                      <a:pt x="275" y="365"/>
                    </a:cubicBezTo>
                    <a:cubicBezTo>
                      <a:pt x="274" y="365"/>
                      <a:pt x="273" y="365"/>
                      <a:pt x="272" y="364"/>
                    </a:cubicBezTo>
                    <a:cubicBezTo>
                      <a:pt x="273" y="359"/>
                      <a:pt x="273" y="359"/>
                      <a:pt x="273" y="359"/>
                    </a:cubicBezTo>
                    <a:cubicBezTo>
                      <a:pt x="274" y="359"/>
                      <a:pt x="274" y="359"/>
                      <a:pt x="275" y="359"/>
                    </a:cubicBezTo>
                    <a:cubicBezTo>
                      <a:pt x="276" y="359"/>
                      <a:pt x="277" y="359"/>
                      <a:pt x="279" y="359"/>
                    </a:cubicBezTo>
                    <a:lnTo>
                      <a:pt x="278" y="365"/>
                    </a:lnTo>
                    <a:close/>
                    <a:moveTo>
                      <a:pt x="258" y="363"/>
                    </a:moveTo>
                    <a:cubicBezTo>
                      <a:pt x="257" y="363"/>
                      <a:pt x="255" y="363"/>
                      <a:pt x="254" y="362"/>
                    </a:cubicBezTo>
                    <a:cubicBezTo>
                      <a:pt x="257" y="357"/>
                      <a:pt x="257" y="357"/>
                      <a:pt x="257" y="357"/>
                    </a:cubicBezTo>
                    <a:cubicBezTo>
                      <a:pt x="257" y="357"/>
                      <a:pt x="258" y="357"/>
                      <a:pt x="258" y="357"/>
                    </a:cubicBezTo>
                    <a:cubicBezTo>
                      <a:pt x="259" y="357"/>
                      <a:pt x="260" y="357"/>
                      <a:pt x="261" y="356"/>
                    </a:cubicBezTo>
                    <a:cubicBezTo>
                      <a:pt x="262" y="362"/>
                      <a:pt x="262" y="362"/>
                      <a:pt x="262" y="362"/>
                    </a:cubicBezTo>
                    <a:cubicBezTo>
                      <a:pt x="261" y="362"/>
                      <a:pt x="259" y="363"/>
                      <a:pt x="258" y="363"/>
                    </a:cubicBezTo>
                    <a:close/>
                    <a:moveTo>
                      <a:pt x="286" y="356"/>
                    </a:moveTo>
                    <a:cubicBezTo>
                      <a:pt x="281" y="354"/>
                      <a:pt x="281" y="354"/>
                      <a:pt x="281" y="354"/>
                    </a:cubicBezTo>
                    <a:cubicBezTo>
                      <a:pt x="281" y="353"/>
                      <a:pt x="281" y="352"/>
                      <a:pt x="282" y="351"/>
                    </a:cubicBezTo>
                    <a:cubicBezTo>
                      <a:pt x="282" y="351"/>
                      <a:pt x="282" y="350"/>
                      <a:pt x="282" y="349"/>
                    </a:cubicBezTo>
                    <a:cubicBezTo>
                      <a:pt x="285" y="349"/>
                      <a:pt x="285" y="349"/>
                      <a:pt x="285" y="349"/>
                    </a:cubicBezTo>
                    <a:cubicBezTo>
                      <a:pt x="288" y="350"/>
                      <a:pt x="288" y="350"/>
                      <a:pt x="288" y="350"/>
                    </a:cubicBezTo>
                    <a:cubicBezTo>
                      <a:pt x="288" y="352"/>
                      <a:pt x="287" y="353"/>
                      <a:pt x="287" y="354"/>
                    </a:cubicBezTo>
                    <a:cubicBezTo>
                      <a:pt x="287" y="354"/>
                      <a:pt x="287" y="354"/>
                      <a:pt x="287" y="354"/>
                    </a:cubicBezTo>
                    <a:cubicBezTo>
                      <a:pt x="287" y="354"/>
                      <a:pt x="287" y="355"/>
                      <a:pt x="286" y="356"/>
                    </a:cubicBezTo>
                    <a:close/>
                    <a:moveTo>
                      <a:pt x="245" y="353"/>
                    </a:moveTo>
                    <a:cubicBezTo>
                      <a:pt x="241" y="353"/>
                      <a:pt x="240" y="351"/>
                      <a:pt x="240" y="348"/>
                    </a:cubicBezTo>
                    <a:cubicBezTo>
                      <a:pt x="240" y="348"/>
                      <a:pt x="240" y="347"/>
                      <a:pt x="240" y="346"/>
                    </a:cubicBezTo>
                    <a:cubicBezTo>
                      <a:pt x="246" y="347"/>
                      <a:pt x="246" y="347"/>
                      <a:pt x="246" y="347"/>
                    </a:cubicBezTo>
                    <a:cubicBezTo>
                      <a:pt x="246" y="347"/>
                      <a:pt x="246" y="348"/>
                      <a:pt x="246" y="348"/>
                    </a:cubicBezTo>
                    <a:cubicBezTo>
                      <a:pt x="245" y="348"/>
                      <a:pt x="245" y="348"/>
                      <a:pt x="245" y="348"/>
                    </a:cubicBezTo>
                    <a:lnTo>
                      <a:pt x="245" y="353"/>
                    </a:lnTo>
                    <a:close/>
                    <a:moveTo>
                      <a:pt x="259" y="349"/>
                    </a:moveTo>
                    <a:cubicBezTo>
                      <a:pt x="253" y="348"/>
                      <a:pt x="253" y="348"/>
                      <a:pt x="253" y="348"/>
                    </a:cubicBezTo>
                    <a:cubicBezTo>
                      <a:pt x="253" y="346"/>
                      <a:pt x="254" y="344"/>
                      <a:pt x="254" y="343"/>
                    </a:cubicBezTo>
                    <a:cubicBezTo>
                      <a:pt x="259" y="342"/>
                      <a:pt x="259" y="342"/>
                      <a:pt x="259" y="342"/>
                    </a:cubicBezTo>
                    <a:cubicBezTo>
                      <a:pt x="259" y="342"/>
                      <a:pt x="259" y="343"/>
                      <a:pt x="259" y="343"/>
                    </a:cubicBezTo>
                    <a:cubicBezTo>
                      <a:pt x="259" y="344"/>
                      <a:pt x="259" y="347"/>
                      <a:pt x="259" y="349"/>
                    </a:cubicBezTo>
                    <a:close/>
                    <a:moveTo>
                      <a:pt x="246" y="343"/>
                    </a:moveTo>
                    <a:cubicBezTo>
                      <a:pt x="246" y="342"/>
                      <a:pt x="246" y="342"/>
                      <a:pt x="246" y="341"/>
                    </a:cubicBezTo>
                    <a:cubicBezTo>
                      <a:pt x="246" y="341"/>
                      <a:pt x="245" y="340"/>
                      <a:pt x="245" y="339"/>
                    </a:cubicBezTo>
                    <a:cubicBezTo>
                      <a:pt x="245" y="337"/>
                      <a:pt x="246" y="336"/>
                      <a:pt x="247" y="335"/>
                    </a:cubicBezTo>
                    <a:cubicBezTo>
                      <a:pt x="251" y="339"/>
                      <a:pt x="251" y="339"/>
                      <a:pt x="251" y="339"/>
                    </a:cubicBezTo>
                    <a:cubicBezTo>
                      <a:pt x="251" y="339"/>
                      <a:pt x="251" y="339"/>
                      <a:pt x="251" y="339"/>
                    </a:cubicBezTo>
                    <a:cubicBezTo>
                      <a:pt x="251" y="339"/>
                      <a:pt x="251" y="339"/>
                      <a:pt x="252" y="340"/>
                    </a:cubicBezTo>
                    <a:cubicBezTo>
                      <a:pt x="252" y="340"/>
                      <a:pt x="252" y="341"/>
                      <a:pt x="252" y="342"/>
                    </a:cubicBezTo>
                    <a:lnTo>
                      <a:pt x="246" y="343"/>
                    </a:lnTo>
                    <a:close/>
                    <a:moveTo>
                      <a:pt x="291" y="341"/>
                    </a:moveTo>
                    <a:cubicBezTo>
                      <a:pt x="288" y="336"/>
                      <a:pt x="288" y="336"/>
                      <a:pt x="288" y="336"/>
                    </a:cubicBezTo>
                    <a:cubicBezTo>
                      <a:pt x="291" y="334"/>
                      <a:pt x="294" y="334"/>
                      <a:pt x="295" y="334"/>
                    </a:cubicBezTo>
                    <a:cubicBezTo>
                      <a:pt x="295" y="340"/>
                      <a:pt x="295" y="340"/>
                      <a:pt x="295" y="340"/>
                    </a:cubicBezTo>
                    <a:cubicBezTo>
                      <a:pt x="295" y="340"/>
                      <a:pt x="293" y="340"/>
                      <a:pt x="291" y="341"/>
                    </a:cubicBezTo>
                    <a:close/>
                    <a:moveTo>
                      <a:pt x="98" y="337"/>
                    </a:moveTo>
                    <a:cubicBezTo>
                      <a:pt x="96" y="336"/>
                      <a:pt x="94" y="335"/>
                      <a:pt x="92" y="333"/>
                    </a:cubicBezTo>
                    <a:cubicBezTo>
                      <a:pt x="96" y="329"/>
                      <a:pt x="96" y="329"/>
                      <a:pt x="96" y="329"/>
                    </a:cubicBezTo>
                    <a:cubicBezTo>
                      <a:pt x="98" y="330"/>
                      <a:pt x="99" y="331"/>
                      <a:pt x="100" y="332"/>
                    </a:cubicBezTo>
                    <a:lnTo>
                      <a:pt x="98" y="337"/>
                    </a:lnTo>
                    <a:close/>
                    <a:moveTo>
                      <a:pt x="245" y="335"/>
                    </a:moveTo>
                    <a:cubicBezTo>
                      <a:pt x="239" y="334"/>
                      <a:pt x="239" y="334"/>
                      <a:pt x="239" y="334"/>
                    </a:cubicBezTo>
                    <a:cubicBezTo>
                      <a:pt x="239" y="333"/>
                      <a:pt x="240" y="330"/>
                      <a:pt x="240" y="328"/>
                    </a:cubicBezTo>
                    <a:cubicBezTo>
                      <a:pt x="246" y="330"/>
                      <a:pt x="246" y="330"/>
                      <a:pt x="246" y="330"/>
                    </a:cubicBezTo>
                    <a:cubicBezTo>
                      <a:pt x="246" y="332"/>
                      <a:pt x="245" y="334"/>
                      <a:pt x="245" y="335"/>
                    </a:cubicBezTo>
                    <a:close/>
                    <a:moveTo>
                      <a:pt x="80" y="328"/>
                    </a:moveTo>
                    <a:cubicBezTo>
                      <a:pt x="79" y="322"/>
                      <a:pt x="79" y="322"/>
                      <a:pt x="79" y="322"/>
                    </a:cubicBezTo>
                    <a:cubicBezTo>
                      <a:pt x="79" y="322"/>
                      <a:pt x="80" y="321"/>
                      <a:pt x="81" y="320"/>
                    </a:cubicBezTo>
                    <a:cubicBezTo>
                      <a:pt x="84" y="321"/>
                      <a:pt x="84" y="321"/>
                      <a:pt x="84" y="321"/>
                    </a:cubicBezTo>
                    <a:cubicBezTo>
                      <a:pt x="86" y="323"/>
                      <a:pt x="86" y="323"/>
                      <a:pt x="86" y="323"/>
                    </a:cubicBezTo>
                    <a:cubicBezTo>
                      <a:pt x="84" y="325"/>
                      <a:pt x="82" y="327"/>
                      <a:pt x="80" y="328"/>
                    </a:cubicBezTo>
                    <a:close/>
                    <a:moveTo>
                      <a:pt x="102" y="327"/>
                    </a:moveTo>
                    <a:cubicBezTo>
                      <a:pt x="102" y="325"/>
                      <a:pt x="102" y="325"/>
                      <a:pt x="102" y="325"/>
                    </a:cubicBezTo>
                    <a:cubicBezTo>
                      <a:pt x="102" y="324"/>
                      <a:pt x="101" y="322"/>
                      <a:pt x="101" y="321"/>
                    </a:cubicBezTo>
                    <a:cubicBezTo>
                      <a:pt x="107" y="320"/>
                      <a:pt x="107" y="320"/>
                      <a:pt x="107" y="320"/>
                    </a:cubicBezTo>
                    <a:cubicBezTo>
                      <a:pt x="107" y="322"/>
                      <a:pt x="107" y="323"/>
                      <a:pt x="108" y="324"/>
                    </a:cubicBezTo>
                    <a:cubicBezTo>
                      <a:pt x="108" y="326"/>
                      <a:pt x="108" y="326"/>
                      <a:pt x="108" y="326"/>
                    </a:cubicBezTo>
                    <a:lnTo>
                      <a:pt x="102" y="327"/>
                    </a:lnTo>
                    <a:close/>
                    <a:moveTo>
                      <a:pt x="236" y="325"/>
                    </a:moveTo>
                    <a:cubicBezTo>
                      <a:pt x="234" y="320"/>
                      <a:pt x="234" y="320"/>
                      <a:pt x="234" y="320"/>
                    </a:cubicBezTo>
                    <a:cubicBezTo>
                      <a:pt x="236" y="319"/>
                      <a:pt x="238" y="318"/>
                      <a:pt x="240" y="318"/>
                    </a:cubicBezTo>
                    <a:cubicBezTo>
                      <a:pt x="241" y="324"/>
                      <a:pt x="241" y="324"/>
                      <a:pt x="241" y="324"/>
                    </a:cubicBezTo>
                    <a:cubicBezTo>
                      <a:pt x="240" y="324"/>
                      <a:pt x="238" y="325"/>
                      <a:pt x="236" y="325"/>
                    </a:cubicBezTo>
                    <a:close/>
                    <a:moveTo>
                      <a:pt x="96" y="323"/>
                    </a:moveTo>
                    <a:cubicBezTo>
                      <a:pt x="92" y="319"/>
                      <a:pt x="92" y="319"/>
                      <a:pt x="92" y="319"/>
                    </a:cubicBezTo>
                    <a:cubicBezTo>
                      <a:pt x="92" y="318"/>
                      <a:pt x="92" y="318"/>
                      <a:pt x="92" y="318"/>
                    </a:cubicBezTo>
                    <a:cubicBezTo>
                      <a:pt x="93" y="318"/>
                      <a:pt x="93" y="318"/>
                      <a:pt x="93" y="317"/>
                    </a:cubicBezTo>
                    <a:cubicBezTo>
                      <a:pt x="93" y="317"/>
                      <a:pt x="93" y="317"/>
                      <a:pt x="93" y="317"/>
                    </a:cubicBezTo>
                    <a:cubicBezTo>
                      <a:pt x="98" y="314"/>
                      <a:pt x="98" y="314"/>
                      <a:pt x="98" y="314"/>
                    </a:cubicBezTo>
                    <a:cubicBezTo>
                      <a:pt x="99" y="316"/>
                      <a:pt x="99" y="317"/>
                      <a:pt x="99" y="318"/>
                    </a:cubicBezTo>
                    <a:cubicBezTo>
                      <a:pt x="99" y="319"/>
                      <a:pt x="99" y="320"/>
                      <a:pt x="98" y="320"/>
                    </a:cubicBezTo>
                    <a:cubicBezTo>
                      <a:pt x="98" y="321"/>
                      <a:pt x="97" y="322"/>
                      <a:pt x="97" y="322"/>
                    </a:cubicBezTo>
                    <a:lnTo>
                      <a:pt x="96" y="323"/>
                    </a:lnTo>
                    <a:close/>
                    <a:moveTo>
                      <a:pt x="223" y="322"/>
                    </a:moveTo>
                    <a:cubicBezTo>
                      <a:pt x="223" y="322"/>
                      <a:pt x="222" y="322"/>
                      <a:pt x="222" y="321"/>
                    </a:cubicBezTo>
                    <a:cubicBezTo>
                      <a:pt x="221" y="321"/>
                      <a:pt x="219" y="320"/>
                      <a:pt x="219" y="316"/>
                    </a:cubicBezTo>
                    <a:cubicBezTo>
                      <a:pt x="219" y="316"/>
                      <a:pt x="219" y="315"/>
                      <a:pt x="219" y="314"/>
                    </a:cubicBezTo>
                    <a:cubicBezTo>
                      <a:pt x="225" y="315"/>
                      <a:pt x="225" y="315"/>
                      <a:pt x="225" y="315"/>
                    </a:cubicBezTo>
                    <a:cubicBezTo>
                      <a:pt x="225" y="316"/>
                      <a:pt x="225" y="316"/>
                      <a:pt x="225" y="316"/>
                    </a:cubicBezTo>
                    <a:cubicBezTo>
                      <a:pt x="225" y="317"/>
                      <a:pt x="226" y="317"/>
                      <a:pt x="226" y="317"/>
                    </a:cubicBezTo>
                    <a:lnTo>
                      <a:pt x="223" y="322"/>
                    </a:lnTo>
                    <a:close/>
                    <a:moveTo>
                      <a:pt x="68" y="320"/>
                    </a:moveTo>
                    <a:cubicBezTo>
                      <a:pt x="66" y="318"/>
                      <a:pt x="66" y="315"/>
                      <a:pt x="66" y="313"/>
                    </a:cubicBezTo>
                    <a:cubicBezTo>
                      <a:pt x="66" y="313"/>
                      <a:pt x="66" y="313"/>
                      <a:pt x="66" y="313"/>
                    </a:cubicBezTo>
                    <a:cubicBezTo>
                      <a:pt x="71" y="313"/>
                      <a:pt x="71" y="313"/>
                      <a:pt x="71" y="313"/>
                    </a:cubicBezTo>
                    <a:cubicBezTo>
                      <a:pt x="71" y="313"/>
                      <a:pt x="71" y="313"/>
                      <a:pt x="71" y="313"/>
                    </a:cubicBezTo>
                    <a:cubicBezTo>
                      <a:pt x="71" y="315"/>
                      <a:pt x="72" y="315"/>
                      <a:pt x="72" y="316"/>
                    </a:cubicBezTo>
                    <a:lnTo>
                      <a:pt x="68" y="320"/>
                    </a:lnTo>
                    <a:close/>
                    <a:moveTo>
                      <a:pt x="83" y="314"/>
                    </a:moveTo>
                    <a:cubicBezTo>
                      <a:pt x="81" y="312"/>
                      <a:pt x="80" y="311"/>
                      <a:pt x="79" y="309"/>
                    </a:cubicBezTo>
                    <a:cubicBezTo>
                      <a:pt x="83" y="306"/>
                      <a:pt x="83" y="306"/>
                      <a:pt x="83" y="306"/>
                    </a:cubicBezTo>
                    <a:cubicBezTo>
                      <a:pt x="83" y="306"/>
                      <a:pt x="83" y="305"/>
                      <a:pt x="83" y="305"/>
                    </a:cubicBezTo>
                    <a:cubicBezTo>
                      <a:pt x="82" y="305"/>
                      <a:pt x="82" y="305"/>
                      <a:pt x="82" y="305"/>
                    </a:cubicBezTo>
                    <a:cubicBezTo>
                      <a:pt x="86" y="300"/>
                      <a:pt x="86" y="300"/>
                      <a:pt x="86" y="300"/>
                    </a:cubicBezTo>
                    <a:cubicBezTo>
                      <a:pt x="87" y="301"/>
                      <a:pt x="87" y="301"/>
                      <a:pt x="87" y="301"/>
                    </a:cubicBezTo>
                    <a:cubicBezTo>
                      <a:pt x="87" y="302"/>
                      <a:pt x="88" y="302"/>
                      <a:pt x="88" y="303"/>
                    </a:cubicBezTo>
                    <a:cubicBezTo>
                      <a:pt x="89" y="303"/>
                      <a:pt x="90" y="304"/>
                      <a:pt x="90" y="304"/>
                    </a:cubicBezTo>
                    <a:cubicBezTo>
                      <a:pt x="86" y="309"/>
                      <a:pt x="86" y="309"/>
                      <a:pt x="86" y="309"/>
                    </a:cubicBezTo>
                    <a:cubicBezTo>
                      <a:pt x="86" y="308"/>
                      <a:pt x="85" y="308"/>
                      <a:pt x="85" y="307"/>
                    </a:cubicBezTo>
                    <a:cubicBezTo>
                      <a:pt x="86" y="308"/>
                      <a:pt x="86" y="309"/>
                      <a:pt x="87" y="310"/>
                    </a:cubicBezTo>
                    <a:lnTo>
                      <a:pt x="83" y="314"/>
                    </a:lnTo>
                    <a:close/>
                    <a:moveTo>
                      <a:pt x="112" y="313"/>
                    </a:moveTo>
                    <a:cubicBezTo>
                      <a:pt x="107" y="311"/>
                      <a:pt x="107" y="311"/>
                      <a:pt x="107" y="311"/>
                    </a:cubicBezTo>
                    <a:cubicBezTo>
                      <a:pt x="107" y="310"/>
                      <a:pt x="108" y="310"/>
                      <a:pt x="108" y="310"/>
                    </a:cubicBezTo>
                    <a:cubicBezTo>
                      <a:pt x="108" y="308"/>
                      <a:pt x="108" y="306"/>
                      <a:pt x="109" y="305"/>
                    </a:cubicBezTo>
                    <a:cubicBezTo>
                      <a:pt x="114" y="308"/>
                      <a:pt x="114" y="308"/>
                      <a:pt x="114" y="308"/>
                    </a:cubicBezTo>
                    <a:cubicBezTo>
                      <a:pt x="114" y="308"/>
                      <a:pt x="113" y="308"/>
                      <a:pt x="113" y="310"/>
                    </a:cubicBezTo>
                    <a:cubicBezTo>
                      <a:pt x="113" y="311"/>
                      <a:pt x="113" y="312"/>
                      <a:pt x="112" y="313"/>
                    </a:cubicBezTo>
                    <a:close/>
                    <a:moveTo>
                      <a:pt x="148" y="308"/>
                    </a:moveTo>
                    <a:cubicBezTo>
                      <a:pt x="145" y="303"/>
                      <a:pt x="145" y="303"/>
                      <a:pt x="145" y="303"/>
                    </a:cubicBezTo>
                    <a:cubicBezTo>
                      <a:pt x="147" y="302"/>
                      <a:pt x="148" y="301"/>
                      <a:pt x="150" y="300"/>
                    </a:cubicBezTo>
                    <a:cubicBezTo>
                      <a:pt x="153" y="305"/>
                      <a:pt x="153" y="305"/>
                      <a:pt x="153" y="305"/>
                    </a:cubicBezTo>
                    <a:cubicBezTo>
                      <a:pt x="152" y="306"/>
                      <a:pt x="150" y="307"/>
                      <a:pt x="148" y="308"/>
                    </a:cubicBezTo>
                    <a:close/>
                    <a:moveTo>
                      <a:pt x="135" y="306"/>
                    </a:moveTo>
                    <a:cubicBezTo>
                      <a:pt x="134" y="305"/>
                      <a:pt x="134" y="305"/>
                      <a:pt x="134" y="305"/>
                    </a:cubicBezTo>
                    <a:cubicBezTo>
                      <a:pt x="133" y="304"/>
                      <a:pt x="133" y="304"/>
                      <a:pt x="132" y="303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36" y="299"/>
                      <a:pt x="137" y="300"/>
                      <a:pt x="138" y="301"/>
                    </a:cubicBezTo>
                    <a:cubicBezTo>
                      <a:pt x="139" y="302"/>
                      <a:pt x="139" y="302"/>
                      <a:pt x="139" y="302"/>
                    </a:cubicBezTo>
                    <a:lnTo>
                      <a:pt x="135" y="306"/>
                    </a:lnTo>
                    <a:close/>
                    <a:moveTo>
                      <a:pt x="117" y="305"/>
                    </a:moveTo>
                    <a:cubicBezTo>
                      <a:pt x="117" y="304"/>
                      <a:pt x="117" y="303"/>
                      <a:pt x="117" y="303"/>
                    </a:cubicBezTo>
                    <a:cubicBezTo>
                      <a:pt x="117" y="302"/>
                      <a:pt x="117" y="302"/>
                      <a:pt x="117" y="301"/>
                    </a:cubicBezTo>
                    <a:cubicBezTo>
                      <a:pt x="117" y="299"/>
                      <a:pt x="118" y="298"/>
                      <a:pt x="120" y="297"/>
                    </a:cubicBezTo>
                    <a:cubicBezTo>
                      <a:pt x="120" y="297"/>
                      <a:pt x="120" y="297"/>
                      <a:pt x="120" y="297"/>
                    </a:cubicBezTo>
                    <a:cubicBezTo>
                      <a:pt x="122" y="303"/>
                      <a:pt x="122" y="303"/>
                      <a:pt x="122" y="303"/>
                    </a:cubicBezTo>
                    <a:cubicBezTo>
                      <a:pt x="122" y="303"/>
                      <a:pt x="122" y="303"/>
                      <a:pt x="122" y="303"/>
                    </a:cubicBezTo>
                    <a:cubicBezTo>
                      <a:pt x="122" y="303"/>
                      <a:pt x="122" y="303"/>
                      <a:pt x="122" y="303"/>
                    </a:cubicBezTo>
                    <a:cubicBezTo>
                      <a:pt x="122" y="303"/>
                      <a:pt x="122" y="303"/>
                      <a:pt x="122" y="303"/>
                    </a:cubicBezTo>
                    <a:cubicBezTo>
                      <a:pt x="122" y="302"/>
                      <a:pt x="123" y="302"/>
                      <a:pt x="123" y="301"/>
                    </a:cubicBezTo>
                    <a:cubicBezTo>
                      <a:pt x="123" y="301"/>
                      <a:pt x="123" y="301"/>
                      <a:pt x="123" y="302"/>
                    </a:cubicBezTo>
                    <a:cubicBezTo>
                      <a:pt x="123" y="302"/>
                      <a:pt x="123" y="303"/>
                      <a:pt x="123" y="305"/>
                    </a:cubicBezTo>
                    <a:lnTo>
                      <a:pt x="117" y="305"/>
                    </a:lnTo>
                    <a:close/>
                    <a:moveTo>
                      <a:pt x="230" y="304"/>
                    </a:moveTo>
                    <a:cubicBezTo>
                      <a:pt x="224" y="303"/>
                      <a:pt x="224" y="303"/>
                      <a:pt x="224" y="303"/>
                    </a:cubicBezTo>
                    <a:cubicBezTo>
                      <a:pt x="224" y="303"/>
                      <a:pt x="224" y="303"/>
                      <a:pt x="224" y="303"/>
                    </a:cubicBezTo>
                    <a:cubicBezTo>
                      <a:pt x="224" y="302"/>
                      <a:pt x="224" y="300"/>
                      <a:pt x="223" y="299"/>
                    </a:cubicBezTo>
                    <a:cubicBezTo>
                      <a:pt x="229" y="297"/>
                      <a:pt x="229" y="297"/>
                      <a:pt x="229" y="297"/>
                    </a:cubicBezTo>
                    <a:cubicBezTo>
                      <a:pt x="229" y="299"/>
                      <a:pt x="230" y="301"/>
                      <a:pt x="230" y="303"/>
                    </a:cubicBezTo>
                    <a:cubicBezTo>
                      <a:pt x="230" y="303"/>
                      <a:pt x="230" y="304"/>
                      <a:pt x="230" y="304"/>
                    </a:cubicBezTo>
                    <a:close/>
                    <a:moveTo>
                      <a:pt x="63" y="304"/>
                    </a:moveTo>
                    <a:cubicBezTo>
                      <a:pt x="63" y="304"/>
                      <a:pt x="63" y="304"/>
                      <a:pt x="63" y="304"/>
                    </a:cubicBezTo>
                    <a:cubicBezTo>
                      <a:pt x="62" y="303"/>
                      <a:pt x="61" y="302"/>
                      <a:pt x="60" y="300"/>
                    </a:cubicBezTo>
                    <a:cubicBezTo>
                      <a:pt x="59" y="300"/>
                      <a:pt x="59" y="300"/>
                      <a:pt x="59" y="300"/>
                    </a:cubicBezTo>
                    <a:cubicBezTo>
                      <a:pt x="63" y="296"/>
                      <a:pt x="63" y="296"/>
                      <a:pt x="63" y="296"/>
                    </a:cubicBezTo>
                    <a:cubicBezTo>
                      <a:pt x="64" y="296"/>
                      <a:pt x="64" y="296"/>
                      <a:pt x="64" y="297"/>
                    </a:cubicBezTo>
                    <a:cubicBezTo>
                      <a:pt x="65" y="298"/>
                      <a:pt x="66" y="299"/>
                      <a:pt x="67" y="300"/>
                    </a:cubicBezTo>
                    <a:cubicBezTo>
                      <a:pt x="67" y="300"/>
                      <a:pt x="67" y="300"/>
                      <a:pt x="67" y="300"/>
                    </a:cubicBezTo>
                    <a:lnTo>
                      <a:pt x="63" y="304"/>
                    </a:lnTo>
                    <a:close/>
                    <a:moveTo>
                      <a:pt x="184" y="297"/>
                    </a:moveTo>
                    <a:cubicBezTo>
                      <a:pt x="184" y="291"/>
                      <a:pt x="184" y="291"/>
                      <a:pt x="184" y="291"/>
                    </a:cubicBezTo>
                    <a:cubicBezTo>
                      <a:pt x="185" y="291"/>
                      <a:pt x="186" y="289"/>
                      <a:pt x="187" y="289"/>
                    </a:cubicBezTo>
                    <a:cubicBezTo>
                      <a:pt x="191" y="293"/>
                      <a:pt x="191" y="293"/>
                      <a:pt x="191" y="293"/>
                    </a:cubicBezTo>
                    <a:cubicBezTo>
                      <a:pt x="189" y="295"/>
                      <a:pt x="188" y="296"/>
                      <a:pt x="186" y="297"/>
                    </a:cubicBezTo>
                    <a:cubicBezTo>
                      <a:pt x="185" y="297"/>
                      <a:pt x="185" y="297"/>
                      <a:pt x="184" y="297"/>
                    </a:cubicBezTo>
                    <a:close/>
                    <a:moveTo>
                      <a:pt x="152" y="297"/>
                    </a:moveTo>
                    <a:cubicBezTo>
                      <a:pt x="151" y="295"/>
                      <a:pt x="149" y="293"/>
                      <a:pt x="149" y="290"/>
                    </a:cubicBezTo>
                    <a:cubicBezTo>
                      <a:pt x="149" y="290"/>
                      <a:pt x="149" y="289"/>
                      <a:pt x="149" y="289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5" y="291"/>
                      <a:pt x="155" y="291"/>
                      <a:pt x="156" y="292"/>
                    </a:cubicBezTo>
                    <a:lnTo>
                      <a:pt x="152" y="297"/>
                    </a:lnTo>
                    <a:close/>
                    <a:moveTo>
                      <a:pt x="51" y="296"/>
                    </a:moveTo>
                    <a:cubicBezTo>
                      <a:pt x="46" y="296"/>
                      <a:pt x="44" y="294"/>
                      <a:pt x="43" y="292"/>
                    </a:cubicBezTo>
                    <a:cubicBezTo>
                      <a:pt x="48" y="289"/>
                      <a:pt x="48" y="289"/>
                      <a:pt x="48" y="289"/>
                    </a:cubicBezTo>
                    <a:cubicBezTo>
                      <a:pt x="49" y="290"/>
                      <a:pt x="50" y="290"/>
                      <a:pt x="51" y="290"/>
                    </a:cubicBezTo>
                    <a:lnTo>
                      <a:pt x="51" y="296"/>
                    </a:lnTo>
                    <a:close/>
                    <a:moveTo>
                      <a:pt x="32" y="291"/>
                    </a:moveTo>
                    <a:cubicBezTo>
                      <a:pt x="31" y="285"/>
                      <a:pt x="31" y="285"/>
                      <a:pt x="31" y="285"/>
                    </a:cubicBezTo>
                    <a:cubicBezTo>
                      <a:pt x="32" y="285"/>
                      <a:pt x="33" y="285"/>
                      <a:pt x="34" y="284"/>
                    </a:cubicBezTo>
                    <a:cubicBezTo>
                      <a:pt x="35" y="284"/>
                      <a:pt x="36" y="284"/>
                      <a:pt x="36" y="284"/>
                    </a:cubicBezTo>
                    <a:cubicBezTo>
                      <a:pt x="38" y="290"/>
                      <a:pt x="38" y="290"/>
                      <a:pt x="38" y="290"/>
                    </a:cubicBezTo>
                    <a:cubicBezTo>
                      <a:pt x="37" y="290"/>
                      <a:pt x="36" y="290"/>
                      <a:pt x="36" y="290"/>
                    </a:cubicBezTo>
                    <a:cubicBezTo>
                      <a:pt x="34" y="290"/>
                      <a:pt x="33" y="291"/>
                      <a:pt x="32" y="291"/>
                    </a:cubicBezTo>
                    <a:close/>
                    <a:moveTo>
                      <a:pt x="215" y="291"/>
                    </a:moveTo>
                    <a:cubicBezTo>
                      <a:pt x="215" y="285"/>
                      <a:pt x="215" y="285"/>
                      <a:pt x="215" y="285"/>
                    </a:cubicBezTo>
                    <a:cubicBezTo>
                      <a:pt x="215" y="285"/>
                      <a:pt x="215" y="285"/>
                      <a:pt x="215" y="285"/>
                    </a:cubicBezTo>
                    <a:cubicBezTo>
                      <a:pt x="219" y="284"/>
                      <a:pt x="221" y="284"/>
                      <a:pt x="223" y="286"/>
                    </a:cubicBezTo>
                    <a:cubicBezTo>
                      <a:pt x="219" y="290"/>
                      <a:pt x="219" y="290"/>
                      <a:pt x="219" y="290"/>
                    </a:cubicBezTo>
                    <a:cubicBezTo>
                      <a:pt x="219" y="290"/>
                      <a:pt x="219" y="290"/>
                      <a:pt x="219" y="290"/>
                    </a:cubicBezTo>
                    <a:cubicBezTo>
                      <a:pt x="218" y="290"/>
                      <a:pt x="218" y="290"/>
                      <a:pt x="217" y="290"/>
                    </a:cubicBezTo>
                    <a:cubicBezTo>
                      <a:pt x="216" y="291"/>
                      <a:pt x="216" y="291"/>
                      <a:pt x="215" y="291"/>
                    </a:cubicBezTo>
                    <a:close/>
                    <a:moveTo>
                      <a:pt x="199" y="288"/>
                    </a:moveTo>
                    <a:cubicBezTo>
                      <a:pt x="198" y="283"/>
                      <a:pt x="198" y="283"/>
                      <a:pt x="198" y="283"/>
                    </a:cubicBezTo>
                    <a:cubicBezTo>
                      <a:pt x="200" y="283"/>
                      <a:pt x="201" y="282"/>
                      <a:pt x="202" y="282"/>
                    </a:cubicBezTo>
                    <a:cubicBezTo>
                      <a:pt x="204" y="282"/>
                      <a:pt x="204" y="282"/>
                      <a:pt x="204" y="282"/>
                    </a:cubicBezTo>
                    <a:cubicBezTo>
                      <a:pt x="205" y="287"/>
                      <a:pt x="205" y="287"/>
                      <a:pt x="205" y="287"/>
                    </a:cubicBezTo>
                    <a:cubicBezTo>
                      <a:pt x="203" y="288"/>
                      <a:pt x="203" y="288"/>
                      <a:pt x="203" y="288"/>
                    </a:cubicBezTo>
                    <a:cubicBezTo>
                      <a:pt x="202" y="288"/>
                      <a:pt x="201" y="288"/>
                      <a:pt x="199" y="288"/>
                    </a:cubicBezTo>
                    <a:close/>
                    <a:moveTo>
                      <a:pt x="181" y="285"/>
                    </a:moveTo>
                    <a:cubicBezTo>
                      <a:pt x="181" y="285"/>
                      <a:pt x="181" y="284"/>
                      <a:pt x="181" y="284"/>
                    </a:cubicBezTo>
                    <a:cubicBezTo>
                      <a:pt x="179" y="283"/>
                      <a:pt x="179" y="282"/>
                      <a:pt x="178" y="280"/>
                    </a:cubicBezTo>
                    <a:cubicBezTo>
                      <a:pt x="184" y="279"/>
                      <a:pt x="184" y="279"/>
                      <a:pt x="184" y="279"/>
                    </a:cubicBezTo>
                    <a:cubicBezTo>
                      <a:pt x="184" y="279"/>
                      <a:pt x="184" y="279"/>
                      <a:pt x="185" y="280"/>
                    </a:cubicBezTo>
                    <a:cubicBezTo>
                      <a:pt x="186" y="281"/>
                      <a:pt x="187" y="282"/>
                      <a:pt x="187" y="283"/>
                    </a:cubicBezTo>
                    <a:lnTo>
                      <a:pt x="181" y="285"/>
                    </a:lnTo>
                    <a:close/>
                    <a:moveTo>
                      <a:pt x="167" y="281"/>
                    </a:moveTo>
                    <a:cubicBezTo>
                      <a:pt x="167" y="275"/>
                      <a:pt x="167" y="275"/>
                      <a:pt x="167" y="275"/>
                    </a:cubicBezTo>
                    <a:cubicBezTo>
                      <a:pt x="168" y="275"/>
                      <a:pt x="169" y="274"/>
                      <a:pt x="170" y="274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74" y="278"/>
                      <a:pt x="174" y="278"/>
                      <a:pt x="174" y="278"/>
                    </a:cubicBezTo>
                    <a:cubicBezTo>
                      <a:pt x="173" y="279"/>
                      <a:pt x="173" y="279"/>
                      <a:pt x="173" y="279"/>
                    </a:cubicBezTo>
                    <a:cubicBezTo>
                      <a:pt x="172" y="279"/>
                      <a:pt x="171" y="280"/>
                      <a:pt x="169" y="281"/>
                    </a:cubicBezTo>
                    <a:cubicBezTo>
                      <a:pt x="169" y="281"/>
                      <a:pt x="168" y="281"/>
                      <a:pt x="167" y="281"/>
                    </a:cubicBezTo>
                    <a:close/>
                    <a:moveTo>
                      <a:pt x="157" y="279"/>
                    </a:moveTo>
                    <a:cubicBezTo>
                      <a:pt x="152" y="276"/>
                      <a:pt x="152" y="276"/>
                      <a:pt x="152" y="276"/>
                    </a:cubicBezTo>
                    <a:cubicBezTo>
                      <a:pt x="153" y="275"/>
                      <a:pt x="155" y="273"/>
                      <a:pt x="157" y="272"/>
                    </a:cubicBezTo>
                    <a:cubicBezTo>
                      <a:pt x="157" y="272"/>
                      <a:pt x="157" y="272"/>
                      <a:pt x="157" y="272"/>
                    </a:cubicBezTo>
                    <a:cubicBezTo>
                      <a:pt x="161" y="277"/>
                      <a:pt x="161" y="277"/>
                      <a:pt x="161" y="277"/>
                    </a:cubicBezTo>
                    <a:cubicBezTo>
                      <a:pt x="160" y="277"/>
                      <a:pt x="160" y="278"/>
                      <a:pt x="159" y="278"/>
                    </a:cubicBezTo>
                    <a:cubicBezTo>
                      <a:pt x="158" y="278"/>
                      <a:pt x="157" y="279"/>
                      <a:pt x="157" y="279"/>
                    </a:cubicBezTo>
                    <a:close/>
                    <a:moveTo>
                      <a:pt x="31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8"/>
                      <a:pt x="25" y="278"/>
                      <a:pt x="25" y="278"/>
                    </a:cubicBezTo>
                    <a:cubicBezTo>
                      <a:pt x="25" y="276"/>
                      <a:pt x="25" y="275"/>
                      <a:pt x="25" y="274"/>
                    </a:cubicBezTo>
                    <a:cubicBezTo>
                      <a:pt x="30" y="272"/>
                      <a:pt x="30" y="272"/>
                      <a:pt x="30" y="272"/>
                    </a:cubicBezTo>
                    <a:cubicBezTo>
                      <a:pt x="31" y="274"/>
                      <a:pt x="31" y="276"/>
                      <a:pt x="31" y="278"/>
                    </a:cubicBezTo>
                    <a:cubicBezTo>
                      <a:pt x="31" y="278"/>
                      <a:pt x="31" y="279"/>
                      <a:pt x="31" y="279"/>
                    </a:cubicBezTo>
                    <a:close/>
                    <a:moveTo>
                      <a:pt x="23" y="262"/>
                    </a:moveTo>
                    <a:cubicBezTo>
                      <a:pt x="23" y="261"/>
                      <a:pt x="23" y="259"/>
                      <a:pt x="22" y="258"/>
                    </a:cubicBezTo>
                    <a:cubicBezTo>
                      <a:pt x="27" y="255"/>
                      <a:pt x="27" y="255"/>
                      <a:pt x="27" y="255"/>
                    </a:cubicBezTo>
                    <a:cubicBezTo>
                      <a:pt x="28" y="257"/>
                      <a:pt x="29" y="260"/>
                      <a:pt x="29" y="262"/>
                    </a:cubicBezTo>
                    <a:lnTo>
                      <a:pt x="23" y="262"/>
                    </a:lnTo>
                    <a:close/>
                    <a:moveTo>
                      <a:pt x="16" y="249"/>
                    </a:moveTo>
                    <a:cubicBezTo>
                      <a:pt x="14" y="247"/>
                      <a:pt x="13" y="246"/>
                      <a:pt x="12" y="245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17" y="241"/>
                      <a:pt x="19" y="243"/>
                      <a:pt x="20" y="245"/>
                    </a:cubicBezTo>
                    <a:lnTo>
                      <a:pt x="16" y="249"/>
                    </a:lnTo>
                    <a:close/>
                    <a:moveTo>
                      <a:pt x="2" y="237"/>
                    </a:moveTo>
                    <a:cubicBezTo>
                      <a:pt x="2" y="236"/>
                      <a:pt x="1" y="236"/>
                      <a:pt x="1" y="235"/>
                    </a:cubicBezTo>
                    <a:cubicBezTo>
                      <a:pt x="0" y="234"/>
                      <a:pt x="0" y="233"/>
                      <a:pt x="0" y="232"/>
                    </a:cubicBezTo>
                    <a:cubicBezTo>
                      <a:pt x="0" y="231"/>
                      <a:pt x="0" y="230"/>
                      <a:pt x="0" y="229"/>
                    </a:cubicBezTo>
                    <a:cubicBezTo>
                      <a:pt x="6" y="231"/>
                      <a:pt x="6" y="231"/>
                      <a:pt x="6" y="231"/>
                    </a:cubicBezTo>
                    <a:cubicBezTo>
                      <a:pt x="6" y="231"/>
                      <a:pt x="6" y="231"/>
                      <a:pt x="6" y="232"/>
                    </a:cubicBezTo>
                    <a:cubicBezTo>
                      <a:pt x="6" y="233"/>
                      <a:pt x="7" y="233"/>
                      <a:pt x="7" y="234"/>
                    </a:cubicBezTo>
                    <a:lnTo>
                      <a:pt x="2" y="237"/>
                    </a:lnTo>
                    <a:close/>
                    <a:moveTo>
                      <a:pt x="12" y="223"/>
                    </a:moveTo>
                    <a:cubicBezTo>
                      <a:pt x="8" y="219"/>
                      <a:pt x="8" y="219"/>
                      <a:pt x="8" y="219"/>
                    </a:cubicBezTo>
                    <a:cubicBezTo>
                      <a:pt x="9" y="218"/>
                      <a:pt x="9" y="218"/>
                      <a:pt x="9" y="218"/>
                    </a:cubicBezTo>
                    <a:cubicBezTo>
                      <a:pt x="9" y="217"/>
                      <a:pt x="11" y="216"/>
                      <a:pt x="12" y="215"/>
                    </a:cubicBezTo>
                    <a:cubicBezTo>
                      <a:pt x="16" y="219"/>
                      <a:pt x="16" y="219"/>
                      <a:pt x="16" y="219"/>
                    </a:cubicBezTo>
                    <a:cubicBezTo>
                      <a:pt x="15" y="221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2" y="223"/>
                    </a:cubicBezTo>
                    <a:close/>
                    <a:moveTo>
                      <a:pt x="25" y="211"/>
                    </a:moveTo>
                    <a:cubicBezTo>
                      <a:pt x="21" y="207"/>
                      <a:pt x="21" y="207"/>
                      <a:pt x="21" y="207"/>
                    </a:cubicBezTo>
                    <a:cubicBezTo>
                      <a:pt x="23" y="205"/>
                      <a:pt x="25" y="204"/>
                      <a:pt x="26" y="203"/>
                    </a:cubicBezTo>
                    <a:cubicBezTo>
                      <a:pt x="30" y="208"/>
                      <a:pt x="30" y="208"/>
                      <a:pt x="30" y="208"/>
                    </a:cubicBezTo>
                    <a:cubicBezTo>
                      <a:pt x="28" y="209"/>
                      <a:pt x="27" y="210"/>
                      <a:pt x="25" y="211"/>
                    </a:cubicBezTo>
                    <a:close/>
                    <a:moveTo>
                      <a:pt x="39" y="200"/>
                    </a:moveTo>
                    <a:cubicBezTo>
                      <a:pt x="35" y="197"/>
                      <a:pt x="35" y="197"/>
                      <a:pt x="35" y="197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5" y="196"/>
                      <a:pt x="35" y="196"/>
                      <a:pt x="34" y="196"/>
                    </a:cubicBezTo>
                    <a:cubicBezTo>
                      <a:pt x="38" y="191"/>
                      <a:pt x="38" y="191"/>
                      <a:pt x="38" y="191"/>
                    </a:cubicBezTo>
                    <a:cubicBezTo>
                      <a:pt x="40" y="193"/>
                      <a:pt x="41" y="195"/>
                      <a:pt x="41" y="196"/>
                    </a:cubicBezTo>
                    <a:cubicBezTo>
                      <a:pt x="41" y="198"/>
                      <a:pt x="40" y="199"/>
                      <a:pt x="39" y="200"/>
                    </a:cubicBezTo>
                    <a:close/>
                    <a:moveTo>
                      <a:pt x="122" y="197"/>
                    </a:moveTo>
                    <a:cubicBezTo>
                      <a:pt x="120" y="197"/>
                      <a:pt x="118" y="197"/>
                      <a:pt x="116" y="197"/>
                    </a:cubicBezTo>
                    <a:cubicBezTo>
                      <a:pt x="117" y="191"/>
                      <a:pt x="117" y="191"/>
                      <a:pt x="117" y="191"/>
                    </a:cubicBezTo>
                    <a:cubicBezTo>
                      <a:pt x="119" y="191"/>
                      <a:pt x="120" y="191"/>
                      <a:pt x="122" y="191"/>
                    </a:cubicBezTo>
                    <a:lnTo>
                      <a:pt x="122" y="197"/>
                    </a:lnTo>
                    <a:close/>
                    <a:moveTo>
                      <a:pt x="135" y="194"/>
                    </a:moveTo>
                    <a:cubicBezTo>
                      <a:pt x="132" y="189"/>
                      <a:pt x="132" y="189"/>
                      <a:pt x="132" y="189"/>
                    </a:cubicBezTo>
                    <a:cubicBezTo>
                      <a:pt x="133" y="188"/>
                      <a:pt x="134" y="187"/>
                      <a:pt x="135" y="186"/>
                    </a:cubicBezTo>
                    <a:cubicBezTo>
                      <a:pt x="140" y="189"/>
                      <a:pt x="140" y="189"/>
                      <a:pt x="140" y="189"/>
                    </a:cubicBezTo>
                    <a:cubicBezTo>
                      <a:pt x="139" y="191"/>
                      <a:pt x="137" y="193"/>
                      <a:pt x="135" y="194"/>
                    </a:cubicBezTo>
                    <a:close/>
                    <a:moveTo>
                      <a:pt x="103" y="192"/>
                    </a:moveTo>
                    <a:cubicBezTo>
                      <a:pt x="102" y="191"/>
                      <a:pt x="101" y="189"/>
                      <a:pt x="100" y="186"/>
                    </a:cubicBezTo>
                    <a:cubicBezTo>
                      <a:pt x="105" y="184"/>
                      <a:pt x="105" y="184"/>
                      <a:pt x="105" y="184"/>
                    </a:cubicBezTo>
                    <a:cubicBezTo>
                      <a:pt x="106" y="186"/>
                      <a:pt x="106" y="187"/>
                      <a:pt x="107" y="188"/>
                    </a:cubicBezTo>
                    <a:lnTo>
                      <a:pt x="103" y="192"/>
                    </a:lnTo>
                    <a:close/>
                    <a:moveTo>
                      <a:pt x="24" y="190"/>
                    </a:moveTo>
                    <a:cubicBezTo>
                      <a:pt x="22" y="189"/>
                      <a:pt x="20" y="187"/>
                      <a:pt x="20" y="184"/>
                    </a:cubicBezTo>
                    <a:cubicBezTo>
                      <a:pt x="20" y="183"/>
                      <a:pt x="20" y="182"/>
                      <a:pt x="20" y="182"/>
                    </a:cubicBezTo>
                    <a:cubicBezTo>
                      <a:pt x="25" y="185"/>
                      <a:pt x="25" y="185"/>
                      <a:pt x="25" y="185"/>
                    </a:cubicBezTo>
                    <a:cubicBezTo>
                      <a:pt x="26" y="185"/>
                      <a:pt x="26" y="184"/>
                      <a:pt x="26" y="184"/>
                    </a:cubicBezTo>
                    <a:cubicBezTo>
                      <a:pt x="26" y="184"/>
                      <a:pt x="26" y="184"/>
                      <a:pt x="27" y="185"/>
                    </a:cubicBezTo>
                    <a:lnTo>
                      <a:pt x="24" y="190"/>
                    </a:lnTo>
                    <a:close/>
                    <a:moveTo>
                      <a:pt x="79" y="180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9" y="174"/>
                      <a:pt x="81" y="173"/>
                      <a:pt x="82" y="173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3" y="179"/>
                      <a:pt x="81" y="180"/>
                      <a:pt x="79" y="180"/>
                    </a:cubicBezTo>
                    <a:close/>
                    <a:moveTo>
                      <a:pt x="145" y="178"/>
                    </a:moveTo>
                    <a:cubicBezTo>
                      <a:pt x="140" y="176"/>
                      <a:pt x="140" y="176"/>
                      <a:pt x="140" y="176"/>
                    </a:cubicBezTo>
                    <a:cubicBezTo>
                      <a:pt x="141" y="174"/>
                      <a:pt x="142" y="172"/>
                      <a:pt x="143" y="170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7" y="175"/>
                      <a:pt x="146" y="177"/>
                      <a:pt x="145" y="178"/>
                    </a:cubicBezTo>
                    <a:close/>
                    <a:moveTo>
                      <a:pt x="33" y="177"/>
                    </a:moveTo>
                    <a:cubicBezTo>
                      <a:pt x="29" y="173"/>
                      <a:pt x="29" y="173"/>
                      <a:pt x="29" y="173"/>
                    </a:cubicBezTo>
                    <a:cubicBezTo>
                      <a:pt x="30" y="171"/>
                      <a:pt x="32" y="170"/>
                      <a:pt x="32" y="169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6" y="173"/>
                      <a:pt x="35" y="175"/>
                      <a:pt x="33" y="177"/>
                    </a:cubicBezTo>
                    <a:close/>
                    <a:moveTo>
                      <a:pt x="97" y="175"/>
                    </a:moveTo>
                    <a:cubicBezTo>
                      <a:pt x="97" y="175"/>
                      <a:pt x="97" y="175"/>
                      <a:pt x="96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69"/>
                      <a:pt x="94" y="169"/>
                      <a:pt x="94" y="169"/>
                    </a:cubicBezTo>
                    <a:cubicBezTo>
                      <a:pt x="99" y="168"/>
                      <a:pt x="101" y="171"/>
                      <a:pt x="102" y="173"/>
                    </a:cubicBezTo>
                    <a:lnTo>
                      <a:pt x="97" y="175"/>
                    </a:lnTo>
                    <a:close/>
                    <a:moveTo>
                      <a:pt x="72" y="175"/>
                    </a:move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74"/>
                      <a:pt x="66" y="173"/>
                      <a:pt x="66" y="173"/>
                    </a:cubicBezTo>
                    <a:cubicBezTo>
                      <a:pt x="66" y="172"/>
                      <a:pt x="66" y="171"/>
                      <a:pt x="66" y="170"/>
                    </a:cubicBezTo>
                    <a:cubicBezTo>
                      <a:pt x="72" y="169"/>
                      <a:pt x="72" y="169"/>
                      <a:pt x="72" y="169"/>
                    </a:cubicBezTo>
                    <a:cubicBezTo>
                      <a:pt x="72" y="169"/>
                      <a:pt x="72" y="170"/>
                      <a:pt x="72" y="170"/>
                    </a:cubicBezTo>
                    <a:cubicBezTo>
                      <a:pt x="72" y="171"/>
                      <a:pt x="72" y="172"/>
                      <a:pt x="72" y="173"/>
                    </a:cubicBezTo>
                    <a:cubicBezTo>
                      <a:pt x="72" y="174"/>
                      <a:pt x="72" y="175"/>
                      <a:pt x="72" y="175"/>
                    </a:cubicBezTo>
                    <a:close/>
                    <a:moveTo>
                      <a:pt x="58" y="166"/>
                    </a:moveTo>
                    <a:cubicBezTo>
                      <a:pt x="57" y="165"/>
                      <a:pt x="56" y="165"/>
                      <a:pt x="55" y="165"/>
                    </a:cubicBezTo>
                    <a:cubicBezTo>
                      <a:pt x="54" y="165"/>
                      <a:pt x="54" y="165"/>
                      <a:pt x="54" y="165"/>
                    </a:cubicBezTo>
                    <a:cubicBezTo>
                      <a:pt x="54" y="159"/>
                      <a:pt x="54" y="159"/>
                      <a:pt x="54" y="159"/>
                    </a:cubicBezTo>
                    <a:cubicBezTo>
                      <a:pt x="57" y="159"/>
                      <a:pt x="59" y="159"/>
                      <a:pt x="61" y="161"/>
                    </a:cubicBezTo>
                    <a:lnTo>
                      <a:pt x="58" y="166"/>
                    </a:lnTo>
                    <a:close/>
                    <a:moveTo>
                      <a:pt x="154" y="163"/>
                    </a:moveTo>
                    <a:cubicBezTo>
                      <a:pt x="149" y="160"/>
                      <a:pt x="149" y="160"/>
                      <a:pt x="149" y="160"/>
                    </a:cubicBezTo>
                    <a:cubicBezTo>
                      <a:pt x="150" y="158"/>
                      <a:pt x="151" y="157"/>
                      <a:pt x="152" y="155"/>
                    </a:cubicBezTo>
                    <a:cubicBezTo>
                      <a:pt x="157" y="159"/>
                      <a:pt x="157" y="159"/>
                      <a:pt x="157" y="159"/>
                    </a:cubicBezTo>
                    <a:cubicBezTo>
                      <a:pt x="156" y="160"/>
                      <a:pt x="155" y="162"/>
                      <a:pt x="154" y="163"/>
                    </a:cubicBezTo>
                    <a:close/>
                    <a:moveTo>
                      <a:pt x="42" y="162"/>
                    </a:moveTo>
                    <a:cubicBezTo>
                      <a:pt x="41" y="161"/>
                      <a:pt x="40" y="161"/>
                      <a:pt x="40" y="161"/>
                    </a:cubicBezTo>
                    <a:cubicBezTo>
                      <a:pt x="40" y="161"/>
                      <a:pt x="40" y="161"/>
                      <a:pt x="40" y="160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6" y="156"/>
                      <a:pt x="37" y="155"/>
                      <a:pt x="40" y="155"/>
                    </a:cubicBezTo>
                    <a:cubicBezTo>
                      <a:pt x="40" y="155"/>
                      <a:pt x="40" y="155"/>
                      <a:pt x="41" y="155"/>
                    </a:cubicBezTo>
                    <a:cubicBezTo>
                      <a:pt x="42" y="155"/>
                      <a:pt x="43" y="156"/>
                      <a:pt x="44" y="156"/>
                    </a:cubicBezTo>
                    <a:lnTo>
                      <a:pt x="42" y="162"/>
                    </a:lnTo>
                    <a:close/>
                    <a:moveTo>
                      <a:pt x="164" y="149"/>
                    </a:move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6"/>
                      <a:pt x="159" y="145"/>
                      <a:pt x="159" y="145"/>
                    </a:cubicBezTo>
                    <a:cubicBezTo>
                      <a:pt x="159" y="144"/>
                      <a:pt x="159" y="143"/>
                      <a:pt x="159" y="142"/>
                    </a:cubicBezTo>
                    <a:cubicBezTo>
                      <a:pt x="165" y="142"/>
                      <a:pt x="165" y="142"/>
                      <a:pt x="165" y="142"/>
                    </a:cubicBezTo>
                    <a:cubicBezTo>
                      <a:pt x="165" y="143"/>
                      <a:pt x="165" y="144"/>
                      <a:pt x="165" y="145"/>
                    </a:cubicBezTo>
                    <a:cubicBezTo>
                      <a:pt x="165" y="146"/>
                      <a:pt x="165" y="147"/>
                      <a:pt x="164" y="149"/>
                    </a:cubicBezTo>
                    <a:close/>
                    <a:moveTo>
                      <a:pt x="164" y="133"/>
                    </a:move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2" y="127"/>
                      <a:pt x="164" y="126"/>
                      <a:pt x="166" y="125"/>
                    </a:cubicBezTo>
                    <a:cubicBezTo>
                      <a:pt x="168" y="131"/>
                      <a:pt x="168" y="131"/>
                      <a:pt x="168" y="131"/>
                    </a:cubicBezTo>
                    <a:cubicBezTo>
                      <a:pt x="167" y="131"/>
                      <a:pt x="165" y="132"/>
                      <a:pt x="164" y="133"/>
                    </a:cubicBezTo>
                    <a:close/>
                    <a:moveTo>
                      <a:pt x="193" y="128"/>
                    </a:moveTo>
                    <a:cubicBezTo>
                      <a:pt x="188" y="126"/>
                      <a:pt x="188" y="126"/>
                      <a:pt x="188" y="126"/>
                    </a:cubicBezTo>
                    <a:cubicBezTo>
                      <a:pt x="188" y="125"/>
                      <a:pt x="188" y="124"/>
                      <a:pt x="188" y="123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194" y="122"/>
                      <a:pt x="194" y="122"/>
                      <a:pt x="194" y="122"/>
                    </a:cubicBezTo>
                    <a:cubicBezTo>
                      <a:pt x="194" y="124"/>
                      <a:pt x="194" y="124"/>
                      <a:pt x="194" y="124"/>
                    </a:cubicBezTo>
                    <a:cubicBezTo>
                      <a:pt x="194" y="125"/>
                      <a:pt x="194" y="126"/>
                      <a:pt x="193" y="128"/>
                    </a:cubicBezTo>
                    <a:close/>
                    <a:moveTo>
                      <a:pt x="180" y="128"/>
                    </a:moveTo>
                    <a:cubicBezTo>
                      <a:pt x="180" y="128"/>
                      <a:pt x="180" y="127"/>
                      <a:pt x="180" y="127"/>
                    </a:cubicBezTo>
                    <a:cubicBezTo>
                      <a:pt x="180" y="127"/>
                      <a:pt x="180" y="127"/>
                      <a:pt x="179" y="127"/>
                    </a:cubicBezTo>
                    <a:cubicBezTo>
                      <a:pt x="177" y="122"/>
                      <a:pt x="177" y="122"/>
                      <a:pt x="177" y="122"/>
                    </a:cubicBezTo>
                    <a:cubicBezTo>
                      <a:pt x="181" y="120"/>
                      <a:pt x="184" y="121"/>
                      <a:pt x="185" y="124"/>
                    </a:cubicBezTo>
                    <a:cubicBezTo>
                      <a:pt x="185" y="124"/>
                      <a:pt x="185" y="125"/>
                      <a:pt x="185" y="125"/>
                    </a:cubicBezTo>
                    <a:lnTo>
                      <a:pt x="180" y="128"/>
                    </a:lnTo>
                    <a:close/>
                    <a:moveTo>
                      <a:pt x="200" y="116"/>
                    </a:moveTo>
                    <a:cubicBezTo>
                      <a:pt x="197" y="110"/>
                      <a:pt x="197" y="110"/>
                      <a:pt x="197" y="110"/>
                    </a:cubicBezTo>
                    <a:cubicBezTo>
                      <a:pt x="199" y="110"/>
                      <a:pt x="200" y="109"/>
                      <a:pt x="201" y="108"/>
                    </a:cubicBezTo>
                    <a:cubicBezTo>
                      <a:pt x="205" y="111"/>
                      <a:pt x="205" y="111"/>
                      <a:pt x="205" y="111"/>
                    </a:cubicBezTo>
                    <a:cubicBezTo>
                      <a:pt x="204" y="113"/>
                      <a:pt x="202" y="114"/>
                      <a:pt x="200" y="116"/>
                    </a:cubicBezTo>
                    <a:close/>
                    <a:moveTo>
                      <a:pt x="207" y="102"/>
                    </a:moveTo>
                    <a:cubicBezTo>
                      <a:pt x="204" y="97"/>
                      <a:pt x="204" y="97"/>
                      <a:pt x="204" y="97"/>
                    </a:cubicBezTo>
                    <a:cubicBezTo>
                      <a:pt x="204" y="97"/>
                      <a:pt x="205" y="96"/>
                      <a:pt x="206" y="96"/>
                    </a:cubicBezTo>
                    <a:cubicBezTo>
                      <a:pt x="206" y="96"/>
                      <a:pt x="207" y="96"/>
                      <a:pt x="207" y="95"/>
                    </a:cubicBezTo>
                    <a:cubicBezTo>
                      <a:pt x="207" y="95"/>
                      <a:pt x="207" y="96"/>
                      <a:pt x="207" y="96"/>
                    </a:cubicBezTo>
                    <a:cubicBezTo>
                      <a:pt x="213" y="97"/>
                      <a:pt x="213" y="97"/>
                      <a:pt x="213" y="97"/>
                    </a:cubicBezTo>
                    <a:cubicBezTo>
                      <a:pt x="213" y="100"/>
                      <a:pt x="209" y="101"/>
                      <a:pt x="208" y="102"/>
                    </a:cubicBezTo>
                    <a:cubicBezTo>
                      <a:pt x="207" y="102"/>
                      <a:pt x="207" y="102"/>
                      <a:pt x="207" y="102"/>
                    </a:cubicBezTo>
                    <a:close/>
                    <a:moveTo>
                      <a:pt x="214" y="88"/>
                    </a:moveTo>
                    <a:cubicBezTo>
                      <a:pt x="209" y="84"/>
                      <a:pt x="209" y="84"/>
                      <a:pt x="209" y="84"/>
                    </a:cubicBezTo>
                    <a:cubicBezTo>
                      <a:pt x="210" y="83"/>
                      <a:pt x="211" y="82"/>
                      <a:pt x="211" y="82"/>
                    </a:cubicBezTo>
                    <a:cubicBezTo>
                      <a:pt x="212" y="81"/>
                      <a:pt x="213" y="80"/>
                      <a:pt x="213" y="80"/>
                    </a:cubicBezTo>
                    <a:cubicBezTo>
                      <a:pt x="218" y="83"/>
                      <a:pt x="218" y="83"/>
                      <a:pt x="218" y="83"/>
                    </a:cubicBezTo>
                    <a:cubicBezTo>
                      <a:pt x="217" y="84"/>
                      <a:pt x="216" y="85"/>
                      <a:pt x="216" y="86"/>
                    </a:cubicBezTo>
                    <a:cubicBezTo>
                      <a:pt x="215" y="86"/>
                      <a:pt x="214" y="87"/>
                      <a:pt x="214" y="88"/>
                    </a:cubicBezTo>
                    <a:close/>
                    <a:moveTo>
                      <a:pt x="223" y="73"/>
                    </a:move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68"/>
                      <a:pt x="220" y="67"/>
                      <a:pt x="222" y="65"/>
                    </a:cubicBezTo>
                    <a:cubicBezTo>
                      <a:pt x="226" y="69"/>
                      <a:pt x="226" y="69"/>
                      <a:pt x="226" y="69"/>
                    </a:cubicBezTo>
                    <a:cubicBezTo>
                      <a:pt x="225" y="70"/>
                      <a:pt x="224" y="72"/>
                      <a:pt x="223" y="73"/>
                    </a:cubicBezTo>
                    <a:close/>
                    <a:moveTo>
                      <a:pt x="234" y="60"/>
                    </a:moveTo>
                    <a:cubicBezTo>
                      <a:pt x="230" y="56"/>
                      <a:pt x="230" y="56"/>
                      <a:pt x="230" y="56"/>
                    </a:cubicBezTo>
                    <a:cubicBezTo>
                      <a:pt x="231" y="55"/>
                      <a:pt x="232" y="53"/>
                      <a:pt x="233" y="52"/>
                    </a:cubicBezTo>
                    <a:cubicBezTo>
                      <a:pt x="238" y="55"/>
                      <a:pt x="238" y="55"/>
                      <a:pt x="238" y="55"/>
                    </a:cubicBezTo>
                    <a:cubicBezTo>
                      <a:pt x="237" y="57"/>
                      <a:pt x="236" y="58"/>
                      <a:pt x="234" y="60"/>
                    </a:cubicBezTo>
                    <a:close/>
                    <a:moveTo>
                      <a:pt x="236" y="46"/>
                    </a:moveTo>
                    <a:cubicBezTo>
                      <a:pt x="235" y="45"/>
                      <a:pt x="233" y="44"/>
                      <a:pt x="231" y="42"/>
                    </a:cubicBezTo>
                    <a:cubicBezTo>
                      <a:pt x="234" y="37"/>
                      <a:pt x="234" y="37"/>
                      <a:pt x="234" y="37"/>
                    </a:cubicBezTo>
                    <a:cubicBezTo>
                      <a:pt x="236" y="39"/>
                      <a:pt x="238" y="40"/>
                      <a:pt x="239" y="41"/>
                    </a:cubicBezTo>
                    <a:lnTo>
                      <a:pt x="236" y="46"/>
                    </a:lnTo>
                    <a:close/>
                    <a:moveTo>
                      <a:pt x="222" y="34"/>
                    </a:moveTo>
                    <a:cubicBezTo>
                      <a:pt x="220" y="32"/>
                      <a:pt x="219" y="30"/>
                      <a:pt x="219" y="28"/>
                    </a:cubicBezTo>
                    <a:cubicBezTo>
                      <a:pt x="219" y="27"/>
                      <a:pt x="220" y="26"/>
                      <a:pt x="220" y="25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9"/>
                      <a:pt x="226" y="30"/>
                    </a:cubicBezTo>
                    <a:lnTo>
                      <a:pt x="222" y="34"/>
                    </a:lnTo>
                    <a:close/>
                    <a:moveTo>
                      <a:pt x="230" y="18"/>
                    </a:moveTo>
                    <a:cubicBezTo>
                      <a:pt x="225" y="14"/>
                      <a:pt x="225" y="14"/>
                      <a:pt x="225" y="14"/>
                    </a:cubicBezTo>
                    <a:cubicBezTo>
                      <a:pt x="226" y="13"/>
                      <a:pt x="228" y="12"/>
                      <a:pt x="229" y="12"/>
                    </a:cubicBezTo>
                    <a:cubicBezTo>
                      <a:pt x="230" y="12"/>
                      <a:pt x="231" y="11"/>
                      <a:pt x="232" y="11"/>
                    </a:cubicBezTo>
                    <a:cubicBezTo>
                      <a:pt x="234" y="16"/>
                      <a:pt x="234" y="16"/>
                      <a:pt x="234" y="16"/>
                    </a:cubicBezTo>
                    <a:cubicBezTo>
                      <a:pt x="233" y="17"/>
                      <a:pt x="232" y="17"/>
                      <a:pt x="230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30" y="18"/>
                      <a:pt x="230" y="18"/>
                      <a:pt x="230" y="18"/>
                    </a:cubicBezTo>
                    <a:close/>
                    <a:moveTo>
                      <a:pt x="243" y="8"/>
                    </a:moveTo>
                    <a:cubicBezTo>
                      <a:pt x="237" y="5"/>
                      <a:pt x="237" y="5"/>
                      <a:pt x="237" y="5"/>
                    </a:cubicBezTo>
                    <a:cubicBezTo>
                      <a:pt x="238" y="4"/>
                      <a:pt x="238" y="4"/>
                      <a:pt x="238" y="4"/>
                    </a:cubicBezTo>
                    <a:cubicBezTo>
                      <a:pt x="238" y="4"/>
                      <a:pt x="239" y="2"/>
                      <a:pt x="239" y="2"/>
                    </a:cubicBezTo>
                    <a:cubicBezTo>
                      <a:pt x="240" y="1"/>
                      <a:pt x="241" y="0"/>
                      <a:pt x="242" y="0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5"/>
                      <a:pt x="244" y="5"/>
                      <a:pt x="243" y="6"/>
                    </a:cubicBezTo>
                    <a:cubicBezTo>
                      <a:pt x="243" y="6"/>
                      <a:pt x="243" y="7"/>
                      <a:pt x="243" y="7"/>
                    </a:cubicBezTo>
                    <a:lnTo>
                      <a:pt x="24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îşḻídé"/>
              <p:cNvSpPr/>
              <p:nvPr/>
            </p:nvSpPr>
            <p:spPr bwMode="auto">
              <a:xfrm>
                <a:off x="5857875" y="5307013"/>
                <a:ext cx="1281113" cy="330200"/>
              </a:xfrm>
              <a:custGeom>
                <a:avLst/>
                <a:gdLst>
                  <a:gd name="T0" fmla="*/ 15 w 597"/>
                  <a:gd name="T1" fmla="*/ 143 h 154"/>
                  <a:gd name="T2" fmla="*/ 113 w 597"/>
                  <a:gd name="T3" fmla="*/ 139 h 154"/>
                  <a:gd name="T4" fmla="*/ 100 w 597"/>
                  <a:gd name="T5" fmla="*/ 137 h 154"/>
                  <a:gd name="T6" fmla="*/ 132 w 597"/>
                  <a:gd name="T7" fmla="*/ 143 h 154"/>
                  <a:gd name="T8" fmla="*/ 0 w 597"/>
                  <a:gd name="T9" fmla="*/ 140 h 154"/>
                  <a:gd name="T10" fmla="*/ 597 w 597"/>
                  <a:gd name="T11" fmla="*/ 143 h 154"/>
                  <a:gd name="T12" fmla="*/ 563 w 597"/>
                  <a:gd name="T13" fmla="*/ 140 h 154"/>
                  <a:gd name="T14" fmla="*/ 85 w 597"/>
                  <a:gd name="T15" fmla="*/ 137 h 154"/>
                  <a:gd name="T16" fmla="*/ 523 w 597"/>
                  <a:gd name="T17" fmla="*/ 132 h 154"/>
                  <a:gd name="T18" fmla="*/ 132 w 597"/>
                  <a:gd name="T19" fmla="*/ 125 h 154"/>
                  <a:gd name="T20" fmla="*/ 70 w 597"/>
                  <a:gd name="T21" fmla="*/ 119 h 154"/>
                  <a:gd name="T22" fmla="*/ 47 w 597"/>
                  <a:gd name="T23" fmla="*/ 123 h 154"/>
                  <a:gd name="T24" fmla="*/ 145 w 597"/>
                  <a:gd name="T25" fmla="*/ 125 h 154"/>
                  <a:gd name="T26" fmla="*/ 54 w 597"/>
                  <a:gd name="T27" fmla="*/ 115 h 154"/>
                  <a:gd name="T28" fmla="*/ 521 w 597"/>
                  <a:gd name="T29" fmla="*/ 113 h 154"/>
                  <a:gd name="T30" fmla="*/ 539 w 597"/>
                  <a:gd name="T31" fmla="*/ 114 h 154"/>
                  <a:gd name="T32" fmla="*/ 264 w 597"/>
                  <a:gd name="T33" fmla="*/ 114 h 154"/>
                  <a:gd name="T34" fmla="*/ 549 w 597"/>
                  <a:gd name="T35" fmla="*/ 113 h 154"/>
                  <a:gd name="T36" fmla="*/ 281 w 597"/>
                  <a:gd name="T37" fmla="*/ 102 h 154"/>
                  <a:gd name="T38" fmla="*/ 173 w 597"/>
                  <a:gd name="T39" fmla="*/ 107 h 154"/>
                  <a:gd name="T40" fmla="*/ 188 w 597"/>
                  <a:gd name="T41" fmla="*/ 99 h 154"/>
                  <a:gd name="T42" fmla="*/ 249 w 597"/>
                  <a:gd name="T43" fmla="*/ 102 h 154"/>
                  <a:gd name="T44" fmla="*/ 234 w 597"/>
                  <a:gd name="T45" fmla="*/ 90 h 154"/>
                  <a:gd name="T46" fmla="*/ 292 w 597"/>
                  <a:gd name="T47" fmla="*/ 91 h 154"/>
                  <a:gd name="T48" fmla="*/ 202 w 597"/>
                  <a:gd name="T49" fmla="*/ 94 h 154"/>
                  <a:gd name="T50" fmla="*/ 535 w 597"/>
                  <a:gd name="T51" fmla="*/ 91 h 154"/>
                  <a:gd name="T52" fmla="*/ 321 w 597"/>
                  <a:gd name="T53" fmla="*/ 92 h 154"/>
                  <a:gd name="T54" fmla="*/ 333 w 597"/>
                  <a:gd name="T55" fmla="*/ 86 h 154"/>
                  <a:gd name="T56" fmla="*/ 223 w 597"/>
                  <a:gd name="T57" fmla="*/ 85 h 154"/>
                  <a:gd name="T58" fmla="*/ 294 w 597"/>
                  <a:gd name="T59" fmla="*/ 79 h 154"/>
                  <a:gd name="T60" fmla="*/ 542 w 597"/>
                  <a:gd name="T61" fmla="*/ 73 h 154"/>
                  <a:gd name="T62" fmla="*/ 201 w 597"/>
                  <a:gd name="T63" fmla="*/ 79 h 154"/>
                  <a:gd name="T64" fmla="*/ 369 w 597"/>
                  <a:gd name="T65" fmla="*/ 75 h 154"/>
                  <a:gd name="T66" fmla="*/ 345 w 597"/>
                  <a:gd name="T67" fmla="*/ 77 h 154"/>
                  <a:gd name="T68" fmla="*/ 212 w 597"/>
                  <a:gd name="T69" fmla="*/ 70 h 154"/>
                  <a:gd name="T70" fmla="*/ 354 w 597"/>
                  <a:gd name="T71" fmla="*/ 61 h 154"/>
                  <a:gd name="T72" fmla="*/ 364 w 597"/>
                  <a:gd name="T73" fmla="*/ 62 h 154"/>
                  <a:gd name="T74" fmla="*/ 546 w 597"/>
                  <a:gd name="T75" fmla="*/ 58 h 154"/>
                  <a:gd name="T76" fmla="*/ 379 w 597"/>
                  <a:gd name="T77" fmla="*/ 60 h 154"/>
                  <a:gd name="T78" fmla="*/ 386 w 597"/>
                  <a:gd name="T79" fmla="*/ 45 h 154"/>
                  <a:gd name="T80" fmla="*/ 554 w 597"/>
                  <a:gd name="T81" fmla="*/ 42 h 154"/>
                  <a:gd name="T82" fmla="*/ 416 w 597"/>
                  <a:gd name="T83" fmla="*/ 42 h 154"/>
                  <a:gd name="T84" fmla="*/ 547 w 597"/>
                  <a:gd name="T85" fmla="*/ 37 h 154"/>
                  <a:gd name="T86" fmla="*/ 423 w 597"/>
                  <a:gd name="T87" fmla="*/ 41 h 154"/>
                  <a:gd name="T88" fmla="*/ 532 w 597"/>
                  <a:gd name="T89" fmla="*/ 38 h 154"/>
                  <a:gd name="T90" fmla="*/ 463 w 597"/>
                  <a:gd name="T91" fmla="*/ 33 h 154"/>
                  <a:gd name="T92" fmla="*/ 448 w 597"/>
                  <a:gd name="T93" fmla="*/ 30 h 154"/>
                  <a:gd name="T94" fmla="*/ 396 w 597"/>
                  <a:gd name="T95" fmla="*/ 30 h 154"/>
                  <a:gd name="T96" fmla="*/ 457 w 597"/>
                  <a:gd name="T97" fmla="*/ 32 h 154"/>
                  <a:gd name="T98" fmla="*/ 427 w 597"/>
                  <a:gd name="T99" fmla="*/ 27 h 154"/>
                  <a:gd name="T100" fmla="*/ 537 w 597"/>
                  <a:gd name="T101" fmla="*/ 23 h 154"/>
                  <a:gd name="T102" fmla="*/ 475 w 597"/>
                  <a:gd name="T103" fmla="*/ 25 h 154"/>
                  <a:gd name="T104" fmla="*/ 500 w 597"/>
                  <a:gd name="T105" fmla="*/ 12 h 154"/>
                  <a:gd name="T106" fmla="*/ 480 w 597"/>
                  <a:gd name="T107" fmla="*/ 10 h 154"/>
                  <a:gd name="T108" fmla="*/ 538 w 597"/>
                  <a:gd name="T109" fmla="*/ 10 h 154"/>
                  <a:gd name="T110" fmla="*/ 521 w 597"/>
                  <a:gd name="T111" fmla="*/ 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7" h="154">
                    <a:moveTo>
                      <a:pt x="564" y="154"/>
                    </a:moveTo>
                    <a:cubicBezTo>
                      <a:pt x="563" y="154"/>
                      <a:pt x="561" y="154"/>
                      <a:pt x="559" y="153"/>
                    </a:cubicBezTo>
                    <a:cubicBezTo>
                      <a:pt x="561" y="147"/>
                      <a:pt x="561" y="147"/>
                      <a:pt x="561" y="147"/>
                    </a:cubicBezTo>
                    <a:cubicBezTo>
                      <a:pt x="563" y="148"/>
                      <a:pt x="564" y="148"/>
                      <a:pt x="565" y="148"/>
                    </a:cubicBezTo>
                    <a:cubicBezTo>
                      <a:pt x="567" y="154"/>
                      <a:pt x="567" y="154"/>
                      <a:pt x="567" y="154"/>
                    </a:cubicBezTo>
                    <a:cubicBezTo>
                      <a:pt x="566" y="154"/>
                      <a:pt x="565" y="154"/>
                      <a:pt x="564" y="154"/>
                    </a:cubicBezTo>
                    <a:close/>
                    <a:moveTo>
                      <a:pt x="18" y="148"/>
                    </a:moveTo>
                    <a:cubicBezTo>
                      <a:pt x="15" y="143"/>
                      <a:pt x="15" y="143"/>
                      <a:pt x="15" y="143"/>
                    </a:cubicBezTo>
                    <a:cubicBezTo>
                      <a:pt x="17" y="142"/>
                      <a:pt x="18" y="141"/>
                      <a:pt x="20" y="140"/>
                    </a:cubicBezTo>
                    <a:cubicBezTo>
                      <a:pt x="23" y="144"/>
                      <a:pt x="23" y="144"/>
                      <a:pt x="23" y="144"/>
                    </a:cubicBezTo>
                    <a:cubicBezTo>
                      <a:pt x="22" y="145"/>
                      <a:pt x="20" y="147"/>
                      <a:pt x="18" y="148"/>
                    </a:cubicBezTo>
                    <a:close/>
                    <a:moveTo>
                      <a:pt x="114" y="147"/>
                    </a:moveTo>
                    <a:cubicBezTo>
                      <a:pt x="114" y="147"/>
                      <a:pt x="114" y="146"/>
                      <a:pt x="114" y="146"/>
                    </a:cubicBezTo>
                    <a:cubicBezTo>
                      <a:pt x="113" y="145"/>
                      <a:pt x="113" y="145"/>
                      <a:pt x="113" y="145"/>
                    </a:cubicBezTo>
                    <a:cubicBezTo>
                      <a:pt x="113" y="145"/>
                      <a:pt x="113" y="145"/>
                      <a:pt x="112" y="145"/>
                    </a:cubicBez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15" y="139"/>
                      <a:pt x="117" y="140"/>
                      <a:pt x="118" y="141"/>
                    </a:cubicBezTo>
                    <a:cubicBezTo>
                      <a:pt x="118" y="142"/>
                      <a:pt x="118" y="142"/>
                      <a:pt x="119" y="143"/>
                    </a:cubicBezTo>
                    <a:cubicBezTo>
                      <a:pt x="119" y="143"/>
                      <a:pt x="119" y="143"/>
                      <a:pt x="119" y="144"/>
                    </a:cubicBezTo>
                    <a:lnTo>
                      <a:pt x="114" y="147"/>
                    </a:lnTo>
                    <a:close/>
                    <a:moveTo>
                      <a:pt x="101" y="145"/>
                    </a:moveTo>
                    <a:cubicBezTo>
                      <a:pt x="97" y="145"/>
                      <a:pt x="96" y="142"/>
                      <a:pt x="95" y="140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101" y="140"/>
                      <a:pt x="101" y="140"/>
                      <a:pt x="102" y="140"/>
                    </a:cubicBezTo>
                    <a:lnTo>
                      <a:pt x="101" y="145"/>
                    </a:lnTo>
                    <a:close/>
                    <a:moveTo>
                      <a:pt x="128" y="145"/>
                    </a:moveTo>
                    <a:cubicBezTo>
                      <a:pt x="125" y="141"/>
                      <a:pt x="125" y="141"/>
                      <a:pt x="125" y="141"/>
                    </a:cubicBezTo>
                    <a:cubicBezTo>
                      <a:pt x="126" y="140"/>
                      <a:pt x="128" y="138"/>
                      <a:pt x="130" y="138"/>
                    </a:cubicBezTo>
                    <a:cubicBezTo>
                      <a:pt x="130" y="137"/>
                      <a:pt x="130" y="137"/>
                      <a:pt x="130" y="137"/>
                    </a:cubicBezTo>
                    <a:cubicBezTo>
                      <a:pt x="133" y="142"/>
                      <a:pt x="133" y="142"/>
                      <a:pt x="133" y="142"/>
                    </a:cubicBezTo>
                    <a:cubicBezTo>
                      <a:pt x="132" y="143"/>
                      <a:pt x="132" y="143"/>
                      <a:pt x="132" y="143"/>
                    </a:cubicBezTo>
                    <a:cubicBezTo>
                      <a:pt x="131" y="143"/>
                      <a:pt x="130" y="144"/>
                      <a:pt x="128" y="145"/>
                    </a:cubicBezTo>
                    <a:close/>
                    <a:moveTo>
                      <a:pt x="576" y="145"/>
                    </a:moveTo>
                    <a:cubicBezTo>
                      <a:pt x="572" y="140"/>
                      <a:pt x="572" y="140"/>
                      <a:pt x="572" y="140"/>
                    </a:cubicBezTo>
                    <a:cubicBezTo>
                      <a:pt x="574" y="138"/>
                      <a:pt x="576" y="137"/>
                      <a:pt x="579" y="137"/>
                    </a:cubicBezTo>
                    <a:cubicBezTo>
                      <a:pt x="580" y="143"/>
                      <a:pt x="580" y="143"/>
                      <a:pt x="580" y="143"/>
                    </a:cubicBezTo>
                    <a:cubicBezTo>
                      <a:pt x="578" y="143"/>
                      <a:pt x="577" y="144"/>
                      <a:pt x="576" y="145"/>
                    </a:cubicBezTo>
                    <a:close/>
                    <a:moveTo>
                      <a:pt x="4" y="144"/>
                    </a:moveTo>
                    <a:cubicBezTo>
                      <a:pt x="2" y="142"/>
                      <a:pt x="0" y="140"/>
                      <a:pt x="0" y="140"/>
                    </a:cubicBezTo>
                    <a:cubicBezTo>
                      <a:pt x="4" y="136"/>
                      <a:pt x="4" y="136"/>
                      <a:pt x="4" y="136"/>
                    </a:cubicBezTo>
                    <a:cubicBezTo>
                      <a:pt x="4" y="136"/>
                      <a:pt x="6" y="138"/>
                      <a:pt x="8" y="140"/>
                    </a:cubicBezTo>
                    <a:lnTo>
                      <a:pt x="4" y="144"/>
                    </a:lnTo>
                    <a:close/>
                    <a:moveTo>
                      <a:pt x="597" y="143"/>
                    </a:moveTo>
                    <a:cubicBezTo>
                      <a:pt x="591" y="143"/>
                      <a:pt x="591" y="143"/>
                      <a:pt x="591" y="143"/>
                    </a:cubicBezTo>
                    <a:cubicBezTo>
                      <a:pt x="591" y="137"/>
                      <a:pt x="591" y="137"/>
                      <a:pt x="591" y="137"/>
                    </a:cubicBezTo>
                    <a:cubicBezTo>
                      <a:pt x="597" y="137"/>
                      <a:pt x="597" y="137"/>
                      <a:pt x="597" y="137"/>
                    </a:cubicBezTo>
                    <a:lnTo>
                      <a:pt x="597" y="143"/>
                    </a:lnTo>
                    <a:close/>
                    <a:moveTo>
                      <a:pt x="562" y="142"/>
                    </a:moveTo>
                    <a:cubicBezTo>
                      <a:pt x="557" y="140"/>
                      <a:pt x="557" y="140"/>
                      <a:pt x="557" y="140"/>
                    </a:cubicBezTo>
                    <a:cubicBezTo>
                      <a:pt x="557" y="140"/>
                      <a:pt x="557" y="140"/>
                      <a:pt x="557" y="140"/>
                    </a:cubicBezTo>
                    <a:cubicBezTo>
                      <a:pt x="557" y="139"/>
                      <a:pt x="556" y="137"/>
                      <a:pt x="556" y="136"/>
                    </a:cubicBezTo>
                    <a:cubicBezTo>
                      <a:pt x="562" y="135"/>
                      <a:pt x="562" y="135"/>
                      <a:pt x="562" y="135"/>
                    </a:cubicBezTo>
                    <a:cubicBezTo>
                      <a:pt x="559" y="135"/>
                      <a:pt x="559" y="135"/>
                      <a:pt x="559" y="135"/>
                    </a:cubicBezTo>
                    <a:cubicBezTo>
                      <a:pt x="562" y="135"/>
                      <a:pt x="562" y="135"/>
                      <a:pt x="562" y="135"/>
                    </a:cubicBezTo>
                    <a:cubicBezTo>
                      <a:pt x="562" y="137"/>
                      <a:pt x="563" y="138"/>
                      <a:pt x="563" y="140"/>
                    </a:cubicBezTo>
                    <a:cubicBezTo>
                      <a:pt x="563" y="141"/>
                      <a:pt x="562" y="141"/>
                      <a:pt x="562" y="142"/>
                    </a:cubicBezTo>
                    <a:close/>
                    <a:moveTo>
                      <a:pt x="31" y="138"/>
                    </a:move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1" y="132"/>
                      <a:pt x="31" y="132"/>
                    </a:cubicBezTo>
                    <a:cubicBezTo>
                      <a:pt x="32" y="132"/>
                      <a:pt x="33" y="131"/>
                      <a:pt x="34" y="130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5" y="137"/>
                      <a:pt x="33" y="138"/>
                      <a:pt x="31" y="138"/>
                    </a:cubicBezTo>
                    <a:close/>
                    <a:moveTo>
                      <a:pt x="85" y="137"/>
                    </a:moveTo>
                    <a:cubicBezTo>
                      <a:pt x="85" y="136"/>
                      <a:pt x="85" y="136"/>
                      <a:pt x="85" y="136"/>
                    </a:cubicBezTo>
                    <a:cubicBezTo>
                      <a:pt x="83" y="136"/>
                      <a:pt x="82" y="135"/>
                      <a:pt x="81" y="135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84" y="129"/>
                      <a:pt x="86" y="130"/>
                      <a:pt x="87" y="131"/>
                    </a:cubicBezTo>
                    <a:cubicBezTo>
                      <a:pt x="88" y="131"/>
                      <a:pt x="88" y="131"/>
                      <a:pt x="88" y="131"/>
                    </a:cubicBezTo>
                    <a:lnTo>
                      <a:pt x="85" y="137"/>
                    </a:lnTo>
                    <a:close/>
                    <a:moveTo>
                      <a:pt x="525" y="132"/>
                    </a:moveTo>
                    <a:cubicBezTo>
                      <a:pt x="524" y="132"/>
                      <a:pt x="524" y="132"/>
                      <a:pt x="523" y="132"/>
                    </a:cubicBezTo>
                    <a:cubicBezTo>
                      <a:pt x="524" y="126"/>
                      <a:pt x="524" y="126"/>
                      <a:pt x="524" y="126"/>
                    </a:cubicBezTo>
                    <a:cubicBezTo>
                      <a:pt x="525" y="126"/>
                      <a:pt x="526" y="126"/>
                      <a:pt x="527" y="126"/>
                    </a:cubicBezTo>
                    <a:cubicBezTo>
                      <a:pt x="531" y="129"/>
                      <a:pt x="531" y="129"/>
                      <a:pt x="531" y="129"/>
                    </a:cubicBezTo>
                    <a:cubicBezTo>
                      <a:pt x="530" y="131"/>
                      <a:pt x="527" y="132"/>
                      <a:pt x="525" y="132"/>
                    </a:cubicBezTo>
                    <a:close/>
                    <a:moveTo>
                      <a:pt x="134" y="130"/>
                    </a:move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3" y="129"/>
                      <a:pt x="133" y="128"/>
                      <a:pt x="132" y="127"/>
                    </a:cubicBezTo>
                    <a:cubicBezTo>
                      <a:pt x="132" y="127"/>
                      <a:pt x="132" y="126"/>
                      <a:pt x="132" y="125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138" y="124"/>
                      <a:pt x="138" y="125"/>
                      <a:pt x="138" y="125"/>
                    </a:cubicBezTo>
                    <a:cubicBezTo>
                      <a:pt x="138" y="126"/>
                      <a:pt x="138" y="127"/>
                      <a:pt x="139" y="127"/>
                    </a:cubicBezTo>
                    <a:cubicBezTo>
                      <a:pt x="139" y="128"/>
                      <a:pt x="139" y="129"/>
                      <a:pt x="139" y="130"/>
                    </a:cubicBezTo>
                    <a:lnTo>
                      <a:pt x="134" y="130"/>
                    </a:lnTo>
                    <a:close/>
                    <a:moveTo>
                      <a:pt x="73" y="126"/>
                    </a:moveTo>
                    <a:cubicBezTo>
                      <a:pt x="72" y="126"/>
                      <a:pt x="71" y="125"/>
                      <a:pt x="69" y="124"/>
                    </a:cubicBezTo>
                    <a:cubicBezTo>
                      <a:pt x="70" y="119"/>
                      <a:pt x="70" y="119"/>
                      <a:pt x="70" y="119"/>
                    </a:cubicBezTo>
                    <a:cubicBezTo>
                      <a:pt x="73" y="119"/>
                      <a:pt x="75" y="120"/>
                      <a:pt x="77" y="122"/>
                    </a:cubicBezTo>
                    <a:lnTo>
                      <a:pt x="73" y="126"/>
                    </a:lnTo>
                    <a:close/>
                    <a:moveTo>
                      <a:pt x="45" y="125"/>
                    </a:moveTo>
                    <a:cubicBezTo>
                      <a:pt x="40" y="122"/>
                      <a:pt x="40" y="122"/>
                      <a:pt x="40" y="122"/>
                    </a:cubicBezTo>
                    <a:cubicBezTo>
                      <a:pt x="41" y="120"/>
                      <a:pt x="43" y="119"/>
                      <a:pt x="44" y="118"/>
                    </a:cubicBezTo>
                    <a:cubicBezTo>
                      <a:pt x="45" y="118"/>
                      <a:pt x="45" y="118"/>
                      <a:pt x="45" y="117"/>
                    </a:cubicBezTo>
                    <a:cubicBezTo>
                      <a:pt x="48" y="122"/>
                      <a:pt x="48" y="122"/>
                      <a:pt x="48" y="122"/>
                    </a:cubicBezTo>
                    <a:cubicBezTo>
                      <a:pt x="48" y="122"/>
                      <a:pt x="48" y="123"/>
                      <a:pt x="47" y="123"/>
                    </a:cubicBezTo>
                    <a:cubicBezTo>
                      <a:pt x="46" y="123"/>
                      <a:pt x="46" y="124"/>
                      <a:pt x="45" y="125"/>
                    </a:cubicBezTo>
                    <a:close/>
                    <a:moveTo>
                      <a:pt x="145" y="125"/>
                    </a:moveTo>
                    <a:cubicBezTo>
                      <a:pt x="144" y="125"/>
                      <a:pt x="142" y="125"/>
                      <a:pt x="141" y="124"/>
                    </a:cubicBezTo>
                    <a:cubicBezTo>
                      <a:pt x="143" y="119"/>
                      <a:pt x="143" y="119"/>
                      <a:pt x="143" y="119"/>
                    </a:cubicBezTo>
                    <a:cubicBezTo>
                      <a:pt x="144" y="119"/>
                      <a:pt x="144" y="119"/>
                      <a:pt x="145" y="119"/>
                    </a:cubicBezTo>
                    <a:cubicBezTo>
                      <a:pt x="145" y="119"/>
                      <a:pt x="146" y="119"/>
                      <a:pt x="147" y="119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7" y="125"/>
                      <a:pt x="146" y="125"/>
                      <a:pt x="145" y="125"/>
                    </a:cubicBezTo>
                    <a:close/>
                    <a:moveTo>
                      <a:pt x="554" y="124"/>
                    </a:moveTo>
                    <a:cubicBezTo>
                      <a:pt x="554" y="122"/>
                      <a:pt x="554" y="120"/>
                      <a:pt x="554" y="118"/>
                    </a:cubicBezTo>
                    <a:cubicBezTo>
                      <a:pt x="559" y="118"/>
                      <a:pt x="559" y="118"/>
                      <a:pt x="559" y="118"/>
                    </a:cubicBezTo>
                    <a:cubicBezTo>
                      <a:pt x="560" y="119"/>
                      <a:pt x="560" y="121"/>
                      <a:pt x="560" y="123"/>
                    </a:cubicBezTo>
                    <a:lnTo>
                      <a:pt x="554" y="124"/>
                    </a:lnTo>
                    <a:close/>
                    <a:moveTo>
                      <a:pt x="56" y="121"/>
                    </a:moveTo>
                    <a:cubicBezTo>
                      <a:pt x="55" y="119"/>
                      <a:pt x="54" y="117"/>
                      <a:pt x="54" y="116"/>
                    </a:cubicBezTo>
                    <a:cubicBezTo>
                      <a:pt x="54" y="116"/>
                      <a:pt x="54" y="115"/>
                      <a:pt x="54" y="115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3"/>
                      <a:pt x="59" y="114"/>
                      <a:pt x="60" y="115"/>
                    </a:cubicBezTo>
                    <a:cubicBezTo>
                      <a:pt x="60" y="115"/>
                      <a:pt x="60" y="117"/>
                      <a:pt x="61" y="118"/>
                    </a:cubicBezTo>
                    <a:lnTo>
                      <a:pt x="56" y="121"/>
                    </a:lnTo>
                    <a:close/>
                    <a:moveTo>
                      <a:pt x="516" y="120"/>
                    </a:moveTo>
                    <a:cubicBezTo>
                      <a:pt x="516" y="119"/>
                      <a:pt x="516" y="118"/>
                      <a:pt x="515" y="117"/>
                    </a:cubicBezTo>
                    <a:cubicBezTo>
                      <a:pt x="515" y="115"/>
                      <a:pt x="515" y="115"/>
                      <a:pt x="515" y="114"/>
                    </a:cubicBezTo>
                    <a:cubicBezTo>
                      <a:pt x="521" y="113"/>
                      <a:pt x="521" y="113"/>
                      <a:pt x="521" y="113"/>
                    </a:cubicBezTo>
                    <a:cubicBezTo>
                      <a:pt x="521" y="114"/>
                      <a:pt x="521" y="115"/>
                      <a:pt x="521" y="116"/>
                    </a:cubicBezTo>
                    <a:cubicBezTo>
                      <a:pt x="521" y="117"/>
                      <a:pt x="521" y="118"/>
                      <a:pt x="522" y="119"/>
                    </a:cubicBezTo>
                    <a:lnTo>
                      <a:pt x="516" y="120"/>
                    </a:lnTo>
                    <a:close/>
                    <a:moveTo>
                      <a:pt x="534" y="119"/>
                    </a:moveTo>
                    <a:cubicBezTo>
                      <a:pt x="530" y="115"/>
                      <a:pt x="530" y="115"/>
                      <a:pt x="530" y="115"/>
                    </a:cubicBezTo>
                    <a:cubicBezTo>
                      <a:pt x="531" y="114"/>
                      <a:pt x="531" y="113"/>
                      <a:pt x="532" y="113"/>
                    </a:cubicBezTo>
                    <a:cubicBezTo>
                      <a:pt x="533" y="112"/>
                      <a:pt x="533" y="112"/>
                      <a:pt x="534" y="111"/>
                    </a:cubicBezTo>
                    <a:cubicBezTo>
                      <a:pt x="539" y="114"/>
                      <a:pt x="539" y="114"/>
                      <a:pt x="539" y="114"/>
                    </a:cubicBezTo>
                    <a:cubicBezTo>
                      <a:pt x="538" y="116"/>
                      <a:pt x="537" y="117"/>
                      <a:pt x="535" y="118"/>
                    </a:cubicBezTo>
                    <a:cubicBezTo>
                      <a:pt x="535" y="118"/>
                      <a:pt x="535" y="118"/>
                      <a:pt x="534" y="119"/>
                    </a:cubicBezTo>
                    <a:close/>
                    <a:moveTo>
                      <a:pt x="159" y="118"/>
                    </a:moveTo>
                    <a:cubicBezTo>
                      <a:pt x="156" y="113"/>
                      <a:pt x="156" y="113"/>
                      <a:pt x="156" y="113"/>
                    </a:cubicBezTo>
                    <a:cubicBezTo>
                      <a:pt x="158" y="112"/>
                      <a:pt x="159" y="111"/>
                      <a:pt x="161" y="110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3" y="115"/>
                      <a:pt x="161" y="117"/>
                      <a:pt x="159" y="118"/>
                    </a:cubicBezTo>
                    <a:close/>
                    <a:moveTo>
                      <a:pt x="264" y="114"/>
                    </a:moveTo>
                    <a:cubicBezTo>
                      <a:pt x="262" y="114"/>
                      <a:pt x="260" y="113"/>
                      <a:pt x="258" y="110"/>
                    </a:cubicBezTo>
                    <a:cubicBezTo>
                      <a:pt x="263" y="107"/>
                      <a:pt x="263" y="107"/>
                      <a:pt x="263" y="107"/>
                    </a:cubicBezTo>
                    <a:cubicBezTo>
                      <a:pt x="263" y="108"/>
                      <a:pt x="264" y="108"/>
                      <a:pt x="264" y="108"/>
                    </a:cubicBezTo>
                    <a:cubicBezTo>
                      <a:pt x="264" y="108"/>
                      <a:pt x="264" y="108"/>
                      <a:pt x="264" y="108"/>
                    </a:cubicBezTo>
                    <a:cubicBezTo>
                      <a:pt x="265" y="110"/>
                      <a:pt x="265" y="110"/>
                      <a:pt x="265" y="110"/>
                    </a:cubicBezTo>
                    <a:cubicBezTo>
                      <a:pt x="266" y="113"/>
                      <a:pt x="266" y="113"/>
                      <a:pt x="266" y="113"/>
                    </a:cubicBezTo>
                    <a:cubicBezTo>
                      <a:pt x="265" y="113"/>
                      <a:pt x="264" y="114"/>
                      <a:pt x="264" y="114"/>
                    </a:cubicBezTo>
                    <a:close/>
                    <a:moveTo>
                      <a:pt x="549" y="113"/>
                    </a:moveTo>
                    <a:cubicBezTo>
                      <a:pt x="548" y="113"/>
                      <a:pt x="547" y="113"/>
                      <a:pt x="545" y="112"/>
                    </a:cubicBezTo>
                    <a:cubicBezTo>
                      <a:pt x="547" y="107"/>
                      <a:pt x="547" y="107"/>
                      <a:pt x="547" y="107"/>
                    </a:cubicBezTo>
                    <a:cubicBezTo>
                      <a:pt x="549" y="107"/>
                      <a:pt x="550" y="107"/>
                      <a:pt x="550" y="107"/>
                    </a:cubicBezTo>
                    <a:cubicBezTo>
                      <a:pt x="553" y="112"/>
                      <a:pt x="553" y="112"/>
                      <a:pt x="553" y="112"/>
                    </a:cubicBezTo>
                    <a:cubicBezTo>
                      <a:pt x="552" y="113"/>
                      <a:pt x="551" y="113"/>
                      <a:pt x="549" y="113"/>
                    </a:cubicBezTo>
                    <a:close/>
                    <a:moveTo>
                      <a:pt x="277" y="110"/>
                    </a:moveTo>
                    <a:cubicBezTo>
                      <a:pt x="275" y="104"/>
                      <a:pt x="275" y="104"/>
                      <a:pt x="275" y="104"/>
                    </a:cubicBezTo>
                    <a:cubicBezTo>
                      <a:pt x="277" y="103"/>
                      <a:pt x="279" y="103"/>
                      <a:pt x="281" y="102"/>
                    </a:cubicBezTo>
                    <a:cubicBezTo>
                      <a:pt x="283" y="107"/>
                      <a:pt x="283" y="107"/>
                      <a:pt x="283" y="107"/>
                    </a:cubicBezTo>
                    <a:cubicBezTo>
                      <a:pt x="281" y="108"/>
                      <a:pt x="279" y="109"/>
                      <a:pt x="277" y="110"/>
                    </a:cubicBezTo>
                    <a:close/>
                    <a:moveTo>
                      <a:pt x="527" y="108"/>
                    </a:moveTo>
                    <a:cubicBezTo>
                      <a:pt x="523" y="104"/>
                      <a:pt x="523" y="104"/>
                      <a:pt x="523" y="104"/>
                    </a:cubicBezTo>
                    <a:cubicBezTo>
                      <a:pt x="525" y="103"/>
                      <a:pt x="525" y="102"/>
                      <a:pt x="526" y="101"/>
                    </a:cubicBezTo>
                    <a:cubicBezTo>
                      <a:pt x="531" y="102"/>
                      <a:pt x="531" y="102"/>
                      <a:pt x="531" y="102"/>
                    </a:cubicBezTo>
                    <a:cubicBezTo>
                      <a:pt x="531" y="105"/>
                      <a:pt x="529" y="107"/>
                      <a:pt x="527" y="108"/>
                    </a:cubicBezTo>
                    <a:close/>
                    <a:moveTo>
                      <a:pt x="173" y="107"/>
                    </a:moveTo>
                    <a:cubicBezTo>
                      <a:pt x="170" y="102"/>
                      <a:pt x="170" y="102"/>
                      <a:pt x="170" y="102"/>
                    </a:cubicBezTo>
                    <a:cubicBezTo>
                      <a:pt x="173" y="100"/>
                      <a:pt x="175" y="100"/>
                      <a:pt x="177" y="100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76" y="106"/>
                      <a:pt x="174" y="106"/>
                      <a:pt x="173" y="107"/>
                    </a:cubicBezTo>
                    <a:close/>
                    <a:moveTo>
                      <a:pt x="190" y="107"/>
                    </a:moveTo>
                    <a:cubicBezTo>
                      <a:pt x="188" y="101"/>
                      <a:pt x="188" y="101"/>
                      <a:pt x="188" y="101"/>
                    </a:cubicBezTo>
                    <a:cubicBezTo>
                      <a:pt x="188" y="101"/>
                      <a:pt x="188" y="101"/>
                      <a:pt x="188" y="101"/>
                    </a:cubicBezTo>
                    <a:cubicBezTo>
                      <a:pt x="188" y="101"/>
                      <a:pt x="188" y="100"/>
                      <a:pt x="188" y="99"/>
                    </a:cubicBezTo>
                    <a:cubicBezTo>
                      <a:pt x="188" y="99"/>
                      <a:pt x="188" y="98"/>
                      <a:pt x="188" y="98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194" y="100"/>
                      <a:pt x="194" y="100"/>
                      <a:pt x="194" y="101"/>
                    </a:cubicBezTo>
                    <a:cubicBezTo>
                      <a:pt x="193" y="101"/>
                      <a:pt x="193" y="102"/>
                      <a:pt x="193" y="103"/>
                    </a:cubicBezTo>
                    <a:cubicBezTo>
                      <a:pt x="193" y="105"/>
                      <a:pt x="191" y="106"/>
                      <a:pt x="190" y="107"/>
                    </a:cubicBezTo>
                    <a:close/>
                    <a:moveTo>
                      <a:pt x="254" y="102"/>
                    </a:moveTo>
                    <a:cubicBezTo>
                      <a:pt x="253" y="101"/>
                      <a:pt x="251" y="101"/>
                      <a:pt x="249" y="102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49" y="96"/>
                      <a:pt x="249" y="96"/>
                      <a:pt x="249" y="96"/>
                    </a:cubicBezTo>
                    <a:cubicBezTo>
                      <a:pt x="249" y="96"/>
                      <a:pt x="249" y="96"/>
                      <a:pt x="249" y="96"/>
                    </a:cubicBezTo>
                    <a:cubicBezTo>
                      <a:pt x="251" y="96"/>
                      <a:pt x="253" y="95"/>
                      <a:pt x="255" y="96"/>
                    </a:cubicBezTo>
                    <a:lnTo>
                      <a:pt x="254" y="102"/>
                    </a:lnTo>
                    <a:close/>
                    <a:moveTo>
                      <a:pt x="236" y="98"/>
                    </a:moveTo>
                    <a:cubicBezTo>
                      <a:pt x="235" y="97"/>
                      <a:pt x="233" y="97"/>
                      <a:pt x="232" y="96"/>
                    </a:cubicBezTo>
                    <a:cubicBezTo>
                      <a:pt x="231" y="95"/>
                      <a:pt x="231" y="95"/>
                      <a:pt x="231" y="95"/>
                    </a:cubicBezTo>
                    <a:cubicBezTo>
                      <a:pt x="234" y="90"/>
                      <a:pt x="234" y="90"/>
                      <a:pt x="234" y="90"/>
                    </a:cubicBezTo>
                    <a:cubicBezTo>
                      <a:pt x="235" y="91"/>
                      <a:pt x="235" y="91"/>
                      <a:pt x="235" y="91"/>
                    </a:cubicBezTo>
                    <a:cubicBezTo>
                      <a:pt x="236" y="92"/>
                      <a:pt x="238" y="92"/>
                      <a:pt x="239" y="93"/>
                    </a:cubicBezTo>
                    <a:lnTo>
                      <a:pt x="236" y="98"/>
                    </a:lnTo>
                    <a:close/>
                    <a:moveTo>
                      <a:pt x="292" y="97"/>
                    </a:moveTo>
                    <a:cubicBezTo>
                      <a:pt x="286" y="96"/>
                      <a:pt x="286" y="96"/>
                      <a:pt x="286" y="96"/>
                    </a:cubicBezTo>
                    <a:cubicBezTo>
                      <a:pt x="286" y="96"/>
                      <a:pt x="286" y="95"/>
                      <a:pt x="286" y="94"/>
                    </a:cubicBezTo>
                    <a:cubicBezTo>
                      <a:pt x="286" y="93"/>
                      <a:pt x="286" y="92"/>
                      <a:pt x="287" y="90"/>
                    </a:cubicBezTo>
                    <a:cubicBezTo>
                      <a:pt x="292" y="91"/>
                      <a:pt x="292" y="91"/>
                      <a:pt x="292" y="91"/>
                    </a:cubicBezTo>
                    <a:cubicBezTo>
                      <a:pt x="292" y="92"/>
                      <a:pt x="292" y="94"/>
                      <a:pt x="292" y="95"/>
                    </a:cubicBezTo>
                    <a:cubicBezTo>
                      <a:pt x="292" y="95"/>
                      <a:pt x="292" y="96"/>
                      <a:pt x="292" y="97"/>
                    </a:cubicBezTo>
                    <a:close/>
                    <a:moveTo>
                      <a:pt x="196" y="94"/>
                    </a:moveTo>
                    <a:cubicBezTo>
                      <a:pt x="196" y="94"/>
                      <a:pt x="196" y="94"/>
                      <a:pt x="196" y="94"/>
                    </a:cubicBezTo>
                    <a:cubicBezTo>
                      <a:pt x="196" y="92"/>
                      <a:pt x="196" y="91"/>
                      <a:pt x="195" y="89"/>
                    </a:cubicBezTo>
                    <a:cubicBezTo>
                      <a:pt x="198" y="88"/>
                      <a:pt x="198" y="88"/>
                      <a:pt x="198" y="88"/>
                    </a:cubicBezTo>
                    <a:cubicBezTo>
                      <a:pt x="201" y="87"/>
                      <a:pt x="201" y="87"/>
                      <a:pt x="201" y="87"/>
                    </a:cubicBezTo>
                    <a:cubicBezTo>
                      <a:pt x="201" y="89"/>
                      <a:pt x="202" y="91"/>
                      <a:pt x="202" y="94"/>
                    </a:cubicBezTo>
                    <a:lnTo>
                      <a:pt x="196" y="94"/>
                    </a:lnTo>
                    <a:close/>
                    <a:moveTo>
                      <a:pt x="534" y="92"/>
                    </a:moveTo>
                    <a:cubicBezTo>
                      <a:pt x="530" y="88"/>
                      <a:pt x="530" y="88"/>
                      <a:pt x="530" y="88"/>
                    </a:cubicBezTo>
                    <a:cubicBezTo>
                      <a:pt x="530" y="88"/>
                      <a:pt x="531" y="87"/>
                      <a:pt x="532" y="86"/>
                    </a:cubicBezTo>
                    <a:cubicBezTo>
                      <a:pt x="533" y="86"/>
                      <a:pt x="534" y="85"/>
                      <a:pt x="535" y="85"/>
                    </a:cubicBezTo>
                    <a:cubicBezTo>
                      <a:pt x="538" y="90"/>
                      <a:pt x="538" y="90"/>
                      <a:pt x="538" y="90"/>
                    </a:cubicBezTo>
                    <a:cubicBezTo>
                      <a:pt x="538" y="90"/>
                      <a:pt x="538" y="90"/>
                      <a:pt x="538" y="90"/>
                    </a:cubicBezTo>
                    <a:cubicBezTo>
                      <a:pt x="537" y="90"/>
                      <a:pt x="536" y="91"/>
                      <a:pt x="535" y="91"/>
                    </a:cubicBezTo>
                    <a:cubicBezTo>
                      <a:pt x="535" y="92"/>
                      <a:pt x="534" y="92"/>
                      <a:pt x="534" y="92"/>
                    </a:cubicBezTo>
                    <a:close/>
                    <a:moveTo>
                      <a:pt x="321" y="92"/>
                    </a:moveTo>
                    <a:cubicBezTo>
                      <a:pt x="321" y="91"/>
                      <a:pt x="321" y="90"/>
                      <a:pt x="321" y="89"/>
                    </a:cubicBezTo>
                    <a:cubicBezTo>
                      <a:pt x="320" y="88"/>
                      <a:pt x="320" y="87"/>
                      <a:pt x="320" y="86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6" y="86"/>
                      <a:pt x="326" y="87"/>
                      <a:pt x="326" y="88"/>
                    </a:cubicBezTo>
                    <a:cubicBezTo>
                      <a:pt x="326" y="89"/>
                      <a:pt x="327" y="90"/>
                      <a:pt x="327" y="90"/>
                    </a:cubicBezTo>
                    <a:lnTo>
                      <a:pt x="321" y="92"/>
                    </a:lnTo>
                    <a:close/>
                    <a:moveTo>
                      <a:pt x="333" y="87"/>
                    </a:moveTo>
                    <a:cubicBezTo>
                      <a:pt x="327" y="87"/>
                      <a:pt x="327" y="87"/>
                      <a:pt x="327" y="87"/>
                    </a:cubicBezTo>
                    <a:cubicBezTo>
                      <a:pt x="327" y="86"/>
                      <a:pt x="327" y="86"/>
                      <a:pt x="327" y="86"/>
                    </a:cubicBezTo>
                    <a:cubicBezTo>
                      <a:pt x="327" y="82"/>
                      <a:pt x="327" y="82"/>
                      <a:pt x="327" y="82"/>
                    </a:cubicBezTo>
                    <a:cubicBezTo>
                      <a:pt x="327" y="81"/>
                      <a:pt x="327" y="81"/>
                      <a:pt x="327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33" y="82"/>
                      <a:pt x="333" y="82"/>
                      <a:pt x="333" y="82"/>
                    </a:cubicBezTo>
                    <a:cubicBezTo>
                      <a:pt x="333" y="86"/>
                      <a:pt x="333" y="86"/>
                      <a:pt x="333" y="86"/>
                    </a:cubicBezTo>
                    <a:lnTo>
                      <a:pt x="333" y="87"/>
                    </a:lnTo>
                    <a:close/>
                    <a:moveTo>
                      <a:pt x="311" y="85"/>
                    </a:moveTo>
                    <a:cubicBezTo>
                      <a:pt x="308" y="83"/>
                      <a:pt x="307" y="80"/>
                      <a:pt x="307" y="79"/>
                    </a:cubicBezTo>
                    <a:cubicBezTo>
                      <a:pt x="312" y="77"/>
                      <a:pt x="312" y="77"/>
                      <a:pt x="312" y="77"/>
                    </a:cubicBezTo>
                    <a:cubicBezTo>
                      <a:pt x="312" y="77"/>
                      <a:pt x="312" y="77"/>
                      <a:pt x="312" y="77"/>
                    </a:cubicBezTo>
                    <a:cubicBezTo>
                      <a:pt x="313" y="79"/>
                      <a:pt x="313" y="80"/>
                      <a:pt x="314" y="81"/>
                    </a:cubicBezTo>
                    <a:lnTo>
                      <a:pt x="311" y="85"/>
                    </a:lnTo>
                    <a:close/>
                    <a:moveTo>
                      <a:pt x="223" y="85"/>
                    </a:moveTo>
                    <a:cubicBezTo>
                      <a:pt x="223" y="83"/>
                      <a:pt x="222" y="82"/>
                      <a:pt x="222" y="81"/>
                    </a:cubicBezTo>
                    <a:cubicBezTo>
                      <a:pt x="222" y="80"/>
                      <a:pt x="222" y="79"/>
                      <a:pt x="222" y="79"/>
                    </a:cubicBezTo>
                    <a:cubicBezTo>
                      <a:pt x="228" y="77"/>
                      <a:pt x="228" y="77"/>
                      <a:pt x="228" y="77"/>
                    </a:cubicBezTo>
                    <a:cubicBezTo>
                      <a:pt x="228" y="78"/>
                      <a:pt x="228" y="79"/>
                      <a:pt x="228" y="80"/>
                    </a:cubicBezTo>
                    <a:cubicBezTo>
                      <a:pt x="228" y="81"/>
                      <a:pt x="228" y="82"/>
                      <a:pt x="229" y="83"/>
                    </a:cubicBezTo>
                    <a:lnTo>
                      <a:pt x="223" y="85"/>
                    </a:lnTo>
                    <a:close/>
                    <a:moveTo>
                      <a:pt x="297" y="84"/>
                    </a:moveTo>
                    <a:cubicBezTo>
                      <a:pt x="294" y="79"/>
                      <a:pt x="294" y="79"/>
                      <a:pt x="294" y="79"/>
                    </a:cubicBezTo>
                    <a:cubicBezTo>
                      <a:pt x="294" y="79"/>
                      <a:pt x="294" y="79"/>
                      <a:pt x="295" y="78"/>
                    </a:cubicBezTo>
                    <a:cubicBezTo>
                      <a:pt x="297" y="76"/>
                      <a:pt x="299" y="76"/>
                      <a:pt x="300" y="76"/>
                    </a:cubicBezTo>
                    <a:cubicBezTo>
                      <a:pt x="301" y="82"/>
                      <a:pt x="301" y="82"/>
                      <a:pt x="301" y="82"/>
                    </a:cubicBezTo>
                    <a:cubicBezTo>
                      <a:pt x="300" y="82"/>
                      <a:pt x="300" y="82"/>
                      <a:pt x="298" y="83"/>
                    </a:cubicBezTo>
                    <a:cubicBezTo>
                      <a:pt x="298" y="83"/>
                      <a:pt x="297" y="84"/>
                      <a:pt x="297" y="84"/>
                    </a:cubicBezTo>
                    <a:close/>
                    <a:moveTo>
                      <a:pt x="547" y="79"/>
                    </a:moveTo>
                    <a:cubicBezTo>
                      <a:pt x="541" y="78"/>
                      <a:pt x="541" y="78"/>
                      <a:pt x="541" y="78"/>
                    </a:cubicBezTo>
                    <a:cubicBezTo>
                      <a:pt x="542" y="76"/>
                      <a:pt x="542" y="75"/>
                      <a:pt x="542" y="73"/>
                    </a:cubicBezTo>
                    <a:cubicBezTo>
                      <a:pt x="548" y="73"/>
                      <a:pt x="548" y="73"/>
                      <a:pt x="548" y="73"/>
                    </a:cubicBezTo>
                    <a:cubicBezTo>
                      <a:pt x="548" y="75"/>
                      <a:pt x="547" y="77"/>
                      <a:pt x="547" y="79"/>
                    </a:cubicBezTo>
                    <a:close/>
                    <a:moveTo>
                      <a:pt x="201" y="79"/>
                    </a:moveTo>
                    <a:cubicBezTo>
                      <a:pt x="197" y="75"/>
                      <a:pt x="197" y="75"/>
                      <a:pt x="197" y="75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9" y="74"/>
                      <a:pt x="200" y="73"/>
                      <a:pt x="200" y="71"/>
                    </a:cubicBezTo>
                    <a:cubicBezTo>
                      <a:pt x="205" y="75"/>
                      <a:pt x="205" y="75"/>
                      <a:pt x="205" y="75"/>
                    </a:cubicBezTo>
                    <a:cubicBezTo>
                      <a:pt x="204" y="76"/>
                      <a:pt x="203" y="78"/>
                      <a:pt x="201" y="79"/>
                    </a:cubicBezTo>
                    <a:close/>
                    <a:moveTo>
                      <a:pt x="364" y="79"/>
                    </a:moveTo>
                    <a:cubicBezTo>
                      <a:pt x="363" y="79"/>
                      <a:pt x="362" y="79"/>
                      <a:pt x="361" y="79"/>
                    </a:cubicBezTo>
                    <a:cubicBezTo>
                      <a:pt x="362" y="73"/>
                      <a:pt x="362" y="73"/>
                      <a:pt x="362" y="73"/>
                    </a:cubicBezTo>
                    <a:cubicBezTo>
                      <a:pt x="363" y="73"/>
                      <a:pt x="364" y="73"/>
                      <a:pt x="364" y="73"/>
                    </a:cubicBezTo>
                    <a:cubicBezTo>
                      <a:pt x="364" y="73"/>
                      <a:pt x="363" y="74"/>
                      <a:pt x="363" y="75"/>
                    </a:cubicBezTo>
                    <a:cubicBezTo>
                      <a:pt x="368" y="73"/>
                      <a:pt x="368" y="73"/>
                      <a:pt x="368" y="73"/>
                    </a:cubicBezTo>
                    <a:cubicBezTo>
                      <a:pt x="368" y="73"/>
                      <a:pt x="369" y="73"/>
                      <a:pt x="369" y="74"/>
                    </a:cubicBezTo>
                    <a:cubicBezTo>
                      <a:pt x="369" y="74"/>
                      <a:pt x="369" y="75"/>
                      <a:pt x="369" y="75"/>
                    </a:cubicBezTo>
                    <a:cubicBezTo>
                      <a:pt x="369" y="75"/>
                      <a:pt x="369" y="79"/>
                      <a:pt x="364" y="79"/>
                    </a:cubicBezTo>
                    <a:close/>
                    <a:moveTo>
                      <a:pt x="345" y="77"/>
                    </a:moveTo>
                    <a:cubicBezTo>
                      <a:pt x="345" y="77"/>
                      <a:pt x="344" y="77"/>
                      <a:pt x="344" y="77"/>
                    </a:cubicBezTo>
                    <a:cubicBezTo>
                      <a:pt x="345" y="72"/>
                      <a:pt x="345" y="72"/>
                      <a:pt x="345" y="72"/>
                    </a:cubicBezTo>
                    <a:cubicBezTo>
                      <a:pt x="347" y="71"/>
                      <a:pt x="349" y="71"/>
                      <a:pt x="350" y="71"/>
                    </a:cubicBezTo>
                    <a:cubicBezTo>
                      <a:pt x="351" y="77"/>
                      <a:pt x="351" y="77"/>
                      <a:pt x="351" y="77"/>
                    </a:cubicBezTo>
                    <a:cubicBezTo>
                      <a:pt x="349" y="77"/>
                      <a:pt x="348" y="77"/>
                      <a:pt x="346" y="77"/>
                    </a:cubicBezTo>
                    <a:cubicBezTo>
                      <a:pt x="346" y="77"/>
                      <a:pt x="346" y="77"/>
                      <a:pt x="345" y="77"/>
                    </a:cubicBezTo>
                    <a:close/>
                    <a:moveTo>
                      <a:pt x="336" y="72"/>
                    </a:moveTo>
                    <a:cubicBezTo>
                      <a:pt x="331" y="68"/>
                      <a:pt x="331" y="68"/>
                      <a:pt x="331" y="68"/>
                    </a:cubicBezTo>
                    <a:cubicBezTo>
                      <a:pt x="331" y="68"/>
                      <a:pt x="331" y="68"/>
                      <a:pt x="332" y="68"/>
                    </a:cubicBezTo>
                    <a:cubicBezTo>
                      <a:pt x="333" y="66"/>
                      <a:pt x="335" y="64"/>
                      <a:pt x="337" y="64"/>
                    </a:cubicBezTo>
                    <a:cubicBezTo>
                      <a:pt x="339" y="69"/>
                      <a:pt x="339" y="69"/>
                      <a:pt x="339" y="69"/>
                    </a:cubicBezTo>
                    <a:cubicBezTo>
                      <a:pt x="338" y="70"/>
                      <a:pt x="337" y="70"/>
                      <a:pt x="336" y="72"/>
                    </a:cubicBezTo>
                    <a:close/>
                    <a:moveTo>
                      <a:pt x="216" y="72"/>
                    </a:moveTo>
                    <a:cubicBezTo>
                      <a:pt x="215" y="71"/>
                      <a:pt x="213" y="71"/>
                      <a:pt x="212" y="70"/>
                    </a:cubicBezTo>
                    <a:cubicBezTo>
                      <a:pt x="212" y="65"/>
                      <a:pt x="212" y="65"/>
                      <a:pt x="212" y="65"/>
                    </a:cubicBezTo>
                    <a:cubicBezTo>
                      <a:pt x="215" y="65"/>
                      <a:pt x="217" y="66"/>
                      <a:pt x="219" y="67"/>
                    </a:cubicBezTo>
                    <a:lnTo>
                      <a:pt x="216" y="72"/>
                    </a:lnTo>
                    <a:close/>
                    <a:moveTo>
                      <a:pt x="353" y="67"/>
                    </a:moveTo>
                    <a:cubicBezTo>
                      <a:pt x="351" y="67"/>
                      <a:pt x="350" y="66"/>
                      <a:pt x="349" y="64"/>
                    </a:cubicBezTo>
                    <a:cubicBezTo>
                      <a:pt x="348" y="63"/>
                      <a:pt x="348" y="63"/>
                      <a:pt x="348" y="62"/>
                    </a:cubicBezTo>
                    <a:cubicBezTo>
                      <a:pt x="348" y="61"/>
                      <a:pt x="348" y="59"/>
                      <a:pt x="349" y="58"/>
                    </a:cubicBezTo>
                    <a:cubicBezTo>
                      <a:pt x="354" y="61"/>
                      <a:pt x="354" y="61"/>
                      <a:pt x="354" y="61"/>
                    </a:cubicBezTo>
                    <a:cubicBezTo>
                      <a:pt x="354" y="62"/>
                      <a:pt x="354" y="62"/>
                      <a:pt x="354" y="62"/>
                    </a:cubicBezTo>
                    <a:cubicBezTo>
                      <a:pt x="354" y="62"/>
                      <a:pt x="354" y="61"/>
                      <a:pt x="354" y="61"/>
                    </a:cubicBezTo>
                    <a:cubicBezTo>
                      <a:pt x="354" y="61"/>
                      <a:pt x="354" y="61"/>
                      <a:pt x="353" y="61"/>
                    </a:cubicBezTo>
                    <a:lnTo>
                      <a:pt x="353" y="67"/>
                    </a:lnTo>
                    <a:close/>
                    <a:moveTo>
                      <a:pt x="366" y="65"/>
                    </a:moveTo>
                    <a:cubicBezTo>
                      <a:pt x="360" y="62"/>
                      <a:pt x="360" y="62"/>
                      <a:pt x="360" y="62"/>
                    </a:cubicBezTo>
                    <a:cubicBezTo>
                      <a:pt x="361" y="62"/>
                      <a:pt x="362" y="60"/>
                      <a:pt x="362" y="60"/>
                    </a:cubicBezTo>
                    <a:cubicBezTo>
                      <a:pt x="362" y="61"/>
                      <a:pt x="363" y="62"/>
                      <a:pt x="364" y="62"/>
                    </a:cubicBezTo>
                    <a:cubicBezTo>
                      <a:pt x="364" y="56"/>
                      <a:pt x="364" y="56"/>
                      <a:pt x="364" y="56"/>
                    </a:cubicBezTo>
                    <a:cubicBezTo>
                      <a:pt x="366" y="56"/>
                      <a:pt x="368" y="58"/>
                      <a:pt x="368" y="60"/>
                    </a:cubicBezTo>
                    <a:cubicBezTo>
                      <a:pt x="368" y="61"/>
                      <a:pt x="367" y="63"/>
                      <a:pt x="366" y="65"/>
                    </a:cubicBezTo>
                    <a:close/>
                    <a:moveTo>
                      <a:pt x="540" y="62"/>
                    </a:moveTo>
                    <a:cubicBezTo>
                      <a:pt x="540" y="61"/>
                      <a:pt x="540" y="59"/>
                      <a:pt x="540" y="58"/>
                    </a:cubicBezTo>
                    <a:cubicBezTo>
                      <a:pt x="540" y="57"/>
                      <a:pt x="540" y="55"/>
                      <a:pt x="541" y="54"/>
                    </a:cubicBezTo>
                    <a:cubicBezTo>
                      <a:pt x="546" y="58"/>
                      <a:pt x="546" y="58"/>
                      <a:pt x="546" y="58"/>
                    </a:cubicBezTo>
                    <a:cubicBezTo>
                      <a:pt x="546" y="58"/>
                      <a:pt x="546" y="58"/>
                      <a:pt x="546" y="58"/>
                    </a:cubicBezTo>
                    <a:cubicBezTo>
                      <a:pt x="546" y="59"/>
                      <a:pt x="546" y="60"/>
                      <a:pt x="546" y="61"/>
                    </a:cubicBezTo>
                    <a:lnTo>
                      <a:pt x="540" y="62"/>
                    </a:lnTo>
                    <a:close/>
                    <a:moveTo>
                      <a:pt x="379" y="60"/>
                    </a:moveTo>
                    <a:cubicBezTo>
                      <a:pt x="375" y="59"/>
                      <a:pt x="373" y="57"/>
                      <a:pt x="372" y="54"/>
                    </a:cubicBezTo>
                    <a:cubicBezTo>
                      <a:pt x="378" y="53"/>
                      <a:pt x="378" y="53"/>
                      <a:pt x="378" y="53"/>
                    </a:cubicBezTo>
                    <a:cubicBezTo>
                      <a:pt x="378" y="53"/>
                      <a:pt x="378" y="53"/>
                      <a:pt x="378" y="53"/>
                    </a:cubicBezTo>
                    <a:cubicBezTo>
                      <a:pt x="378" y="53"/>
                      <a:pt x="379" y="54"/>
                      <a:pt x="380" y="54"/>
                    </a:cubicBezTo>
                    <a:lnTo>
                      <a:pt x="379" y="60"/>
                    </a:lnTo>
                    <a:close/>
                    <a:moveTo>
                      <a:pt x="362" y="54"/>
                    </a:moveTo>
                    <a:cubicBezTo>
                      <a:pt x="359" y="49"/>
                      <a:pt x="359" y="49"/>
                      <a:pt x="359" y="49"/>
                    </a:cubicBezTo>
                    <a:cubicBezTo>
                      <a:pt x="360" y="48"/>
                      <a:pt x="363" y="47"/>
                      <a:pt x="365" y="46"/>
                    </a:cubicBezTo>
                    <a:cubicBezTo>
                      <a:pt x="366" y="52"/>
                      <a:pt x="366" y="52"/>
                      <a:pt x="366" y="52"/>
                    </a:cubicBezTo>
                    <a:cubicBezTo>
                      <a:pt x="365" y="52"/>
                      <a:pt x="364" y="53"/>
                      <a:pt x="362" y="54"/>
                    </a:cubicBezTo>
                    <a:close/>
                    <a:moveTo>
                      <a:pt x="387" y="51"/>
                    </a:moveTo>
                    <a:cubicBezTo>
                      <a:pt x="383" y="47"/>
                      <a:pt x="383" y="47"/>
                      <a:pt x="383" y="47"/>
                    </a:cubicBezTo>
                    <a:cubicBezTo>
                      <a:pt x="384" y="46"/>
                      <a:pt x="385" y="46"/>
                      <a:pt x="386" y="45"/>
                    </a:cubicBezTo>
                    <a:cubicBezTo>
                      <a:pt x="387" y="45"/>
                      <a:pt x="388" y="44"/>
                      <a:pt x="388" y="44"/>
                    </a:cubicBezTo>
                    <a:cubicBezTo>
                      <a:pt x="392" y="48"/>
                      <a:pt x="392" y="48"/>
                      <a:pt x="392" y="48"/>
                    </a:cubicBezTo>
                    <a:cubicBezTo>
                      <a:pt x="391" y="49"/>
                      <a:pt x="390" y="50"/>
                      <a:pt x="389" y="50"/>
                    </a:cubicBezTo>
                    <a:cubicBezTo>
                      <a:pt x="388" y="51"/>
                      <a:pt x="388" y="51"/>
                      <a:pt x="387" y="51"/>
                    </a:cubicBezTo>
                    <a:close/>
                    <a:moveTo>
                      <a:pt x="555" y="51"/>
                    </a:moveTo>
                    <a:cubicBezTo>
                      <a:pt x="550" y="47"/>
                      <a:pt x="550" y="47"/>
                      <a:pt x="550" y="47"/>
                    </a:cubicBezTo>
                    <a:cubicBezTo>
                      <a:pt x="551" y="46"/>
                      <a:pt x="551" y="46"/>
                      <a:pt x="551" y="46"/>
                    </a:cubicBezTo>
                    <a:cubicBezTo>
                      <a:pt x="552" y="45"/>
                      <a:pt x="553" y="43"/>
                      <a:pt x="554" y="42"/>
                    </a:cubicBezTo>
                    <a:cubicBezTo>
                      <a:pt x="558" y="47"/>
                      <a:pt x="558" y="47"/>
                      <a:pt x="558" y="47"/>
                    </a:cubicBezTo>
                    <a:cubicBezTo>
                      <a:pt x="558" y="47"/>
                      <a:pt x="557" y="48"/>
                      <a:pt x="556" y="50"/>
                    </a:cubicBezTo>
                    <a:lnTo>
                      <a:pt x="555" y="51"/>
                    </a:lnTo>
                    <a:close/>
                    <a:moveTo>
                      <a:pt x="415" y="47"/>
                    </a:moveTo>
                    <a:cubicBezTo>
                      <a:pt x="415" y="47"/>
                      <a:pt x="414" y="46"/>
                      <a:pt x="413" y="46"/>
                    </a:cubicBezTo>
                    <a:cubicBezTo>
                      <a:pt x="412" y="45"/>
                      <a:pt x="410" y="43"/>
                      <a:pt x="410" y="41"/>
                    </a:cubicBezTo>
                    <a:cubicBezTo>
                      <a:pt x="410" y="41"/>
                      <a:pt x="410" y="40"/>
                      <a:pt x="410" y="39"/>
                    </a:cubicBezTo>
                    <a:cubicBezTo>
                      <a:pt x="416" y="42"/>
                      <a:pt x="416" y="42"/>
                      <a:pt x="416" y="42"/>
                    </a:cubicBezTo>
                    <a:cubicBezTo>
                      <a:pt x="416" y="42"/>
                      <a:pt x="416" y="41"/>
                      <a:pt x="416" y="41"/>
                    </a:cubicBezTo>
                    <a:cubicBezTo>
                      <a:pt x="416" y="41"/>
                      <a:pt x="416" y="40"/>
                      <a:pt x="416" y="40"/>
                    </a:cubicBezTo>
                    <a:cubicBezTo>
                      <a:pt x="416" y="40"/>
                      <a:pt x="416" y="41"/>
                      <a:pt x="417" y="41"/>
                    </a:cubicBezTo>
                    <a:cubicBezTo>
                      <a:pt x="417" y="41"/>
                      <a:pt x="418" y="42"/>
                      <a:pt x="418" y="42"/>
                    </a:cubicBezTo>
                    <a:lnTo>
                      <a:pt x="415" y="47"/>
                    </a:lnTo>
                    <a:close/>
                    <a:moveTo>
                      <a:pt x="546" y="43"/>
                    </a:moveTo>
                    <a:cubicBezTo>
                      <a:pt x="541" y="40"/>
                      <a:pt x="541" y="40"/>
                      <a:pt x="541" y="40"/>
                    </a:cubicBezTo>
                    <a:cubicBezTo>
                      <a:pt x="542" y="38"/>
                      <a:pt x="544" y="37"/>
                      <a:pt x="547" y="37"/>
                    </a:cubicBezTo>
                    <a:cubicBezTo>
                      <a:pt x="548" y="37"/>
                      <a:pt x="548" y="37"/>
                      <a:pt x="549" y="37"/>
                    </a:cubicBezTo>
                    <a:cubicBezTo>
                      <a:pt x="549" y="43"/>
                      <a:pt x="549" y="43"/>
                      <a:pt x="549" y="43"/>
                    </a:cubicBezTo>
                    <a:cubicBezTo>
                      <a:pt x="547" y="43"/>
                      <a:pt x="547" y="43"/>
                      <a:pt x="547" y="43"/>
                    </a:cubicBezTo>
                    <a:cubicBezTo>
                      <a:pt x="547" y="43"/>
                      <a:pt x="546" y="43"/>
                      <a:pt x="546" y="43"/>
                    </a:cubicBezTo>
                    <a:close/>
                    <a:moveTo>
                      <a:pt x="429" y="42"/>
                    </a:moveTo>
                    <a:cubicBezTo>
                      <a:pt x="423" y="41"/>
                      <a:pt x="423" y="41"/>
                      <a:pt x="423" y="41"/>
                    </a:cubicBezTo>
                    <a:cubicBezTo>
                      <a:pt x="426" y="42"/>
                      <a:pt x="426" y="42"/>
                      <a:pt x="426" y="42"/>
                    </a:cubicBezTo>
                    <a:cubicBezTo>
                      <a:pt x="423" y="41"/>
                      <a:pt x="423" y="41"/>
                      <a:pt x="423" y="41"/>
                    </a:cubicBezTo>
                    <a:cubicBezTo>
                      <a:pt x="423" y="41"/>
                      <a:pt x="423" y="41"/>
                      <a:pt x="423" y="40"/>
                    </a:cubicBezTo>
                    <a:cubicBezTo>
                      <a:pt x="422" y="39"/>
                      <a:pt x="422" y="38"/>
                      <a:pt x="422" y="37"/>
                    </a:cubicBezTo>
                    <a:cubicBezTo>
                      <a:pt x="427" y="35"/>
                      <a:pt x="427" y="35"/>
                      <a:pt x="427" y="35"/>
                    </a:cubicBezTo>
                    <a:cubicBezTo>
                      <a:pt x="427" y="36"/>
                      <a:pt x="428" y="37"/>
                      <a:pt x="428" y="38"/>
                    </a:cubicBezTo>
                    <a:cubicBezTo>
                      <a:pt x="429" y="39"/>
                      <a:pt x="429" y="40"/>
                      <a:pt x="429" y="41"/>
                    </a:cubicBezTo>
                    <a:cubicBezTo>
                      <a:pt x="429" y="42"/>
                      <a:pt x="429" y="42"/>
                      <a:pt x="429" y="42"/>
                    </a:cubicBezTo>
                    <a:close/>
                    <a:moveTo>
                      <a:pt x="534" y="41"/>
                    </a:moveTo>
                    <a:cubicBezTo>
                      <a:pt x="532" y="38"/>
                      <a:pt x="532" y="38"/>
                      <a:pt x="532" y="38"/>
                    </a:cubicBezTo>
                    <a:cubicBezTo>
                      <a:pt x="532" y="37"/>
                      <a:pt x="531" y="35"/>
                      <a:pt x="531" y="34"/>
                    </a:cubicBezTo>
                    <a:cubicBezTo>
                      <a:pt x="537" y="34"/>
                      <a:pt x="537" y="34"/>
                      <a:pt x="537" y="34"/>
                    </a:cubicBezTo>
                    <a:cubicBezTo>
                      <a:pt x="537" y="34"/>
                      <a:pt x="537" y="34"/>
                      <a:pt x="537" y="35"/>
                    </a:cubicBezTo>
                    <a:cubicBezTo>
                      <a:pt x="539" y="38"/>
                      <a:pt x="539" y="38"/>
                      <a:pt x="539" y="38"/>
                    </a:cubicBezTo>
                    <a:lnTo>
                      <a:pt x="534" y="41"/>
                    </a:lnTo>
                    <a:close/>
                    <a:moveTo>
                      <a:pt x="466" y="40"/>
                    </a:moveTo>
                    <a:cubicBezTo>
                      <a:pt x="461" y="36"/>
                      <a:pt x="461" y="36"/>
                      <a:pt x="461" y="36"/>
                    </a:cubicBezTo>
                    <a:cubicBezTo>
                      <a:pt x="462" y="36"/>
                      <a:pt x="462" y="34"/>
                      <a:pt x="463" y="33"/>
                    </a:cubicBezTo>
                    <a:cubicBezTo>
                      <a:pt x="464" y="32"/>
                      <a:pt x="464" y="32"/>
                      <a:pt x="464" y="32"/>
                    </a:cubicBezTo>
                    <a:cubicBezTo>
                      <a:pt x="469" y="34"/>
                      <a:pt x="469" y="34"/>
                      <a:pt x="469" y="34"/>
                    </a:cubicBezTo>
                    <a:cubicBezTo>
                      <a:pt x="468" y="35"/>
                      <a:pt x="468" y="35"/>
                      <a:pt x="468" y="35"/>
                    </a:cubicBezTo>
                    <a:cubicBezTo>
                      <a:pt x="468" y="37"/>
                      <a:pt x="467" y="39"/>
                      <a:pt x="466" y="40"/>
                    </a:cubicBezTo>
                    <a:close/>
                    <a:moveTo>
                      <a:pt x="448" y="38"/>
                    </a:moveTo>
                    <a:cubicBezTo>
                      <a:pt x="446" y="37"/>
                      <a:pt x="444" y="36"/>
                      <a:pt x="443" y="34"/>
                    </a:cubicBezTo>
                    <a:cubicBezTo>
                      <a:pt x="442" y="33"/>
                      <a:pt x="442" y="32"/>
                      <a:pt x="442" y="31"/>
                    </a:cubicBezTo>
                    <a:cubicBezTo>
                      <a:pt x="448" y="30"/>
                      <a:pt x="448" y="30"/>
                      <a:pt x="448" y="30"/>
                    </a:cubicBezTo>
                    <a:cubicBezTo>
                      <a:pt x="448" y="31"/>
                      <a:pt x="448" y="31"/>
                      <a:pt x="448" y="31"/>
                    </a:cubicBezTo>
                    <a:cubicBezTo>
                      <a:pt x="448" y="31"/>
                      <a:pt x="449" y="32"/>
                      <a:pt x="449" y="32"/>
                    </a:cubicBezTo>
                    <a:lnTo>
                      <a:pt x="448" y="38"/>
                    </a:lnTo>
                    <a:close/>
                    <a:moveTo>
                      <a:pt x="397" y="36"/>
                    </a:moveTo>
                    <a:cubicBezTo>
                      <a:pt x="397" y="36"/>
                      <a:pt x="396" y="36"/>
                      <a:pt x="396" y="36"/>
                    </a:cubicBezTo>
                    <a:cubicBezTo>
                      <a:pt x="396" y="36"/>
                      <a:pt x="396" y="36"/>
                      <a:pt x="396" y="36"/>
                    </a:cubicBezTo>
                    <a:cubicBezTo>
                      <a:pt x="390" y="34"/>
                      <a:pt x="390" y="34"/>
                      <a:pt x="390" y="34"/>
                    </a:cubicBezTo>
                    <a:cubicBezTo>
                      <a:pt x="391" y="32"/>
                      <a:pt x="393" y="30"/>
                      <a:pt x="396" y="30"/>
                    </a:cubicBezTo>
                    <a:cubicBezTo>
                      <a:pt x="396" y="30"/>
                      <a:pt x="397" y="30"/>
                      <a:pt x="398" y="31"/>
                    </a:cubicBezTo>
                    <a:lnTo>
                      <a:pt x="397" y="36"/>
                    </a:lnTo>
                    <a:close/>
                    <a:moveTo>
                      <a:pt x="413" y="34"/>
                    </a:moveTo>
                    <a:cubicBezTo>
                      <a:pt x="412" y="34"/>
                      <a:pt x="411" y="34"/>
                      <a:pt x="410" y="34"/>
                    </a:cubicBezTo>
                    <a:cubicBezTo>
                      <a:pt x="408" y="28"/>
                      <a:pt x="408" y="28"/>
                      <a:pt x="408" y="28"/>
                    </a:cubicBezTo>
                    <a:cubicBezTo>
                      <a:pt x="411" y="28"/>
                      <a:pt x="414" y="28"/>
                      <a:pt x="416" y="29"/>
                    </a:cubicBezTo>
                    <a:lnTo>
                      <a:pt x="413" y="34"/>
                    </a:lnTo>
                    <a:close/>
                    <a:moveTo>
                      <a:pt x="457" y="32"/>
                    </a:moveTo>
                    <a:cubicBezTo>
                      <a:pt x="457" y="32"/>
                      <a:pt x="457" y="31"/>
                      <a:pt x="457" y="31"/>
                    </a:cubicBezTo>
                    <a:cubicBezTo>
                      <a:pt x="456" y="31"/>
                      <a:pt x="456" y="30"/>
                      <a:pt x="456" y="30"/>
                    </a:cubicBezTo>
                    <a:cubicBezTo>
                      <a:pt x="457" y="25"/>
                      <a:pt x="457" y="25"/>
                      <a:pt x="457" y="25"/>
                    </a:cubicBezTo>
                    <a:cubicBezTo>
                      <a:pt x="459" y="25"/>
                      <a:pt x="461" y="26"/>
                      <a:pt x="462" y="28"/>
                    </a:cubicBezTo>
                    <a:cubicBezTo>
                      <a:pt x="462" y="29"/>
                      <a:pt x="463" y="30"/>
                      <a:pt x="463" y="32"/>
                    </a:cubicBezTo>
                    <a:lnTo>
                      <a:pt x="457" y="32"/>
                    </a:lnTo>
                    <a:close/>
                    <a:moveTo>
                      <a:pt x="432" y="28"/>
                    </a:moveTo>
                    <a:cubicBezTo>
                      <a:pt x="427" y="27"/>
                      <a:pt x="427" y="27"/>
                      <a:pt x="427" y="27"/>
                    </a:cubicBezTo>
                    <a:cubicBezTo>
                      <a:pt x="430" y="28"/>
                      <a:pt x="430" y="28"/>
                      <a:pt x="430" y="28"/>
                    </a:cubicBezTo>
                    <a:cubicBezTo>
                      <a:pt x="427" y="27"/>
                      <a:pt x="427" y="27"/>
                      <a:pt x="427" y="27"/>
                    </a:cubicBezTo>
                    <a:cubicBezTo>
                      <a:pt x="427" y="26"/>
                      <a:pt x="427" y="23"/>
                      <a:pt x="429" y="2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5"/>
                      <a:pt x="433" y="26"/>
                      <a:pt x="433" y="27"/>
                    </a:cubicBezTo>
                    <a:lnTo>
                      <a:pt x="432" y="28"/>
                    </a:lnTo>
                    <a:close/>
                    <a:moveTo>
                      <a:pt x="543" y="25"/>
                    </a:moveTo>
                    <a:cubicBezTo>
                      <a:pt x="537" y="23"/>
                      <a:pt x="537" y="23"/>
                      <a:pt x="537" y="23"/>
                    </a:cubicBezTo>
                    <a:cubicBezTo>
                      <a:pt x="538" y="22"/>
                      <a:pt x="538" y="20"/>
                      <a:pt x="538" y="18"/>
                    </a:cubicBezTo>
                    <a:cubicBezTo>
                      <a:pt x="544" y="19"/>
                      <a:pt x="544" y="19"/>
                      <a:pt x="544" y="19"/>
                    </a:cubicBezTo>
                    <a:cubicBezTo>
                      <a:pt x="544" y="21"/>
                      <a:pt x="543" y="23"/>
                      <a:pt x="543" y="25"/>
                    </a:cubicBezTo>
                    <a:close/>
                    <a:moveTo>
                      <a:pt x="475" y="25"/>
                    </a:moveTo>
                    <a:cubicBezTo>
                      <a:pt x="470" y="22"/>
                      <a:pt x="470" y="22"/>
                      <a:pt x="470" y="22"/>
                    </a:cubicBezTo>
                    <a:cubicBezTo>
                      <a:pt x="472" y="19"/>
                      <a:pt x="473" y="18"/>
                      <a:pt x="474" y="17"/>
                    </a:cubicBezTo>
                    <a:cubicBezTo>
                      <a:pt x="478" y="21"/>
                      <a:pt x="478" y="21"/>
                      <a:pt x="478" y="21"/>
                    </a:cubicBezTo>
                    <a:cubicBezTo>
                      <a:pt x="477" y="22"/>
                      <a:pt x="477" y="22"/>
                      <a:pt x="475" y="25"/>
                    </a:cubicBezTo>
                    <a:close/>
                    <a:moveTo>
                      <a:pt x="444" y="21"/>
                    </a:moveTo>
                    <a:cubicBezTo>
                      <a:pt x="443" y="21"/>
                      <a:pt x="443" y="20"/>
                      <a:pt x="441" y="20"/>
                    </a:cubicBezTo>
                    <a:cubicBezTo>
                      <a:pt x="440" y="20"/>
                      <a:pt x="440" y="20"/>
                      <a:pt x="440" y="20"/>
                    </a:cubicBezTo>
                    <a:cubicBezTo>
                      <a:pt x="441" y="14"/>
                      <a:pt x="441" y="14"/>
                      <a:pt x="441" y="14"/>
                    </a:cubicBezTo>
                    <a:cubicBezTo>
                      <a:pt x="442" y="14"/>
                      <a:pt x="442" y="14"/>
                      <a:pt x="442" y="14"/>
                    </a:cubicBezTo>
                    <a:cubicBezTo>
                      <a:pt x="445" y="15"/>
                      <a:pt x="447" y="16"/>
                      <a:pt x="448" y="18"/>
                    </a:cubicBezTo>
                    <a:lnTo>
                      <a:pt x="444" y="21"/>
                    </a:lnTo>
                    <a:close/>
                    <a:moveTo>
                      <a:pt x="500" y="12"/>
                    </a:moveTo>
                    <a:cubicBezTo>
                      <a:pt x="499" y="12"/>
                      <a:pt x="498" y="11"/>
                      <a:pt x="498" y="10"/>
                    </a:cubicBezTo>
                    <a:cubicBezTo>
                      <a:pt x="496" y="9"/>
                      <a:pt x="496" y="9"/>
                      <a:pt x="495" y="9"/>
                    </a:cubicBezTo>
                    <a:cubicBezTo>
                      <a:pt x="498" y="3"/>
                      <a:pt x="498" y="3"/>
                      <a:pt x="498" y="3"/>
                    </a:cubicBezTo>
                    <a:cubicBezTo>
                      <a:pt x="499" y="4"/>
                      <a:pt x="500" y="5"/>
                      <a:pt x="502" y="6"/>
                    </a:cubicBezTo>
                    <a:cubicBezTo>
                      <a:pt x="502" y="6"/>
                      <a:pt x="502" y="6"/>
                      <a:pt x="502" y="7"/>
                    </a:cubicBezTo>
                    <a:lnTo>
                      <a:pt x="500" y="12"/>
                    </a:lnTo>
                    <a:close/>
                    <a:moveTo>
                      <a:pt x="485" y="11"/>
                    </a:moveTo>
                    <a:cubicBezTo>
                      <a:pt x="480" y="10"/>
                      <a:pt x="480" y="10"/>
                      <a:pt x="480" y="10"/>
                    </a:cubicBezTo>
                    <a:cubicBezTo>
                      <a:pt x="480" y="7"/>
                      <a:pt x="482" y="5"/>
                      <a:pt x="483" y="4"/>
                    </a:cubicBezTo>
                    <a:cubicBezTo>
                      <a:pt x="487" y="8"/>
                      <a:pt x="487" y="8"/>
                      <a:pt x="487" y="8"/>
                    </a:cubicBezTo>
                    <a:cubicBezTo>
                      <a:pt x="486" y="9"/>
                      <a:pt x="486" y="10"/>
                      <a:pt x="485" y="11"/>
                    </a:cubicBezTo>
                    <a:close/>
                    <a:moveTo>
                      <a:pt x="538" y="10"/>
                    </a:moveTo>
                    <a:cubicBezTo>
                      <a:pt x="537" y="10"/>
                      <a:pt x="536" y="10"/>
                      <a:pt x="533" y="9"/>
                    </a:cubicBezTo>
                    <a:cubicBezTo>
                      <a:pt x="534" y="3"/>
                      <a:pt x="534" y="3"/>
                      <a:pt x="534" y="3"/>
                    </a:cubicBezTo>
                    <a:cubicBezTo>
                      <a:pt x="537" y="4"/>
                      <a:pt x="539" y="4"/>
                      <a:pt x="541" y="5"/>
                    </a:cubicBezTo>
                    <a:lnTo>
                      <a:pt x="538" y="10"/>
                    </a:lnTo>
                    <a:close/>
                    <a:moveTo>
                      <a:pt x="514" y="9"/>
                    </a:moveTo>
                    <a:cubicBezTo>
                      <a:pt x="509" y="6"/>
                      <a:pt x="509" y="6"/>
                      <a:pt x="509" y="6"/>
                    </a:cubicBezTo>
                    <a:cubicBezTo>
                      <a:pt x="510" y="5"/>
                      <a:pt x="510" y="3"/>
                      <a:pt x="510" y="1"/>
                    </a:cubicBezTo>
                    <a:cubicBezTo>
                      <a:pt x="516" y="2"/>
                      <a:pt x="516" y="2"/>
                      <a:pt x="516" y="2"/>
                    </a:cubicBezTo>
                    <a:cubicBezTo>
                      <a:pt x="516" y="2"/>
                      <a:pt x="515" y="3"/>
                      <a:pt x="515" y="3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21" y="1"/>
                      <a:pt x="522" y="2"/>
                      <a:pt x="523" y="3"/>
                    </a:cubicBezTo>
                    <a:cubicBezTo>
                      <a:pt x="521" y="8"/>
                      <a:pt x="521" y="8"/>
                      <a:pt x="521" y="8"/>
                    </a:cubicBezTo>
                    <a:cubicBezTo>
                      <a:pt x="519" y="7"/>
                      <a:pt x="517" y="6"/>
                      <a:pt x="515" y="4"/>
                    </a:cubicBezTo>
                    <a:cubicBezTo>
                      <a:pt x="515" y="5"/>
                      <a:pt x="515" y="7"/>
                      <a:pt x="514" y="9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ï$ļíḓe"/>
              <p:cNvSpPr/>
              <p:nvPr/>
            </p:nvSpPr>
            <p:spPr bwMode="auto">
              <a:xfrm>
                <a:off x="6524625" y="4289425"/>
                <a:ext cx="304800" cy="1085850"/>
              </a:xfrm>
              <a:custGeom>
                <a:avLst/>
                <a:gdLst>
                  <a:gd name="T0" fmla="*/ 83 w 142"/>
                  <a:gd name="T1" fmla="*/ 490 h 507"/>
                  <a:gd name="T2" fmla="*/ 75 w 142"/>
                  <a:gd name="T3" fmla="*/ 489 h 507"/>
                  <a:gd name="T4" fmla="*/ 75 w 142"/>
                  <a:gd name="T5" fmla="*/ 489 h 507"/>
                  <a:gd name="T6" fmla="*/ 77 w 142"/>
                  <a:gd name="T7" fmla="*/ 474 h 507"/>
                  <a:gd name="T8" fmla="*/ 80 w 142"/>
                  <a:gd name="T9" fmla="*/ 459 h 507"/>
                  <a:gd name="T10" fmla="*/ 88 w 142"/>
                  <a:gd name="T11" fmla="*/ 437 h 507"/>
                  <a:gd name="T12" fmla="*/ 94 w 142"/>
                  <a:gd name="T13" fmla="*/ 438 h 507"/>
                  <a:gd name="T14" fmla="*/ 87 w 142"/>
                  <a:gd name="T15" fmla="*/ 423 h 507"/>
                  <a:gd name="T16" fmla="*/ 45 w 142"/>
                  <a:gd name="T17" fmla="*/ 415 h 507"/>
                  <a:gd name="T18" fmla="*/ 34 w 142"/>
                  <a:gd name="T19" fmla="*/ 409 h 507"/>
                  <a:gd name="T20" fmla="*/ 86 w 142"/>
                  <a:gd name="T21" fmla="*/ 415 h 507"/>
                  <a:gd name="T22" fmla="*/ 56 w 142"/>
                  <a:gd name="T23" fmla="*/ 412 h 507"/>
                  <a:gd name="T24" fmla="*/ 62 w 142"/>
                  <a:gd name="T25" fmla="*/ 417 h 507"/>
                  <a:gd name="T26" fmla="*/ 73 w 142"/>
                  <a:gd name="T27" fmla="*/ 410 h 507"/>
                  <a:gd name="T28" fmla="*/ 46 w 142"/>
                  <a:gd name="T29" fmla="*/ 405 h 507"/>
                  <a:gd name="T30" fmla="*/ 53 w 142"/>
                  <a:gd name="T31" fmla="*/ 388 h 507"/>
                  <a:gd name="T32" fmla="*/ 74 w 142"/>
                  <a:gd name="T33" fmla="*/ 378 h 507"/>
                  <a:gd name="T34" fmla="*/ 55 w 142"/>
                  <a:gd name="T35" fmla="*/ 382 h 507"/>
                  <a:gd name="T36" fmla="*/ 83 w 142"/>
                  <a:gd name="T37" fmla="*/ 364 h 507"/>
                  <a:gd name="T38" fmla="*/ 84 w 142"/>
                  <a:gd name="T39" fmla="*/ 351 h 507"/>
                  <a:gd name="T40" fmla="*/ 78 w 142"/>
                  <a:gd name="T41" fmla="*/ 340 h 507"/>
                  <a:gd name="T42" fmla="*/ 76 w 142"/>
                  <a:gd name="T43" fmla="*/ 331 h 507"/>
                  <a:gd name="T44" fmla="*/ 68 w 142"/>
                  <a:gd name="T45" fmla="*/ 305 h 507"/>
                  <a:gd name="T46" fmla="*/ 73 w 142"/>
                  <a:gd name="T47" fmla="*/ 301 h 507"/>
                  <a:gd name="T48" fmla="*/ 67 w 142"/>
                  <a:gd name="T49" fmla="*/ 281 h 507"/>
                  <a:gd name="T50" fmla="*/ 61 w 142"/>
                  <a:gd name="T51" fmla="*/ 272 h 507"/>
                  <a:gd name="T52" fmla="*/ 67 w 142"/>
                  <a:gd name="T53" fmla="*/ 262 h 507"/>
                  <a:gd name="T54" fmla="*/ 70 w 142"/>
                  <a:gd name="T55" fmla="*/ 241 h 507"/>
                  <a:gd name="T56" fmla="*/ 62 w 142"/>
                  <a:gd name="T57" fmla="*/ 231 h 507"/>
                  <a:gd name="T58" fmla="*/ 55 w 142"/>
                  <a:gd name="T59" fmla="*/ 211 h 507"/>
                  <a:gd name="T60" fmla="*/ 45 w 142"/>
                  <a:gd name="T61" fmla="*/ 209 h 507"/>
                  <a:gd name="T62" fmla="*/ 37 w 142"/>
                  <a:gd name="T63" fmla="*/ 195 h 507"/>
                  <a:gd name="T64" fmla="*/ 34 w 142"/>
                  <a:gd name="T65" fmla="*/ 188 h 507"/>
                  <a:gd name="T66" fmla="*/ 11 w 142"/>
                  <a:gd name="T67" fmla="*/ 174 h 507"/>
                  <a:gd name="T68" fmla="*/ 21 w 142"/>
                  <a:gd name="T69" fmla="*/ 175 h 507"/>
                  <a:gd name="T70" fmla="*/ 4 w 142"/>
                  <a:gd name="T71" fmla="*/ 174 h 507"/>
                  <a:gd name="T72" fmla="*/ 9 w 142"/>
                  <a:gd name="T73" fmla="*/ 167 h 507"/>
                  <a:gd name="T74" fmla="*/ 18 w 142"/>
                  <a:gd name="T75" fmla="*/ 151 h 507"/>
                  <a:gd name="T76" fmla="*/ 18 w 142"/>
                  <a:gd name="T77" fmla="*/ 149 h 507"/>
                  <a:gd name="T78" fmla="*/ 19 w 142"/>
                  <a:gd name="T79" fmla="*/ 132 h 507"/>
                  <a:gd name="T80" fmla="*/ 4 w 142"/>
                  <a:gd name="T81" fmla="*/ 123 h 507"/>
                  <a:gd name="T82" fmla="*/ 12 w 142"/>
                  <a:gd name="T83" fmla="*/ 110 h 507"/>
                  <a:gd name="T84" fmla="*/ 56 w 142"/>
                  <a:gd name="T85" fmla="*/ 102 h 507"/>
                  <a:gd name="T86" fmla="*/ 80 w 142"/>
                  <a:gd name="T87" fmla="*/ 97 h 507"/>
                  <a:gd name="T88" fmla="*/ 21 w 142"/>
                  <a:gd name="T89" fmla="*/ 97 h 507"/>
                  <a:gd name="T90" fmla="*/ 73 w 142"/>
                  <a:gd name="T91" fmla="*/ 97 h 507"/>
                  <a:gd name="T92" fmla="*/ 47 w 142"/>
                  <a:gd name="T93" fmla="*/ 99 h 507"/>
                  <a:gd name="T94" fmla="*/ 94 w 142"/>
                  <a:gd name="T95" fmla="*/ 87 h 507"/>
                  <a:gd name="T96" fmla="*/ 106 w 142"/>
                  <a:gd name="T97" fmla="*/ 82 h 507"/>
                  <a:gd name="T98" fmla="*/ 124 w 142"/>
                  <a:gd name="T99" fmla="*/ 79 h 507"/>
                  <a:gd name="T100" fmla="*/ 135 w 142"/>
                  <a:gd name="T101" fmla="*/ 54 h 507"/>
                  <a:gd name="T102" fmla="*/ 136 w 142"/>
                  <a:gd name="T103" fmla="*/ 38 h 507"/>
                  <a:gd name="T104" fmla="*/ 124 w 142"/>
                  <a:gd name="T105" fmla="*/ 27 h 507"/>
                  <a:gd name="T106" fmla="*/ 115 w 142"/>
                  <a:gd name="T107" fmla="*/ 20 h 507"/>
                  <a:gd name="T108" fmla="*/ 117 w 142"/>
                  <a:gd name="T109" fmla="*/ 2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2" h="507">
                    <a:moveTo>
                      <a:pt x="92" y="507"/>
                    </a:moveTo>
                    <a:cubicBezTo>
                      <a:pt x="86" y="507"/>
                      <a:pt x="86" y="507"/>
                      <a:pt x="86" y="507"/>
                    </a:cubicBezTo>
                    <a:cubicBezTo>
                      <a:pt x="86" y="507"/>
                      <a:pt x="86" y="504"/>
                      <a:pt x="86" y="501"/>
                    </a:cubicBezTo>
                    <a:cubicBezTo>
                      <a:pt x="92" y="501"/>
                      <a:pt x="92" y="501"/>
                      <a:pt x="92" y="501"/>
                    </a:cubicBezTo>
                    <a:cubicBezTo>
                      <a:pt x="92" y="504"/>
                      <a:pt x="92" y="507"/>
                      <a:pt x="92" y="507"/>
                    </a:cubicBezTo>
                    <a:close/>
                    <a:moveTo>
                      <a:pt x="89" y="491"/>
                    </a:moveTo>
                    <a:cubicBezTo>
                      <a:pt x="83" y="490"/>
                      <a:pt x="83" y="490"/>
                      <a:pt x="83" y="490"/>
                    </a:cubicBezTo>
                    <a:cubicBezTo>
                      <a:pt x="83" y="489"/>
                      <a:pt x="83" y="488"/>
                      <a:pt x="83" y="487"/>
                    </a:cubicBezTo>
                    <a:cubicBezTo>
                      <a:pt x="83" y="486"/>
                      <a:pt x="83" y="486"/>
                      <a:pt x="83" y="485"/>
                    </a:cubicBezTo>
                    <a:cubicBezTo>
                      <a:pt x="89" y="484"/>
                      <a:pt x="89" y="484"/>
                      <a:pt x="89" y="484"/>
                    </a:cubicBezTo>
                    <a:cubicBezTo>
                      <a:pt x="89" y="485"/>
                      <a:pt x="89" y="486"/>
                      <a:pt x="89" y="487"/>
                    </a:cubicBezTo>
                    <a:cubicBezTo>
                      <a:pt x="89" y="488"/>
                      <a:pt x="89" y="490"/>
                      <a:pt x="89" y="491"/>
                    </a:cubicBezTo>
                    <a:close/>
                    <a:moveTo>
                      <a:pt x="75" y="489"/>
                    </a:moveTo>
                    <a:cubicBezTo>
                      <a:pt x="75" y="489"/>
                      <a:pt x="75" y="489"/>
                      <a:pt x="75" y="489"/>
                    </a:cubicBezTo>
                    <a:cubicBezTo>
                      <a:pt x="73" y="489"/>
                      <a:pt x="72" y="489"/>
                      <a:pt x="71" y="488"/>
                    </a:cubicBezTo>
                    <a:cubicBezTo>
                      <a:pt x="70" y="487"/>
                      <a:pt x="70" y="486"/>
                      <a:pt x="70" y="485"/>
                    </a:cubicBezTo>
                    <a:cubicBezTo>
                      <a:pt x="75" y="483"/>
                      <a:pt x="75" y="483"/>
                      <a:pt x="75" y="483"/>
                    </a:cubicBezTo>
                    <a:cubicBezTo>
                      <a:pt x="75" y="483"/>
                      <a:pt x="75" y="483"/>
                      <a:pt x="75" y="483"/>
                    </a:cubicBezTo>
                    <a:cubicBezTo>
                      <a:pt x="75" y="483"/>
                      <a:pt x="76" y="483"/>
                      <a:pt x="76" y="483"/>
                    </a:cubicBezTo>
                    <a:cubicBezTo>
                      <a:pt x="78" y="489"/>
                      <a:pt x="78" y="489"/>
                      <a:pt x="78" y="489"/>
                    </a:cubicBezTo>
                    <a:cubicBezTo>
                      <a:pt x="77" y="489"/>
                      <a:pt x="76" y="489"/>
                      <a:pt x="75" y="489"/>
                    </a:cubicBezTo>
                    <a:close/>
                    <a:moveTo>
                      <a:pt x="77" y="474"/>
                    </a:moveTo>
                    <a:cubicBezTo>
                      <a:pt x="71" y="471"/>
                      <a:pt x="71" y="471"/>
                      <a:pt x="71" y="471"/>
                    </a:cubicBezTo>
                    <a:cubicBezTo>
                      <a:pt x="72" y="471"/>
                      <a:pt x="72" y="471"/>
                      <a:pt x="72" y="471"/>
                    </a:cubicBezTo>
                    <a:cubicBezTo>
                      <a:pt x="73" y="469"/>
                      <a:pt x="74" y="468"/>
                      <a:pt x="75" y="466"/>
                    </a:cubicBezTo>
                    <a:cubicBezTo>
                      <a:pt x="79" y="470"/>
                      <a:pt x="79" y="470"/>
                      <a:pt x="79" y="470"/>
                    </a:cubicBezTo>
                    <a:cubicBezTo>
                      <a:pt x="78" y="471"/>
                      <a:pt x="78" y="472"/>
                      <a:pt x="77" y="473"/>
                    </a:cubicBezTo>
                    <a:lnTo>
                      <a:pt x="77" y="474"/>
                    </a:lnTo>
                    <a:close/>
                    <a:moveTo>
                      <a:pt x="80" y="459"/>
                    </a:moveTo>
                    <a:cubicBezTo>
                      <a:pt x="80" y="459"/>
                      <a:pt x="79" y="459"/>
                      <a:pt x="79" y="458"/>
                    </a:cubicBezTo>
                    <a:cubicBezTo>
                      <a:pt x="78" y="457"/>
                      <a:pt x="78" y="456"/>
                      <a:pt x="77" y="455"/>
                    </a:cubicBezTo>
                    <a:cubicBezTo>
                      <a:pt x="81" y="451"/>
                      <a:pt x="81" y="451"/>
                      <a:pt x="81" y="451"/>
                    </a:cubicBezTo>
                    <a:cubicBezTo>
                      <a:pt x="82" y="452"/>
                      <a:pt x="83" y="454"/>
                      <a:pt x="84" y="455"/>
                    </a:cubicBezTo>
                    <a:cubicBezTo>
                      <a:pt x="84" y="455"/>
                      <a:pt x="85" y="456"/>
                      <a:pt x="85" y="457"/>
                    </a:cubicBezTo>
                    <a:lnTo>
                      <a:pt x="80" y="459"/>
                    </a:lnTo>
                    <a:close/>
                    <a:moveTo>
                      <a:pt x="77" y="449"/>
                    </a:moveTo>
                    <a:cubicBezTo>
                      <a:pt x="76" y="443"/>
                      <a:pt x="76" y="443"/>
                      <a:pt x="76" y="443"/>
                    </a:cubicBezTo>
                    <a:cubicBezTo>
                      <a:pt x="78" y="443"/>
                      <a:pt x="79" y="442"/>
                      <a:pt x="80" y="441"/>
                    </a:cubicBezTo>
                    <a:cubicBezTo>
                      <a:pt x="83" y="446"/>
                      <a:pt x="83" y="446"/>
                      <a:pt x="83" y="446"/>
                    </a:cubicBezTo>
                    <a:cubicBezTo>
                      <a:pt x="82" y="447"/>
                      <a:pt x="80" y="448"/>
                      <a:pt x="77" y="449"/>
                    </a:cubicBezTo>
                    <a:close/>
                    <a:moveTo>
                      <a:pt x="94" y="438"/>
                    </a:moveTo>
                    <a:cubicBezTo>
                      <a:pt x="88" y="437"/>
                      <a:pt x="88" y="437"/>
                      <a:pt x="88" y="437"/>
                    </a:cubicBezTo>
                    <a:cubicBezTo>
                      <a:pt x="88" y="437"/>
                      <a:pt x="88" y="436"/>
                      <a:pt x="88" y="436"/>
                    </a:cubicBezTo>
                    <a:cubicBezTo>
                      <a:pt x="88" y="435"/>
                      <a:pt x="88" y="434"/>
                      <a:pt x="88" y="434"/>
                    </a:cubicBezTo>
                    <a:cubicBezTo>
                      <a:pt x="88" y="433"/>
                      <a:pt x="88" y="433"/>
                      <a:pt x="88" y="433"/>
                    </a:cubicBezTo>
                    <a:cubicBezTo>
                      <a:pt x="94" y="431"/>
                      <a:pt x="94" y="431"/>
                      <a:pt x="94" y="431"/>
                    </a:cubicBezTo>
                    <a:cubicBezTo>
                      <a:pt x="94" y="431"/>
                      <a:pt x="94" y="432"/>
                      <a:pt x="94" y="434"/>
                    </a:cubicBezTo>
                    <a:cubicBezTo>
                      <a:pt x="94" y="435"/>
                      <a:pt x="94" y="436"/>
                      <a:pt x="94" y="437"/>
                    </a:cubicBezTo>
                    <a:cubicBezTo>
                      <a:pt x="94" y="437"/>
                      <a:pt x="94" y="438"/>
                      <a:pt x="94" y="438"/>
                    </a:cubicBezTo>
                    <a:close/>
                    <a:moveTo>
                      <a:pt x="88" y="429"/>
                    </a:moveTo>
                    <a:cubicBezTo>
                      <a:pt x="88" y="429"/>
                      <a:pt x="88" y="429"/>
                      <a:pt x="87" y="429"/>
                    </a:cubicBezTo>
                    <a:cubicBezTo>
                      <a:pt x="87" y="429"/>
                      <a:pt x="87" y="429"/>
                      <a:pt x="87" y="429"/>
                    </a:cubicBezTo>
                    <a:cubicBezTo>
                      <a:pt x="87" y="429"/>
                      <a:pt x="87" y="429"/>
                      <a:pt x="87" y="429"/>
                    </a:cubicBezTo>
                    <a:cubicBezTo>
                      <a:pt x="87" y="429"/>
                      <a:pt x="87" y="429"/>
                      <a:pt x="87" y="429"/>
                    </a:cubicBezTo>
                    <a:cubicBezTo>
                      <a:pt x="82" y="427"/>
                      <a:pt x="82" y="427"/>
                      <a:pt x="82" y="427"/>
                    </a:cubicBezTo>
                    <a:cubicBezTo>
                      <a:pt x="83" y="423"/>
                      <a:pt x="85" y="423"/>
                      <a:pt x="87" y="423"/>
                    </a:cubicBezTo>
                    <a:cubicBezTo>
                      <a:pt x="87" y="423"/>
                      <a:pt x="88" y="423"/>
                      <a:pt x="89" y="423"/>
                    </a:cubicBezTo>
                    <a:cubicBezTo>
                      <a:pt x="89" y="423"/>
                      <a:pt x="89" y="423"/>
                      <a:pt x="90" y="423"/>
                    </a:cubicBezTo>
                    <a:lnTo>
                      <a:pt x="88" y="429"/>
                    </a:lnTo>
                    <a:close/>
                    <a:moveTo>
                      <a:pt x="88" y="428"/>
                    </a:moveTo>
                    <a:cubicBezTo>
                      <a:pt x="88" y="428"/>
                      <a:pt x="88" y="428"/>
                      <a:pt x="88" y="428"/>
                    </a:cubicBezTo>
                    <a:close/>
                    <a:moveTo>
                      <a:pt x="48" y="420"/>
                    </a:moveTo>
                    <a:cubicBezTo>
                      <a:pt x="45" y="415"/>
                      <a:pt x="45" y="415"/>
                      <a:pt x="45" y="415"/>
                    </a:cubicBezTo>
                    <a:cubicBezTo>
                      <a:pt x="46" y="415"/>
                      <a:pt x="47" y="413"/>
                      <a:pt x="48" y="412"/>
                    </a:cubicBezTo>
                    <a:cubicBezTo>
                      <a:pt x="53" y="415"/>
                      <a:pt x="53" y="415"/>
                      <a:pt x="53" y="415"/>
                    </a:cubicBezTo>
                    <a:cubicBezTo>
                      <a:pt x="52" y="417"/>
                      <a:pt x="50" y="419"/>
                      <a:pt x="48" y="420"/>
                    </a:cubicBezTo>
                    <a:close/>
                    <a:moveTo>
                      <a:pt x="34" y="418"/>
                    </a:moveTo>
                    <a:cubicBezTo>
                      <a:pt x="34" y="418"/>
                      <a:pt x="33" y="417"/>
                      <a:pt x="33" y="417"/>
                    </a:cubicBezTo>
                    <a:cubicBezTo>
                      <a:pt x="32" y="416"/>
                      <a:pt x="31" y="415"/>
                      <a:pt x="31" y="413"/>
                    </a:cubicBezTo>
                    <a:cubicBezTo>
                      <a:pt x="31" y="412"/>
                      <a:pt x="32" y="411"/>
                      <a:pt x="34" y="409"/>
                    </a:cubicBezTo>
                    <a:cubicBezTo>
                      <a:pt x="37" y="415"/>
                      <a:pt x="37" y="415"/>
                      <a:pt x="37" y="415"/>
                    </a:cubicBezTo>
                    <a:cubicBezTo>
                      <a:pt x="37" y="415"/>
                      <a:pt x="37" y="414"/>
                      <a:pt x="37" y="413"/>
                    </a:cubicBezTo>
                    <a:cubicBezTo>
                      <a:pt x="37" y="413"/>
                      <a:pt x="37" y="413"/>
                      <a:pt x="37" y="412"/>
                    </a:cubicBezTo>
                    <a:cubicBezTo>
                      <a:pt x="37" y="413"/>
                      <a:pt x="38" y="414"/>
                      <a:pt x="38" y="414"/>
                    </a:cubicBezTo>
                    <a:lnTo>
                      <a:pt x="34" y="418"/>
                    </a:lnTo>
                    <a:close/>
                    <a:moveTo>
                      <a:pt x="88" y="417"/>
                    </a:moveTo>
                    <a:cubicBezTo>
                      <a:pt x="87" y="416"/>
                      <a:pt x="87" y="416"/>
                      <a:pt x="86" y="415"/>
                    </a:cubicBezTo>
                    <a:cubicBezTo>
                      <a:pt x="86" y="414"/>
                      <a:pt x="86" y="413"/>
                      <a:pt x="85" y="413"/>
                    </a:cubicBezTo>
                    <a:cubicBezTo>
                      <a:pt x="90" y="409"/>
                      <a:pt x="90" y="409"/>
                      <a:pt x="90" y="409"/>
                    </a:cubicBezTo>
                    <a:cubicBezTo>
                      <a:pt x="90" y="410"/>
                      <a:pt x="91" y="411"/>
                      <a:pt x="91" y="411"/>
                    </a:cubicBezTo>
                    <a:cubicBezTo>
                      <a:pt x="92" y="413"/>
                      <a:pt x="93" y="414"/>
                      <a:pt x="93" y="415"/>
                    </a:cubicBezTo>
                    <a:lnTo>
                      <a:pt x="88" y="417"/>
                    </a:lnTo>
                    <a:close/>
                    <a:moveTo>
                      <a:pt x="62" y="417"/>
                    </a:moveTo>
                    <a:cubicBezTo>
                      <a:pt x="59" y="417"/>
                      <a:pt x="57" y="414"/>
                      <a:pt x="56" y="412"/>
                    </a:cubicBezTo>
                    <a:cubicBezTo>
                      <a:pt x="56" y="412"/>
                      <a:pt x="56" y="412"/>
                      <a:pt x="56" y="412"/>
                    </a:cubicBezTo>
                    <a:cubicBezTo>
                      <a:pt x="61" y="409"/>
                      <a:pt x="61" y="409"/>
                      <a:pt x="61" y="409"/>
                    </a:cubicBezTo>
                    <a:cubicBezTo>
                      <a:pt x="62" y="410"/>
                      <a:pt x="62" y="410"/>
                      <a:pt x="62" y="410"/>
                    </a:cubicBezTo>
                    <a:cubicBezTo>
                      <a:pt x="62" y="410"/>
                      <a:pt x="62" y="411"/>
                      <a:pt x="62" y="411"/>
                    </a:cubicBezTo>
                    <a:cubicBezTo>
                      <a:pt x="62" y="411"/>
                      <a:pt x="62" y="411"/>
                      <a:pt x="62" y="411"/>
                    </a:cubicBezTo>
                    <a:cubicBezTo>
                      <a:pt x="63" y="417"/>
                      <a:pt x="63" y="417"/>
                      <a:pt x="63" y="417"/>
                    </a:cubicBezTo>
                    <a:cubicBezTo>
                      <a:pt x="63" y="417"/>
                      <a:pt x="62" y="417"/>
                      <a:pt x="62" y="417"/>
                    </a:cubicBezTo>
                    <a:close/>
                    <a:moveTo>
                      <a:pt x="73" y="410"/>
                    </a:moveTo>
                    <a:cubicBezTo>
                      <a:pt x="71" y="404"/>
                      <a:pt x="71" y="404"/>
                      <a:pt x="71" y="404"/>
                    </a:cubicBezTo>
                    <a:cubicBezTo>
                      <a:pt x="73" y="404"/>
                      <a:pt x="75" y="404"/>
                      <a:pt x="77" y="404"/>
                    </a:cubicBezTo>
                    <a:cubicBezTo>
                      <a:pt x="77" y="404"/>
                      <a:pt x="77" y="404"/>
                      <a:pt x="77" y="404"/>
                    </a:cubicBezTo>
                    <a:cubicBezTo>
                      <a:pt x="78" y="409"/>
                      <a:pt x="78" y="409"/>
                      <a:pt x="78" y="409"/>
                    </a:cubicBezTo>
                    <a:cubicBezTo>
                      <a:pt x="77" y="409"/>
                      <a:pt x="77" y="409"/>
                      <a:pt x="77" y="409"/>
                    </a:cubicBezTo>
                    <a:cubicBezTo>
                      <a:pt x="75" y="410"/>
                      <a:pt x="74" y="410"/>
                      <a:pt x="73" y="410"/>
                    </a:cubicBezTo>
                    <a:close/>
                    <a:moveTo>
                      <a:pt x="41" y="405"/>
                    </a:moveTo>
                    <a:cubicBezTo>
                      <a:pt x="40" y="405"/>
                      <a:pt x="40" y="404"/>
                      <a:pt x="40" y="404"/>
                    </a:cubicBezTo>
                    <a:cubicBezTo>
                      <a:pt x="40" y="403"/>
                      <a:pt x="40" y="402"/>
                      <a:pt x="40" y="401"/>
                    </a:cubicBezTo>
                    <a:cubicBezTo>
                      <a:pt x="40" y="400"/>
                      <a:pt x="40" y="399"/>
                      <a:pt x="40" y="398"/>
                    </a:cubicBezTo>
                    <a:cubicBezTo>
                      <a:pt x="45" y="401"/>
                      <a:pt x="45" y="401"/>
                      <a:pt x="45" y="401"/>
                    </a:cubicBezTo>
                    <a:cubicBezTo>
                      <a:pt x="45" y="401"/>
                      <a:pt x="46" y="402"/>
                      <a:pt x="46" y="402"/>
                    </a:cubicBezTo>
                    <a:cubicBezTo>
                      <a:pt x="46" y="403"/>
                      <a:pt x="46" y="404"/>
                      <a:pt x="46" y="405"/>
                    </a:cubicBezTo>
                    <a:lnTo>
                      <a:pt x="41" y="405"/>
                    </a:lnTo>
                    <a:close/>
                    <a:moveTo>
                      <a:pt x="56" y="395"/>
                    </a:moveTo>
                    <a:cubicBezTo>
                      <a:pt x="56" y="395"/>
                      <a:pt x="55" y="395"/>
                      <a:pt x="55" y="395"/>
                    </a:cubicBezTo>
                    <a:cubicBezTo>
                      <a:pt x="54" y="394"/>
                      <a:pt x="53" y="394"/>
                      <a:pt x="53" y="394"/>
                    </a:cubicBezTo>
                    <a:cubicBezTo>
                      <a:pt x="53" y="394"/>
                      <a:pt x="53" y="394"/>
                      <a:pt x="52" y="394"/>
                    </a:cubicBezTo>
                    <a:cubicBezTo>
                      <a:pt x="50" y="389"/>
                      <a:pt x="50" y="389"/>
                      <a:pt x="50" y="389"/>
                    </a:cubicBezTo>
                    <a:cubicBezTo>
                      <a:pt x="51" y="389"/>
                      <a:pt x="52" y="388"/>
                      <a:pt x="53" y="388"/>
                    </a:cubicBezTo>
                    <a:cubicBezTo>
                      <a:pt x="54" y="388"/>
                      <a:pt x="55" y="389"/>
                      <a:pt x="56" y="389"/>
                    </a:cubicBezTo>
                    <a:cubicBezTo>
                      <a:pt x="57" y="389"/>
                      <a:pt x="57" y="389"/>
                      <a:pt x="57" y="389"/>
                    </a:cubicBezTo>
                    <a:lnTo>
                      <a:pt x="56" y="395"/>
                    </a:lnTo>
                    <a:close/>
                    <a:moveTo>
                      <a:pt x="76" y="386"/>
                    </a:moveTo>
                    <a:cubicBezTo>
                      <a:pt x="74" y="381"/>
                      <a:pt x="74" y="381"/>
                      <a:pt x="74" y="381"/>
                    </a:cubicBezTo>
                    <a:cubicBezTo>
                      <a:pt x="74" y="381"/>
                      <a:pt x="74" y="380"/>
                      <a:pt x="74" y="379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80" y="378"/>
                      <a:pt x="80" y="378"/>
                      <a:pt x="80" y="378"/>
                    </a:cubicBezTo>
                    <a:cubicBezTo>
                      <a:pt x="80" y="379"/>
                      <a:pt x="80" y="379"/>
                      <a:pt x="80" y="379"/>
                    </a:cubicBezTo>
                    <a:cubicBezTo>
                      <a:pt x="80" y="382"/>
                      <a:pt x="79" y="385"/>
                      <a:pt x="76" y="386"/>
                    </a:cubicBezTo>
                    <a:close/>
                    <a:moveTo>
                      <a:pt x="63" y="385"/>
                    </a:moveTo>
                    <a:cubicBezTo>
                      <a:pt x="61" y="385"/>
                      <a:pt x="60" y="385"/>
                      <a:pt x="59" y="385"/>
                    </a:cubicBezTo>
                    <a:cubicBezTo>
                      <a:pt x="60" y="385"/>
                      <a:pt x="61" y="384"/>
                      <a:pt x="61" y="383"/>
                    </a:cubicBezTo>
                    <a:cubicBezTo>
                      <a:pt x="55" y="382"/>
                      <a:pt x="55" y="382"/>
                      <a:pt x="55" y="382"/>
                    </a:cubicBezTo>
                    <a:cubicBezTo>
                      <a:pt x="55" y="381"/>
                      <a:pt x="56" y="379"/>
                      <a:pt x="59" y="379"/>
                    </a:cubicBezTo>
                    <a:cubicBezTo>
                      <a:pt x="60" y="379"/>
                      <a:pt x="62" y="379"/>
                      <a:pt x="64" y="379"/>
                    </a:cubicBezTo>
                    <a:lnTo>
                      <a:pt x="63" y="385"/>
                    </a:lnTo>
                    <a:close/>
                    <a:moveTo>
                      <a:pt x="87" y="372"/>
                    </a:moveTo>
                    <a:cubicBezTo>
                      <a:pt x="82" y="369"/>
                      <a:pt x="82" y="369"/>
                      <a:pt x="82" y="369"/>
                    </a:cubicBezTo>
                    <a:cubicBezTo>
                      <a:pt x="82" y="368"/>
                      <a:pt x="83" y="367"/>
                      <a:pt x="83" y="365"/>
                    </a:cubicBezTo>
                    <a:cubicBezTo>
                      <a:pt x="83" y="364"/>
                      <a:pt x="83" y="364"/>
                      <a:pt x="83" y="364"/>
                    </a:cubicBezTo>
                    <a:cubicBezTo>
                      <a:pt x="89" y="365"/>
                      <a:pt x="89" y="365"/>
                      <a:pt x="89" y="365"/>
                    </a:cubicBezTo>
                    <a:cubicBezTo>
                      <a:pt x="89" y="366"/>
                      <a:pt x="89" y="366"/>
                      <a:pt x="89" y="366"/>
                    </a:cubicBezTo>
                    <a:cubicBezTo>
                      <a:pt x="88" y="369"/>
                      <a:pt x="88" y="370"/>
                      <a:pt x="87" y="372"/>
                    </a:cubicBezTo>
                    <a:close/>
                    <a:moveTo>
                      <a:pt x="83" y="357"/>
                    </a:moveTo>
                    <a:cubicBezTo>
                      <a:pt x="81" y="357"/>
                      <a:pt x="78" y="356"/>
                      <a:pt x="76" y="354"/>
                    </a:cubicBezTo>
                    <a:cubicBezTo>
                      <a:pt x="80" y="350"/>
                      <a:pt x="80" y="350"/>
                      <a:pt x="80" y="350"/>
                    </a:cubicBezTo>
                    <a:cubicBezTo>
                      <a:pt x="81" y="351"/>
                      <a:pt x="83" y="351"/>
                      <a:pt x="84" y="351"/>
                    </a:cubicBezTo>
                    <a:lnTo>
                      <a:pt x="83" y="357"/>
                    </a:lnTo>
                    <a:close/>
                    <a:moveTo>
                      <a:pt x="72" y="342"/>
                    </a:moveTo>
                    <a:cubicBezTo>
                      <a:pt x="72" y="341"/>
                      <a:pt x="72" y="341"/>
                      <a:pt x="72" y="341"/>
                    </a:cubicBezTo>
                    <a:cubicBezTo>
                      <a:pt x="71" y="339"/>
                      <a:pt x="71" y="338"/>
                      <a:pt x="71" y="336"/>
                    </a:cubicBezTo>
                    <a:cubicBezTo>
                      <a:pt x="71" y="336"/>
                      <a:pt x="71" y="335"/>
                      <a:pt x="71" y="335"/>
                    </a:cubicBezTo>
                    <a:cubicBezTo>
                      <a:pt x="77" y="336"/>
                      <a:pt x="77" y="336"/>
                      <a:pt x="77" y="336"/>
                    </a:cubicBezTo>
                    <a:cubicBezTo>
                      <a:pt x="77" y="337"/>
                      <a:pt x="77" y="338"/>
                      <a:pt x="78" y="340"/>
                    </a:cubicBezTo>
                    <a:cubicBezTo>
                      <a:pt x="78" y="341"/>
                      <a:pt x="78" y="341"/>
                      <a:pt x="78" y="341"/>
                    </a:cubicBezTo>
                    <a:lnTo>
                      <a:pt x="72" y="342"/>
                    </a:lnTo>
                    <a:close/>
                    <a:moveTo>
                      <a:pt x="76" y="331"/>
                    </a:moveTo>
                    <a:cubicBezTo>
                      <a:pt x="74" y="330"/>
                      <a:pt x="70" y="329"/>
                      <a:pt x="69" y="324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5" y="324"/>
                      <a:pt x="76" y="325"/>
                      <a:pt x="77" y="325"/>
                    </a:cubicBezTo>
                    <a:lnTo>
                      <a:pt x="76" y="331"/>
                    </a:lnTo>
                    <a:close/>
                    <a:moveTo>
                      <a:pt x="79" y="314"/>
                    </a:moveTo>
                    <a:cubicBezTo>
                      <a:pt x="73" y="312"/>
                      <a:pt x="73" y="312"/>
                      <a:pt x="73" y="312"/>
                    </a:cubicBezTo>
                    <a:cubicBezTo>
                      <a:pt x="74" y="310"/>
                      <a:pt x="75" y="308"/>
                      <a:pt x="75" y="307"/>
                    </a:cubicBezTo>
                    <a:cubicBezTo>
                      <a:pt x="81" y="309"/>
                      <a:pt x="81" y="309"/>
                      <a:pt x="81" y="309"/>
                    </a:cubicBezTo>
                    <a:cubicBezTo>
                      <a:pt x="81" y="310"/>
                      <a:pt x="80" y="313"/>
                      <a:pt x="79" y="314"/>
                    </a:cubicBezTo>
                    <a:close/>
                    <a:moveTo>
                      <a:pt x="68" y="305"/>
                    </a:moveTo>
                    <a:cubicBezTo>
                      <a:pt x="68" y="305"/>
                      <a:pt x="68" y="305"/>
                      <a:pt x="68" y="305"/>
                    </a:cubicBezTo>
                    <a:cubicBezTo>
                      <a:pt x="68" y="305"/>
                      <a:pt x="67" y="304"/>
                      <a:pt x="67" y="302"/>
                    </a:cubicBezTo>
                    <a:cubicBezTo>
                      <a:pt x="67" y="301"/>
                      <a:pt x="67" y="300"/>
                      <a:pt x="67" y="297"/>
                    </a:cubicBezTo>
                    <a:cubicBezTo>
                      <a:pt x="70" y="298"/>
                      <a:pt x="70" y="298"/>
                      <a:pt x="70" y="298"/>
                    </a:cubicBezTo>
                    <a:cubicBezTo>
                      <a:pt x="73" y="298"/>
                      <a:pt x="73" y="298"/>
                      <a:pt x="73" y="298"/>
                    </a:cubicBezTo>
                    <a:cubicBezTo>
                      <a:pt x="73" y="299"/>
                      <a:pt x="73" y="299"/>
                      <a:pt x="73" y="299"/>
                    </a:cubicBezTo>
                    <a:cubicBezTo>
                      <a:pt x="73" y="299"/>
                      <a:pt x="73" y="301"/>
                      <a:pt x="73" y="301"/>
                    </a:cubicBezTo>
                    <a:cubicBezTo>
                      <a:pt x="73" y="301"/>
                      <a:pt x="73" y="301"/>
                      <a:pt x="73" y="301"/>
                    </a:cubicBezTo>
                    <a:cubicBezTo>
                      <a:pt x="73" y="301"/>
                      <a:pt x="73" y="301"/>
                      <a:pt x="73" y="301"/>
                    </a:cubicBezTo>
                    <a:cubicBezTo>
                      <a:pt x="73" y="302"/>
                      <a:pt x="73" y="302"/>
                      <a:pt x="73" y="302"/>
                    </a:cubicBezTo>
                    <a:cubicBezTo>
                      <a:pt x="73" y="302"/>
                      <a:pt x="73" y="302"/>
                      <a:pt x="73" y="302"/>
                    </a:cubicBezTo>
                    <a:lnTo>
                      <a:pt x="68" y="305"/>
                    </a:lnTo>
                    <a:close/>
                    <a:moveTo>
                      <a:pt x="65" y="287"/>
                    </a:moveTo>
                    <a:cubicBezTo>
                      <a:pt x="64" y="286"/>
                      <a:pt x="64" y="286"/>
                      <a:pt x="64" y="286"/>
                    </a:cubicBezTo>
                    <a:cubicBezTo>
                      <a:pt x="64" y="284"/>
                      <a:pt x="65" y="282"/>
                      <a:pt x="67" y="281"/>
                    </a:cubicBezTo>
                    <a:cubicBezTo>
                      <a:pt x="67" y="280"/>
                      <a:pt x="67" y="280"/>
                      <a:pt x="67" y="280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3"/>
                      <a:pt x="71" y="284"/>
                      <a:pt x="71" y="284"/>
                    </a:cubicBezTo>
                    <a:cubicBezTo>
                      <a:pt x="70" y="285"/>
                      <a:pt x="70" y="286"/>
                      <a:pt x="70" y="286"/>
                    </a:cubicBezTo>
                    <a:lnTo>
                      <a:pt x="65" y="287"/>
                    </a:lnTo>
                    <a:close/>
                    <a:moveTo>
                      <a:pt x="65" y="277"/>
                    </a:moveTo>
                    <a:cubicBezTo>
                      <a:pt x="63" y="276"/>
                      <a:pt x="61" y="275"/>
                      <a:pt x="61" y="272"/>
                    </a:cubicBezTo>
                    <a:cubicBezTo>
                      <a:pt x="61" y="271"/>
                      <a:pt x="62" y="270"/>
                      <a:pt x="62" y="269"/>
                    </a:cubicBezTo>
                    <a:cubicBezTo>
                      <a:pt x="63" y="269"/>
                      <a:pt x="63" y="268"/>
                      <a:pt x="63" y="268"/>
                    </a:cubicBezTo>
                    <a:cubicBezTo>
                      <a:pt x="68" y="272"/>
                      <a:pt x="68" y="272"/>
                      <a:pt x="68" y="272"/>
                    </a:cubicBezTo>
                    <a:cubicBezTo>
                      <a:pt x="67" y="272"/>
                      <a:pt x="67" y="272"/>
                      <a:pt x="67" y="272"/>
                    </a:cubicBezTo>
                    <a:cubicBezTo>
                      <a:pt x="67" y="272"/>
                      <a:pt x="67" y="272"/>
                      <a:pt x="67" y="272"/>
                    </a:cubicBezTo>
                    <a:lnTo>
                      <a:pt x="65" y="277"/>
                    </a:lnTo>
                    <a:close/>
                    <a:moveTo>
                      <a:pt x="67" y="262"/>
                    </a:moveTo>
                    <a:cubicBezTo>
                      <a:pt x="66" y="260"/>
                      <a:pt x="66" y="258"/>
                      <a:pt x="66" y="256"/>
                    </a:cubicBezTo>
                    <a:cubicBezTo>
                      <a:pt x="71" y="255"/>
                      <a:pt x="71" y="255"/>
                      <a:pt x="71" y="255"/>
                    </a:cubicBezTo>
                    <a:cubicBezTo>
                      <a:pt x="72" y="257"/>
                      <a:pt x="72" y="259"/>
                      <a:pt x="73" y="260"/>
                    </a:cubicBezTo>
                    <a:lnTo>
                      <a:pt x="67" y="262"/>
                    </a:lnTo>
                    <a:close/>
                    <a:moveTo>
                      <a:pt x="73" y="246"/>
                    </a:moveTo>
                    <a:cubicBezTo>
                      <a:pt x="69" y="242"/>
                      <a:pt x="69" y="242"/>
                      <a:pt x="69" y="242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0" y="241"/>
                      <a:pt x="71" y="240"/>
                      <a:pt x="71" y="240"/>
                    </a:cubicBezTo>
                    <a:cubicBezTo>
                      <a:pt x="77" y="239"/>
                      <a:pt x="77" y="239"/>
                      <a:pt x="77" y="239"/>
                    </a:cubicBezTo>
                    <a:cubicBezTo>
                      <a:pt x="77" y="239"/>
                      <a:pt x="77" y="240"/>
                      <a:pt x="77" y="240"/>
                    </a:cubicBezTo>
                    <a:cubicBezTo>
                      <a:pt x="77" y="243"/>
                      <a:pt x="75" y="244"/>
                      <a:pt x="74" y="246"/>
                    </a:cubicBezTo>
                    <a:lnTo>
                      <a:pt x="73" y="246"/>
                    </a:lnTo>
                    <a:close/>
                    <a:moveTo>
                      <a:pt x="64" y="233"/>
                    </a:moveTo>
                    <a:cubicBezTo>
                      <a:pt x="64" y="232"/>
                      <a:pt x="63" y="232"/>
                      <a:pt x="62" y="231"/>
                    </a:cubicBezTo>
                    <a:cubicBezTo>
                      <a:pt x="62" y="231"/>
                      <a:pt x="61" y="230"/>
                      <a:pt x="60" y="229"/>
                    </a:cubicBezTo>
                    <a:cubicBezTo>
                      <a:pt x="64" y="225"/>
                      <a:pt x="64" y="225"/>
                      <a:pt x="64" y="225"/>
                    </a:cubicBezTo>
                    <a:cubicBezTo>
                      <a:pt x="64" y="225"/>
                      <a:pt x="65" y="226"/>
                      <a:pt x="66" y="226"/>
                    </a:cubicBezTo>
                    <a:cubicBezTo>
                      <a:pt x="67" y="227"/>
                      <a:pt x="68" y="228"/>
                      <a:pt x="68" y="228"/>
                    </a:cubicBezTo>
                    <a:lnTo>
                      <a:pt x="64" y="233"/>
                    </a:lnTo>
                    <a:close/>
                    <a:moveTo>
                      <a:pt x="56" y="216"/>
                    </a:moveTo>
                    <a:cubicBezTo>
                      <a:pt x="55" y="214"/>
                      <a:pt x="55" y="212"/>
                      <a:pt x="55" y="211"/>
                    </a:cubicBezTo>
                    <a:cubicBezTo>
                      <a:pt x="61" y="210"/>
                      <a:pt x="61" y="210"/>
                      <a:pt x="61" y="210"/>
                    </a:cubicBezTo>
                    <a:cubicBezTo>
                      <a:pt x="61" y="211"/>
                      <a:pt x="61" y="213"/>
                      <a:pt x="61" y="216"/>
                    </a:cubicBezTo>
                    <a:lnTo>
                      <a:pt x="56" y="216"/>
                    </a:lnTo>
                    <a:close/>
                    <a:moveTo>
                      <a:pt x="45" y="215"/>
                    </a:moveTo>
                    <a:cubicBezTo>
                      <a:pt x="43" y="215"/>
                      <a:pt x="41" y="214"/>
                      <a:pt x="40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6" y="210"/>
                      <a:pt x="45" y="209"/>
                      <a:pt x="45" y="209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45" y="209"/>
                      <a:pt x="45" y="209"/>
                      <a:pt x="47" y="208"/>
                    </a:cubicBezTo>
                    <a:cubicBezTo>
                      <a:pt x="50" y="214"/>
                      <a:pt x="50" y="214"/>
                      <a:pt x="50" y="214"/>
                    </a:cubicBezTo>
                    <a:cubicBezTo>
                      <a:pt x="47" y="215"/>
                      <a:pt x="46" y="215"/>
                      <a:pt x="45" y="215"/>
                    </a:cubicBezTo>
                    <a:close/>
                    <a:moveTo>
                      <a:pt x="36" y="202"/>
                    </a:moveTo>
                    <a:cubicBezTo>
                      <a:pt x="36" y="201"/>
                      <a:pt x="36" y="201"/>
                      <a:pt x="36" y="200"/>
                    </a:cubicBezTo>
                    <a:cubicBezTo>
                      <a:pt x="36" y="198"/>
                      <a:pt x="36" y="196"/>
                      <a:pt x="37" y="195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43" y="197"/>
                      <a:pt x="43" y="197"/>
                      <a:pt x="43" y="197"/>
                    </a:cubicBezTo>
                    <a:cubicBezTo>
                      <a:pt x="42" y="197"/>
                      <a:pt x="42" y="197"/>
                      <a:pt x="42" y="197"/>
                    </a:cubicBezTo>
                    <a:cubicBezTo>
                      <a:pt x="42" y="198"/>
                      <a:pt x="42" y="199"/>
                      <a:pt x="42" y="200"/>
                    </a:cubicBezTo>
                    <a:cubicBezTo>
                      <a:pt x="42" y="200"/>
                      <a:pt x="42" y="200"/>
                      <a:pt x="42" y="200"/>
                    </a:cubicBezTo>
                    <a:lnTo>
                      <a:pt x="36" y="202"/>
                    </a:lnTo>
                    <a:close/>
                    <a:moveTo>
                      <a:pt x="34" y="188"/>
                    </a:moveTo>
                    <a:cubicBezTo>
                      <a:pt x="33" y="187"/>
                      <a:pt x="32" y="186"/>
                      <a:pt x="30" y="185"/>
                    </a:cubicBezTo>
                    <a:cubicBezTo>
                      <a:pt x="33" y="180"/>
                      <a:pt x="33" y="180"/>
                      <a:pt x="33" y="180"/>
                    </a:cubicBezTo>
                    <a:cubicBezTo>
                      <a:pt x="35" y="181"/>
                      <a:pt x="37" y="182"/>
                      <a:pt x="38" y="183"/>
                    </a:cubicBezTo>
                    <a:lnTo>
                      <a:pt x="34" y="188"/>
                    </a:lnTo>
                    <a:close/>
                    <a:moveTo>
                      <a:pt x="16" y="177"/>
                    </a:moveTo>
                    <a:cubicBezTo>
                      <a:pt x="11" y="174"/>
                      <a:pt x="11" y="174"/>
                      <a:pt x="11" y="174"/>
                    </a:cubicBezTo>
                    <a:cubicBezTo>
                      <a:pt x="11" y="174"/>
                      <a:pt x="11" y="174"/>
                      <a:pt x="11" y="174"/>
                    </a:cubicBezTo>
                    <a:cubicBezTo>
                      <a:pt x="11" y="173"/>
                      <a:pt x="12" y="172"/>
                      <a:pt x="12" y="172"/>
                    </a:cubicBezTo>
                    <a:cubicBezTo>
                      <a:pt x="12" y="171"/>
                      <a:pt x="13" y="170"/>
                      <a:pt x="13" y="169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8" y="172"/>
                      <a:pt x="18" y="173"/>
                      <a:pt x="17" y="174"/>
                    </a:cubicBezTo>
                    <a:cubicBezTo>
                      <a:pt x="17" y="175"/>
                      <a:pt x="17" y="175"/>
                      <a:pt x="16" y="176"/>
                    </a:cubicBezTo>
                    <a:cubicBezTo>
                      <a:pt x="16" y="176"/>
                      <a:pt x="16" y="177"/>
                      <a:pt x="16" y="177"/>
                    </a:cubicBezTo>
                    <a:close/>
                    <a:moveTo>
                      <a:pt x="21" y="175"/>
                    </a:moveTo>
                    <a:cubicBezTo>
                      <a:pt x="21" y="175"/>
                      <a:pt x="21" y="174"/>
                      <a:pt x="21" y="173"/>
                    </a:cubicBezTo>
                    <a:cubicBezTo>
                      <a:pt x="21" y="172"/>
                      <a:pt x="21" y="170"/>
                      <a:pt x="21" y="170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7" y="170"/>
                      <a:pt x="27" y="171"/>
                      <a:pt x="27" y="173"/>
                    </a:cubicBezTo>
                    <a:cubicBezTo>
                      <a:pt x="27" y="174"/>
                      <a:pt x="27" y="174"/>
                      <a:pt x="27" y="175"/>
                    </a:cubicBezTo>
                    <a:lnTo>
                      <a:pt x="21" y="175"/>
                    </a:lnTo>
                    <a:close/>
                    <a:moveTo>
                      <a:pt x="4" y="174"/>
                    </a:moveTo>
                    <a:cubicBezTo>
                      <a:pt x="4" y="174"/>
                      <a:pt x="4" y="173"/>
                      <a:pt x="3" y="172"/>
                    </a:cubicBezTo>
                    <a:cubicBezTo>
                      <a:pt x="2" y="172"/>
                      <a:pt x="1" y="171"/>
                      <a:pt x="0" y="170"/>
                    </a:cubicBezTo>
                    <a:cubicBezTo>
                      <a:pt x="5" y="166"/>
                      <a:pt x="5" y="166"/>
                      <a:pt x="5" y="166"/>
                    </a:cubicBezTo>
                    <a:cubicBezTo>
                      <a:pt x="6" y="167"/>
                      <a:pt x="6" y="168"/>
                      <a:pt x="7" y="168"/>
                    </a:cubicBezTo>
                    <a:cubicBezTo>
                      <a:pt x="8" y="169"/>
                      <a:pt x="9" y="170"/>
                      <a:pt x="9" y="171"/>
                    </a:cubicBezTo>
                    <a:lnTo>
                      <a:pt x="4" y="174"/>
                    </a:lnTo>
                    <a:close/>
                    <a:moveTo>
                      <a:pt x="9" y="167"/>
                    </a:moveTo>
                    <a:cubicBezTo>
                      <a:pt x="9" y="167"/>
                      <a:pt x="9" y="167"/>
                      <a:pt x="8" y="167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11" y="161"/>
                      <a:pt x="11" y="161"/>
                      <a:pt x="11" y="161"/>
                    </a:cubicBezTo>
                    <a:cubicBezTo>
                      <a:pt x="16" y="163"/>
                      <a:pt x="16" y="163"/>
                      <a:pt x="16" y="163"/>
                    </a:cubicBezTo>
                    <a:cubicBezTo>
                      <a:pt x="16" y="165"/>
                      <a:pt x="14" y="167"/>
                      <a:pt x="9" y="167"/>
                    </a:cubicBezTo>
                    <a:close/>
                    <a:moveTo>
                      <a:pt x="18" y="151"/>
                    </a:moveTo>
                    <a:cubicBezTo>
                      <a:pt x="12" y="151"/>
                      <a:pt x="12" y="151"/>
                      <a:pt x="12" y="151"/>
                    </a:cubicBezTo>
                    <a:cubicBezTo>
                      <a:pt x="12" y="149"/>
                      <a:pt x="12" y="149"/>
                      <a:pt x="12" y="149"/>
                    </a:cubicBezTo>
                    <a:cubicBezTo>
                      <a:pt x="12" y="148"/>
                      <a:pt x="12" y="147"/>
                      <a:pt x="12" y="146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7" y="144"/>
                      <a:pt x="17" y="144"/>
                      <a:pt x="17" y="144"/>
                    </a:cubicBezTo>
                    <a:cubicBezTo>
                      <a:pt x="17" y="145"/>
                      <a:pt x="17" y="145"/>
                      <a:pt x="17" y="145"/>
                    </a:cubicBezTo>
                    <a:cubicBezTo>
                      <a:pt x="17" y="146"/>
                      <a:pt x="18" y="147"/>
                      <a:pt x="18" y="149"/>
                    </a:cubicBezTo>
                    <a:lnTo>
                      <a:pt x="18" y="151"/>
                    </a:lnTo>
                    <a:close/>
                    <a:moveTo>
                      <a:pt x="19" y="134"/>
                    </a:move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133"/>
                      <a:pt x="13" y="132"/>
                      <a:pt x="13" y="132"/>
                    </a:cubicBezTo>
                    <a:cubicBezTo>
                      <a:pt x="13" y="131"/>
                      <a:pt x="13" y="130"/>
                      <a:pt x="13" y="129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19" y="128"/>
                      <a:pt x="19" y="130"/>
                      <a:pt x="19" y="132"/>
                    </a:cubicBezTo>
                    <a:cubicBezTo>
                      <a:pt x="19" y="132"/>
                      <a:pt x="19" y="133"/>
                      <a:pt x="19" y="134"/>
                    </a:cubicBezTo>
                    <a:close/>
                    <a:moveTo>
                      <a:pt x="4" y="123"/>
                    </a:moveTo>
                    <a:cubicBezTo>
                      <a:pt x="3" y="122"/>
                      <a:pt x="1" y="120"/>
                      <a:pt x="1" y="117"/>
                    </a:cubicBezTo>
                    <a:cubicBezTo>
                      <a:pt x="1" y="116"/>
                      <a:pt x="1" y="116"/>
                      <a:pt x="1" y="115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7"/>
                      <a:pt x="7" y="117"/>
                      <a:pt x="8" y="118"/>
                    </a:cubicBezTo>
                    <a:lnTo>
                      <a:pt x="4" y="123"/>
                    </a:lnTo>
                    <a:close/>
                    <a:moveTo>
                      <a:pt x="34" y="112"/>
                    </a:moveTo>
                    <a:cubicBezTo>
                      <a:pt x="31" y="107"/>
                      <a:pt x="31" y="107"/>
                      <a:pt x="31" y="107"/>
                    </a:cubicBezTo>
                    <a:cubicBezTo>
                      <a:pt x="32" y="106"/>
                      <a:pt x="34" y="105"/>
                      <a:pt x="35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7" y="110"/>
                      <a:pt x="36" y="111"/>
                      <a:pt x="34" y="112"/>
                    </a:cubicBezTo>
                    <a:close/>
                    <a:moveTo>
                      <a:pt x="16" y="110"/>
                    </a:moveTo>
                    <a:cubicBezTo>
                      <a:pt x="15" y="110"/>
                      <a:pt x="14" y="110"/>
                      <a:pt x="12" y="110"/>
                    </a:cubicBezTo>
                    <a:cubicBezTo>
                      <a:pt x="12" y="110"/>
                      <a:pt x="11" y="110"/>
                      <a:pt x="11" y="110"/>
                    </a:cubicBezTo>
                    <a:cubicBezTo>
                      <a:pt x="10" y="104"/>
                      <a:pt x="10" y="104"/>
                      <a:pt x="10" y="104"/>
                    </a:cubicBezTo>
                    <a:cubicBezTo>
                      <a:pt x="11" y="104"/>
                      <a:pt x="12" y="104"/>
                      <a:pt x="13" y="104"/>
                    </a:cubicBezTo>
                    <a:cubicBezTo>
                      <a:pt x="14" y="104"/>
                      <a:pt x="15" y="104"/>
                      <a:pt x="16" y="104"/>
                    </a:cubicBezTo>
                    <a:lnTo>
                      <a:pt x="16" y="110"/>
                    </a:lnTo>
                    <a:close/>
                    <a:moveTo>
                      <a:pt x="62" y="106"/>
                    </a:moveTo>
                    <a:cubicBezTo>
                      <a:pt x="60" y="106"/>
                      <a:pt x="58" y="105"/>
                      <a:pt x="56" y="102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3" y="106"/>
                      <a:pt x="63" y="106"/>
                      <a:pt x="62" y="106"/>
                    </a:cubicBezTo>
                    <a:close/>
                    <a:moveTo>
                      <a:pt x="83" y="104"/>
                    </a:moveTo>
                    <a:cubicBezTo>
                      <a:pt x="78" y="102"/>
                      <a:pt x="78" y="102"/>
                      <a:pt x="78" y="102"/>
                    </a:cubicBezTo>
                    <a:cubicBezTo>
                      <a:pt x="78" y="101"/>
                      <a:pt x="79" y="99"/>
                      <a:pt x="80" y="97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5" y="101"/>
                      <a:pt x="84" y="103"/>
                      <a:pt x="83" y="104"/>
                    </a:cubicBezTo>
                    <a:close/>
                    <a:moveTo>
                      <a:pt x="24" y="103"/>
                    </a:moveTo>
                    <a:cubicBezTo>
                      <a:pt x="24" y="101"/>
                      <a:pt x="23" y="101"/>
                      <a:pt x="23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5" y="101"/>
                      <a:pt x="25" y="101"/>
                      <a:pt x="25" y="101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2" y="95"/>
                      <a:pt x="24" y="95"/>
                      <a:pt x="27" y="96"/>
                    </a:cubicBezTo>
                    <a:cubicBezTo>
                      <a:pt x="28" y="97"/>
                      <a:pt x="29" y="99"/>
                      <a:pt x="30" y="100"/>
                    </a:cubicBezTo>
                    <a:lnTo>
                      <a:pt x="24" y="103"/>
                    </a:lnTo>
                    <a:close/>
                    <a:moveTo>
                      <a:pt x="72" y="102"/>
                    </a:moveTo>
                    <a:cubicBezTo>
                      <a:pt x="72" y="101"/>
                      <a:pt x="72" y="100"/>
                      <a:pt x="71" y="98"/>
                    </a:cubicBezTo>
                    <a:cubicBezTo>
                      <a:pt x="71" y="99"/>
                      <a:pt x="72" y="99"/>
                      <a:pt x="73" y="99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5" y="94"/>
                      <a:pt x="77" y="95"/>
                      <a:pt x="77" y="98"/>
                    </a:cubicBezTo>
                    <a:cubicBezTo>
                      <a:pt x="77" y="99"/>
                      <a:pt x="78" y="100"/>
                      <a:pt x="78" y="101"/>
                    </a:cubicBezTo>
                    <a:lnTo>
                      <a:pt x="72" y="102"/>
                    </a:lnTo>
                    <a:close/>
                    <a:moveTo>
                      <a:pt x="47" y="99"/>
                    </a:moveTo>
                    <a:cubicBezTo>
                      <a:pt x="43" y="95"/>
                      <a:pt x="43" y="95"/>
                      <a:pt x="43" y="95"/>
                    </a:cubicBezTo>
                    <a:cubicBezTo>
                      <a:pt x="45" y="93"/>
                      <a:pt x="47" y="92"/>
                      <a:pt x="49" y="91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9" y="97"/>
                      <a:pt x="48" y="98"/>
                      <a:pt x="47" y="99"/>
                    </a:cubicBezTo>
                    <a:close/>
                    <a:moveTo>
                      <a:pt x="93" y="95"/>
                    </a:moveTo>
                    <a:cubicBezTo>
                      <a:pt x="91" y="89"/>
                      <a:pt x="91" y="89"/>
                      <a:pt x="91" y="89"/>
                    </a:cubicBezTo>
                    <a:cubicBezTo>
                      <a:pt x="92" y="89"/>
                      <a:pt x="94" y="88"/>
                      <a:pt x="94" y="87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98" y="92"/>
                      <a:pt x="96" y="94"/>
                      <a:pt x="93" y="95"/>
                    </a:cubicBezTo>
                    <a:close/>
                    <a:moveTo>
                      <a:pt x="106" y="82"/>
                    </a:moveTo>
                    <a:cubicBezTo>
                      <a:pt x="102" y="77"/>
                      <a:pt x="102" y="77"/>
                      <a:pt x="102" y="77"/>
                    </a:cubicBezTo>
                    <a:cubicBezTo>
                      <a:pt x="104" y="76"/>
                      <a:pt x="106" y="75"/>
                      <a:pt x="107" y="74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8" y="81"/>
                      <a:pt x="106" y="82"/>
                    </a:cubicBezTo>
                    <a:close/>
                    <a:moveTo>
                      <a:pt x="124" y="79"/>
                    </a:moveTo>
                    <a:cubicBezTo>
                      <a:pt x="123" y="79"/>
                      <a:pt x="121" y="78"/>
                      <a:pt x="120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24" y="73"/>
                      <a:pt x="125" y="73"/>
                      <a:pt x="126" y="74"/>
                    </a:cubicBezTo>
                    <a:lnTo>
                      <a:pt x="124" y="79"/>
                    </a:lnTo>
                    <a:close/>
                    <a:moveTo>
                      <a:pt x="137" y="74"/>
                    </a:moveTo>
                    <a:cubicBezTo>
                      <a:pt x="132" y="72"/>
                      <a:pt x="132" y="72"/>
                      <a:pt x="132" y="72"/>
                    </a:cubicBezTo>
                    <a:cubicBezTo>
                      <a:pt x="133" y="70"/>
                      <a:pt x="133" y="69"/>
                      <a:pt x="134" y="67"/>
                    </a:cubicBezTo>
                    <a:cubicBezTo>
                      <a:pt x="139" y="68"/>
                      <a:pt x="139" y="68"/>
                      <a:pt x="139" y="68"/>
                    </a:cubicBezTo>
                    <a:cubicBezTo>
                      <a:pt x="139" y="71"/>
                      <a:pt x="138" y="73"/>
                      <a:pt x="137" y="74"/>
                    </a:cubicBezTo>
                    <a:close/>
                    <a:moveTo>
                      <a:pt x="135" y="56"/>
                    </a:move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53"/>
                      <a:pt x="135" y="52"/>
                      <a:pt x="135" y="50"/>
                    </a:cubicBezTo>
                    <a:cubicBezTo>
                      <a:pt x="141" y="50"/>
                      <a:pt x="141" y="50"/>
                      <a:pt x="141" y="50"/>
                    </a:cubicBezTo>
                    <a:cubicBezTo>
                      <a:pt x="141" y="52"/>
                      <a:pt x="141" y="53"/>
                      <a:pt x="141" y="54"/>
                    </a:cubicBezTo>
                    <a:cubicBezTo>
                      <a:pt x="141" y="56"/>
                      <a:pt x="141" y="56"/>
                      <a:pt x="141" y="56"/>
                    </a:cubicBezTo>
                    <a:lnTo>
                      <a:pt x="135" y="56"/>
                    </a:lnTo>
                    <a:close/>
                    <a:moveTo>
                      <a:pt x="142" y="39"/>
                    </a:move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6"/>
                      <a:pt x="136" y="35"/>
                    </a:cubicBezTo>
                    <a:cubicBezTo>
                      <a:pt x="136" y="35"/>
                      <a:pt x="136" y="34"/>
                      <a:pt x="136" y="33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42" y="33"/>
                      <a:pt x="142" y="34"/>
                      <a:pt x="142" y="35"/>
                    </a:cubicBezTo>
                    <a:cubicBezTo>
                      <a:pt x="142" y="36"/>
                      <a:pt x="142" y="37"/>
                      <a:pt x="142" y="39"/>
                    </a:cubicBezTo>
                    <a:close/>
                    <a:moveTo>
                      <a:pt x="129" y="28"/>
                    </a:moveTo>
                    <a:cubicBezTo>
                      <a:pt x="127" y="28"/>
                      <a:pt x="126" y="28"/>
                      <a:pt x="124" y="27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9" y="23"/>
                      <a:pt x="13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1" y="28"/>
                      <a:pt x="130" y="28"/>
                      <a:pt x="129" y="28"/>
                    </a:cubicBezTo>
                    <a:close/>
                    <a:moveTo>
                      <a:pt x="117" y="20"/>
                    </a:moveTo>
                    <a:cubicBezTo>
                      <a:pt x="116" y="20"/>
                      <a:pt x="116" y="20"/>
                      <a:pt x="115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3" y="19"/>
                      <a:pt x="112" y="19"/>
                      <a:pt x="111" y="19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3" y="13"/>
                      <a:pt x="114" y="14"/>
                      <a:pt x="115" y="14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17" y="14"/>
                      <a:pt x="118" y="14"/>
                      <a:pt x="118" y="14"/>
                    </a:cubicBezTo>
                    <a:lnTo>
                      <a:pt x="117" y="20"/>
                    </a:lnTo>
                    <a:close/>
                    <a:moveTo>
                      <a:pt x="103" y="8"/>
                    </a:moveTo>
                    <a:cubicBezTo>
                      <a:pt x="103" y="7"/>
                      <a:pt x="102" y="6"/>
                      <a:pt x="101" y="4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7" y="2"/>
                      <a:pt x="108" y="4"/>
                      <a:pt x="109" y="6"/>
                    </a:cubicBezTo>
                    <a:lnTo>
                      <a:pt x="10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iṥļîḑê"/>
              <p:cNvSpPr/>
              <p:nvPr/>
            </p:nvSpPr>
            <p:spPr bwMode="auto">
              <a:xfrm>
                <a:off x="5583238" y="3749675"/>
                <a:ext cx="1377950" cy="554038"/>
              </a:xfrm>
              <a:custGeom>
                <a:avLst/>
                <a:gdLst>
                  <a:gd name="T0" fmla="*/ 518 w 642"/>
                  <a:gd name="T1" fmla="*/ 259 h 259"/>
                  <a:gd name="T2" fmla="*/ 505 w 642"/>
                  <a:gd name="T3" fmla="*/ 250 h 259"/>
                  <a:gd name="T4" fmla="*/ 534 w 642"/>
                  <a:gd name="T5" fmla="*/ 235 h 259"/>
                  <a:gd name="T6" fmla="*/ 492 w 642"/>
                  <a:gd name="T7" fmla="*/ 232 h 259"/>
                  <a:gd name="T8" fmla="*/ 480 w 642"/>
                  <a:gd name="T9" fmla="*/ 219 h 259"/>
                  <a:gd name="T10" fmla="*/ 538 w 642"/>
                  <a:gd name="T11" fmla="*/ 219 h 259"/>
                  <a:gd name="T12" fmla="*/ 417 w 642"/>
                  <a:gd name="T13" fmla="*/ 206 h 259"/>
                  <a:gd name="T14" fmla="*/ 410 w 642"/>
                  <a:gd name="T15" fmla="*/ 203 h 259"/>
                  <a:gd name="T16" fmla="*/ 456 w 642"/>
                  <a:gd name="T17" fmla="*/ 202 h 259"/>
                  <a:gd name="T18" fmla="*/ 527 w 642"/>
                  <a:gd name="T19" fmla="*/ 198 h 259"/>
                  <a:gd name="T20" fmla="*/ 398 w 642"/>
                  <a:gd name="T21" fmla="*/ 190 h 259"/>
                  <a:gd name="T22" fmla="*/ 387 w 642"/>
                  <a:gd name="T23" fmla="*/ 190 h 259"/>
                  <a:gd name="T24" fmla="*/ 363 w 642"/>
                  <a:gd name="T25" fmla="*/ 189 h 259"/>
                  <a:gd name="T26" fmla="*/ 566 w 642"/>
                  <a:gd name="T27" fmla="*/ 176 h 259"/>
                  <a:gd name="T28" fmla="*/ 355 w 642"/>
                  <a:gd name="T29" fmla="*/ 177 h 259"/>
                  <a:gd name="T30" fmla="*/ 552 w 642"/>
                  <a:gd name="T31" fmla="*/ 181 h 259"/>
                  <a:gd name="T32" fmla="*/ 380 w 642"/>
                  <a:gd name="T33" fmla="*/ 177 h 259"/>
                  <a:gd name="T34" fmla="*/ 582 w 642"/>
                  <a:gd name="T35" fmla="*/ 169 h 259"/>
                  <a:gd name="T36" fmla="*/ 208 w 642"/>
                  <a:gd name="T37" fmla="*/ 161 h 259"/>
                  <a:gd name="T38" fmla="*/ 304 w 642"/>
                  <a:gd name="T39" fmla="*/ 168 h 259"/>
                  <a:gd name="T40" fmla="*/ 345 w 642"/>
                  <a:gd name="T41" fmla="*/ 163 h 259"/>
                  <a:gd name="T42" fmla="*/ 319 w 642"/>
                  <a:gd name="T43" fmla="*/ 158 h 259"/>
                  <a:gd name="T44" fmla="*/ 223 w 642"/>
                  <a:gd name="T45" fmla="*/ 162 h 259"/>
                  <a:gd name="T46" fmla="*/ 290 w 642"/>
                  <a:gd name="T47" fmla="*/ 160 h 259"/>
                  <a:gd name="T48" fmla="*/ 174 w 642"/>
                  <a:gd name="T49" fmla="*/ 157 h 259"/>
                  <a:gd name="T50" fmla="*/ 256 w 642"/>
                  <a:gd name="T51" fmla="*/ 150 h 259"/>
                  <a:gd name="T52" fmla="*/ 231 w 642"/>
                  <a:gd name="T53" fmla="*/ 155 h 259"/>
                  <a:gd name="T54" fmla="*/ 559 w 642"/>
                  <a:gd name="T55" fmla="*/ 146 h 259"/>
                  <a:gd name="T56" fmla="*/ 240 w 642"/>
                  <a:gd name="T57" fmla="*/ 152 h 259"/>
                  <a:gd name="T58" fmla="*/ 157 w 642"/>
                  <a:gd name="T59" fmla="*/ 147 h 259"/>
                  <a:gd name="T60" fmla="*/ 545 w 642"/>
                  <a:gd name="T61" fmla="*/ 148 h 259"/>
                  <a:gd name="T62" fmla="*/ 281 w 642"/>
                  <a:gd name="T63" fmla="*/ 146 h 259"/>
                  <a:gd name="T64" fmla="*/ 147 w 642"/>
                  <a:gd name="T65" fmla="*/ 138 h 259"/>
                  <a:gd name="T66" fmla="*/ 542 w 642"/>
                  <a:gd name="T67" fmla="*/ 131 h 259"/>
                  <a:gd name="T68" fmla="*/ 530 w 642"/>
                  <a:gd name="T69" fmla="*/ 124 h 259"/>
                  <a:gd name="T70" fmla="*/ 581 w 642"/>
                  <a:gd name="T71" fmla="*/ 126 h 259"/>
                  <a:gd name="T72" fmla="*/ 628 w 642"/>
                  <a:gd name="T73" fmla="*/ 119 h 259"/>
                  <a:gd name="T74" fmla="*/ 601 w 642"/>
                  <a:gd name="T75" fmla="*/ 118 h 259"/>
                  <a:gd name="T76" fmla="*/ 157 w 642"/>
                  <a:gd name="T77" fmla="*/ 123 h 259"/>
                  <a:gd name="T78" fmla="*/ 162 w 642"/>
                  <a:gd name="T79" fmla="*/ 125 h 259"/>
                  <a:gd name="T80" fmla="*/ 566 w 642"/>
                  <a:gd name="T81" fmla="*/ 117 h 259"/>
                  <a:gd name="T82" fmla="*/ 554 w 642"/>
                  <a:gd name="T83" fmla="*/ 115 h 259"/>
                  <a:gd name="T84" fmla="*/ 531 w 642"/>
                  <a:gd name="T85" fmla="*/ 121 h 259"/>
                  <a:gd name="T86" fmla="*/ 155 w 642"/>
                  <a:gd name="T87" fmla="*/ 99 h 259"/>
                  <a:gd name="T88" fmla="*/ 156 w 642"/>
                  <a:gd name="T89" fmla="*/ 88 h 259"/>
                  <a:gd name="T90" fmla="*/ 140 w 642"/>
                  <a:gd name="T91" fmla="*/ 70 h 259"/>
                  <a:gd name="T92" fmla="*/ 127 w 642"/>
                  <a:gd name="T93" fmla="*/ 67 h 259"/>
                  <a:gd name="T94" fmla="*/ 108 w 642"/>
                  <a:gd name="T95" fmla="*/ 64 h 259"/>
                  <a:gd name="T96" fmla="*/ 100 w 642"/>
                  <a:gd name="T97" fmla="*/ 56 h 259"/>
                  <a:gd name="T98" fmla="*/ 101 w 642"/>
                  <a:gd name="T99" fmla="*/ 55 h 259"/>
                  <a:gd name="T100" fmla="*/ 75 w 642"/>
                  <a:gd name="T101" fmla="*/ 45 h 259"/>
                  <a:gd name="T102" fmla="*/ 6 w 642"/>
                  <a:gd name="T103" fmla="*/ 27 h 259"/>
                  <a:gd name="T104" fmla="*/ 72 w 642"/>
                  <a:gd name="T105" fmla="*/ 33 h 259"/>
                  <a:gd name="T106" fmla="*/ 31 w 642"/>
                  <a:gd name="T107" fmla="*/ 18 h 259"/>
                  <a:gd name="T108" fmla="*/ 64 w 642"/>
                  <a:gd name="T109" fmla="*/ 12 h 259"/>
                  <a:gd name="T110" fmla="*/ 40 w 642"/>
                  <a:gd name="T111" fmla="*/ 12 h 259"/>
                  <a:gd name="T112" fmla="*/ 53 w 642"/>
                  <a:gd name="T113" fmla="*/ 8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2" h="259">
                    <a:moveTo>
                      <a:pt x="518" y="259"/>
                    </a:moveTo>
                    <a:cubicBezTo>
                      <a:pt x="517" y="259"/>
                      <a:pt x="516" y="259"/>
                      <a:pt x="515" y="258"/>
                    </a:cubicBezTo>
                    <a:cubicBezTo>
                      <a:pt x="517" y="253"/>
                      <a:pt x="517" y="253"/>
                      <a:pt x="517" y="253"/>
                    </a:cubicBezTo>
                    <a:cubicBezTo>
                      <a:pt x="518" y="253"/>
                      <a:pt x="518" y="253"/>
                      <a:pt x="518" y="253"/>
                    </a:cubicBezTo>
                    <a:cubicBezTo>
                      <a:pt x="518" y="253"/>
                      <a:pt x="518" y="253"/>
                      <a:pt x="518" y="253"/>
                    </a:cubicBezTo>
                    <a:cubicBezTo>
                      <a:pt x="519" y="253"/>
                      <a:pt x="520" y="253"/>
                      <a:pt x="521" y="253"/>
                    </a:cubicBezTo>
                    <a:cubicBezTo>
                      <a:pt x="522" y="259"/>
                      <a:pt x="522" y="259"/>
                      <a:pt x="522" y="259"/>
                    </a:cubicBezTo>
                    <a:cubicBezTo>
                      <a:pt x="521" y="259"/>
                      <a:pt x="520" y="259"/>
                      <a:pt x="518" y="259"/>
                    </a:cubicBezTo>
                    <a:close/>
                    <a:moveTo>
                      <a:pt x="534" y="255"/>
                    </a:moveTo>
                    <a:cubicBezTo>
                      <a:pt x="531" y="250"/>
                      <a:pt x="531" y="250"/>
                      <a:pt x="531" y="250"/>
                    </a:cubicBezTo>
                    <a:cubicBezTo>
                      <a:pt x="533" y="249"/>
                      <a:pt x="533" y="248"/>
                      <a:pt x="534" y="248"/>
                    </a:cubicBezTo>
                    <a:cubicBezTo>
                      <a:pt x="534" y="247"/>
                      <a:pt x="534" y="247"/>
                      <a:pt x="534" y="247"/>
                    </a:cubicBezTo>
                    <a:cubicBezTo>
                      <a:pt x="539" y="249"/>
                      <a:pt x="539" y="249"/>
                      <a:pt x="539" y="249"/>
                    </a:cubicBezTo>
                    <a:cubicBezTo>
                      <a:pt x="539" y="249"/>
                      <a:pt x="539" y="250"/>
                      <a:pt x="539" y="250"/>
                    </a:cubicBezTo>
                    <a:cubicBezTo>
                      <a:pt x="538" y="252"/>
                      <a:pt x="537" y="254"/>
                      <a:pt x="534" y="255"/>
                    </a:cubicBezTo>
                    <a:close/>
                    <a:moveTo>
                      <a:pt x="505" y="250"/>
                    </a:moveTo>
                    <a:cubicBezTo>
                      <a:pt x="503" y="248"/>
                      <a:pt x="503" y="248"/>
                      <a:pt x="503" y="248"/>
                    </a:cubicBezTo>
                    <a:cubicBezTo>
                      <a:pt x="502" y="247"/>
                      <a:pt x="501" y="246"/>
                      <a:pt x="501" y="245"/>
                    </a:cubicBezTo>
                    <a:cubicBezTo>
                      <a:pt x="506" y="242"/>
                      <a:pt x="506" y="242"/>
                      <a:pt x="506" y="242"/>
                    </a:cubicBezTo>
                    <a:cubicBezTo>
                      <a:pt x="506" y="243"/>
                      <a:pt x="507" y="244"/>
                      <a:pt x="507" y="244"/>
                    </a:cubicBezTo>
                    <a:cubicBezTo>
                      <a:pt x="509" y="246"/>
                      <a:pt x="509" y="246"/>
                      <a:pt x="509" y="246"/>
                    </a:cubicBezTo>
                    <a:lnTo>
                      <a:pt x="505" y="250"/>
                    </a:lnTo>
                    <a:close/>
                    <a:moveTo>
                      <a:pt x="534" y="237"/>
                    </a:moveTo>
                    <a:cubicBezTo>
                      <a:pt x="534" y="236"/>
                      <a:pt x="534" y="235"/>
                      <a:pt x="534" y="235"/>
                    </a:cubicBezTo>
                    <a:cubicBezTo>
                      <a:pt x="534" y="234"/>
                      <a:pt x="534" y="232"/>
                      <a:pt x="534" y="231"/>
                    </a:cubicBezTo>
                    <a:cubicBezTo>
                      <a:pt x="540" y="231"/>
                      <a:pt x="540" y="231"/>
                      <a:pt x="540" y="231"/>
                    </a:cubicBezTo>
                    <a:cubicBezTo>
                      <a:pt x="540" y="232"/>
                      <a:pt x="540" y="234"/>
                      <a:pt x="540" y="235"/>
                    </a:cubicBezTo>
                    <a:cubicBezTo>
                      <a:pt x="540" y="235"/>
                      <a:pt x="540" y="236"/>
                      <a:pt x="540" y="237"/>
                    </a:cubicBezTo>
                    <a:lnTo>
                      <a:pt x="534" y="237"/>
                    </a:lnTo>
                    <a:close/>
                    <a:moveTo>
                      <a:pt x="495" y="235"/>
                    </a:moveTo>
                    <a:cubicBezTo>
                      <a:pt x="494" y="234"/>
                      <a:pt x="493" y="233"/>
                      <a:pt x="492" y="232"/>
                    </a:cubicBezTo>
                    <a:cubicBezTo>
                      <a:pt x="492" y="232"/>
                      <a:pt x="492" y="232"/>
                      <a:pt x="492" y="232"/>
                    </a:cubicBezTo>
                    <a:cubicBezTo>
                      <a:pt x="495" y="227"/>
                      <a:pt x="495" y="227"/>
                      <a:pt x="495" y="227"/>
                    </a:cubicBezTo>
                    <a:cubicBezTo>
                      <a:pt x="495" y="227"/>
                      <a:pt x="495" y="227"/>
                      <a:pt x="496" y="228"/>
                    </a:cubicBezTo>
                    <a:cubicBezTo>
                      <a:pt x="497" y="229"/>
                      <a:pt x="499" y="230"/>
                      <a:pt x="500" y="232"/>
                    </a:cubicBezTo>
                    <a:lnTo>
                      <a:pt x="495" y="235"/>
                    </a:lnTo>
                    <a:close/>
                    <a:moveTo>
                      <a:pt x="481" y="227"/>
                    </a:moveTo>
                    <a:cubicBezTo>
                      <a:pt x="481" y="227"/>
                      <a:pt x="481" y="227"/>
                      <a:pt x="481" y="227"/>
                    </a:cubicBezTo>
                    <a:cubicBezTo>
                      <a:pt x="479" y="226"/>
                      <a:pt x="478" y="225"/>
                      <a:pt x="476" y="223"/>
                    </a:cubicBezTo>
                    <a:cubicBezTo>
                      <a:pt x="480" y="219"/>
                      <a:pt x="480" y="219"/>
                      <a:pt x="480" y="219"/>
                    </a:cubicBezTo>
                    <a:cubicBezTo>
                      <a:pt x="482" y="220"/>
                      <a:pt x="483" y="221"/>
                      <a:pt x="484" y="222"/>
                    </a:cubicBezTo>
                    <a:lnTo>
                      <a:pt x="481" y="227"/>
                    </a:lnTo>
                    <a:close/>
                    <a:moveTo>
                      <a:pt x="532" y="220"/>
                    </a:moveTo>
                    <a:cubicBezTo>
                      <a:pt x="532" y="217"/>
                      <a:pt x="532" y="217"/>
                      <a:pt x="532" y="217"/>
                    </a:cubicBezTo>
                    <a:cubicBezTo>
                      <a:pt x="532" y="216"/>
                      <a:pt x="531" y="215"/>
                      <a:pt x="531" y="214"/>
                    </a:cubicBezTo>
                    <a:cubicBezTo>
                      <a:pt x="537" y="213"/>
                      <a:pt x="537" y="213"/>
                      <a:pt x="537" y="213"/>
                    </a:cubicBezTo>
                    <a:cubicBezTo>
                      <a:pt x="537" y="214"/>
                      <a:pt x="537" y="215"/>
                      <a:pt x="538" y="216"/>
                    </a:cubicBezTo>
                    <a:cubicBezTo>
                      <a:pt x="538" y="219"/>
                      <a:pt x="538" y="219"/>
                      <a:pt x="538" y="219"/>
                    </a:cubicBezTo>
                    <a:lnTo>
                      <a:pt x="532" y="220"/>
                    </a:lnTo>
                    <a:close/>
                    <a:moveTo>
                      <a:pt x="467" y="216"/>
                    </a:moveTo>
                    <a:cubicBezTo>
                      <a:pt x="466" y="215"/>
                      <a:pt x="464" y="214"/>
                      <a:pt x="463" y="213"/>
                    </a:cubicBezTo>
                    <a:cubicBezTo>
                      <a:pt x="466" y="208"/>
                      <a:pt x="466" y="208"/>
                      <a:pt x="466" y="208"/>
                    </a:cubicBezTo>
                    <a:cubicBezTo>
                      <a:pt x="468" y="209"/>
                      <a:pt x="469" y="210"/>
                      <a:pt x="471" y="211"/>
                    </a:cubicBezTo>
                    <a:lnTo>
                      <a:pt x="467" y="216"/>
                    </a:lnTo>
                    <a:close/>
                    <a:moveTo>
                      <a:pt x="421" y="210"/>
                    </a:moveTo>
                    <a:cubicBezTo>
                      <a:pt x="417" y="206"/>
                      <a:pt x="417" y="206"/>
                      <a:pt x="417" y="206"/>
                    </a:cubicBezTo>
                    <a:cubicBezTo>
                      <a:pt x="418" y="204"/>
                      <a:pt x="420" y="203"/>
                      <a:pt x="422" y="202"/>
                    </a:cubicBezTo>
                    <a:cubicBezTo>
                      <a:pt x="425" y="207"/>
                      <a:pt x="425" y="207"/>
                      <a:pt x="425" y="207"/>
                    </a:cubicBezTo>
                    <a:cubicBezTo>
                      <a:pt x="423" y="208"/>
                      <a:pt x="422" y="209"/>
                      <a:pt x="421" y="210"/>
                    </a:cubicBezTo>
                    <a:close/>
                    <a:moveTo>
                      <a:pt x="409" y="209"/>
                    </a:moveTo>
                    <a:cubicBezTo>
                      <a:pt x="408" y="209"/>
                      <a:pt x="408" y="209"/>
                      <a:pt x="407" y="208"/>
                    </a:cubicBezTo>
                    <a:cubicBezTo>
                      <a:pt x="406" y="208"/>
                      <a:pt x="405" y="207"/>
                      <a:pt x="404" y="207"/>
                    </a:cubicBezTo>
                    <a:cubicBezTo>
                      <a:pt x="407" y="202"/>
                      <a:pt x="407" y="202"/>
                      <a:pt x="407" y="202"/>
                    </a:cubicBezTo>
                    <a:cubicBezTo>
                      <a:pt x="408" y="202"/>
                      <a:pt x="409" y="203"/>
                      <a:pt x="410" y="203"/>
                    </a:cubicBezTo>
                    <a:cubicBezTo>
                      <a:pt x="411" y="204"/>
                      <a:pt x="411" y="204"/>
                      <a:pt x="412" y="204"/>
                    </a:cubicBezTo>
                    <a:lnTo>
                      <a:pt x="409" y="209"/>
                    </a:lnTo>
                    <a:close/>
                    <a:moveTo>
                      <a:pt x="453" y="206"/>
                    </a:moveTo>
                    <a:cubicBezTo>
                      <a:pt x="452" y="206"/>
                      <a:pt x="451" y="205"/>
                      <a:pt x="450" y="204"/>
                    </a:cubicBezTo>
                    <a:cubicBezTo>
                      <a:pt x="450" y="204"/>
                      <a:pt x="449" y="204"/>
                      <a:pt x="449" y="204"/>
                    </a:cubicBezTo>
                    <a:cubicBezTo>
                      <a:pt x="450" y="198"/>
                      <a:pt x="450" y="198"/>
                      <a:pt x="450" y="198"/>
                    </a:cubicBezTo>
                    <a:cubicBezTo>
                      <a:pt x="451" y="198"/>
                      <a:pt x="453" y="199"/>
                      <a:pt x="454" y="200"/>
                    </a:cubicBezTo>
                    <a:cubicBezTo>
                      <a:pt x="455" y="201"/>
                      <a:pt x="455" y="201"/>
                      <a:pt x="456" y="202"/>
                    </a:cubicBezTo>
                    <a:lnTo>
                      <a:pt x="453" y="206"/>
                    </a:lnTo>
                    <a:close/>
                    <a:moveTo>
                      <a:pt x="436" y="203"/>
                    </a:moveTo>
                    <a:cubicBezTo>
                      <a:pt x="432" y="200"/>
                      <a:pt x="432" y="200"/>
                      <a:pt x="432" y="200"/>
                    </a:cubicBezTo>
                    <a:cubicBezTo>
                      <a:pt x="434" y="197"/>
                      <a:pt x="438" y="197"/>
                      <a:pt x="441" y="198"/>
                    </a:cubicBezTo>
                    <a:cubicBezTo>
                      <a:pt x="438" y="203"/>
                      <a:pt x="438" y="203"/>
                      <a:pt x="438" y="203"/>
                    </a:cubicBezTo>
                    <a:cubicBezTo>
                      <a:pt x="438" y="203"/>
                      <a:pt x="437" y="203"/>
                      <a:pt x="436" y="203"/>
                    </a:cubicBezTo>
                    <a:close/>
                    <a:moveTo>
                      <a:pt x="528" y="203"/>
                    </a:moveTo>
                    <a:cubicBezTo>
                      <a:pt x="528" y="201"/>
                      <a:pt x="527" y="199"/>
                      <a:pt x="527" y="198"/>
                    </a:cubicBezTo>
                    <a:cubicBezTo>
                      <a:pt x="527" y="197"/>
                      <a:pt x="527" y="197"/>
                      <a:pt x="527" y="196"/>
                    </a:cubicBezTo>
                    <a:cubicBezTo>
                      <a:pt x="533" y="197"/>
                      <a:pt x="533" y="197"/>
                      <a:pt x="533" y="197"/>
                    </a:cubicBezTo>
                    <a:cubicBezTo>
                      <a:pt x="533" y="197"/>
                      <a:pt x="533" y="197"/>
                      <a:pt x="533" y="198"/>
                    </a:cubicBezTo>
                    <a:cubicBezTo>
                      <a:pt x="533" y="199"/>
                      <a:pt x="533" y="200"/>
                      <a:pt x="534" y="202"/>
                    </a:cubicBezTo>
                    <a:lnTo>
                      <a:pt x="528" y="203"/>
                    </a:lnTo>
                    <a:close/>
                    <a:moveTo>
                      <a:pt x="395" y="197"/>
                    </a:moveTo>
                    <a:cubicBezTo>
                      <a:pt x="394" y="195"/>
                      <a:pt x="393" y="193"/>
                      <a:pt x="392" y="191"/>
                    </a:cubicBezTo>
                    <a:cubicBezTo>
                      <a:pt x="398" y="190"/>
                      <a:pt x="398" y="190"/>
                      <a:pt x="398" y="190"/>
                    </a:cubicBezTo>
                    <a:cubicBezTo>
                      <a:pt x="398" y="191"/>
                      <a:pt x="399" y="193"/>
                      <a:pt x="400" y="195"/>
                    </a:cubicBezTo>
                    <a:lnTo>
                      <a:pt x="395" y="197"/>
                    </a:lnTo>
                    <a:close/>
                    <a:moveTo>
                      <a:pt x="381" y="191"/>
                    </a:moveTo>
                    <a:cubicBezTo>
                      <a:pt x="381" y="191"/>
                      <a:pt x="380" y="191"/>
                      <a:pt x="380" y="191"/>
                    </a:cubicBezTo>
                    <a:cubicBezTo>
                      <a:pt x="381" y="185"/>
                      <a:pt x="381" y="185"/>
                      <a:pt x="381" y="185"/>
                    </a:cubicBezTo>
                    <a:cubicBezTo>
                      <a:pt x="381" y="185"/>
                      <a:pt x="381" y="185"/>
                      <a:pt x="381" y="185"/>
                    </a:cubicBezTo>
                    <a:cubicBezTo>
                      <a:pt x="382" y="185"/>
                      <a:pt x="384" y="185"/>
                      <a:pt x="386" y="185"/>
                    </a:cubicBezTo>
                    <a:cubicBezTo>
                      <a:pt x="387" y="190"/>
                      <a:pt x="387" y="190"/>
                      <a:pt x="387" y="190"/>
                    </a:cubicBezTo>
                    <a:cubicBezTo>
                      <a:pt x="385" y="191"/>
                      <a:pt x="383" y="191"/>
                      <a:pt x="381" y="191"/>
                    </a:cubicBezTo>
                    <a:close/>
                    <a:moveTo>
                      <a:pt x="363" y="189"/>
                    </a:moveTo>
                    <a:cubicBezTo>
                      <a:pt x="362" y="183"/>
                      <a:pt x="362" y="183"/>
                      <a:pt x="362" y="183"/>
                    </a:cubicBezTo>
                    <a:cubicBezTo>
                      <a:pt x="362" y="183"/>
                      <a:pt x="363" y="183"/>
                      <a:pt x="363" y="182"/>
                    </a:cubicBezTo>
                    <a:cubicBezTo>
                      <a:pt x="363" y="181"/>
                      <a:pt x="363" y="181"/>
                      <a:pt x="363" y="181"/>
                    </a:cubicBezTo>
                    <a:cubicBezTo>
                      <a:pt x="369" y="183"/>
                      <a:pt x="369" y="183"/>
                      <a:pt x="369" y="183"/>
                    </a:cubicBezTo>
                    <a:cubicBezTo>
                      <a:pt x="368" y="184"/>
                      <a:pt x="368" y="184"/>
                      <a:pt x="368" y="184"/>
                    </a:cubicBezTo>
                    <a:cubicBezTo>
                      <a:pt x="367" y="187"/>
                      <a:pt x="365" y="189"/>
                      <a:pt x="363" y="189"/>
                    </a:cubicBezTo>
                    <a:close/>
                    <a:moveTo>
                      <a:pt x="536" y="186"/>
                    </a:moveTo>
                    <a:cubicBezTo>
                      <a:pt x="531" y="184"/>
                      <a:pt x="531" y="184"/>
                      <a:pt x="531" y="184"/>
                    </a:cubicBezTo>
                    <a:cubicBezTo>
                      <a:pt x="532" y="182"/>
                      <a:pt x="533" y="180"/>
                      <a:pt x="534" y="179"/>
                    </a:cubicBezTo>
                    <a:cubicBezTo>
                      <a:pt x="539" y="182"/>
                      <a:pt x="539" y="182"/>
                      <a:pt x="539" y="182"/>
                    </a:cubicBezTo>
                    <a:cubicBezTo>
                      <a:pt x="538" y="183"/>
                      <a:pt x="537" y="185"/>
                      <a:pt x="536" y="186"/>
                    </a:cubicBezTo>
                    <a:close/>
                    <a:moveTo>
                      <a:pt x="568" y="183"/>
                    </a:moveTo>
                    <a:cubicBezTo>
                      <a:pt x="566" y="183"/>
                      <a:pt x="564" y="182"/>
                      <a:pt x="561" y="180"/>
                    </a:cubicBezTo>
                    <a:cubicBezTo>
                      <a:pt x="566" y="176"/>
                      <a:pt x="566" y="176"/>
                      <a:pt x="566" y="176"/>
                    </a:cubicBezTo>
                    <a:cubicBezTo>
                      <a:pt x="567" y="177"/>
                      <a:pt x="568" y="177"/>
                      <a:pt x="569" y="178"/>
                    </a:cubicBezTo>
                    <a:lnTo>
                      <a:pt x="568" y="183"/>
                    </a:lnTo>
                    <a:close/>
                    <a:moveTo>
                      <a:pt x="353" y="183"/>
                    </a:moveTo>
                    <a:cubicBezTo>
                      <a:pt x="352" y="182"/>
                      <a:pt x="350" y="182"/>
                      <a:pt x="349" y="181"/>
                    </a:cubicBezTo>
                    <a:cubicBezTo>
                      <a:pt x="348" y="180"/>
                      <a:pt x="347" y="178"/>
                      <a:pt x="347" y="177"/>
                    </a:cubicBezTo>
                    <a:cubicBezTo>
                      <a:pt x="352" y="176"/>
                      <a:pt x="352" y="176"/>
                      <a:pt x="352" y="176"/>
                    </a:cubicBezTo>
                    <a:cubicBezTo>
                      <a:pt x="352" y="176"/>
                      <a:pt x="353" y="176"/>
                      <a:pt x="353" y="176"/>
                    </a:cubicBezTo>
                    <a:cubicBezTo>
                      <a:pt x="353" y="177"/>
                      <a:pt x="354" y="177"/>
                      <a:pt x="355" y="177"/>
                    </a:cubicBezTo>
                    <a:lnTo>
                      <a:pt x="353" y="183"/>
                    </a:lnTo>
                    <a:close/>
                    <a:moveTo>
                      <a:pt x="552" y="181"/>
                    </a:moveTo>
                    <a:cubicBezTo>
                      <a:pt x="552" y="181"/>
                      <a:pt x="551" y="181"/>
                      <a:pt x="550" y="181"/>
                    </a:cubicBezTo>
                    <a:cubicBezTo>
                      <a:pt x="546" y="180"/>
                      <a:pt x="546" y="180"/>
                      <a:pt x="546" y="180"/>
                    </a:cubicBezTo>
                    <a:cubicBezTo>
                      <a:pt x="547" y="175"/>
                      <a:pt x="547" y="175"/>
                      <a:pt x="547" y="175"/>
                    </a:cubicBezTo>
                    <a:cubicBezTo>
                      <a:pt x="551" y="175"/>
                      <a:pt x="551" y="175"/>
                      <a:pt x="551" y="175"/>
                    </a:cubicBezTo>
                    <a:cubicBezTo>
                      <a:pt x="551" y="175"/>
                      <a:pt x="552" y="175"/>
                      <a:pt x="552" y="175"/>
                    </a:cubicBezTo>
                    <a:lnTo>
                      <a:pt x="552" y="181"/>
                    </a:lnTo>
                    <a:close/>
                    <a:moveTo>
                      <a:pt x="380" y="179"/>
                    </a:moveTo>
                    <a:cubicBezTo>
                      <a:pt x="374" y="179"/>
                      <a:pt x="374" y="179"/>
                      <a:pt x="374" y="179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374" y="177"/>
                      <a:pt x="375" y="178"/>
                      <a:pt x="375" y="178"/>
                    </a:cubicBezTo>
                    <a:cubicBezTo>
                      <a:pt x="374" y="172"/>
                      <a:pt x="374" y="172"/>
                      <a:pt x="374" y="172"/>
                    </a:cubicBezTo>
                    <a:cubicBezTo>
                      <a:pt x="374" y="172"/>
                      <a:pt x="375" y="172"/>
                      <a:pt x="375" y="172"/>
                    </a:cubicBezTo>
                    <a:cubicBezTo>
                      <a:pt x="378" y="172"/>
                      <a:pt x="380" y="174"/>
                      <a:pt x="380" y="177"/>
                    </a:cubicBezTo>
                    <a:cubicBezTo>
                      <a:pt x="380" y="177"/>
                      <a:pt x="380" y="178"/>
                      <a:pt x="380" y="178"/>
                    </a:cubicBezTo>
                    <a:lnTo>
                      <a:pt x="380" y="179"/>
                    </a:lnTo>
                    <a:close/>
                    <a:moveTo>
                      <a:pt x="580" y="176"/>
                    </a:moveTo>
                    <a:cubicBezTo>
                      <a:pt x="575" y="173"/>
                      <a:pt x="575" y="173"/>
                      <a:pt x="575" y="173"/>
                    </a:cubicBezTo>
                    <a:cubicBezTo>
                      <a:pt x="576" y="172"/>
                      <a:pt x="576" y="172"/>
                      <a:pt x="576" y="171"/>
                    </a:cubicBezTo>
                    <a:cubicBezTo>
                      <a:pt x="576" y="170"/>
                      <a:pt x="576" y="170"/>
                      <a:pt x="576" y="169"/>
                    </a:cubicBezTo>
                    <a:cubicBezTo>
                      <a:pt x="582" y="168"/>
                      <a:pt x="582" y="168"/>
                      <a:pt x="582" y="168"/>
                    </a:cubicBezTo>
                    <a:cubicBezTo>
                      <a:pt x="582" y="169"/>
                      <a:pt x="582" y="169"/>
                      <a:pt x="582" y="169"/>
                    </a:cubicBezTo>
                    <a:cubicBezTo>
                      <a:pt x="582" y="170"/>
                      <a:pt x="582" y="171"/>
                      <a:pt x="582" y="172"/>
                    </a:cubicBezTo>
                    <a:cubicBezTo>
                      <a:pt x="581" y="174"/>
                      <a:pt x="581" y="175"/>
                      <a:pt x="580" y="176"/>
                    </a:cubicBezTo>
                    <a:close/>
                    <a:moveTo>
                      <a:pt x="207" y="168"/>
                    </a:moveTo>
                    <a:cubicBezTo>
                      <a:pt x="206" y="168"/>
                      <a:pt x="206" y="168"/>
                      <a:pt x="206" y="167"/>
                    </a:cubicBezTo>
                    <a:cubicBezTo>
                      <a:pt x="205" y="167"/>
                      <a:pt x="204" y="166"/>
                      <a:pt x="204" y="165"/>
                    </a:cubicBezTo>
                    <a:cubicBezTo>
                      <a:pt x="203" y="164"/>
                      <a:pt x="203" y="164"/>
                      <a:pt x="203" y="164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7" y="160"/>
                      <a:pt x="208" y="161"/>
                      <a:pt x="208" y="161"/>
                    </a:cubicBezTo>
                    <a:cubicBezTo>
                      <a:pt x="209" y="162"/>
                      <a:pt x="209" y="163"/>
                      <a:pt x="210" y="163"/>
                    </a:cubicBezTo>
                    <a:cubicBezTo>
                      <a:pt x="210" y="163"/>
                      <a:pt x="210" y="163"/>
                      <a:pt x="210" y="164"/>
                    </a:cubicBezTo>
                    <a:lnTo>
                      <a:pt x="207" y="168"/>
                    </a:lnTo>
                    <a:close/>
                    <a:moveTo>
                      <a:pt x="304" y="168"/>
                    </a:moveTo>
                    <a:cubicBezTo>
                      <a:pt x="302" y="167"/>
                      <a:pt x="300" y="164"/>
                      <a:pt x="299" y="163"/>
                    </a:cubicBezTo>
                    <a:cubicBezTo>
                      <a:pt x="303" y="160"/>
                      <a:pt x="303" y="160"/>
                      <a:pt x="303" y="160"/>
                    </a:cubicBezTo>
                    <a:cubicBezTo>
                      <a:pt x="305" y="162"/>
                      <a:pt x="306" y="163"/>
                      <a:pt x="307" y="163"/>
                    </a:cubicBezTo>
                    <a:lnTo>
                      <a:pt x="304" y="168"/>
                    </a:lnTo>
                    <a:close/>
                    <a:moveTo>
                      <a:pt x="193" y="166"/>
                    </a:moveTo>
                    <a:cubicBezTo>
                      <a:pt x="191" y="165"/>
                      <a:pt x="189" y="165"/>
                      <a:pt x="187" y="164"/>
                    </a:cubicBezTo>
                    <a:cubicBezTo>
                      <a:pt x="190" y="158"/>
                      <a:pt x="190" y="158"/>
                      <a:pt x="190" y="158"/>
                    </a:cubicBezTo>
                    <a:cubicBezTo>
                      <a:pt x="190" y="158"/>
                      <a:pt x="190" y="158"/>
                      <a:pt x="190" y="158"/>
                    </a:cubicBezTo>
                    <a:cubicBezTo>
                      <a:pt x="191" y="159"/>
                      <a:pt x="193" y="160"/>
                      <a:pt x="195" y="160"/>
                    </a:cubicBezTo>
                    <a:lnTo>
                      <a:pt x="193" y="166"/>
                    </a:lnTo>
                    <a:close/>
                    <a:moveTo>
                      <a:pt x="347" y="165"/>
                    </a:moveTo>
                    <a:cubicBezTo>
                      <a:pt x="347" y="164"/>
                      <a:pt x="347" y="164"/>
                      <a:pt x="345" y="163"/>
                    </a:cubicBezTo>
                    <a:cubicBezTo>
                      <a:pt x="348" y="158"/>
                      <a:pt x="348" y="158"/>
                      <a:pt x="348" y="158"/>
                    </a:cubicBezTo>
                    <a:cubicBezTo>
                      <a:pt x="352" y="160"/>
                      <a:pt x="353" y="163"/>
                      <a:pt x="353" y="164"/>
                    </a:cubicBezTo>
                    <a:lnTo>
                      <a:pt x="347" y="165"/>
                    </a:lnTo>
                    <a:close/>
                    <a:moveTo>
                      <a:pt x="316" y="165"/>
                    </a:moveTo>
                    <a:cubicBezTo>
                      <a:pt x="315" y="165"/>
                      <a:pt x="315" y="165"/>
                      <a:pt x="315" y="165"/>
                    </a:cubicBezTo>
                    <a:cubicBezTo>
                      <a:pt x="315" y="159"/>
                      <a:pt x="315" y="159"/>
                      <a:pt x="315" y="159"/>
                    </a:cubicBezTo>
                    <a:cubicBezTo>
                      <a:pt x="316" y="159"/>
                      <a:pt x="316" y="159"/>
                      <a:pt x="316" y="159"/>
                    </a:cubicBezTo>
                    <a:cubicBezTo>
                      <a:pt x="318" y="159"/>
                      <a:pt x="318" y="159"/>
                      <a:pt x="319" y="158"/>
                    </a:cubicBezTo>
                    <a:cubicBezTo>
                      <a:pt x="323" y="163"/>
                      <a:pt x="323" y="163"/>
                      <a:pt x="323" y="163"/>
                    </a:cubicBezTo>
                    <a:cubicBezTo>
                      <a:pt x="320" y="165"/>
                      <a:pt x="318" y="165"/>
                      <a:pt x="316" y="165"/>
                    </a:cubicBezTo>
                    <a:close/>
                    <a:moveTo>
                      <a:pt x="220" y="163"/>
                    </a:moveTo>
                    <a:cubicBezTo>
                      <a:pt x="219" y="163"/>
                      <a:pt x="218" y="163"/>
                      <a:pt x="217" y="162"/>
                    </a:cubicBezTo>
                    <a:cubicBezTo>
                      <a:pt x="214" y="157"/>
                      <a:pt x="214" y="157"/>
                      <a:pt x="214" y="157"/>
                    </a:cubicBezTo>
                    <a:cubicBezTo>
                      <a:pt x="216" y="156"/>
                      <a:pt x="219" y="156"/>
                      <a:pt x="221" y="158"/>
                    </a:cubicBezTo>
                    <a:cubicBezTo>
                      <a:pt x="221" y="158"/>
                      <a:pt x="219" y="158"/>
                      <a:pt x="219" y="158"/>
                    </a:cubicBezTo>
                    <a:cubicBezTo>
                      <a:pt x="223" y="162"/>
                      <a:pt x="223" y="162"/>
                      <a:pt x="223" y="162"/>
                    </a:cubicBezTo>
                    <a:cubicBezTo>
                      <a:pt x="222" y="163"/>
                      <a:pt x="221" y="163"/>
                      <a:pt x="220" y="163"/>
                    </a:cubicBezTo>
                    <a:close/>
                    <a:moveTo>
                      <a:pt x="335" y="161"/>
                    </a:moveTo>
                    <a:cubicBezTo>
                      <a:pt x="332" y="161"/>
                      <a:pt x="330" y="161"/>
                      <a:pt x="329" y="160"/>
                    </a:cubicBezTo>
                    <a:cubicBezTo>
                      <a:pt x="330" y="155"/>
                      <a:pt x="330" y="155"/>
                      <a:pt x="330" y="155"/>
                    </a:cubicBezTo>
                    <a:cubicBezTo>
                      <a:pt x="331" y="155"/>
                      <a:pt x="333" y="155"/>
                      <a:pt x="335" y="155"/>
                    </a:cubicBezTo>
                    <a:cubicBezTo>
                      <a:pt x="335" y="155"/>
                      <a:pt x="335" y="155"/>
                      <a:pt x="335" y="155"/>
                    </a:cubicBezTo>
                    <a:lnTo>
                      <a:pt x="335" y="161"/>
                    </a:lnTo>
                    <a:close/>
                    <a:moveTo>
                      <a:pt x="290" y="160"/>
                    </a:moveTo>
                    <a:cubicBezTo>
                      <a:pt x="288" y="160"/>
                      <a:pt x="287" y="159"/>
                      <a:pt x="285" y="159"/>
                    </a:cubicBezTo>
                    <a:cubicBezTo>
                      <a:pt x="285" y="158"/>
                      <a:pt x="284" y="158"/>
                      <a:pt x="283" y="157"/>
                    </a:cubicBezTo>
                    <a:cubicBezTo>
                      <a:pt x="287" y="153"/>
                      <a:pt x="287" y="153"/>
                      <a:pt x="287" y="153"/>
                    </a:cubicBezTo>
                    <a:cubicBezTo>
                      <a:pt x="287" y="153"/>
                      <a:pt x="288" y="153"/>
                      <a:pt x="288" y="154"/>
                    </a:cubicBezTo>
                    <a:cubicBezTo>
                      <a:pt x="289" y="154"/>
                      <a:pt x="290" y="154"/>
                      <a:pt x="291" y="155"/>
                    </a:cubicBezTo>
                    <a:lnTo>
                      <a:pt x="290" y="160"/>
                    </a:lnTo>
                    <a:close/>
                    <a:moveTo>
                      <a:pt x="175" y="160"/>
                    </a:moveTo>
                    <a:cubicBezTo>
                      <a:pt x="175" y="159"/>
                      <a:pt x="174" y="158"/>
                      <a:pt x="174" y="157"/>
                    </a:cubicBezTo>
                    <a:cubicBezTo>
                      <a:pt x="173" y="157"/>
                      <a:pt x="173" y="156"/>
                      <a:pt x="172" y="155"/>
                    </a:cubicBezTo>
                    <a:cubicBezTo>
                      <a:pt x="176" y="151"/>
                      <a:pt x="176" y="151"/>
                      <a:pt x="176" y="151"/>
                    </a:cubicBezTo>
                    <a:cubicBezTo>
                      <a:pt x="177" y="152"/>
                      <a:pt x="178" y="153"/>
                      <a:pt x="178" y="154"/>
                    </a:cubicBezTo>
                    <a:cubicBezTo>
                      <a:pt x="179" y="155"/>
                      <a:pt x="179" y="155"/>
                      <a:pt x="180" y="155"/>
                    </a:cubicBezTo>
                    <a:lnTo>
                      <a:pt x="175" y="160"/>
                    </a:lnTo>
                    <a:close/>
                    <a:moveTo>
                      <a:pt x="252" y="158"/>
                    </a:moveTo>
                    <a:cubicBezTo>
                      <a:pt x="250" y="153"/>
                      <a:pt x="250" y="153"/>
                      <a:pt x="250" y="153"/>
                    </a:cubicBezTo>
                    <a:cubicBezTo>
                      <a:pt x="252" y="151"/>
                      <a:pt x="254" y="150"/>
                      <a:pt x="256" y="150"/>
                    </a:cubicBezTo>
                    <a:cubicBezTo>
                      <a:pt x="257" y="156"/>
                      <a:pt x="257" y="156"/>
                      <a:pt x="257" y="156"/>
                    </a:cubicBezTo>
                    <a:cubicBezTo>
                      <a:pt x="256" y="156"/>
                      <a:pt x="254" y="157"/>
                      <a:pt x="252" y="158"/>
                    </a:cubicBezTo>
                    <a:close/>
                    <a:moveTo>
                      <a:pt x="575" y="157"/>
                    </a:moveTo>
                    <a:cubicBezTo>
                      <a:pt x="575" y="156"/>
                      <a:pt x="574" y="155"/>
                      <a:pt x="573" y="154"/>
                    </a:cubicBezTo>
                    <a:cubicBezTo>
                      <a:pt x="577" y="150"/>
                      <a:pt x="577" y="150"/>
                      <a:pt x="577" y="150"/>
                    </a:cubicBezTo>
                    <a:cubicBezTo>
                      <a:pt x="578" y="151"/>
                      <a:pt x="580" y="153"/>
                      <a:pt x="581" y="157"/>
                    </a:cubicBezTo>
                    <a:lnTo>
                      <a:pt x="575" y="157"/>
                    </a:lnTo>
                    <a:close/>
                    <a:moveTo>
                      <a:pt x="231" y="155"/>
                    </a:moveTo>
                    <a:cubicBezTo>
                      <a:pt x="229" y="150"/>
                      <a:pt x="229" y="150"/>
                      <a:pt x="229" y="150"/>
                    </a:cubicBezTo>
                    <a:cubicBezTo>
                      <a:pt x="231" y="149"/>
                      <a:pt x="232" y="148"/>
                      <a:pt x="232" y="148"/>
                    </a:cubicBezTo>
                    <a:cubicBezTo>
                      <a:pt x="237" y="150"/>
                      <a:pt x="237" y="150"/>
                      <a:pt x="237" y="150"/>
                    </a:cubicBezTo>
                    <a:cubicBezTo>
                      <a:pt x="237" y="153"/>
                      <a:pt x="234" y="154"/>
                      <a:pt x="231" y="155"/>
                    </a:cubicBezTo>
                    <a:close/>
                    <a:moveTo>
                      <a:pt x="563" y="154"/>
                    </a:moveTo>
                    <a:cubicBezTo>
                      <a:pt x="562" y="154"/>
                      <a:pt x="560" y="153"/>
                      <a:pt x="559" y="152"/>
                    </a:cubicBezTo>
                    <a:cubicBezTo>
                      <a:pt x="559" y="152"/>
                      <a:pt x="558" y="152"/>
                      <a:pt x="557" y="151"/>
                    </a:cubicBezTo>
                    <a:cubicBezTo>
                      <a:pt x="559" y="146"/>
                      <a:pt x="559" y="146"/>
                      <a:pt x="559" y="146"/>
                    </a:cubicBezTo>
                    <a:cubicBezTo>
                      <a:pt x="560" y="146"/>
                      <a:pt x="561" y="147"/>
                      <a:pt x="562" y="147"/>
                    </a:cubicBezTo>
                    <a:cubicBezTo>
                      <a:pt x="563" y="148"/>
                      <a:pt x="564" y="148"/>
                      <a:pt x="564" y="148"/>
                    </a:cubicBezTo>
                    <a:lnTo>
                      <a:pt x="563" y="154"/>
                    </a:lnTo>
                    <a:close/>
                    <a:moveTo>
                      <a:pt x="240" y="152"/>
                    </a:moveTo>
                    <a:cubicBezTo>
                      <a:pt x="239" y="150"/>
                      <a:pt x="238" y="148"/>
                      <a:pt x="238" y="146"/>
                    </a:cubicBezTo>
                    <a:cubicBezTo>
                      <a:pt x="244" y="145"/>
                      <a:pt x="244" y="145"/>
                      <a:pt x="244" y="145"/>
                    </a:cubicBezTo>
                    <a:cubicBezTo>
                      <a:pt x="244" y="147"/>
                      <a:pt x="245" y="148"/>
                      <a:pt x="245" y="150"/>
                    </a:cubicBezTo>
                    <a:lnTo>
                      <a:pt x="240" y="152"/>
                    </a:lnTo>
                    <a:close/>
                    <a:moveTo>
                      <a:pt x="266" y="151"/>
                    </a:moveTo>
                    <a:cubicBezTo>
                      <a:pt x="262" y="148"/>
                      <a:pt x="262" y="148"/>
                      <a:pt x="262" y="148"/>
                    </a:cubicBezTo>
                    <a:cubicBezTo>
                      <a:pt x="263" y="146"/>
                      <a:pt x="266" y="145"/>
                      <a:pt x="269" y="145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69" y="151"/>
                      <a:pt x="269" y="151"/>
                      <a:pt x="269" y="151"/>
                    </a:cubicBezTo>
                    <a:cubicBezTo>
                      <a:pt x="267" y="151"/>
                      <a:pt x="266" y="151"/>
                      <a:pt x="266" y="151"/>
                    </a:cubicBezTo>
                    <a:close/>
                    <a:moveTo>
                      <a:pt x="162" y="150"/>
                    </a:moveTo>
                    <a:cubicBezTo>
                      <a:pt x="161" y="149"/>
                      <a:pt x="159" y="148"/>
                      <a:pt x="157" y="147"/>
                    </a:cubicBezTo>
                    <a:cubicBezTo>
                      <a:pt x="160" y="142"/>
                      <a:pt x="160" y="142"/>
                      <a:pt x="160" y="142"/>
                    </a:cubicBezTo>
                    <a:cubicBezTo>
                      <a:pt x="162" y="143"/>
                      <a:pt x="163" y="144"/>
                      <a:pt x="165" y="145"/>
                    </a:cubicBezTo>
                    <a:lnTo>
                      <a:pt x="162" y="150"/>
                    </a:lnTo>
                    <a:close/>
                    <a:moveTo>
                      <a:pt x="545" y="148"/>
                    </a:moveTo>
                    <a:cubicBezTo>
                      <a:pt x="545" y="147"/>
                      <a:pt x="545" y="145"/>
                      <a:pt x="545" y="142"/>
                    </a:cubicBezTo>
                    <a:cubicBezTo>
                      <a:pt x="551" y="142"/>
                      <a:pt x="551" y="142"/>
                      <a:pt x="551" y="142"/>
                    </a:cubicBezTo>
                    <a:cubicBezTo>
                      <a:pt x="551" y="143"/>
                      <a:pt x="551" y="146"/>
                      <a:pt x="551" y="147"/>
                    </a:cubicBezTo>
                    <a:lnTo>
                      <a:pt x="545" y="148"/>
                    </a:lnTo>
                    <a:close/>
                    <a:moveTo>
                      <a:pt x="281" y="146"/>
                    </a:moveTo>
                    <a:cubicBezTo>
                      <a:pt x="278" y="140"/>
                      <a:pt x="278" y="140"/>
                      <a:pt x="278" y="140"/>
                    </a:cubicBezTo>
                    <a:cubicBezTo>
                      <a:pt x="279" y="140"/>
                      <a:pt x="281" y="139"/>
                      <a:pt x="282" y="139"/>
                    </a:cubicBezTo>
                    <a:cubicBezTo>
                      <a:pt x="285" y="139"/>
                      <a:pt x="287" y="141"/>
                      <a:pt x="287" y="144"/>
                    </a:cubicBezTo>
                    <a:cubicBezTo>
                      <a:pt x="281" y="144"/>
                      <a:pt x="281" y="144"/>
                      <a:pt x="281" y="144"/>
                    </a:cubicBezTo>
                    <a:cubicBezTo>
                      <a:pt x="281" y="145"/>
                      <a:pt x="282" y="145"/>
                      <a:pt x="282" y="145"/>
                    </a:cubicBezTo>
                    <a:cubicBezTo>
                      <a:pt x="282" y="145"/>
                      <a:pt x="282" y="145"/>
                      <a:pt x="282" y="145"/>
                    </a:cubicBezTo>
                    <a:cubicBezTo>
                      <a:pt x="282" y="145"/>
                      <a:pt x="282" y="145"/>
                      <a:pt x="281" y="146"/>
                    </a:cubicBezTo>
                    <a:close/>
                    <a:moveTo>
                      <a:pt x="232" y="140"/>
                    </a:moveTo>
                    <a:cubicBezTo>
                      <a:pt x="227" y="138"/>
                      <a:pt x="227" y="138"/>
                      <a:pt x="227" y="138"/>
                    </a:cubicBezTo>
                    <a:cubicBezTo>
                      <a:pt x="228" y="137"/>
                      <a:pt x="229" y="136"/>
                      <a:pt x="230" y="135"/>
                    </a:cubicBezTo>
                    <a:cubicBezTo>
                      <a:pt x="232" y="134"/>
                      <a:pt x="233" y="133"/>
                      <a:pt x="235" y="134"/>
                    </a:cubicBezTo>
                    <a:cubicBezTo>
                      <a:pt x="235" y="139"/>
                      <a:pt x="235" y="139"/>
                      <a:pt x="235" y="139"/>
                    </a:cubicBezTo>
                    <a:cubicBezTo>
                      <a:pt x="234" y="139"/>
                      <a:pt x="234" y="140"/>
                      <a:pt x="233" y="140"/>
                    </a:cubicBezTo>
                    <a:cubicBezTo>
                      <a:pt x="233" y="140"/>
                      <a:pt x="232" y="140"/>
                      <a:pt x="232" y="140"/>
                    </a:cubicBezTo>
                    <a:close/>
                    <a:moveTo>
                      <a:pt x="147" y="138"/>
                    </a:move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135"/>
                      <a:pt x="148" y="133"/>
                      <a:pt x="149" y="130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3" y="135"/>
                      <a:pt x="153" y="136"/>
                      <a:pt x="153" y="137"/>
                    </a:cubicBezTo>
                    <a:lnTo>
                      <a:pt x="147" y="138"/>
                    </a:lnTo>
                    <a:close/>
                    <a:moveTo>
                      <a:pt x="545" y="132"/>
                    </a:moveTo>
                    <a:cubicBezTo>
                      <a:pt x="545" y="132"/>
                      <a:pt x="544" y="132"/>
                      <a:pt x="543" y="131"/>
                    </a:cubicBezTo>
                    <a:cubicBezTo>
                      <a:pt x="543" y="131"/>
                      <a:pt x="543" y="131"/>
                      <a:pt x="542" y="131"/>
                    </a:cubicBezTo>
                    <a:cubicBezTo>
                      <a:pt x="542" y="125"/>
                      <a:pt x="542" y="125"/>
                      <a:pt x="542" y="125"/>
                    </a:cubicBezTo>
                    <a:cubicBezTo>
                      <a:pt x="544" y="125"/>
                      <a:pt x="545" y="126"/>
                      <a:pt x="546" y="126"/>
                    </a:cubicBezTo>
                    <a:cubicBezTo>
                      <a:pt x="548" y="127"/>
                      <a:pt x="549" y="128"/>
                      <a:pt x="549" y="128"/>
                    </a:cubicBezTo>
                    <a:lnTo>
                      <a:pt x="545" y="132"/>
                    </a:lnTo>
                    <a:close/>
                    <a:moveTo>
                      <a:pt x="530" y="130"/>
                    </a:moveTo>
                    <a:cubicBezTo>
                      <a:pt x="527" y="130"/>
                      <a:pt x="524" y="130"/>
                      <a:pt x="523" y="128"/>
                    </a:cubicBezTo>
                    <a:cubicBezTo>
                      <a:pt x="527" y="124"/>
                      <a:pt x="527" y="124"/>
                      <a:pt x="527" y="124"/>
                    </a:cubicBezTo>
                    <a:cubicBezTo>
                      <a:pt x="527" y="124"/>
                      <a:pt x="528" y="124"/>
                      <a:pt x="530" y="124"/>
                    </a:cubicBezTo>
                    <a:lnTo>
                      <a:pt x="530" y="130"/>
                    </a:lnTo>
                    <a:close/>
                    <a:moveTo>
                      <a:pt x="613" y="129"/>
                    </a:moveTo>
                    <a:cubicBezTo>
                      <a:pt x="610" y="127"/>
                      <a:pt x="609" y="126"/>
                      <a:pt x="608" y="122"/>
                    </a:cubicBezTo>
                    <a:cubicBezTo>
                      <a:pt x="614" y="122"/>
                      <a:pt x="614" y="122"/>
                      <a:pt x="614" y="122"/>
                    </a:cubicBezTo>
                    <a:cubicBezTo>
                      <a:pt x="614" y="122"/>
                      <a:pt x="614" y="123"/>
                      <a:pt x="616" y="124"/>
                    </a:cubicBezTo>
                    <a:lnTo>
                      <a:pt x="613" y="129"/>
                    </a:lnTo>
                    <a:close/>
                    <a:moveTo>
                      <a:pt x="587" y="127"/>
                    </a:moveTo>
                    <a:cubicBezTo>
                      <a:pt x="585" y="127"/>
                      <a:pt x="583" y="126"/>
                      <a:pt x="581" y="126"/>
                    </a:cubicBezTo>
                    <a:cubicBezTo>
                      <a:pt x="583" y="120"/>
                      <a:pt x="583" y="120"/>
                      <a:pt x="583" y="120"/>
                    </a:cubicBezTo>
                    <a:cubicBezTo>
                      <a:pt x="585" y="121"/>
                      <a:pt x="586" y="121"/>
                      <a:pt x="588" y="121"/>
                    </a:cubicBezTo>
                    <a:cubicBezTo>
                      <a:pt x="589" y="127"/>
                      <a:pt x="589" y="127"/>
                      <a:pt x="589" y="127"/>
                    </a:cubicBezTo>
                    <a:cubicBezTo>
                      <a:pt x="588" y="127"/>
                      <a:pt x="587" y="127"/>
                      <a:pt x="587" y="127"/>
                    </a:cubicBezTo>
                    <a:close/>
                    <a:moveTo>
                      <a:pt x="627" y="126"/>
                    </a:moveTo>
                    <a:cubicBezTo>
                      <a:pt x="623" y="121"/>
                      <a:pt x="623" y="121"/>
                      <a:pt x="623" y="121"/>
                    </a:cubicBezTo>
                    <a:cubicBezTo>
                      <a:pt x="624" y="121"/>
                      <a:pt x="624" y="121"/>
                      <a:pt x="624" y="121"/>
                    </a:cubicBezTo>
                    <a:cubicBezTo>
                      <a:pt x="625" y="119"/>
                      <a:pt x="627" y="119"/>
                      <a:pt x="628" y="119"/>
                    </a:cubicBezTo>
                    <a:cubicBezTo>
                      <a:pt x="629" y="118"/>
                      <a:pt x="629" y="118"/>
                      <a:pt x="629" y="118"/>
                    </a:cubicBezTo>
                    <a:cubicBezTo>
                      <a:pt x="631" y="124"/>
                      <a:pt x="631" y="124"/>
                      <a:pt x="631" y="124"/>
                    </a:cubicBezTo>
                    <a:cubicBezTo>
                      <a:pt x="631" y="124"/>
                      <a:pt x="630" y="124"/>
                      <a:pt x="630" y="124"/>
                    </a:cubicBezTo>
                    <a:cubicBezTo>
                      <a:pt x="629" y="124"/>
                      <a:pt x="628" y="125"/>
                      <a:pt x="627" y="125"/>
                    </a:cubicBezTo>
                    <a:lnTo>
                      <a:pt x="627" y="126"/>
                    </a:lnTo>
                    <a:close/>
                    <a:moveTo>
                      <a:pt x="600" y="125"/>
                    </a:moveTo>
                    <a:cubicBezTo>
                      <a:pt x="599" y="119"/>
                      <a:pt x="599" y="119"/>
                      <a:pt x="599" y="119"/>
                    </a:cubicBezTo>
                    <a:cubicBezTo>
                      <a:pt x="600" y="119"/>
                      <a:pt x="601" y="118"/>
                      <a:pt x="601" y="118"/>
                    </a:cubicBezTo>
                    <a:cubicBezTo>
                      <a:pt x="602" y="117"/>
                      <a:pt x="602" y="117"/>
                      <a:pt x="603" y="117"/>
                    </a:cubicBezTo>
                    <a:cubicBezTo>
                      <a:pt x="606" y="121"/>
                      <a:pt x="606" y="121"/>
                      <a:pt x="606" y="121"/>
                    </a:cubicBezTo>
                    <a:cubicBezTo>
                      <a:pt x="606" y="121"/>
                      <a:pt x="606" y="122"/>
                      <a:pt x="605" y="122"/>
                    </a:cubicBezTo>
                    <a:cubicBezTo>
                      <a:pt x="604" y="123"/>
                      <a:pt x="602" y="124"/>
                      <a:pt x="600" y="125"/>
                    </a:cubicBezTo>
                    <a:close/>
                    <a:moveTo>
                      <a:pt x="162" y="125"/>
                    </a:move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3"/>
                      <a:pt x="157" y="123"/>
                      <a:pt x="157" y="123"/>
                    </a:cubicBezTo>
                    <a:cubicBezTo>
                      <a:pt x="156" y="121"/>
                      <a:pt x="156" y="120"/>
                      <a:pt x="156" y="118"/>
                    </a:cubicBezTo>
                    <a:cubicBezTo>
                      <a:pt x="156" y="118"/>
                      <a:pt x="156" y="118"/>
                      <a:pt x="156" y="117"/>
                    </a:cubicBezTo>
                    <a:cubicBezTo>
                      <a:pt x="162" y="118"/>
                      <a:pt x="162" y="118"/>
                      <a:pt x="162" y="118"/>
                    </a:cubicBezTo>
                    <a:cubicBezTo>
                      <a:pt x="161" y="118"/>
                      <a:pt x="161" y="118"/>
                      <a:pt x="161" y="118"/>
                    </a:cubicBezTo>
                    <a:cubicBezTo>
                      <a:pt x="161" y="119"/>
                      <a:pt x="162" y="120"/>
                      <a:pt x="162" y="120"/>
                    </a:cubicBezTo>
                    <a:cubicBezTo>
                      <a:pt x="162" y="121"/>
                      <a:pt x="162" y="121"/>
                      <a:pt x="163" y="122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63" y="123"/>
                      <a:pt x="163" y="124"/>
                      <a:pt x="162" y="125"/>
                    </a:cubicBezTo>
                    <a:close/>
                    <a:moveTo>
                      <a:pt x="157" y="122"/>
                    </a:moveTo>
                    <a:cubicBezTo>
                      <a:pt x="157" y="122"/>
                      <a:pt x="157" y="122"/>
                      <a:pt x="157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lnTo>
                      <a:pt x="157" y="122"/>
                    </a:lnTo>
                    <a:close/>
                    <a:moveTo>
                      <a:pt x="571" y="123"/>
                    </a:moveTo>
                    <a:cubicBezTo>
                      <a:pt x="570" y="123"/>
                      <a:pt x="570" y="123"/>
                      <a:pt x="570" y="123"/>
                    </a:cubicBezTo>
                    <a:cubicBezTo>
                      <a:pt x="569" y="123"/>
                      <a:pt x="567" y="123"/>
                      <a:pt x="565" y="123"/>
                    </a:cubicBezTo>
                    <a:cubicBezTo>
                      <a:pt x="566" y="117"/>
                      <a:pt x="566" y="117"/>
                      <a:pt x="566" y="117"/>
                    </a:cubicBezTo>
                    <a:cubicBezTo>
                      <a:pt x="567" y="117"/>
                      <a:pt x="569" y="117"/>
                      <a:pt x="570" y="117"/>
                    </a:cubicBezTo>
                    <a:cubicBezTo>
                      <a:pt x="571" y="117"/>
                      <a:pt x="571" y="117"/>
                      <a:pt x="571" y="117"/>
                    </a:cubicBezTo>
                    <a:lnTo>
                      <a:pt x="571" y="123"/>
                    </a:lnTo>
                    <a:close/>
                    <a:moveTo>
                      <a:pt x="553" y="121"/>
                    </a:moveTo>
                    <a:cubicBezTo>
                      <a:pt x="551" y="120"/>
                      <a:pt x="550" y="120"/>
                      <a:pt x="549" y="120"/>
                    </a:cubicBezTo>
                    <a:cubicBezTo>
                      <a:pt x="548" y="114"/>
                      <a:pt x="548" y="114"/>
                      <a:pt x="548" y="114"/>
                    </a:cubicBezTo>
                    <a:cubicBezTo>
                      <a:pt x="549" y="114"/>
                      <a:pt x="549" y="114"/>
                      <a:pt x="549" y="114"/>
                    </a:cubicBezTo>
                    <a:cubicBezTo>
                      <a:pt x="550" y="114"/>
                      <a:pt x="552" y="115"/>
                      <a:pt x="554" y="115"/>
                    </a:cubicBezTo>
                    <a:lnTo>
                      <a:pt x="553" y="121"/>
                    </a:lnTo>
                    <a:close/>
                    <a:moveTo>
                      <a:pt x="531" y="121"/>
                    </a:moveTo>
                    <a:cubicBezTo>
                      <a:pt x="530" y="115"/>
                      <a:pt x="530" y="115"/>
                      <a:pt x="530" y="115"/>
                    </a:cubicBezTo>
                    <a:cubicBezTo>
                      <a:pt x="532" y="115"/>
                      <a:pt x="533" y="115"/>
                      <a:pt x="534" y="115"/>
                    </a:cubicBezTo>
                    <a:cubicBezTo>
                      <a:pt x="534" y="115"/>
                      <a:pt x="535" y="115"/>
                      <a:pt x="536" y="115"/>
                    </a:cubicBezTo>
                    <a:cubicBezTo>
                      <a:pt x="537" y="120"/>
                      <a:pt x="537" y="120"/>
                      <a:pt x="537" y="120"/>
                    </a:cubicBezTo>
                    <a:cubicBezTo>
                      <a:pt x="535" y="120"/>
                      <a:pt x="534" y="120"/>
                      <a:pt x="534" y="120"/>
                    </a:cubicBezTo>
                    <a:cubicBezTo>
                      <a:pt x="533" y="120"/>
                      <a:pt x="532" y="121"/>
                      <a:pt x="531" y="121"/>
                    </a:cubicBezTo>
                    <a:close/>
                    <a:moveTo>
                      <a:pt x="642" y="118"/>
                    </a:moveTo>
                    <a:cubicBezTo>
                      <a:pt x="640" y="113"/>
                      <a:pt x="640" y="113"/>
                      <a:pt x="640" y="113"/>
                    </a:cubicBezTo>
                    <a:cubicBezTo>
                      <a:pt x="640" y="113"/>
                      <a:pt x="640" y="113"/>
                      <a:pt x="640" y="113"/>
                    </a:cubicBezTo>
                    <a:lnTo>
                      <a:pt x="642" y="118"/>
                    </a:lnTo>
                    <a:close/>
                    <a:moveTo>
                      <a:pt x="154" y="108"/>
                    </a:moveTo>
                    <a:cubicBezTo>
                      <a:pt x="154" y="107"/>
                      <a:pt x="153" y="107"/>
                      <a:pt x="153" y="107"/>
                    </a:cubicBezTo>
                    <a:cubicBezTo>
                      <a:pt x="153" y="105"/>
                      <a:pt x="153" y="104"/>
                      <a:pt x="153" y="103"/>
                    </a:cubicBezTo>
                    <a:cubicBezTo>
                      <a:pt x="153" y="101"/>
                      <a:pt x="154" y="100"/>
                      <a:pt x="155" y="99"/>
                    </a:cubicBezTo>
                    <a:cubicBezTo>
                      <a:pt x="158" y="103"/>
                      <a:pt x="158" y="103"/>
                      <a:pt x="158" y="103"/>
                    </a:cubicBezTo>
                    <a:cubicBezTo>
                      <a:pt x="158" y="103"/>
                      <a:pt x="159" y="103"/>
                      <a:pt x="159" y="103"/>
                    </a:cubicBezTo>
                    <a:cubicBezTo>
                      <a:pt x="159" y="103"/>
                      <a:pt x="159" y="104"/>
                      <a:pt x="159" y="105"/>
                    </a:cubicBezTo>
                    <a:cubicBezTo>
                      <a:pt x="159" y="106"/>
                      <a:pt x="159" y="106"/>
                      <a:pt x="159" y="106"/>
                    </a:cubicBezTo>
                    <a:lnTo>
                      <a:pt x="154" y="108"/>
                    </a:lnTo>
                    <a:close/>
                    <a:moveTo>
                      <a:pt x="158" y="96"/>
                    </a:moveTo>
                    <a:cubicBezTo>
                      <a:pt x="157" y="96"/>
                      <a:pt x="155" y="95"/>
                      <a:pt x="153" y="9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8" y="90"/>
                      <a:pt x="160" y="91"/>
                      <a:pt x="161" y="92"/>
                    </a:cubicBezTo>
                    <a:lnTo>
                      <a:pt x="158" y="96"/>
                    </a:lnTo>
                    <a:close/>
                    <a:moveTo>
                      <a:pt x="142" y="86"/>
                    </a:moveTo>
                    <a:cubicBezTo>
                      <a:pt x="141" y="84"/>
                      <a:pt x="140" y="82"/>
                      <a:pt x="140" y="79"/>
                    </a:cubicBezTo>
                    <a:cubicBezTo>
                      <a:pt x="146" y="79"/>
                      <a:pt x="146" y="79"/>
                      <a:pt x="146" y="79"/>
                    </a:cubicBezTo>
                    <a:cubicBezTo>
                      <a:pt x="146" y="81"/>
                      <a:pt x="146" y="82"/>
                      <a:pt x="147" y="83"/>
                    </a:cubicBezTo>
                    <a:lnTo>
                      <a:pt x="142" y="86"/>
                    </a:lnTo>
                    <a:close/>
                    <a:moveTo>
                      <a:pt x="140" y="70"/>
                    </a:moveTo>
                    <a:cubicBezTo>
                      <a:pt x="140" y="69"/>
                      <a:pt x="139" y="68"/>
                      <a:pt x="137" y="68"/>
                    </a:cubicBezTo>
                    <a:cubicBezTo>
                      <a:pt x="139" y="62"/>
                      <a:pt x="139" y="62"/>
                      <a:pt x="139" y="62"/>
                    </a:cubicBezTo>
                    <a:cubicBezTo>
                      <a:pt x="142" y="63"/>
                      <a:pt x="144" y="64"/>
                      <a:pt x="145" y="66"/>
                    </a:cubicBezTo>
                    <a:lnTo>
                      <a:pt x="140" y="70"/>
                    </a:lnTo>
                    <a:close/>
                    <a:moveTo>
                      <a:pt x="120" y="68"/>
                    </a:moveTo>
                    <a:cubicBezTo>
                      <a:pt x="120" y="62"/>
                      <a:pt x="120" y="62"/>
                      <a:pt x="120" y="62"/>
                    </a:cubicBezTo>
                    <a:cubicBezTo>
                      <a:pt x="122" y="62"/>
                      <a:pt x="124" y="62"/>
                      <a:pt x="126" y="61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5" y="67"/>
                      <a:pt x="122" y="68"/>
                      <a:pt x="120" y="68"/>
                    </a:cubicBezTo>
                    <a:close/>
                    <a:moveTo>
                      <a:pt x="105" y="64"/>
                    </a:move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58"/>
                      <a:pt x="106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9" y="58"/>
                      <a:pt x="110" y="58"/>
                      <a:pt x="111" y="59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64"/>
                      <a:pt x="108" y="63"/>
                      <a:pt x="108" y="64"/>
                    </a:cubicBezTo>
                    <a:cubicBezTo>
                      <a:pt x="107" y="64"/>
                      <a:pt x="106" y="64"/>
                      <a:pt x="105" y="64"/>
                    </a:cubicBezTo>
                    <a:close/>
                    <a:moveTo>
                      <a:pt x="87" y="59"/>
                    </a:moveTo>
                    <a:cubicBezTo>
                      <a:pt x="86" y="59"/>
                      <a:pt x="83" y="59"/>
                      <a:pt x="81" y="58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5" y="53"/>
                      <a:pt x="86" y="53"/>
                      <a:pt x="88" y="53"/>
                    </a:cubicBezTo>
                    <a:lnTo>
                      <a:pt x="87" y="59"/>
                    </a:lnTo>
                    <a:close/>
                    <a:moveTo>
                      <a:pt x="100" y="56"/>
                    </a:moveTo>
                    <a:cubicBezTo>
                      <a:pt x="95" y="55"/>
                      <a:pt x="95" y="55"/>
                      <a:pt x="95" y="55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5" y="53"/>
                      <a:pt x="95" y="52"/>
                      <a:pt x="95" y="52"/>
                    </a:cubicBezTo>
                    <a:cubicBezTo>
                      <a:pt x="95" y="52"/>
                      <a:pt x="96" y="53"/>
                      <a:pt x="97" y="53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100" y="48"/>
                      <a:pt x="101" y="50"/>
                      <a:pt x="101" y="52"/>
                    </a:cubicBezTo>
                    <a:cubicBezTo>
                      <a:pt x="101" y="52"/>
                      <a:pt x="101" y="53"/>
                      <a:pt x="101" y="53"/>
                    </a:cubicBezTo>
                    <a:cubicBezTo>
                      <a:pt x="101" y="53"/>
                      <a:pt x="101" y="54"/>
                      <a:pt x="101" y="55"/>
                    </a:cubicBezTo>
                    <a:lnTo>
                      <a:pt x="100" y="56"/>
                    </a:lnTo>
                    <a:close/>
                    <a:moveTo>
                      <a:pt x="70" y="49"/>
                    </a:moveTo>
                    <a:cubicBezTo>
                      <a:pt x="69" y="49"/>
                      <a:pt x="69" y="48"/>
                      <a:pt x="69" y="47"/>
                    </a:cubicBezTo>
                    <a:cubicBezTo>
                      <a:pt x="69" y="47"/>
                      <a:pt x="69" y="46"/>
                      <a:pt x="69" y="45"/>
                    </a:cubicBezTo>
                    <a:cubicBezTo>
                      <a:pt x="70" y="45"/>
                      <a:pt x="70" y="45"/>
                      <a:pt x="70" y="44"/>
                    </a:cubicBezTo>
                    <a:cubicBezTo>
                      <a:pt x="70" y="44"/>
                      <a:pt x="70" y="44"/>
                      <a:pt x="70" y="43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5" y="44"/>
                      <a:pt x="75" y="45"/>
                    </a:cubicBezTo>
                    <a:cubicBezTo>
                      <a:pt x="75" y="45"/>
                      <a:pt x="75" y="46"/>
                      <a:pt x="75" y="46"/>
                    </a:cubicBezTo>
                    <a:cubicBezTo>
                      <a:pt x="75" y="46"/>
                      <a:pt x="75" y="47"/>
                      <a:pt x="75" y="47"/>
                    </a:cubicBezTo>
                    <a:cubicBezTo>
                      <a:pt x="75" y="47"/>
                      <a:pt x="75" y="48"/>
                      <a:pt x="75" y="48"/>
                    </a:cubicBezTo>
                    <a:lnTo>
                      <a:pt x="70" y="49"/>
                    </a:lnTo>
                    <a:close/>
                    <a:moveTo>
                      <a:pt x="6" y="33"/>
                    </a:moveTo>
                    <a:cubicBezTo>
                      <a:pt x="2" y="33"/>
                      <a:pt x="0" y="32"/>
                      <a:pt x="0" y="32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3" y="27"/>
                      <a:pt x="6" y="27"/>
                    </a:cubicBezTo>
                    <a:lnTo>
                      <a:pt x="6" y="33"/>
                    </a:lnTo>
                    <a:close/>
                    <a:moveTo>
                      <a:pt x="72" y="33"/>
                    </a:moveTo>
                    <a:cubicBezTo>
                      <a:pt x="67" y="31"/>
                      <a:pt x="67" y="31"/>
                      <a:pt x="67" y="31"/>
                    </a:cubicBezTo>
                    <a:cubicBezTo>
                      <a:pt x="67" y="31"/>
                      <a:pt x="67" y="30"/>
                      <a:pt x="67" y="30"/>
                    </a:cubicBezTo>
                    <a:cubicBezTo>
                      <a:pt x="67" y="28"/>
                      <a:pt x="68" y="27"/>
                      <a:pt x="68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3" y="29"/>
                      <a:pt x="73" y="30"/>
                      <a:pt x="73" y="31"/>
                    </a:cubicBezTo>
                    <a:cubicBezTo>
                      <a:pt x="72" y="32"/>
                      <a:pt x="72" y="32"/>
                      <a:pt x="72" y="33"/>
                    </a:cubicBezTo>
                    <a:close/>
                    <a:moveTo>
                      <a:pt x="18" y="28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3"/>
                      <a:pt x="16" y="21"/>
                      <a:pt x="18" y="19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5"/>
                      <a:pt x="19" y="26"/>
                      <a:pt x="18" y="28"/>
                    </a:cubicBezTo>
                    <a:close/>
                    <a:moveTo>
                      <a:pt x="31" y="24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4" y="18"/>
                      <a:pt x="35" y="18"/>
                      <a:pt x="35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7" y="24"/>
                      <a:pt x="34" y="24"/>
                      <a:pt x="31" y="24"/>
                    </a:cubicBezTo>
                    <a:close/>
                    <a:moveTo>
                      <a:pt x="65" y="19"/>
                    </a:moveTo>
                    <a:cubicBezTo>
                      <a:pt x="65" y="18"/>
                      <a:pt x="64" y="18"/>
                      <a:pt x="63" y="18"/>
                    </a:cubicBezTo>
                    <a:cubicBezTo>
                      <a:pt x="62" y="18"/>
                      <a:pt x="60" y="17"/>
                      <a:pt x="60" y="16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5" y="12"/>
                      <a:pt x="67" y="13"/>
                      <a:pt x="68" y="14"/>
                    </a:cubicBezTo>
                    <a:lnTo>
                      <a:pt x="65" y="19"/>
                    </a:lnTo>
                    <a:close/>
                    <a:moveTo>
                      <a:pt x="40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6" y="8"/>
                      <a:pt x="37" y="6"/>
                      <a:pt x="38" y="4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1" y="9"/>
                      <a:pt x="41" y="11"/>
                      <a:pt x="40" y="12"/>
                    </a:cubicBezTo>
                    <a:close/>
                    <a:moveTo>
                      <a:pt x="53" y="8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1" y="2"/>
                      <a:pt x="51" y="2"/>
                    </a:cubicBezTo>
                    <a:cubicBezTo>
                      <a:pt x="53" y="0"/>
                      <a:pt x="56" y="0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4" y="7"/>
                    </a:cubicBezTo>
                    <a:cubicBezTo>
                      <a:pt x="54" y="8"/>
                      <a:pt x="53" y="8"/>
                      <a:pt x="53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iSļíḑe"/>
              <p:cNvSpPr/>
              <p:nvPr/>
            </p:nvSpPr>
            <p:spPr bwMode="auto">
              <a:xfrm>
                <a:off x="6719888" y="5453063"/>
                <a:ext cx="766763" cy="762000"/>
              </a:xfrm>
              <a:custGeom>
                <a:avLst/>
                <a:gdLst>
                  <a:gd name="T0" fmla="*/ 6 w 357"/>
                  <a:gd name="T1" fmla="*/ 354 h 356"/>
                  <a:gd name="T2" fmla="*/ 15 w 357"/>
                  <a:gd name="T3" fmla="*/ 346 h 356"/>
                  <a:gd name="T4" fmla="*/ 30 w 357"/>
                  <a:gd name="T5" fmla="*/ 344 h 356"/>
                  <a:gd name="T6" fmla="*/ 35 w 357"/>
                  <a:gd name="T7" fmla="*/ 339 h 356"/>
                  <a:gd name="T8" fmla="*/ 48 w 357"/>
                  <a:gd name="T9" fmla="*/ 331 h 356"/>
                  <a:gd name="T10" fmla="*/ 63 w 357"/>
                  <a:gd name="T11" fmla="*/ 322 h 356"/>
                  <a:gd name="T12" fmla="*/ 69 w 357"/>
                  <a:gd name="T13" fmla="*/ 323 h 356"/>
                  <a:gd name="T14" fmla="*/ 75 w 357"/>
                  <a:gd name="T15" fmla="*/ 320 h 356"/>
                  <a:gd name="T16" fmla="*/ 73 w 357"/>
                  <a:gd name="T17" fmla="*/ 301 h 356"/>
                  <a:gd name="T18" fmla="*/ 81 w 357"/>
                  <a:gd name="T19" fmla="*/ 300 h 356"/>
                  <a:gd name="T20" fmla="*/ 97 w 357"/>
                  <a:gd name="T21" fmla="*/ 299 h 356"/>
                  <a:gd name="T22" fmla="*/ 98 w 357"/>
                  <a:gd name="T23" fmla="*/ 298 h 356"/>
                  <a:gd name="T24" fmla="*/ 101 w 357"/>
                  <a:gd name="T25" fmla="*/ 279 h 356"/>
                  <a:gd name="T26" fmla="*/ 99 w 357"/>
                  <a:gd name="T27" fmla="*/ 271 h 356"/>
                  <a:gd name="T28" fmla="*/ 104 w 357"/>
                  <a:gd name="T29" fmla="*/ 274 h 356"/>
                  <a:gd name="T30" fmla="*/ 120 w 357"/>
                  <a:gd name="T31" fmla="*/ 262 h 356"/>
                  <a:gd name="T32" fmla="*/ 126 w 357"/>
                  <a:gd name="T33" fmla="*/ 255 h 356"/>
                  <a:gd name="T34" fmla="*/ 132 w 357"/>
                  <a:gd name="T35" fmla="*/ 255 h 356"/>
                  <a:gd name="T36" fmla="*/ 143 w 357"/>
                  <a:gd name="T37" fmla="*/ 241 h 356"/>
                  <a:gd name="T38" fmla="*/ 149 w 357"/>
                  <a:gd name="T39" fmla="*/ 232 h 356"/>
                  <a:gd name="T40" fmla="*/ 155 w 357"/>
                  <a:gd name="T41" fmla="*/ 235 h 356"/>
                  <a:gd name="T42" fmla="*/ 150 w 357"/>
                  <a:gd name="T43" fmla="*/ 217 h 356"/>
                  <a:gd name="T44" fmla="*/ 154 w 357"/>
                  <a:gd name="T45" fmla="*/ 193 h 356"/>
                  <a:gd name="T46" fmla="*/ 157 w 357"/>
                  <a:gd name="T47" fmla="*/ 180 h 356"/>
                  <a:gd name="T48" fmla="*/ 166 w 357"/>
                  <a:gd name="T49" fmla="*/ 173 h 356"/>
                  <a:gd name="T50" fmla="*/ 177 w 357"/>
                  <a:gd name="T51" fmla="*/ 159 h 356"/>
                  <a:gd name="T52" fmla="*/ 190 w 357"/>
                  <a:gd name="T53" fmla="*/ 153 h 356"/>
                  <a:gd name="T54" fmla="*/ 192 w 357"/>
                  <a:gd name="T55" fmla="*/ 150 h 356"/>
                  <a:gd name="T56" fmla="*/ 197 w 357"/>
                  <a:gd name="T57" fmla="*/ 130 h 356"/>
                  <a:gd name="T58" fmla="*/ 190 w 357"/>
                  <a:gd name="T59" fmla="*/ 118 h 356"/>
                  <a:gd name="T60" fmla="*/ 195 w 357"/>
                  <a:gd name="T61" fmla="*/ 122 h 356"/>
                  <a:gd name="T62" fmla="*/ 208 w 357"/>
                  <a:gd name="T63" fmla="*/ 102 h 356"/>
                  <a:gd name="T64" fmla="*/ 195 w 357"/>
                  <a:gd name="T65" fmla="*/ 91 h 356"/>
                  <a:gd name="T66" fmla="*/ 204 w 357"/>
                  <a:gd name="T67" fmla="*/ 89 h 356"/>
                  <a:gd name="T68" fmla="*/ 204 w 357"/>
                  <a:gd name="T69" fmla="*/ 75 h 356"/>
                  <a:gd name="T70" fmla="*/ 215 w 357"/>
                  <a:gd name="T71" fmla="*/ 60 h 356"/>
                  <a:gd name="T72" fmla="*/ 286 w 357"/>
                  <a:gd name="T73" fmla="*/ 54 h 356"/>
                  <a:gd name="T74" fmla="*/ 269 w 357"/>
                  <a:gd name="T75" fmla="*/ 54 h 356"/>
                  <a:gd name="T76" fmla="*/ 216 w 357"/>
                  <a:gd name="T77" fmla="*/ 43 h 356"/>
                  <a:gd name="T78" fmla="*/ 284 w 357"/>
                  <a:gd name="T79" fmla="*/ 37 h 356"/>
                  <a:gd name="T80" fmla="*/ 253 w 357"/>
                  <a:gd name="T81" fmla="*/ 42 h 356"/>
                  <a:gd name="T82" fmla="*/ 256 w 357"/>
                  <a:gd name="T83" fmla="*/ 43 h 356"/>
                  <a:gd name="T84" fmla="*/ 237 w 357"/>
                  <a:gd name="T85" fmla="*/ 38 h 356"/>
                  <a:gd name="T86" fmla="*/ 219 w 357"/>
                  <a:gd name="T87" fmla="*/ 31 h 356"/>
                  <a:gd name="T88" fmla="*/ 274 w 357"/>
                  <a:gd name="T89" fmla="*/ 26 h 356"/>
                  <a:gd name="T90" fmla="*/ 277 w 357"/>
                  <a:gd name="T91" fmla="*/ 31 h 356"/>
                  <a:gd name="T92" fmla="*/ 271 w 357"/>
                  <a:gd name="T93" fmla="*/ 22 h 356"/>
                  <a:gd name="T94" fmla="*/ 275 w 357"/>
                  <a:gd name="T95" fmla="*/ 23 h 356"/>
                  <a:gd name="T96" fmla="*/ 324 w 357"/>
                  <a:gd name="T97" fmla="*/ 12 h 356"/>
                  <a:gd name="T98" fmla="*/ 342 w 357"/>
                  <a:gd name="T99" fmla="*/ 20 h 356"/>
                  <a:gd name="T100" fmla="*/ 347 w 357"/>
                  <a:gd name="T101" fmla="*/ 19 h 356"/>
                  <a:gd name="T102" fmla="*/ 291 w 357"/>
                  <a:gd name="T103" fmla="*/ 14 h 356"/>
                  <a:gd name="T104" fmla="*/ 314 w 357"/>
                  <a:gd name="T105" fmla="*/ 11 h 356"/>
                  <a:gd name="T106" fmla="*/ 357 w 357"/>
                  <a:gd name="T107" fmla="*/ 3 h 356"/>
                  <a:gd name="T108" fmla="*/ 294 w 357"/>
                  <a:gd name="T10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7" h="356">
                    <a:moveTo>
                      <a:pt x="0" y="356"/>
                    </a:moveTo>
                    <a:cubicBezTo>
                      <a:pt x="0" y="355"/>
                      <a:pt x="0" y="355"/>
                      <a:pt x="0" y="354"/>
                    </a:cubicBezTo>
                    <a:cubicBezTo>
                      <a:pt x="0" y="351"/>
                      <a:pt x="0" y="350"/>
                      <a:pt x="1" y="349"/>
                    </a:cubicBezTo>
                    <a:cubicBezTo>
                      <a:pt x="6" y="351"/>
                      <a:pt x="6" y="351"/>
                      <a:pt x="6" y="351"/>
                    </a:cubicBezTo>
                    <a:cubicBezTo>
                      <a:pt x="6" y="351"/>
                      <a:pt x="6" y="352"/>
                      <a:pt x="6" y="354"/>
                    </a:cubicBezTo>
                    <a:cubicBezTo>
                      <a:pt x="6" y="355"/>
                      <a:pt x="6" y="355"/>
                      <a:pt x="6" y="356"/>
                    </a:cubicBezTo>
                    <a:lnTo>
                      <a:pt x="0" y="356"/>
                    </a:lnTo>
                    <a:close/>
                    <a:moveTo>
                      <a:pt x="16" y="353"/>
                    </a:moveTo>
                    <a:cubicBezTo>
                      <a:pt x="13" y="348"/>
                      <a:pt x="13" y="348"/>
                      <a:pt x="13" y="348"/>
                    </a:cubicBezTo>
                    <a:cubicBezTo>
                      <a:pt x="14" y="347"/>
                      <a:pt x="15" y="347"/>
                      <a:pt x="15" y="346"/>
                    </a:cubicBezTo>
                    <a:cubicBezTo>
                      <a:pt x="16" y="345"/>
                      <a:pt x="16" y="345"/>
                      <a:pt x="17" y="344"/>
                    </a:cubicBezTo>
                    <a:cubicBezTo>
                      <a:pt x="21" y="348"/>
                      <a:pt x="21" y="348"/>
                      <a:pt x="21" y="348"/>
                    </a:cubicBezTo>
                    <a:cubicBezTo>
                      <a:pt x="21" y="349"/>
                      <a:pt x="20" y="349"/>
                      <a:pt x="20" y="349"/>
                    </a:cubicBezTo>
                    <a:cubicBezTo>
                      <a:pt x="19" y="351"/>
                      <a:pt x="18" y="352"/>
                      <a:pt x="16" y="353"/>
                    </a:cubicBezTo>
                    <a:close/>
                    <a:moveTo>
                      <a:pt x="30" y="344"/>
                    </a:moveTo>
                    <a:cubicBezTo>
                      <a:pt x="28" y="338"/>
                      <a:pt x="28" y="338"/>
                      <a:pt x="28" y="338"/>
                    </a:cubicBezTo>
                    <a:cubicBezTo>
                      <a:pt x="29" y="338"/>
                      <a:pt x="29" y="338"/>
                      <a:pt x="29" y="338"/>
                    </a:cubicBezTo>
                    <a:cubicBezTo>
                      <a:pt x="29" y="337"/>
                      <a:pt x="29" y="336"/>
                      <a:pt x="30" y="335"/>
                    </a:cubicBezTo>
                    <a:cubicBezTo>
                      <a:pt x="35" y="338"/>
                      <a:pt x="35" y="338"/>
                      <a:pt x="35" y="338"/>
                    </a:cubicBezTo>
                    <a:cubicBezTo>
                      <a:pt x="35" y="338"/>
                      <a:pt x="35" y="339"/>
                      <a:pt x="35" y="339"/>
                    </a:cubicBezTo>
                    <a:cubicBezTo>
                      <a:pt x="34" y="341"/>
                      <a:pt x="33" y="343"/>
                      <a:pt x="30" y="344"/>
                    </a:cubicBezTo>
                    <a:close/>
                    <a:moveTo>
                      <a:pt x="42" y="333"/>
                    </a:moveTo>
                    <a:cubicBezTo>
                      <a:pt x="41" y="327"/>
                      <a:pt x="41" y="327"/>
                      <a:pt x="41" y="327"/>
                    </a:cubicBezTo>
                    <a:cubicBezTo>
                      <a:pt x="43" y="327"/>
                      <a:pt x="44" y="326"/>
                      <a:pt x="46" y="326"/>
                    </a:cubicBezTo>
                    <a:cubicBezTo>
                      <a:pt x="48" y="331"/>
                      <a:pt x="48" y="331"/>
                      <a:pt x="48" y="331"/>
                    </a:cubicBezTo>
                    <a:cubicBezTo>
                      <a:pt x="46" y="332"/>
                      <a:pt x="44" y="332"/>
                      <a:pt x="42" y="333"/>
                    </a:cubicBezTo>
                    <a:close/>
                    <a:moveTo>
                      <a:pt x="58" y="328"/>
                    </a:moveTo>
                    <a:cubicBezTo>
                      <a:pt x="58" y="322"/>
                      <a:pt x="58" y="322"/>
                      <a:pt x="58" y="322"/>
                    </a:cubicBezTo>
                    <a:cubicBezTo>
                      <a:pt x="59" y="322"/>
                      <a:pt x="61" y="322"/>
                      <a:pt x="62" y="322"/>
                    </a:cubicBezTo>
                    <a:cubicBezTo>
                      <a:pt x="63" y="322"/>
                      <a:pt x="63" y="322"/>
                      <a:pt x="63" y="322"/>
                    </a:cubicBezTo>
                    <a:cubicBezTo>
                      <a:pt x="64" y="328"/>
                      <a:pt x="64" y="328"/>
                      <a:pt x="64" y="328"/>
                    </a:cubicBezTo>
                    <a:cubicBezTo>
                      <a:pt x="63" y="328"/>
                      <a:pt x="63" y="328"/>
                      <a:pt x="63" y="328"/>
                    </a:cubicBezTo>
                    <a:cubicBezTo>
                      <a:pt x="61" y="328"/>
                      <a:pt x="60" y="328"/>
                      <a:pt x="58" y="328"/>
                    </a:cubicBezTo>
                    <a:close/>
                    <a:moveTo>
                      <a:pt x="70" y="324"/>
                    </a:moveTo>
                    <a:cubicBezTo>
                      <a:pt x="69" y="323"/>
                      <a:pt x="69" y="323"/>
                      <a:pt x="69" y="323"/>
                    </a:cubicBezTo>
                    <a:cubicBezTo>
                      <a:pt x="68" y="321"/>
                      <a:pt x="67" y="320"/>
                      <a:pt x="66" y="319"/>
                    </a:cubicBezTo>
                    <a:cubicBezTo>
                      <a:pt x="72" y="316"/>
                      <a:pt x="72" y="316"/>
                      <a:pt x="72" y="316"/>
                    </a:cubicBezTo>
                    <a:cubicBezTo>
                      <a:pt x="72" y="317"/>
                      <a:pt x="73" y="318"/>
                      <a:pt x="73" y="319"/>
                    </a:cubicBezTo>
                    <a:cubicBezTo>
                      <a:pt x="74" y="320"/>
                      <a:pt x="74" y="320"/>
                      <a:pt x="74" y="320"/>
                    </a:cubicBezTo>
                    <a:cubicBezTo>
                      <a:pt x="74" y="320"/>
                      <a:pt x="75" y="320"/>
                      <a:pt x="75" y="320"/>
                    </a:cubicBezTo>
                    <a:lnTo>
                      <a:pt x="70" y="324"/>
                    </a:lnTo>
                    <a:close/>
                    <a:moveTo>
                      <a:pt x="71" y="306"/>
                    </a:moveTo>
                    <a:cubicBezTo>
                      <a:pt x="66" y="305"/>
                      <a:pt x="66" y="305"/>
                      <a:pt x="66" y="305"/>
                    </a:cubicBezTo>
                    <a:cubicBezTo>
                      <a:pt x="66" y="304"/>
                      <a:pt x="66" y="301"/>
                      <a:pt x="67" y="299"/>
                    </a:cubicBezTo>
                    <a:cubicBezTo>
                      <a:pt x="73" y="301"/>
                      <a:pt x="73" y="301"/>
                      <a:pt x="73" y="301"/>
                    </a:cubicBezTo>
                    <a:cubicBezTo>
                      <a:pt x="72" y="302"/>
                      <a:pt x="72" y="304"/>
                      <a:pt x="71" y="306"/>
                    </a:cubicBezTo>
                    <a:close/>
                    <a:moveTo>
                      <a:pt x="81" y="306"/>
                    </a:moveTo>
                    <a:cubicBezTo>
                      <a:pt x="80" y="306"/>
                      <a:pt x="79" y="305"/>
                      <a:pt x="78" y="305"/>
                    </a:cubicBezTo>
                    <a:cubicBezTo>
                      <a:pt x="81" y="300"/>
                      <a:pt x="81" y="300"/>
                      <a:pt x="81" y="300"/>
                    </a:cubicBezTo>
                    <a:cubicBezTo>
                      <a:pt x="81" y="300"/>
                      <a:pt x="81" y="300"/>
                      <a:pt x="81" y="300"/>
                    </a:cubicBezTo>
                    <a:cubicBezTo>
                      <a:pt x="82" y="299"/>
                      <a:pt x="83" y="299"/>
                      <a:pt x="84" y="298"/>
                    </a:cubicBezTo>
                    <a:cubicBezTo>
                      <a:pt x="86" y="304"/>
                      <a:pt x="86" y="304"/>
                      <a:pt x="86" y="304"/>
                    </a:cubicBezTo>
                    <a:cubicBezTo>
                      <a:pt x="86" y="304"/>
                      <a:pt x="85" y="304"/>
                      <a:pt x="84" y="305"/>
                    </a:cubicBezTo>
                    <a:cubicBezTo>
                      <a:pt x="83" y="305"/>
                      <a:pt x="82" y="306"/>
                      <a:pt x="81" y="306"/>
                    </a:cubicBezTo>
                    <a:close/>
                    <a:moveTo>
                      <a:pt x="97" y="299"/>
                    </a:moveTo>
                    <a:cubicBezTo>
                      <a:pt x="92" y="296"/>
                      <a:pt x="92" y="296"/>
                      <a:pt x="92" y="296"/>
                    </a:cubicBezTo>
                    <a:cubicBezTo>
                      <a:pt x="93" y="295"/>
                      <a:pt x="93" y="295"/>
                      <a:pt x="93" y="295"/>
                    </a:cubicBezTo>
                    <a:cubicBezTo>
                      <a:pt x="94" y="293"/>
                      <a:pt x="95" y="292"/>
                      <a:pt x="97" y="291"/>
                    </a:cubicBezTo>
                    <a:cubicBezTo>
                      <a:pt x="100" y="295"/>
                      <a:pt x="100" y="295"/>
                      <a:pt x="100" y="295"/>
                    </a:cubicBezTo>
                    <a:cubicBezTo>
                      <a:pt x="99" y="296"/>
                      <a:pt x="99" y="297"/>
                      <a:pt x="98" y="298"/>
                    </a:cubicBezTo>
                    <a:lnTo>
                      <a:pt x="97" y="299"/>
                    </a:lnTo>
                    <a:close/>
                    <a:moveTo>
                      <a:pt x="100" y="287"/>
                    </a:moveTo>
                    <a:cubicBezTo>
                      <a:pt x="99" y="286"/>
                      <a:pt x="99" y="285"/>
                      <a:pt x="98" y="284"/>
                    </a:cubicBezTo>
                    <a:cubicBezTo>
                      <a:pt x="97" y="284"/>
                      <a:pt x="97" y="283"/>
                      <a:pt x="96" y="282"/>
                    </a:cubicBezTo>
                    <a:cubicBezTo>
                      <a:pt x="101" y="279"/>
                      <a:pt x="101" y="279"/>
                      <a:pt x="101" y="279"/>
                    </a:cubicBezTo>
                    <a:cubicBezTo>
                      <a:pt x="102" y="279"/>
                      <a:pt x="102" y="280"/>
                      <a:pt x="103" y="281"/>
                    </a:cubicBezTo>
                    <a:cubicBezTo>
                      <a:pt x="103" y="282"/>
                      <a:pt x="104" y="283"/>
                      <a:pt x="105" y="284"/>
                    </a:cubicBezTo>
                    <a:lnTo>
                      <a:pt x="100" y="287"/>
                    </a:lnTo>
                    <a:close/>
                    <a:moveTo>
                      <a:pt x="104" y="274"/>
                    </a:moveTo>
                    <a:cubicBezTo>
                      <a:pt x="99" y="271"/>
                      <a:pt x="99" y="271"/>
                      <a:pt x="99" y="271"/>
                    </a:cubicBezTo>
                    <a:cubicBezTo>
                      <a:pt x="99" y="270"/>
                      <a:pt x="99" y="270"/>
                      <a:pt x="100" y="269"/>
                    </a:cubicBezTo>
                    <a:cubicBezTo>
                      <a:pt x="101" y="266"/>
                      <a:pt x="101" y="266"/>
                      <a:pt x="101" y="266"/>
                    </a:cubicBezTo>
                    <a:cubicBezTo>
                      <a:pt x="107" y="268"/>
                      <a:pt x="107" y="268"/>
                      <a:pt x="107" y="268"/>
                    </a:cubicBezTo>
                    <a:cubicBezTo>
                      <a:pt x="105" y="272"/>
                      <a:pt x="105" y="272"/>
                      <a:pt x="105" y="272"/>
                    </a:cubicBezTo>
                    <a:cubicBezTo>
                      <a:pt x="105" y="273"/>
                      <a:pt x="104" y="273"/>
                      <a:pt x="104" y="274"/>
                    </a:cubicBezTo>
                    <a:close/>
                    <a:moveTo>
                      <a:pt x="115" y="266"/>
                    </a:moveTo>
                    <a:cubicBezTo>
                      <a:pt x="113" y="260"/>
                      <a:pt x="113" y="260"/>
                      <a:pt x="113" y="260"/>
                    </a:cubicBezTo>
                    <a:cubicBezTo>
                      <a:pt x="115" y="260"/>
                      <a:pt x="115" y="259"/>
                      <a:pt x="115" y="259"/>
                    </a:cubicBezTo>
                    <a:cubicBezTo>
                      <a:pt x="116" y="258"/>
                      <a:pt x="117" y="258"/>
                      <a:pt x="118" y="257"/>
                    </a:cubicBezTo>
                    <a:cubicBezTo>
                      <a:pt x="120" y="262"/>
                      <a:pt x="120" y="262"/>
                      <a:pt x="120" y="262"/>
                    </a:cubicBezTo>
                    <a:cubicBezTo>
                      <a:pt x="120" y="263"/>
                      <a:pt x="120" y="263"/>
                      <a:pt x="120" y="263"/>
                    </a:cubicBezTo>
                    <a:cubicBezTo>
                      <a:pt x="119" y="264"/>
                      <a:pt x="117" y="265"/>
                      <a:pt x="115" y="266"/>
                    </a:cubicBezTo>
                    <a:close/>
                    <a:moveTo>
                      <a:pt x="132" y="257"/>
                    </a:moveTo>
                    <a:cubicBezTo>
                      <a:pt x="126" y="256"/>
                      <a:pt x="126" y="256"/>
                      <a:pt x="126" y="256"/>
                    </a:cubicBezTo>
                    <a:cubicBezTo>
                      <a:pt x="126" y="256"/>
                      <a:pt x="126" y="255"/>
                      <a:pt x="126" y="255"/>
                    </a:cubicBezTo>
                    <a:cubicBezTo>
                      <a:pt x="126" y="253"/>
                      <a:pt x="126" y="253"/>
                      <a:pt x="126" y="253"/>
                    </a:cubicBezTo>
                    <a:cubicBezTo>
                      <a:pt x="126" y="252"/>
                      <a:pt x="126" y="251"/>
                      <a:pt x="127" y="249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2" y="252"/>
                      <a:pt x="132" y="252"/>
                      <a:pt x="132" y="253"/>
                    </a:cubicBezTo>
                    <a:cubicBezTo>
                      <a:pt x="132" y="255"/>
                      <a:pt x="132" y="255"/>
                      <a:pt x="132" y="255"/>
                    </a:cubicBezTo>
                    <a:cubicBezTo>
                      <a:pt x="132" y="256"/>
                      <a:pt x="132" y="256"/>
                      <a:pt x="132" y="257"/>
                    </a:cubicBezTo>
                    <a:close/>
                    <a:moveTo>
                      <a:pt x="142" y="249"/>
                    </a:moveTo>
                    <a:cubicBezTo>
                      <a:pt x="139" y="244"/>
                      <a:pt x="139" y="244"/>
                      <a:pt x="139" y="244"/>
                    </a:cubicBezTo>
                    <a:cubicBezTo>
                      <a:pt x="140" y="243"/>
                      <a:pt x="140" y="243"/>
                      <a:pt x="142" y="242"/>
                    </a:cubicBezTo>
                    <a:cubicBezTo>
                      <a:pt x="143" y="241"/>
                      <a:pt x="143" y="241"/>
                      <a:pt x="143" y="241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46" y="246"/>
                      <a:pt x="146" y="246"/>
                      <a:pt x="146" y="246"/>
                    </a:cubicBezTo>
                    <a:cubicBezTo>
                      <a:pt x="144" y="247"/>
                      <a:pt x="143" y="248"/>
                      <a:pt x="142" y="249"/>
                    </a:cubicBezTo>
                    <a:close/>
                    <a:moveTo>
                      <a:pt x="155" y="235"/>
                    </a:moveTo>
                    <a:cubicBezTo>
                      <a:pt x="149" y="232"/>
                      <a:pt x="149" y="232"/>
                      <a:pt x="149" y="232"/>
                    </a:cubicBezTo>
                    <a:cubicBezTo>
                      <a:pt x="150" y="232"/>
                      <a:pt x="150" y="231"/>
                      <a:pt x="150" y="230"/>
                    </a:cubicBezTo>
                    <a:cubicBezTo>
                      <a:pt x="150" y="229"/>
                      <a:pt x="151" y="228"/>
                      <a:pt x="151" y="228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9"/>
                      <a:pt x="156" y="230"/>
                      <a:pt x="156" y="231"/>
                    </a:cubicBezTo>
                    <a:cubicBezTo>
                      <a:pt x="156" y="232"/>
                      <a:pt x="155" y="234"/>
                      <a:pt x="155" y="235"/>
                    </a:cubicBezTo>
                    <a:close/>
                    <a:moveTo>
                      <a:pt x="150" y="217"/>
                    </a:moveTo>
                    <a:cubicBezTo>
                      <a:pt x="150" y="215"/>
                      <a:pt x="150" y="213"/>
                      <a:pt x="150" y="211"/>
                    </a:cubicBezTo>
                    <a:cubicBezTo>
                      <a:pt x="156" y="210"/>
                      <a:pt x="156" y="210"/>
                      <a:pt x="156" y="210"/>
                    </a:cubicBezTo>
                    <a:cubicBezTo>
                      <a:pt x="156" y="212"/>
                      <a:pt x="156" y="214"/>
                      <a:pt x="156" y="216"/>
                    </a:cubicBezTo>
                    <a:lnTo>
                      <a:pt x="150" y="217"/>
                    </a:lnTo>
                    <a:close/>
                    <a:moveTo>
                      <a:pt x="149" y="199"/>
                    </a:moveTo>
                    <a:cubicBezTo>
                      <a:pt x="149" y="197"/>
                      <a:pt x="149" y="196"/>
                      <a:pt x="149" y="194"/>
                    </a:cubicBezTo>
                    <a:cubicBezTo>
                      <a:pt x="149" y="194"/>
                      <a:pt x="149" y="194"/>
                      <a:pt x="149" y="194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5" y="195"/>
                      <a:pt x="155" y="196"/>
                      <a:pt x="155" y="199"/>
                    </a:cubicBezTo>
                    <a:lnTo>
                      <a:pt x="149" y="199"/>
                    </a:lnTo>
                    <a:close/>
                    <a:moveTo>
                      <a:pt x="157" y="186"/>
                    </a:moveTo>
                    <a:cubicBezTo>
                      <a:pt x="155" y="181"/>
                      <a:pt x="155" y="181"/>
                      <a:pt x="155" y="181"/>
                    </a:cubicBezTo>
                    <a:cubicBezTo>
                      <a:pt x="156" y="181"/>
                      <a:pt x="156" y="181"/>
                      <a:pt x="157" y="180"/>
                    </a:cubicBezTo>
                    <a:cubicBezTo>
                      <a:pt x="158" y="180"/>
                      <a:pt x="158" y="180"/>
                      <a:pt x="158" y="180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3" y="185"/>
                      <a:pt x="160" y="185"/>
                      <a:pt x="158" y="186"/>
                    </a:cubicBezTo>
                    <a:cubicBezTo>
                      <a:pt x="158" y="186"/>
                      <a:pt x="158" y="186"/>
                      <a:pt x="157" y="186"/>
                    </a:cubicBezTo>
                    <a:close/>
                    <a:moveTo>
                      <a:pt x="166" y="173"/>
                    </a:moveTo>
                    <a:cubicBezTo>
                      <a:pt x="164" y="167"/>
                      <a:pt x="164" y="167"/>
                      <a:pt x="164" y="167"/>
                    </a:cubicBezTo>
                    <a:cubicBezTo>
                      <a:pt x="165" y="166"/>
                      <a:pt x="168" y="167"/>
                      <a:pt x="169" y="166"/>
                    </a:cubicBezTo>
                    <a:cubicBezTo>
                      <a:pt x="172" y="172"/>
                      <a:pt x="172" y="172"/>
                      <a:pt x="172" y="172"/>
                    </a:cubicBezTo>
                    <a:cubicBezTo>
                      <a:pt x="170" y="173"/>
                      <a:pt x="167" y="173"/>
                      <a:pt x="166" y="173"/>
                    </a:cubicBezTo>
                    <a:close/>
                    <a:moveTo>
                      <a:pt x="177" y="159"/>
                    </a:moveTo>
                    <a:cubicBezTo>
                      <a:pt x="171" y="158"/>
                      <a:pt x="171" y="158"/>
                      <a:pt x="171" y="158"/>
                    </a:cubicBezTo>
                    <a:cubicBezTo>
                      <a:pt x="172" y="155"/>
                      <a:pt x="173" y="152"/>
                      <a:pt x="175" y="151"/>
                    </a:cubicBezTo>
                    <a:cubicBezTo>
                      <a:pt x="178" y="156"/>
                      <a:pt x="178" y="156"/>
                      <a:pt x="178" y="156"/>
                    </a:cubicBezTo>
                    <a:cubicBezTo>
                      <a:pt x="178" y="156"/>
                      <a:pt x="177" y="157"/>
                      <a:pt x="177" y="159"/>
                    </a:cubicBezTo>
                    <a:close/>
                    <a:moveTo>
                      <a:pt x="190" y="153"/>
                    </a:moveTo>
                    <a:cubicBezTo>
                      <a:pt x="185" y="149"/>
                      <a:pt x="185" y="149"/>
                      <a:pt x="185" y="149"/>
                    </a:cubicBezTo>
                    <a:cubicBezTo>
                      <a:pt x="186" y="148"/>
                      <a:pt x="186" y="147"/>
                      <a:pt x="187" y="147"/>
                    </a:cubicBezTo>
                    <a:cubicBezTo>
                      <a:pt x="187" y="146"/>
                      <a:pt x="188" y="145"/>
                      <a:pt x="189" y="144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2" y="149"/>
                      <a:pt x="192" y="150"/>
                    </a:cubicBezTo>
                    <a:cubicBezTo>
                      <a:pt x="191" y="151"/>
                      <a:pt x="190" y="152"/>
                      <a:pt x="190" y="153"/>
                    </a:cubicBezTo>
                    <a:close/>
                    <a:moveTo>
                      <a:pt x="194" y="137"/>
                    </a:moveTo>
                    <a:cubicBezTo>
                      <a:pt x="193" y="136"/>
                      <a:pt x="193" y="135"/>
                      <a:pt x="193" y="133"/>
                    </a:cubicBezTo>
                    <a:cubicBezTo>
                      <a:pt x="192" y="133"/>
                      <a:pt x="192" y="132"/>
                      <a:pt x="192" y="132"/>
                    </a:cubicBezTo>
                    <a:cubicBezTo>
                      <a:pt x="197" y="130"/>
                      <a:pt x="197" y="130"/>
                      <a:pt x="197" y="130"/>
                    </a:cubicBezTo>
                    <a:cubicBezTo>
                      <a:pt x="198" y="130"/>
                      <a:pt x="198" y="131"/>
                      <a:pt x="198" y="131"/>
                    </a:cubicBezTo>
                    <a:cubicBezTo>
                      <a:pt x="199" y="133"/>
                      <a:pt x="199" y="135"/>
                      <a:pt x="199" y="136"/>
                    </a:cubicBezTo>
                    <a:lnTo>
                      <a:pt x="194" y="137"/>
                    </a:lnTo>
                    <a:close/>
                    <a:moveTo>
                      <a:pt x="195" y="122"/>
                    </a:move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1" y="117"/>
                      <a:pt x="192" y="116"/>
                      <a:pt x="194" y="115"/>
                    </a:cubicBezTo>
                    <a:cubicBezTo>
                      <a:pt x="195" y="114"/>
                      <a:pt x="195" y="114"/>
                      <a:pt x="195" y="114"/>
                    </a:cubicBezTo>
                    <a:cubicBezTo>
                      <a:pt x="199" y="118"/>
                      <a:pt x="199" y="118"/>
                      <a:pt x="199" y="118"/>
                    </a:cubicBezTo>
                    <a:cubicBezTo>
                      <a:pt x="198" y="119"/>
                      <a:pt x="198" y="119"/>
                      <a:pt x="198" y="119"/>
                    </a:cubicBezTo>
                    <a:cubicBezTo>
                      <a:pt x="197" y="120"/>
                      <a:pt x="195" y="121"/>
                      <a:pt x="195" y="122"/>
                    </a:cubicBezTo>
                    <a:close/>
                    <a:moveTo>
                      <a:pt x="208" y="109"/>
                    </a:moveTo>
                    <a:cubicBezTo>
                      <a:pt x="202" y="107"/>
                      <a:pt x="202" y="107"/>
                      <a:pt x="202" y="107"/>
                    </a:cubicBezTo>
                    <a:cubicBezTo>
                      <a:pt x="202" y="106"/>
                      <a:pt x="202" y="106"/>
                      <a:pt x="202" y="105"/>
                    </a:cubicBezTo>
                    <a:cubicBezTo>
                      <a:pt x="202" y="104"/>
                      <a:pt x="202" y="103"/>
                      <a:pt x="202" y="103"/>
                    </a:cubicBezTo>
                    <a:cubicBezTo>
                      <a:pt x="208" y="102"/>
                      <a:pt x="208" y="102"/>
                      <a:pt x="208" y="102"/>
                    </a:cubicBezTo>
                    <a:cubicBezTo>
                      <a:pt x="208" y="103"/>
                      <a:pt x="208" y="104"/>
                      <a:pt x="208" y="105"/>
                    </a:cubicBezTo>
                    <a:cubicBezTo>
                      <a:pt x="208" y="106"/>
                      <a:pt x="208" y="107"/>
                      <a:pt x="208" y="109"/>
                    </a:cubicBezTo>
                    <a:close/>
                    <a:moveTo>
                      <a:pt x="200" y="93"/>
                    </a:moveTo>
                    <a:cubicBezTo>
                      <a:pt x="200" y="93"/>
                      <a:pt x="200" y="93"/>
                      <a:pt x="199" y="93"/>
                    </a:cubicBezTo>
                    <a:cubicBezTo>
                      <a:pt x="197" y="93"/>
                      <a:pt x="196" y="92"/>
                      <a:pt x="195" y="91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7" y="89"/>
                      <a:pt x="197" y="89"/>
                      <a:pt x="197" y="89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200" y="87"/>
                    </a:cubicBezTo>
                    <a:cubicBezTo>
                      <a:pt x="202" y="88"/>
                      <a:pt x="203" y="88"/>
                      <a:pt x="204" y="89"/>
                    </a:cubicBezTo>
                    <a:lnTo>
                      <a:pt x="200" y="93"/>
                    </a:lnTo>
                    <a:close/>
                    <a:moveTo>
                      <a:pt x="201" y="79"/>
                    </a:moveTo>
                    <a:cubicBezTo>
                      <a:pt x="196" y="77"/>
                      <a:pt x="196" y="77"/>
                      <a:pt x="196" y="77"/>
                    </a:cubicBezTo>
                    <a:cubicBezTo>
                      <a:pt x="197" y="74"/>
                      <a:pt x="198" y="73"/>
                      <a:pt x="200" y="71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2" y="77"/>
                      <a:pt x="202" y="78"/>
                      <a:pt x="201" y="79"/>
                    </a:cubicBezTo>
                    <a:close/>
                    <a:moveTo>
                      <a:pt x="213" y="67"/>
                    </a:moveTo>
                    <a:cubicBezTo>
                      <a:pt x="208" y="64"/>
                      <a:pt x="208" y="64"/>
                      <a:pt x="208" y="64"/>
                    </a:cubicBezTo>
                    <a:cubicBezTo>
                      <a:pt x="209" y="63"/>
                      <a:pt x="209" y="61"/>
                      <a:pt x="209" y="59"/>
                    </a:cubicBezTo>
                    <a:cubicBezTo>
                      <a:pt x="215" y="60"/>
                      <a:pt x="215" y="60"/>
                      <a:pt x="215" y="60"/>
                    </a:cubicBezTo>
                    <a:cubicBezTo>
                      <a:pt x="215" y="63"/>
                      <a:pt x="214" y="65"/>
                      <a:pt x="213" y="67"/>
                    </a:cubicBezTo>
                    <a:close/>
                    <a:moveTo>
                      <a:pt x="280" y="61"/>
                    </a:moveTo>
                    <a:cubicBezTo>
                      <a:pt x="279" y="55"/>
                      <a:pt x="279" y="55"/>
                      <a:pt x="279" y="55"/>
                    </a:cubicBezTo>
                    <a:cubicBezTo>
                      <a:pt x="280" y="55"/>
                      <a:pt x="280" y="54"/>
                      <a:pt x="281" y="54"/>
                    </a:cubicBezTo>
                    <a:cubicBezTo>
                      <a:pt x="286" y="54"/>
                      <a:pt x="286" y="54"/>
                      <a:pt x="286" y="54"/>
                    </a:cubicBezTo>
                    <a:cubicBezTo>
                      <a:pt x="286" y="57"/>
                      <a:pt x="285" y="60"/>
                      <a:pt x="280" y="61"/>
                    </a:cubicBezTo>
                    <a:close/>
                    <a:moveTo>
                      <a:pt x="267" y="59"/>
                    </a:moveTo>
                    <a:cubicBezTo>
                      <a:pt x="265" y="59"/>
                      <a:pt x="263" y="57"/>
                      <a:pt x="261" y="54"/>
                    </a:cubicBezTo>
                    <a:cubicBezTo>
                      <a:pt x="266" y="51"/>
                      <a:pt x="266" y="51"/>
                      <a:pt x="266" y="51"/>
                    </a:cubicBezTo>
                    <a:cubicBezTo>
                      <a:pt x="267" y="53"/>
                      <a:pt x="268" y="53"/>
                      <a:pt x="269" y="54"/>
                    </a:cubicBezTo>
                    <a:lnTo>
                      <a:pt x="267" y="59"/>
                    </a:lnTo>
                    <a:close/>
                    <a:moveTo>
                      <a:pt x="216" y="48"/>
                    </a:moveTo>
                    <a:cubicBezTo>
                      <a:pt x="210" y="48"/>
                      <a:pt x="210" y="48"/>
                      <a:pt x="210" y="48"/>
                    </a:cubicBezTo>
                    <a:cubicBezTo>
                      <a:pt x="210" y="46"/>
                      <a:pt x="210" y="44"/>
                      <a:pt x="211" y="42"/>
                    </a:cubicBezTo>
                    <a:cubicBezTo>
                      <a:pt x="216" y="43"/>
                      <a:pt x="216" y="43"/>
                      <a:pt x="216" y="43"/>
                    </a:cubicBezTo>
                    <a:cubicBezTo>
                      <a:pt x="216" y="45"/>
                      <a:pt x="216" y="46"/>
                      <a:pt x="216" y="48"/>
                    </a:cubicBezTo>
                    <a:close/>
                    <a:moveTo>
                      <a:pt x="279" y="43"/>
                    </a:moveTo>
                    <a:cubicBezTo>
                      <a:pt x="279" y="41"/>
                      <a:pt x="278" y="39"/>
                      <a:pt x="278" y="37"/>
                    </a:cubicBezTo>
                    <a:cubicBezTo>
                      <a:pt x="284" y="37"/>
                      <a:pt x="284" y="37"/>
                      <a:pt x="284" y="37"/>
                    </a:cubicBezTo>
                    <a:cubicBezTo>
                      <a:pt x="284" y="37"/>
                      <a:pt x="284" y="37"/>
                      <a:pt x="284" y="37"/>
                    </a:cubicBezTo>
                    <a:cubicBezTo>
                      <a:pt x="284" y="38"/>
                      <a:pt x="284" y="40"/>
                      <a:pt x="285" y="42"/>
                    </a:cubicBezTo>
                    <a:lnTo>
                      <a:pt x="279" y="43"/>
                    </a:lnTo>
                    <a:close/>
                    <a:moveTo>
                      <a:pt x="256" y="43"/>
                    </a:moveTo>
                    <a:cubicBezTo>
                      <a:pt x="256" y="43"/>
                      <a:pt x="256" y="43"/>
                      <a:pt x="256" y="43"/>
                    </a:cubicBezTo>
                    <a:cubicBezTo>
                      <a:pt x="256" y="43"/>
                      <a:pt x="255" y="42"/>
                      <a:pt x="253" y="42"/>
                    </a:cubicBezTo>
                    <a:cubicBezTo>
                      <a:pt x="255" y="36"/>
                      <a:pt x="255" y="36"/>
                      <a:pt x="255" y="36"/>
                    </a:cubicBezTo>
                    <a:cubicBezTo>
                      <a:pt x="259" y="38"/>
                      <a:pt x="261" y="39"/>
                      <a:pt x="261" y="41"/>
                    </a:cubicBezTo>
                    <a:cubicBezTo>
                      <a:pt x="262" y="41"/>
                      <a:pt x="262" y="41"/>
                      <a:pt x="262" y="41"/>
                    </a:cubicBezTo>
                    <a:cubicBezTo>
                      <a:pt x="256" y="43"/>
                      <a:pt x="256" y="43"/>
                      <a:pt x="256" y="43"/>
                    </a:cubicBezTo>
                    <a:cubicBezTo>
                      <a:pt x="256" y="43"/>
                      <a:pt x="256" y="43"/>
                      <a:pt x="256" y="43"/>
                    </a:cubicBezTo>
                    <a:cubicBezTo>
                      <a:pt x="256" y="43"/>
                      <a:pt x="256" y="43"/>
                      <a:pt x="256" y="43"/>
                    </a:cubicBezTo>
                    <a:close/>
                    <a:moveTo>
                      <a:pt x="256" y="43"/>
                    </a:moveTo>
                    <a:cubicBezTo>
                      <a:pt x="256" y="43"/>
                      <a:pt x="256" y="43"/>
                      <a:pt x="256" y="43"/>
                    </a:cubicBezTo>
                    <a:close/>
                    <a:moveTo>
                      <a:pt x="242" y="39"/>
                    </a:moveTo>
                    <a:cubicBezTo>
                      <a:pt x="241" y="38"/>
                      <a:pt x="239" y="38"/>
                      <a:pt x="237" y="38"/>
                    </a:cubicBezTo>
                    <a:cubicBezTo>
                      <a:pt x="238" y="32"/>
                      <a:pt x="238" y="32"/>
                      <a:pt x="238" y="32"/>
                    </a:cubicBezTo>
                    <a:cubicBezTo>
                      <a:pt x="240" y="32"/>
                      <a:pt x="242" y="32"/>
                      <a:pt x="244" y="33"/>
                    </a:cubicBezTo>
                    <a:lnTo>
                      <a:pt x="242" y="39"/>
                    </a:lnTo>
                    <a:close/>
                    <a:moveTo>
                      <a:pt x="220" y="37"/>
                    </a:moveTo>
                    <a:cubicBezTo>
                      <a:pt x="219" y="31"/>
                      <a:pt x="219" y="31"/>
                      <a:pt x="219" y="31"/>
                    </a:cubicBezTo>
                    <a:cubicBezTo>
                      <a:pt x="221" y="31"/>
                      <a:pt x="223" y="31"/>
                      <a:pt x="226" y="31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3" y="36"/>
                      <a:pt x="222" y="36"/>
                      <a:pt x="220" y="37"/>
                    </a:cubicBezTo>
                    <a:close/>
                    <a:moveTo>
                      <a:pt x="274" y="32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6"/>
                      <a:pt x="276" y="26"/>
                      <a:pt x="277" y="26"/>
                    </a:cubicBezTo>
                    <a:cubicBezTo>
                      <a:pt x="278" y="26"/>
                      <a:pt x="279" y="26"/>
                      <a:pt x="280" y="26"/>
                    </a:cubicBezTo>
                    <a:cubicBezTo>
                      <a:pt x="280" y="31"/>
                      <a:pt x="280" y="31"/>
                      <a:pt x="280" y="31"/>
                    </a:cubicBezTo>
                    <a:cubicBezTo>
                      <a:pt x="279" y="31"/>
                      <a:pt x="278" y="31"/>
                      <a:pt x="277" y="31"/>
                    </a:cubicBezTo>
                    <a:cubicBezTo>
                      <a:pt x="276" y="32"/>
                      <a:pt x="275" y="32"/>
                      <a:pt x="274" y="32"/>
                    </a:cubicBezTo>
                    <a:close/>
                    <a:moveTo>
                      <a:pt x="273" y="24"/>
                    </a:moveTo>
                    <a:cubicBezTo>
                      <a:pt x="272" y="24"/>
                      <a:pt x="272" y="23"/>
                      <a:pt x="271" y="23"/>
                    </a:cubicBezTo>
                    <a:cubicBezTo>
                      <a:pt x="271" y="23"/>
                      <a:pt x="270" y="23"/>
                      <a:pt x="270" y="23"/>
                    </a:cubicBezTo>
                    <a:cubicBezTo>
                      <a:pt x="270" y="23"/>
                      <a:pt x="271" y="23"/>
                      <a:pt x="271" y="22"/>
                    </a:cubicBezTo>
                    <a:cubicBezTo>
                      <a:pt x="266" y="19"/>
                      <a:pt x="266" y="19"/>
                      <a:pt x="266" y="19"/>
                    </a:cubicBezTo>
                    <a:cubicBezTo>
                      <a:pt x="267" y="18"/>
                      <a:pt x="268" y="17"/>
                      <a:pt x="270" y="17"/>
                    </a:cubicBezTo>
                    <a:cubicBezTo>
                      <a:pt x="271" y="17"/>
                      <a:pt x="272" y="17"/>
                      <a:pt x="273" y="18"/>
                    </a:cubicBezTo>
                    <a:cubicBezTo>
                      <a:pt x="273" y="18"/>
                      <a:pt x="273" y="18"/>
                      <a:pt x="273" y="18"/>
                    </a:cubicBezTo>
                    <a:cubicBezTo>
                      <a:pt x="275" y="23"/>
                      <a:pt x="275" y="23"/>
                      <a:pt x="275" y="23"/>
                    </a:cubicBezTo>
                    <a:cubicBezTo>
                      <a:pt x="274" y="24"/>
                      <a:pt x="274" y="24"/>
                      <a:pt x="273" y="24"/>
                    </a:cubicBezTo>
                    <a:close/>
                    <a:moveTo>
                      <a:pt x="328" y="20"/>
                    </a:moveTo>
                    <a:cubicBezTo>
                      <a:pt x="327" y="20"/>
                      <a:pt x="326" y="19"/>
                      <a:pt x="325" y="19"/>
                    </a:cubicBezTo>
                    <a:cubicBezTo>
                      <a:pt x="324" y="18"/>
                      <a:pt x="324" y="18"/>
                      <a:pt x="324" y="18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6" y="12"/>
                      <a:pt x="327" y="13"/>
                      <a:pt x="329" y="14"/>
                    </a:cubicBezTo>
                    <a:cubicBezTo>
                      <a:pt x="329" y="14"/>
                      <a:pt x="330" y="15"/>
                      <a:pt x="330" y="15"/>
                    </a:cubicBezTo>
                    <a:lnTo>
                      <a:pt x="328" y="20"/>
                    </a:lnTo>
                    <a:close/>
                    <a:moveTo>
                      <a:pt x="342" y="20"/>
                    </a:moveTo>
                    <a:cubicBezTo>
                      <a:pt x="342" y="20"/>
                      <a:pt x="342" y="20"/>
                      <a:pt x="342" y="20"/>
                    </a:cubicBezTo>
                    <a:cubicBezTo>
                      <a:pt x="341" y="20"/>
                      <a:pt x="339" y="20"/>
                      <a:pt x="338" y="18"/>
                    </a:cubicBezTo>
                    <a:cubicBezTo>
                      <a:pt x="342" y="14"/>
                      <a:pt x="342" y="14"/>
                      <a:pt x="342" y="14"/>
                    </a:cubicBezTo>
                    <a:cubicBezTo>
                      <a:pt x="342" y="14"/>
                      <a:pt x="342" y="14"/>
                      <a:pt x="342" y="14"/>
                    </a:cubicBezTo>
                    <a:cubicBezTo>
                      <a:pt x="343" y="14"/>
                      <a:pt x="343" y="14"/>
                      <a:pt x="344" y="14"/>
                    </a:cubicBezTo>
                    <a:cubicBezTo>
                      <a:pt x="347" y="19"/>
                      <a:pt x="347" y="19"/>
                      <a:pt x="347" y="19"/>
                    </a:cubicBezTo>
                    <a:cubicBezTo>
                      <a:pt x="345" y="20"/>
                      <a:pt x="344" y="20"/>
                      <a:pt x="342" y="20"/>
                    </a:cubicBezTo>
                    <a:close/>
                    <a:moveTo>
                      <a:pt x="284" y="18"/>
                    </a:moveTo>
                    <a:cubicBezTo>
                      <a:pt x="283" y="12"/>
                      <a:pt x="283" y="12"/>
                      <a:pt x="283" y="12"/>
                    </a:cubicBezTo>
                    <a:cubicBezTo>
                      <a:pt x="285" y="12"/>
                      <a:pt x="286" y="11"/>
                      <a:pt x="286" y="11"/>
                    </a:cubicBezTo>
                    <a:cubicBezTo>
                      <a:pt x="291" y="14"/>
                      <a:pt x="291" y="14"/>
                      <a:pt x="291" y="14"/>
                    </a:cubicBezTo>
                    <a:cubicBezTo>
                      <a:pt x="290" y="17"/>
                      <a:pt x="286" y="18"/>
                      <a:pt x="284" y="18"/>
                    </a:cubicBezTo>
                    <a:close/>
                    <a:moveTo>
                      <a:pt x="311" y="16"/>
                    </a:moveTo>
                    <a:cubicBezTo>
                      <a:pt x="309" y="15"/>
                      <a:pt x="307" y="14"/>
                      <a:pt x="306" y="12"/>
                    </a:cubicBezTo>
                    <a:cubicBezTo>
                      <a:pt x="310" y="8"/>
                      <a:pt x="310" y="8"/>
                      <a:pt x="310" y="8"/>
                    </a:cubicBezTo>
                    <a:cubicBezTo>
                      <a:pt x="311" y="9"/>
                      <a:pt x="312" y="10"/>
                      <a:pt x="314" y="11"/>
                    </a:cubicBezTo>
                    <a:lnTo>
                      <a:pt x="311" y="16"/>
                    </a:lnTo>
                    <a:close/>
                    <a:moveTo>
                      <a:pt x="353" y="9"/>
                    </a:moveTo>
                    <a:cubicBezTo>
                      <a:pt x="349" y="4"/>
                      <a:pt x="349" y="4"/>
                      <a:pt x="349" y="4"/>
                    </a:cubicBezTo>
                    <a:cubicBezTo>
                      <a:pt x="351" y="3"/>
                      <a:pt x="353" y="3"/>
                      <a:pt x="355" y="3"/>
                    </a:cubicBezTo>
                    <a:cubicBezTo>
                      <a:pt x="356" y="3"/>
                      <a:pt x="357" y="3"/>
                      <a:pt x="357" y="3"/>
                    </a:cubicBezTo>
                    <a:cubicBezTo>
                      <a:pt x="357" y="8"/>
                      <a:pt x="357" y="8"/>
                      <a:pt x="357" y="8"/>
                    </a:cubicBezTo>
                    <a:cubicBezTo>
                      <a:pt x="356" y="8"/>
                      <a:pt x="356" y="8"/>
                      <a:pt x="355" y="8"/>
                    </a:cubicBezTo>
                    <a:cubicBezTo>
                      <a:pt x="354" y="8"/>
                      <a:pt x="353" y="9"/>
                      <a:pt x="353" y="9"/>
                    </a:cubicBezTo>
                    <a:close/>
                    <a:moveTo>
                      <a:pt x="295" y="6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6" y="0"/>
                      <a:pt x="298" y="0"/>
                      <a:pt x="300" y="0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6"/>
                      <a:pt x="296" y="6"/>
                      <a:pt x="295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iṣlïdè"/>
              <p:cNvSpPr/>
              <p:nvPr/>
            </p:nvSpPr>
            <p:spPr bwMode="auto">
              <a:xfrm>
                <a:off x="9707563" y="5038725"/>
                <a:ext cx="150813" cy="166688"/>
              </a:xfrm>
              <a:custGeom>
                <a:avLst/>
                <a:gdLst>
                  <a:gd name="T0" fmla="*/ 0 w 70"/>
                  <a:gd name="T1" fmla="*/ 77 h 78"/>
                  <a:gd name="T2" fmla="*/ 1 w 70"/>
                  <a:gd name="T3" fmla="*/ 74 h 78"/>
                  <a:gd name="T4" fmla="*/ 4 w 70"/>
                  <a:gd name="T5" fmla="*/ 72 h 78"/>
                  <a:gd name="T6" fmla="*/ 8 w 70"/>
                  <a:gd name="T7" fmla="*/ 75 h 78"/>
                  <a:gd name="T8" fmla="*/ 16 w 70"/>
                  <a:gd name="T9" fmla="*/ 70 h 78"/>
                  <a:gd name="T10" fmla="*/ 15 w 70"/>
                  <a:gd name="T11" fmla="*/ 64 h 78"/>
                  <a:gd name="T12" fmla="*/ 21 w 70"/>
                  <a:gd name="T13" fmla="*/ 63 h 78"/>
                  <a:gd name="T14" fmla="*/ 19 w 70"/>
                  <a:gd name="T15" fmla="*/ 69 h 78"/>
                  <a:gd name="T16" fmla="*/ 16 w 70"/>
                  <a:gd name="T17" fmla="*/ 70 h 78"/>
                  <a:gd name="T18" fmla="*/ 24 w 70"/>
                  <a:gd name="T19" fmla="*/ 60 h 78"/>
                  <a:gd name="T20" fmla="*/ 24 w 70"/>
                  <a:gd name="T21" fmla="*/ 60 h 78"/>
                  <a:gd name="T22" fmla="*/ 21 w 70"/>
                  <a:gd name="T23" fmla="*/ 58 h 78"/>
                  <a:gd name="T24" fmla="*/ 27 w 70"/>
                  <a:gd name="T25" fmla="*/ 55 h 78"/>
                  <a:gd name="T26" fmla="*/ 26 w 70"/>
                  <a:gd name="T27" fmla="*/ 56 h 78"/>
                  <a:gd name="T28" fmla="*/ 27 w 70"/>
                  <a:gd name="T29" fmla="*/ 61 h 78"/>
                  <a:gd name="T30" fmla="*/ 34 w 70"/>
                  <a:gd name="T31" fmla="*/ 52 h 78"/>
                  <a:gd name="T32" fmla="*/ 30 w 70"/>
                  <a:gd name="T33" fmla="*/ 49 h 78"/>
                  <a:gd name="T34" fmla="*/ 33 w 70"/>
                  <a:gd name="T35" fmla="*/ 46 h 78"/>
                  <a:gd name="T36" fmla="*/ 37 w 70"/>
                  <a:gd name="T37" fmla="*/ 49 h 78"/>
                  <a:gd name="T38" fmla="*/ 34 w 70"/>
                  <a:gd name="T39" fmla="*/ 52 h 78"/>
                  <a:gd name="T40" fmla="*/ 46 w 70"/>
                  <a:gd name="T41" fmla="*/ 43 h 78"/>
                  <a:gd name="T42" fmla="*/ 41 w 70"/>
                  <a:gd name="T43" fmla="*/ 42 h 78"/>
                  <a:gd name="T44" fmla="*/ 41 w 70"/>
                  <a:gd name="T45" fmla="*/ 42 h 78"/>
                  <a:gd name="T46" fmla="*/ 45 w 70"/>
                  <a:gd name="T47" fmla="*/ 37 h 78"/>
                  <a:gd name="T48" fmla="*/ 46 w 70"/>
                  <a:gd name="T49" fmla="*/ 37 h 78"/>
                  <a:gd name="T50" fmla="*/ 46 w 70"/>
                  <a:gd name="T51" fmla="*/ 43 h 78"/>
                  <a:gd name="T52" fmla="*/ 49 w 70"/>
                  <a:gd name="T53" fmla="*/ 25 h 78"/>
                  <a:gd name="T54" fmla="*/ 55 w 70"/>
                  <a:gd name="T55" fmla="*/ 23 h 78"/>
                  <a:gd name="T56" fmla="*/ 55 w 70"/>
                  <a:gd name="T57" fmla="*/ 29 h 78"/>
                  <a:gd name="T58" fmla="*/ 56 w 70"/>
                  <a:gd name="T59" fmla="*/ 16 h 78"/>
                  <a:gd name="T60" fmla="*/ 55 w 70"/>
                  <a:gd name="T61" fmla="*/ 11 h 78"/>
                  <a:gd name="T62" fmla="*/ 56 w 70"/>
                  <a:gd name="T63" fmla="*/ 9 h 78"/>
                  <a:gd name="T64" fmla="*/ 62 w 70"/>
                  <a:gd name="T65" fmla="*/ 11 h 78"/>
                  <a:gd name="T66" fmla="*/ 64 w 70"/>
                  <a:gd name="T67" fmla="*/ 3 h 78"/>
                  <a:gd name="T68" fmla="*/ 69 w 70"/>
                  <a:gd name="T69" fmla="*/ 0 h 78"/>
                  <a:gd name="T70" fmla="*/ 64 w 70"/>
                  <a:gd name="T71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0" h="78">
                    <a:moveTo>
                      <a:pt x="4" y="78"/>
                    </a:moveTo>
                    <a:cubicBezTo>
                      <a:pt x="2" y="78"/>
                      <a:pt x="0" y="77"/>
                      <a:pt x="0" y="77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2"/>
                      <a:pt x="3" y="72"/>
                      <a:pt x="4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7" y="77"/>
                      <a:pt x="6" y="78"/>
                      <a:pt x="4" y="78"/>
                    </a:cubicBezTo>
                    <a:close/>
                    <a:moveTo>
                      <a:pt x="16" y="70"/>
                    </a:moveTo>
                    <a:cubicBezTo>
                      <a:pt x="14" y="65"/>
                      <a:pt x="14" y="65"/>
                      <a:pt x="14" y="65"/>
                    </a:cubicBezTo>
                    <a:cubicBezTo>
                      <a:pt x="15" y="65"/>
                      <a:pt x="15" y="64"/>
                      <a:pt x="15" y="64"/>
                    </a:cubicBezTo>
                    <a:cubicBezTo>
                      <a:pt x="16" y="64"/>
                      <a:pt x="18" y="63"/>
                      <a:pt x="19" y="63"/>
                    </a:cubicBezTo>
                    <a:cubicBezTo>
                      <a:pt x="20" y="63"/>
                      <a:pt x="20" y="63"/>
                      <a:pt x="21" y="63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0" y="69"/>
                      <a:pt x="19" y="69"/>
                    </a:cubicBezTo>
                    <a:cubicBezTo>
                      <a:pt x="19" y="69"/>
                      <a:pt x="18" y="69"/>
                      <a:pt x="18" y="70"/>
                    </a:cubicBezTo>
                    <a:cubicBezTo>
                      <a:pt x="17" y="70"/>
                      <a:pt x="17" y="70"/>
                      <a:pt x="16" y="70"/>
                    </a:cubicBezTo>
                    <a:close/>
                    <a:moveTo>
                      <a:pt x="27" y="61"/>
                    </a:moveTo>
                    <a:cubicBezTo>
                      <a:pt x="26" y="61"/>
                      <a:pt x="25" y="61"/>
                      <a:pt x="24" y="60"/>
                    </a:cubicBezTo>
                    <a:cubicBezTo>
                      <a:pt x="24" y="60"/>
                      <a:pt x="24" y="60"/>
                      <a:pt x="23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5" y="60"/>
                      <a:pt x="26" y="59"/>
                      <a:pt x="26" y="5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5"/>
                      <a:pt x="23" y="54"/>
                      <a:pt x="24" y="54"/>
                    </a:cubicBezTo>
                    <a:cubicBezTo>
                      <a:pt x="26" y="54"/>
                      <a:pt x="26" y="55"/>
                      <a:pt x="27" y="55"/>
                    </a:cubicBezTo>
                    <a:cubicBezTo>
                      <a:pt x="28" y="55"/>
                      <a:pt x="28" y="56"/>
                      <a:pt x="28" y="56"/>
                    </a:cubicBezTo>
                    <a:cubicBezTo>
                      <a:pt x="28" y="56"/>
                      <a:pt x="27" y="56"/>
                      <a:pt x="26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1"/>
                      <a:pt x="28" y="61"/>
                      <a:pt x="27" y="61"/>
                    </a:cubicBezTo>
                    <a:close/>
                    <a:moveTo>
                      <a:pt x="32" y="54"/>
                    </a:moveTo>
                    <a:cubicBezTo>
                      <a:pt x="34" y="52"/>
                      <a:pt x="34" y="52"/>
                      <a:pt x="34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2"/>
                      <a:pt x="30" y="51"/>
                      <a:pt x="30" y="49"/>
                    </a:cubicBezTo>
                    <a:cubicBezTo>
                      <a:pt x="30" y="48"/>
                      <a:pt x="30" y="47"/>
                      <a:pt x="31" y="47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2" y="47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50"/>
                      <a:pt x="36" y="51"/>
                      <a:pt x="34" y="52"/>
                    </a:cubicBezTo>
                    <a:lnTo>
                      <a:pt x="32" y="54"/>
                    </a:lnTo>
                    <a:close/>
                    <a:moveTo>
                      <a:pt x="46" y="43"/>
                    </a:moveTo>
                    <a:cubicBezTo>
                      <a:pt x="46" y="43"/>
                      <a:pt x="46" y="43"/>
                      <a:pt x="47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39"/>
                      <a:pt x="42" y="38"/>
                      <a:pt x="45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2"/>
                      <a:pt x="47" y="43"/>
                      <a:pt x="46" y="43"/>
                    </a:cubicBezTo>
                    <a:close/>
                    <a:moveTo>
                      <a:pt x="49" y="29"/>
                    </a:moveTo>
                    <a:cubicBezTo>
                      <a:pt x="49" y="28"/>
                      <a:pt x="49" y="27"/>
                      <a:pt x="49" y="25"/>
                    </a:cubicBezTo>
                    <a:cubicBezTo>
                      <a:pt x="49" y="24"/>
                      <a:pt x="49" y="24"/>
                      <a:pt x="49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5" y="23"/>
                      <a:pt x="55" y="24"/>
                      <a:pt x="55" y="25"/>
                    </a:cubicBezTo>
                    <a:cubicBezTo>
                      <a:pt x="55" y="26"/>
                      <a:pt x="55" y="28"/>
                      <a:pt x="55" y="29"/>
                    </a:cubicBezTo>
                    <a:lnTo>
                      <a:pt x="49" y="29"/>
                    </a:lnTo>
                    <a:close/>
                    <a:moveTo>
                      <a:pt x="56" y="16"/>
                    </a:move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9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1"/>
                      <a:pt x="62" y="11"/>
                    </a:cubicBezTo>
                    <a:cubicBezTo>
                      <a:pt x="62" y="12"/>
                      <a:pt x="61" y="16"/>
                      <a:pt x="56" y="16"/>
                    </a:cubicBezTo>
                    <a:close/>
                    <a:moveTo>
                      <a:pt x="64" y="3"/>
                    </a:moveTo>
                    <a:cubicBezTo>
                      <a:pt x="64" y="3"/>
                      <a:pt x="64" y="2"/>
                      <a:pt x="64" y="2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"/>
                      <a:pt x="70" y="2"/>
                      <a:pt x="70" y="2"/>
                    </a:cubicBezTo>
                    <a:lnTo>
                      <a:pt x="64" y="3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5" name="îṣlïďe"/>
              <p:cNvSpPr/>
              <p:nvPr/>
            </p:nvSpPr>
            <p:spPr bwMode="auto">
              <a:xfrm>
                <a:off x="7386638" y="4649788"/>
                <a:ext cx="728663" cy="1190625"/>
              </a:xfrm>
              <a:custGeom>
                <a:avLst/>
                <a:gdLst>
                  <a:gd name="T0" fmla="*/ 324 w 339"/>
                  <a:gd name="T1" fmla="*/ 535 h 556"/>
                  <a:gd name="T2" fmla="*/ 315 w 339"/>
                  <a:gd name="T3" fmla="*/ 524 h 556"/>
                  <a:gd name="T4" fmla="*/ 292 w 339"/>
                  <a:gd name="T5" fmla="*/ 504 h 556"/>
                  <a:gd name="T6" fmla="*/ 288 w 339"/>
                  <a:gd name="T7" fmla="*/ 481 h 556"/>
                  <a:gd name="T8" fmla="*/ 285 w 339"/>
                  <a:gd name="T9" fmla="*/ 466 h 556"/>
                  <a:gd name="T10" fmla="*/ 80 w 339"/>
                  <a:gd name="T11" fmla="*/ 464 h 556"/>
                  <a:gd name="T12" fmla="*/ 106 w 339"/>
                  <a:gd name="T13" fmla="*/ 455 h 556"/>
                  <a:gd name="T14" fmla="*/ 274 w 339"/>
                  <a:gd name="T15" fmla="*/ 453 h 556"/>
                  <a:gd name="T16" fmla="*/ 193 w 339"/>
                  <a:gd name="T17" fmla="*/ 451 h 556"/>
                  <a:gd name="T18" fmla="*/ 125 w 339"/>
                  <a:gd name="T19" fmla="*/ 450 h 556"/>
                  <a:gd name="T20" fmla="*/ 62 w 339"/>
                  <a:gd name="T21" fmla="*/ 451 h 556"/>
                  <a:gd name="T22" fmla="*/ 179 w 339"/>
                  <a:gd name="T23" fmla="*/ 451 h 556"/>
                  <a:gd name="T24" fmla="*/ 255 w 339"/>
                  <a:gd name="T25" fmla="*/ 441 h 556"/>
                  <a:gd name="T26" fmla="*/ 137 w 339"/>
                  <a:gd name="T27" fmla="*/ 441 h 556"/>
                  <a:gd name="T28" fmla="*/ 152 w 339"/>
                  <a:gd name="T29" fmla="*/ 442 h 556"/>
                  <a:gd name="T30" fmla="*/ 186 w 339"/>
                  <a:gd name="T31" fmla="*/ 444 h 556"/>
                  <a:gd name="T32" fmla="*/ 268 w 339"/>
                  <a:gd name="T33" fmla="*/ 437 h 556"/>
                  <a:gd name="T34" fmla="*/ 162 w 339"/>
                  <a:gd name="T35" fmla="*/ 432 h 556"/>
                  <a:gd name="T36" fmla="*/ 246 w 339"/>
                  <a:gd name="T37" fmla="*/ 430 h 556"/>
                  <a:gd name="T38" fmla="*/ 224 w 339"/>
                  <a:gd name="T39" fmla="*/ 428 h 556"/>
                  <a:gd name="T40" fmla="*/ 78 w 339"/>
                  <a:gd name="T41" fmla="*/ 428 h 556"/>
                  <a:gd name="T42" fmla="*/ 237 w 339"/>
                  <a:gd name="T43" fmla="*/ 422 h 556"/>
                  <a:gd name="T44" fmla="*/ 208 w 339"/>
                  <a:gd name="T45" fmla="*/ 416 h 556"/>
                  <a:gd name="T46" fmla="*/ 96 w 339"/>
                  <a:gd name="T47" fmla="*/ 415 h 556"/>
                  <a:gd name="T48" fmla="*/ 107 w 339"/>
                  <a:gd name="T49" fmla="*/ 407 h 556"/>
                  <a:gd name="T50" fmla="*/ 74 w 339"/>
                  <a:gd name="T51" fmla="*/ 394 h 556"/>
                  <a:gd name="T52" fmla="*/ 74 w 339"/>
                  <a:gd name="T53" fmla="*/ 394 h 556"/>
                  <a:gd name="T54" fmla="*/ 43 w 339"/>
                  <a:gd name="T55" fmla="*/ 383 h 556"/>
                  <a:gd name="T56" fmla="*/ 88 w 339"/>
                  <a:gd name="T57" fmla="*/ 378 h 556"/>
                  <a:gd name="T58" fmla="*/ 46 w 339"/>
                  <a:gd name="T59" fmla="*/ 363 h 556"/>
                  <a:gd name="T60" fmla="*/ 46 w 339"/>
                  <a:gd name="T61" fmla="*/ 349 h 556"/>
                  <a:gd name="T62" fmla="*/ 49 w 339"/>
                  <a:gd name="T63" fmla="*/ 335 h 556"/>
                  <a:gd name="T64" fmla="*/ 56 w 339"/>
                  <a:gd name="T65" fmla="*/ 325 h 556"/>
                  <a:gd name="T66" fmla="*/ 52 w 339"/>
                  <a:gd name="T67" fmla="*/ 318 h 556"/>
                  <a:gd name="T68" fmla="*/ 45 w 339"/>
                  <a:gd name="T69" fmla="*/ 313 h 556"/>
                  <a:gd name="T70" fmla="*/ 51 w 339"/>
                  <a:gd name="T71" fmla="*/ 296 h 556"/>
                  <a:gd name="T72" fmla="*/ 52 w 339"/>
                  <a:gd name="T73" fmla="*/ 279 h 556"/>
                  <a:gd name="T74" fmla="*/ 34 w 339"/>
                  <a:gd name="T75" fmla="*/ 261 h 556"/>
                  <a:gd name="T76" fmla="*/ 34 w 339"/>
                  <a:gd name="T77" fmla="*/ 261 h 556"/>
                  <a:gd name="T78" fmla="*/ 35 w 339"/>
                  <a:gd name="T79" fmla="*/ 242 h 556"/>
                  <a:gd name="T80" fmla="*/ 31 w 339"/>
                  <a:gd name="T81" fmla="*/ 228 h 556"/>
                  <a:gd name="T82" fmla="*/ 10 w 339"/>
                  <a:gd name="T83" fmla="*/ 217 h 556"/>
                  <a:gd name="T84" fmla="*/ 25 w 339"/>
                  <a:gd name="T85" fmla="*/ 215 h 556"/>
                  <a:gd name="T86" fmla="*/ 14 w 339"/>
                  <a:gd name="T87" fmla="*/ 187 h 556"/>
                  <a:gd name="T88" fmla="*/ 15 w 339"/>
                  <a:gd name="T89" fmla="*/ 164 h 556"/>
                  <a:gd name="T90" fmla="*/ 30 w 339"/>
                  <a:gd name="T91" fmla="*/ 156 h 556"/>
                  <a:gd name="T92" fmla="*/ 42 w 339"/>
                  <a:gd name="T93" fmla="*/ 151 h 556"/>
                  <a:gd name="T94" fmla="*/ 43 w 339"/>
                  <a:gd name="T95" fmla="*/ 139 h 556"/>
                  <a:gd name="T96" fmla="*/ 48 w 339"/>
                  <a:gd name="T97" fmla="*/ 110 h 556"/>
                  <a:gd name="T98" fmla="*/ 48 w 339"/>
                  <a:gd name="T99" fmla="*/ 110 h 556"/>
                  <a:gd name="T100" fmla="*/ 39 w 339"/>
                  <a:gd name="T101" fmla="*/ 74 h 556"/>
                  <a:gd name="T102" fmla="*/ 31 w 339"/>
                  <a:gd name="T103" fmla="*/ 65 h 556"/>
                  <a:gd name="T104" fmla="*/ 12 w 339"/>
                  <a:gd name="T105" fmla="*/ 63 h 556"/>
                  <a:gd name="T106" fmla="*/ 6 w 339"/>
                  <a:gd name="T107" fmla="*/ 37 h 556"/>
                  <a:gd name="T108" fmla="*/ 6 w 339"/>
                  <a:gd name="T109" fmla="*/ 23 h 556"/>
                  <a:gd name="T110" fmla="*/ 0 w 339"/>
                  <a:gd name="T111" fmla="*/ 4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9" h="556">
                    <a:moveTo>
                      <a:pt x="336" y="556"/>
                    </a:moveTo>
                    <a:cubicBezTo>
                      <a:pt x="336" y="556"/>
                      <a:pt x="334" y="554"/>
                      <a:pt x="331" y="552"/>
                    </a:cubicBezTo>
                    <a:cubicBezTo>
                      <a:pt x="335" y="548"/>
                      <a:pt x="335" y="548"/>
                      <a:pt x="335" y="548"/>
                    </a:cubicBezTo>
                    <a:cubicBezTo>
                      <a:pt x="337" y="550"/>
                      <a:pt x="339" y="551"/>
                      <a:pt x="339" y="551"/>
                    </a:cubicBezTo>
                    <a:lnTo>
                      <a:pt x="336" y="556"/>
                    </a:lnTo>
                    <a:close/>
                    <a:moveTo>
                      <a:pt x="322" y="543"/>
                    </a:moveTo>
                    <a:cubicBezTo>
                      <a:pt x="319" y="538"/>
                      <a:pt x="319" y="538"/>
                      <a:pt x="319" y="538"/>
                    </a:cubicBezTo>
                    <a:cubicBezTo>
                      <a:pt x="324" y="535"/>
                      <a:pt x="324" y="535"/>
                      <a:pt x="324" y="535"/>
                    </a:cubicBezTo>
                    <a:cubicBezTo>
                      <a:pt x="327" y="540"/>
                      <a:pt x="327" y="540"/>
                      <a:pt x="327" y="540"/>
                    </a:cubicBezTo>
                    <a:lnTo>
                      <a:pt x="322" y="543"/>
                    </a:lnTo>
                    <a:close/>
                    <a:moveTo>
                      <a:pt x="313" y="530"/>
                    </a:moveTo>
                    <a:cubicBezTo>
                      <a:pt x="312" y="529"/>
                      <a:pt x="312" y="529"/>
                      <a:pt x="312" y="529"/>
                    </a:cubicBezTo>
                    <a:cubicBezTo>
                      <a:pt x="311" y="529"/>
                      <a:pt x="310" y="528"/>
                      <a:pt x="309" y="527"/>
                    </a:cubicBezTo>
                    <a:cubicBezTo>
                      <a:pt x="311" y="521"/>
                      <a:pt x="311" y="521"/>
                      <a:pt x="311" y="521"/>
                    </a:cubicBezTo>
                    <a:cubicBezTo>
                      <a:pt x="312" y="522"/>
                      <a:pt x="312" y="522"/>
                      <a:pt x="313" y="523"/>
                    </a:cubicBezTo>
                    <a:cubicBezTo>
                      <a:pt x="314" y="523"/>
                      <a:pt x="315" y="524"/>
                      <a:pt x="315" y="524"/>
                    </a:cubicBezTo>
                    <a:cubicBezTo>
                      <a:pt x="316" y="525"/>
                      <a:pt x="316" y="525"/>
                      <a:pt x="316" y="525"/>
                    </a:cubicBezTo>
                    <a:lnTo>
                      <a:pt x="313" y="530"/>
                    </a:lnTo>
                    <a:close/>
                    <a:moveTo>
                      <a:pt x="299" y="518"/>
                    </a:moveTo>
                    <a:cubicBezTo>
                      <a:pt x="299" y="516"/>
                      <a:pt x="298" y="515"/>
                      <a:pt x="298" y="514"/>
                    </a:cubicBezTo>
                    <a:cubicBezTo>
                      <a:pt x="303" y="511"/>
                      <a:pt x="303" y="511"/>
                      <a:pt x="303" y="511"/>
                    </a:cubicBezTo>
                    <a:cubicBezTo>
                      <a:pt x="304" y="513"/>
                      <a:pt x="304" y="515"/>
                      <a:pt x="304" y="518"/>
                    </a:cubicBezTo>
                    <a:lnTo>
                      <a:pt x="299" y="518"/>
                    </a:lnTo>
                    <a:close/>
                    <a:moveTo>
                      <a:pt x="292" y="504"/>
                    </a:moveTo>
                    <a:cubicBezTo>
                      <a:pt x="291" y="502"/>
                      <a:pt x="291" y="500"/>
                      <a:pt x="290" y="497"/>
                    </a:cubicBezTo>
                    <a:cubicBezTo>
                      <a:pt x="296" y="496"/>
                      <a:pt x="296" y="496"/>
                      <a:pt x="296" y="496"/>
                    </a:cubicBezTo>
                    <a:cubicBezTo>
                      <a:pt x="296" y="498"/>
                      <a:pt x="297" y="500"/>
                      <a:pt x="298" y="501"/>
                    </a:cubicBezTo>
                    <a:lnTo>
                      <a:pt x="292" y="504"/>
                    </a:lnTo>
                    <a:close/>
                    <a:moveTo>
                      <a:pt x="292" y="487"/>
                    </a:moveTo>
                    <a:cubicBezTo>
                      <a:pt x="286" y="486"/>
                      <a:pt x="286" y="486"/>
                      <a:pt x="286" y="486"/>
                    </a:cubicBezTo>
                    <a:cubicBezTo>
                      <a:pt x="286" y="485"/>
                      <a:pt x="286" y="485"/>
                      <a:pt x="287" y="484"/>
                    </a:cubicBezTo>
                    <a:cubicBezTo>
                      <a:pt x="287" y="483"/>
                      <a:pt x="288" y="482"/>
                      <a:pt x="288" y="481"/>
                    </a:cubicBezTo>
                    <a:cubicBezTo>
                      <a:pt x="288" y="480"/>
                      <a:pt x="288" y="480"/>
                      <a:pt x="288" y="480"/>
                    </a:cubicBezTo>
                    <a:cubicBezTo>
                      <a:pt x="294" y="482"/>
                      <a:pt x="294" y="482"/>
                      <a:pt x="294" y="482"/>
                    </a:cubicBezTo>
                    <a:cubicBezTo>
                      <a:pt x="293" y="483"/>
                      <a:pt x="293" y="483"/>
                      <a:pt x="293" y="483"/>
                    </a:cubicBezTo>
                    <a:cubicBezTo>
                      <a:pt x="293" y="484"/>
                      <a:pt x="293" y="485"/>
                      <a:pt x="292" y="486"/>
                    </a:cubicBezTo>
                    <a:cubicBezTo>
                      <a:pt x="292" y="486"/>
                      <a:pt x="292" y="487"/>
                      <a:pt x="292" y="487"/>
                    </a:cubicBezTo>
                    <a:close/>
                    <a:moveTo>
                      <a:pt x="284" y="474"/>
                    </a:moveTo>
                    <a:cubicBezTo>
                      <a:pt x="282" y="472"/>
                      <a:pt x="281" y="470"/>
                      <a:pt x="280" y="469"/>
                    </a:cubicBezTo>
                    <a:cubicBezTo>
                      <a:pt x="285" y="466"/>
                      <a:pt x="285" y="466"/>
                      <a:pt x="285" y="466"/>
                    </a:cubicBezTo>
                    <a:cubicBezTo>
                      <a:pt x="286" y="467"/>
                      <a:pt x="287" y="468"/>
                      <a:pt x="288" y="470"/>
                    </a:cubicBezTo>
                    <a:lnTo>
                      <a:pt x="284" y="474"/>
                    </a:lnTo>
                    <a:close/>
                    <a:moveTo>
                      <a:pt x="94" y="464"/>
                    </a:moveTo>
                    <a:cubicBezTo>
                      <a:pt x="92" y="459"/>
                      <a:pt x="92" y="459"/>
                      <a:pt x="92" y="459"/>
                    </a:cubicBezTo>
                    <a:cubicBezTo>
                      <a:pt x="95" y="458"/>
                      <a:pt x="96" y="457"/>
                      <a:pt x="96" y="457"/>
                    </a:cubicBezTo>
                    <a:cubicBezTo>
                      <a:pt x="100" y="461"/>
                      <a:pt x="100" y="461"/>
                      <a:pt x="100" y="461"/>
                    </a:cubicBezTo>
                    <a:cubicBezTo>
                      <a:pt x="98" y="463"/>
                      <a:pt x="96" y="464"/>
                      <a:pt x="94" y="464"/>
                    </a:cubicBezTo>
                    <a:close/>
                    <a:moveTo>
                      <a:pt x="80" y="464"/>
                    </a:moveTo>
                    <a:cubicBezTo>
                      <a:pt x="79" y="463"/>
                      <a:pt x="78" y="461"/>
                      <a:pt x="78" y="460"/>
                    </a:cubicBezTo>
                    <a:cubicBezTo>
                      <a:pt x="77" y="460"/>
                      <a:pt x="77" y="459"/>
                      <a:pt x="77" y="459"/>
                    </a:cubicBezTo>
                    <a:cubicBezTo>
                      <a:pt x="81" y="455"/>
                      <a:pt x="81" y="455"/>
                      <a:pt x="81" y="455"/>
                    </a:cubicBezTo>
                    <a:cubicBezTo>
                      <a:pt x="82" y="456"/>
                      <a:pt x="82" y="457"/>
                      <a:pt x="83" y="458"/>
                    </a:cubicBezTo>
                    <a:cubicBezTo>
                      <a:pt x="83" y="458"/>
                      <a:pt x="84" y="459"/>
                      <a:pt x="84" y="460"/>
                    </a:cubicBezTo>
                    <a:lnTo>
                      <a:pt x="80" y="464"/>
                    </a:lnTo>
                    <a:close/>
                    <a:moveTo>
                      <a:pt x="111" y="458"/>
                    </a:moveTo>
                    <a:cubicBezTo>
                      <a:pt x="106" y="455"/>
                      <a:pt x="106" y="455"/>
                      <a:pt x="106" y="455"/>
                    </a:cubicBezTo>
                    <a:cubicBezTo>
                      <a:pt x="107" y="455"/>
                      <a:pt x="107" y="454"/>
                      <a:pt x="107" y="453"/>
                    </a:cubicBezTo>
                    <a:cubicBezTo>
                      <a:pt x="108" y="451"/>
                      <a:pt x="110" y="450"/>
                      <a:pt x="112" y="450"/>
                    </a:cubicBezTo>
                    <a:cubicBezTo>
                      <a:pt x="113" y="455"/>
                      <a:pt x="113" y="455"/>
                      <a:pt x="113" y="455"/>
                    </a:cubicBezTo>
                    <a:cubicBezTo>
                      <a:pt x="113" y="455"/>
                      <a:pt x="113" y="455"/>
                      <a:pt x="113" y="455"/>
                    </a:cubicBezTo>
                    <a:cubicBezTo>
                      <a:pt x="112" y="457"/>
                      <a:pt x="112" y="458"/>
                      <a:pt x="111" y="458"/>
                    </a:cubicBezTo>
                    <a:close/>
                    <a:moveTo>
                      <a:pt x="277" y="457"/>
                    </a:moveTo>
                    <a:cubicBezTo>
                      <a:pt x="276" y="456"/>
                      <a:pt x="276" y="456"/>
                      <a:pt x="275" y="455"/>
                    </a:cubicBezTo>
                    <a:cubicBezTo>
                      <a:pt x="275" y="454"/>
                      <a:pt x="274" y="453"/>
                      <a:pt x="274" y="453"/>
                    </a:cubicBezTo>
                    <a:cubicBezTo>
                      <a:pt x="279" y="450"/>
                      <a:pt x="279" y="450"/>
                      <a:pt x="279" y="450"/>
                    </a:cubicBezTo>
                    <a:cubicBezTo>
                      <a:pt x="279" y="450"/>
                      <a:pt x="279" y="451"/>
                      <a:pt x="280" y="451"/>
                    </a:cubicBezTo>
                    <a:cubicBezTo>
                      <a:pt x="281" y="452"/>
                      <a:pt x="281" y="453"/>
                      <a:pt x="282" y="455"/>
                    </a:cubicBezTo>
                    <a:lnTo>
                      <a:pt x="277" y="457"/>
                    </a:lnTo>
                    <a:close/>
                    <a:moveTo>
                      <a:pt x="192" y="457"/>
                    </a:moveTo>
                    <a:cubicBezTo>
                      <a:pt x="191" y="457"/>
                      <a:pt x="191" y="457"/>
                      <a:pt x="190" y="457"/>
                    </a:cubicBezTo>
                    <a:cubicBezTo>
                      <a:pt x="191" y="451"/>
                      <a:pt x="191" y="451"/>
                      <a:pt x="191" y="451"/>
                    </a:cubicBezTo>
                    <a:cubicBezTo>
                      <a:pt x="192" y="452"/>
                      <a:pt x="193" y="451"/>
                      <a:pt x="193" y="451"/>
                    </a:cubicBezTo>
                    <a:cubicBezTo>
                      <a:pt x="198" y="453"/>
                      <a:pt x="198" y="453"/>
                      <a:pt x="198" y="453"/>
                    </a:cubicBezTo>
                    <a:cubicBezTo>
                      <a:pt x="198" y="454"/>
                      <a:pt x="198" y="454"/>
                      <a:pt x="197" y="455"/>
                    </a:cubicBezTo>
                    <a:cubicBezTo>
                      <a:pt x="196" y="457"/>
                      <a:pt x="194" y="457"/>
                      <a:pt x="192" y="457"/>
                    </a:cubicBezTo>
                    <a:close/>
                    <a:moveTo>
                      <a:pt x="119" y="455"/>
                    </a:moveTo>
                    <a:cubicBezTo>
                      <a:pt x="119" y="455"/>
                      <a:pt x="119" y="454"/>
                      <a:pt x="119" y="454"/>
                    </a:cubicBezTo>
                    <a:cubicBezTo>
                      <a:pt x="119" y="453"/>
                      <a:pt x="119" y="453"/>
                      <a:pt x="119" y="452"/>
                    </a:cubicBezTo>
                    <a:cubicBezTo>
                      <a:pt x="119" y="451"/>
                      <a:pt x="119" y="450"/>
                      <a:pt x="119" y="449"/>
                    </a:cubicBezTo>
                    <a:cubicBezTo>
                      <a:pt x="125" y="450"/>
                      <a:pt x="125" y="450"/>
                      <a:pt x="125" y="450"/>
                    </a:cubicBezTo>
                    <a:cubicBezTo>
                      <a:pt x="125" y="450"/>
                      <a:pt x="125" y="451"/>
                      <a:pt x="125" y="452"/>
                    </a:cubicBezTo>
                    <a:cubicBezTo>
                      <a:pt x="125" y="452"/>
                      <a:pt x="125" y="453"/>
                      <a:pt x="125" y="454"/>
                    </a:cubicBezTo>
                    <a:cubicBezTo>
                      <a:pt x="125" y="454"/>
                      <a:pt x="125" y="455"/>
                      <a:pt x="125" y="455"/>
                    </a:cubicBezTo>
                    <a:lnTo>
                      <a:pt x="119" y="455"/>
                    </a:lnTo>
                    <a:close/>
                    <a:moveTo>
                      <a:pt x="69" y="455"/>
                    </a:moveTo>
                    <a:cubicBezTo>
                      <a:pt x="68" y="454"/>
                      <a:pt x="68" y="454"/>
                      <a:pt x="67" y="454"/>
                    </a:cubicBezTo>
                    <a:cubicBezTo>
                      <a:pt x="66" y="454"/>
                      <a:pt x="66" y="454"/>
                      <a:pt x="65" y="454"/>
                    </a:cubicBezTo>
                    <a:cubicBezTo>
                      <a:pt x="63" y="454"/>
                      <a:pt x="62" y="452"/>
                      <a:pt x="62" y="451"/>
                    </a:cubicBezTo>
                    <a:cubicBezTo>
                      <a:pt x="62" y="450"/>
                      <a:pt x="62" y="449"/>
                      <a:pt x="62" y="449"/>
                    </a:cubicBezTo>
                    <a:cubicBezTo>
                      <a:pt x="68" y="451"/>
                      <a:pt x="68" y="451"/>
                      <a:pt x="68" y="451"/>
                    </a:cubicBezTo>
                    <a:cubicBezTo>
                      <a:pt x="68" y="451"/>
                      <a:pt x="68" y="451"/>
                      <a:pt x="68" y="451"/>
                    </a:cubicBezTo>
                    <a:cubicBezTo>
                      <a:pt x="68" y="449"/>
                      <a:pt x="67" y="448"/>
                      <a:pt x="66" y="448"/>
                    </a:cubicBezTo>
                    <a:cubicBezTo>
                      <a:pt x="67" y="448"/>
                      <a:pt x="67" y="448"/>
                      <a:pt x="67" y="449"/>
                    </a:cubicBezTo>
                    <a:cubicBezTo>
                      <a:pt x="69" y="449"/>
                      <a:pt x="70" y="449"/>
                      <a:pt x="71" y="449"/>
                    </a:cubicBezTo>
                    <a:lnTo>
                      <a:pt x="69" y="455"/>
                    </a:lnTo>
                    <a:close/>
                    <a:moveTo>
                      <a:pt x="179" y="451"/>
                    </a:moveTo>
                    <a:cubicBezTo>
                      <a:pt x="177" y="450"/>
                      <a:pt x="175" y="449"/>
                      <a:pt x="174" y="447"/>
                    </a:cubicBezTo>
                    <a:cubicBezTo>
                      <a:pt x="179" y="443"/>
                      <a:pt x="179" y="443"/>
                      <a:pt x="179" y="443"/>
                    </a:cubicBezTo>
                    <a:cubicBezTo>
                      <a:pt x="180" y="445"/>
                      <a:pt x="181" y="446"/>
                      <a:pt x="182" y="447"/>
                    </a:cubicBezTo>
                    <a:lnTo>
                      <a:pt x="179" y="451"/>
                    </a:lnTo>
                    <a:close/>
                    <a:moveTo>
                      <a:pt x="254" y="447"/>
                    </a:moveTo>
                    <a:cubicBezTo>
                      <a:pt x="253" y="447"/>
                      <a:pt x="251" y="447"/>
                      <a:pt x="250" y="446"/>
                    </a:cubicBezTo>
                    <a:cubicBezTo>
                      <a:pt x="255" y="442"/>
                      <a:pt x="255" y="442"/>
                      <a:pt x="255" y="442"/>
                    </a:cubicBezTo>
                    <a:cubicBezTo>
                      <a:pt x="254" y="441"/>
                      <a:pt x="255" y="441"/>
                      <a:pt x="255" y="441"/>
                    </a:cubicBezTo>
                    <a:cubicBezTo>
                      <a:pt x="255" y="441"/>
                      <a:pt x="256" y="441"/>
                      <a:pt x="257" y="441"/>
                    </a:cubicBezTo>
                    <a:cubicBezTo>
                      <a:pt x="259" y="446"/>
                      <a:pt x="259" y="446"/>
                      <a:pt x="259" y="446"/>
                    </a:cubicBezTo>
                    <a:cubicBezTo>
                      <a:pt x="258" y="447"/>
                      <a:pt x="257" y="447"/>
                      <a:pt x="256" y="447"/>
                    </a:cubicBezTo>
                    <a:cubicBezTo>
                      <a:pt x="256" y="447"/>
                      <a:pt x="255" y="447"/>
                      <a:pt x="254" y="447"/>
                    </a:cubicBezTo>
                    <a:close/>
                    <a:moveTo>
                      <a:pt x="136" y="447"/>
                    </a:moveTo>
                    <a:cubicBezTo>
                      <a:pt x="134" y="447"/>
                      <a:pt x="132" y="446"/>
                      <a:pt x="130" y="446"/>
                    </a:cubicBezTo>
                    <a:cubicBezTo>
                      <a:pt x="130" y="441"/>
                      <a:pt x="130" y="441"/>
                      <a:pt x="130" y="441"/>
                    </a:cubicBezTo>
                    <a:cubicBezTo>
                      <a:pt x="132" y="441"/>
                      <a:pt x="134" y="441"/>
                      <a:pt x="137" y="441"/>
                    </a:cubicBezTo>
                    <a:lnTo>
                      <a:pt x="136" y="447"/>
                    </a:lnTo>
                    <a:close/>
                    <a:moveTo>
                      <a:pt x="149" y="445"/>
                    </a:moveTo>
                    <a:cubicBezTo>
                      <a:pt x="145" y="440"/>
                      <a:pt x="145" y="440"/>
                      <a:pt x="145" y="440"/>
                    </a:cubicBezTo>
                    <a:cubicBezTo>
                      <a:pt x="146" y="440"/>
                      <a:pt x="146" y="440"/>
                      <a:pt x="146" y="440"/>
                    </a:cubicBezTo>
                    <a:cubicBezTo>
                      <a:pt x="146" y="439"/>
                      <a:pt x="147" y="438"/>
                      <a:pt x="148" y="438"/>
                    </a:cubicBezTo>
                    <a:cubicBezTo>
                      <a:pt x="149" y="437"/>
                      <a:pt x="150" y="437"/>
                      <a:pt x="150" y="436"/>
                    </a:cubicBezTo>
                    <a:cubicBezTo>
                      <a:pt x="153" y="442"/>
                      <a:pt x="153" y="442"/>
                      <a:pt x="153" y="442"/>
                    </a:cubicBezTo>
                    <a:cubicBezTo>
                      <a:pt x="153" y="442"/>
                      <a:pt x="152" y="442"/>
                      <a:pt x="152" y="442"/>
                    </a:cubicBezTo>
                    <a:cubicBezTo>
                      <a:pt x="151" y="443"/>
                      <a:pt x="150" y="444"/>
                      <a:pt x="149" y="444"/>
                    </a:cubicBezTo>
                    <a:lnTo>
                      <a:pt x="149" y="445"/>
                    </a:lnTo>
                    <a:close/>
                    <a:moveTo>
                      <a:pt x="75" y="444"/>
                    </a:moveTo>
                    <a:cubicBezTo>
                      <a:pt x="72" y="440"/>
                      <a:pt x="72" y="440"/>
                      <a:pt x="72" y="440"/>
                    </a:cubicBezTo>
                    <a:cubicBezTo>
                      <a:pt x="73" y="439"/>
                      <a:pt x="74" y="438"/>
                      <a:pt x="76" y="436"/>
                    </a:cubicBezTo>
                    <a:cubicBezTo>
                      <a:pt x="80" y="440"/>
                      <a:pt x="80" y="440"/>
                      <a:pt x="80" y="440"/>
                    </a:cubicBezTo>
                    <a:cubicBezTo>
                      <a:pt x="78" y="442"/>
                      <a:pt x="77" y="443"/>
                      <a:pt x="75" y="444"/>
                    </a:cubicBezTo>
                    <a:close/>
                    <a:moveTo>
                      <a:pt x="186" y="444"/>
                    </a:moveTo>
                    <a:cubicBezTo>
                      <a:pt x="186" y="443"/>
                      <a:pt x="186" y="442"/>
                      <a:pt x="186" y="441"/>
                    </a:cubicBezTo>
                    <a:cubicBezTo>
                      <a:pt x="186" y="440"/>
                      <a:pt x="186" y="438"/>
                      <a:pt x="186" y="437"/>
                    </a:cubicBezTo>
                    <a:cubicBezTo>
                      <a:pt x="192" y="438"/>
                      <a:pt x="192" y="438"/>
                      <a:pt x="192" y="438"/>
                    </a:cubicBezTo>
                    <a:cubicBezTo>
                      <a:pt x="192" y="439"/>
                      <a:pt x="192" y="440"/>
                      <a:pt x="192" y="441"/>
                    </a:cubicBezTo>
                    <a:cubicBezTo>
                      <a:pt x="192" y="442"/>
                      <a:pt x="192" y="442"/>
                      <a:pt x="192" y="443"/>
                    </a:cubicBezTo>
                    <a:lnTo>
                      <a:pt x="186" y="444"/>
                    </a:lnTo>
                    <a:close/>
                    <a:moveTo>
                      <a:pt x="270" y="442"/>
                    </a:moveTo>
                    <a:cubicBezTo>
                      <a:pt x="268" y="437"/>
                      <a:pt x="268" y="437"/>
                      <a:pt x="268" y="437"/>
                    </a:cubicBezTo>
                    <a:cubicBezTo>
                      <a:pt x="272" y="435"/>
                      <a:pt x="275" y="436"/>
                      <a:pt x="277" y="439"/>
                    </a:cubicBezTo>
                    <a:cubicBezTo>
                      <a:pt x="272" y="442"/>
                      <a:pt x="272" y="442"/>
                      <a:pt x="272" y="442"/>
                    </a:cubicBezTo>
                    <a:cubicBezTo>
                      <a:pt x="272" y="442"/>
                      <a:pt x="272" y="442"/>
                      <a:pt x="272" y="442"/>
                    </a:cubicBezTo>
                    <a:cubicBezTo>
                      <a:pt x="272" y="442"/>
                      <a:pt x="271" y="442"/>
                      <a:pt x="270" y="442"/>
                    </a:cubicBezTo>
                    <a:close/>
                    <a:moveTo>
                      <a:pt x="167" y="439"/>
                    </a:moveTo>
                    <a:cubicBezTo>
                      <a:pt x="166" y="438"/>
                      <a:pt x="164" y="438"/>
                      <a:pt x="164" y="438"/>
                    </a:cubicBezTo>
                    <a:cubicBezTo>
                      <a:pt x="163" y="438"/>
                      <a:pt x="163" y="438"/>
                      <a:pt x="163" y="438"/>
                    </a:cubicBezTo>
                    <a:cubicBezTo>
                      <a:pt x="162" y="432"/>
                      <a:pt x="162" y="432"/>
                      <a:pt x="162" y="432"/>
                    </a:cubicBezTo>
                    <a:cubicBezTo>
                      <a:pt x="163" y="432"/>
                      <a:pt x="163" y="432"/>
                      <a:pt x="164" y="432"/>
                    </a:cubicBezTo>
                    <a:cubicBezTo>
                      <a:pt x="165" y="432"/>
                      <a:pt x="168" y="433"/>
                      <a:pt x="170" y="434"/>
                    </a:cubicBezTo>
                    <a:lnTo>
                      <a:pt x="167" y="439"/>
                    </a:lnTo>
                    <a:close/>
                    <a:moveTo>
                      <a:pt x="246" y="436"/>
                    </a:moveTo>
                    <a:cubicBezTo>
                      <a:pt x="246" y="436"/>
                      <a:pt x="245" y="436"/>
                      <a:pt x="245" y="435"/>
                    </a:cubicBezTo>
                    <a:cubicBezTo>
                      <a:pt x="244" y="435"/>
                      <a:pt x="242" y="434"/>
                      <a:pt x="241" y="433"/>
                    </a:cubicBezTo>
                    <a:cubicBezTo>
                      <a:pt x="244" y="429"/>
                      <a:pt x="244" y="429"/>
                      <a:pt x="244" y="429"/>
                    </a:cubicBezTo>
                    <a:cubicBezTo>
                      <a:pt x="245" y="429"/>
                      <a:pt x="246" y="429"/>
                      <a:pt x="246" y="430"/>
                    </a:cubicBezTo>
                    <a:cubicBezTo>
                      <a:pt x="247" y="430"/>
                      <a:pt x="248" y="430"/>
                      <a:pt x="249" y="431"/>
                    </a:cubicBezTo>
                    <a:lnTo>
                      <a:pt x="246" y="436"/>
                    </a:lnTo>
                    <a:close/>
                    <a:moveTo>
                      <a:pt x="223" y="429"/>
                    </a:moveTo>
                    <a:cubicBezTo>
                      <a:pt x="222" y="423"/>
                      <a:pt x="222" y="423"/>
                      <a:pt x="222" y="423"/>
                    </a:cubicBezTo>
                    <a:cubicBezTo>
                      <a:pt x="223" y="423"/>
                      <a:pt x="223" y="423"/>
                      <a:pt x="223" y="423"/>
                    </a:cubicBezTo>
                    <a:cubicBezTo>
                      <a:pt x="226" y="422"/>
                      <a:pt x="228" y="422"/>
                      <a:pt x="230" y="423"/>
                    </a:cubicBezTo>
                    <a:cubicBezTo>
                      <a:pt x="227" y="429"/>
                      <a:pt x="227" y="429"/>
                      <a:pt x="227" y="429"/>
                    </a:cubicBezTo>
                    <a:cubicBezTo>
                      <a:pt x="227" y="428"/>
                      <a:pt x="226" y="428"/>
                      <a:pt x="224" y="428"/>
                    </a:cubicBezTo>
                    <a:lnTo>
                      <a:pt x="223" y="429"/>
                    </a:lnTo>
                    <a:close/>
                    <a:moveTo>
                      <a:pt x="78" y="428"/>
                    </a:moveTo>
                    <a:cubicBezTo>
                      <a:pt x="78" y="427"/>
                      <a:pt x="78" y="426"/>
                      <a:pt x="78" y="425"/>
                    </a:cubicBezTo>
                    <a:cubicBezTo>
                      <a:pt x="78" y="423"/>
                      <a:pt x="78" y="422"/>
                      <a:pt x="78" y="421"/>
                    </a:cubicBezTo>
                    <a:cubicBezTo>
                      <a:pt x="84" y="423"/>
                      <a:pt x="84" y="423"/>
                      <a:pt x="84" y="423"/>
                    </a:cubicBezTo>
                    <a:cubicBezTo>
                      <a:pt x="84" y="423"/>
                      <a:pt x="84" y="424"/>
                      <a:pt x="84" y="425"/>
                    </a:cubicBezTo>
                    <a:cubicBezTo>
                      <a:pt x="84" y="426"/>
                      <a:pt x="84" y="426"/>
                      <a:pt x="84" y="427"/>
                    </a:cubicBezTo>
                    <a:lnTo>
                      <a:pt x="78" y="428"/>
                    </a:lnTo>
                    <a:close/>
                    <a:moveTo>
                      <a:pt x="195" y="428"/>
                    </a:moveTo>
                    <a:cubicBezTo>
                      <a:pt x="190" y="425"/>
                      <a:pt x="190" y="425"/>
                      <a:pt x="190" y="425"/>
                    </a:cubicBezTo>
                    <a:cubicBezTo>
                      <a:pt x="191" y="423"/>
                      <a:pt x="193" y="421"/>
                      <a:pt x="195" y="420"/>
                    </a:cubicBezTo>
                    <a:cubicBezTo>
                      <a:pt x="198" y="425"/>
                      <a:pt x="198" y="425"/>
                      <a:pt x="198" y="425"/>
                    </a:cubicBezTo>
                    <a:cubicBezTo>
                      <a:pt x="197" y="426"/>
                      <a:pt x="196" y="427"/>
                      <a:pt x="195" y="428"/>
                    </a:cubicBezTo>
                    <a:close/>
                    <a:moveTo>
                      <a:pt x="240" y="428"/>
                    </a:moveTo>
                    <a:cubicBezTo>
                      <a:pt x="235" y="424"/>
                      <a:pt x="235" y="424"/>
                      <a:pt x="235" y="424"/>
                    </a:cubicBezTo>
                    <a:cubicBezTo>
                      <a:pt x="235" y="424"/>
                      <a:pt x="236" y="423"/>
                      <a:pt x="237" y="422"/>
                    </a:cubicBezTo>
                    <a:cubicBezTo>
                      <a:pt x="237" y="420"/>
                      <a:pt x="238" y="419"/>
                      <a:pt x="240" y="419"/>
                    </a:cubicBezTo>
                    <a:cubicBezTo>
                      <a:pt x="242" y="424"/>
                      <a:pt x="242" y="424"/>
                      <a:pt x="242" y="424"/>
                    </a:cubicBezTo>
                    <a:cubicBezTo>
                      <a:pt x="242" y="424"/>
                      <a:pt x="242" y="424"/>
                      <a:pt x="242" y="424"/>
                    </a:cubicBezTo>
                    <a:cubicBezTo>
                      <a:pt x="242" y="424"/>
                      <a:pt x="242" y="424"/>
                      <a:pt x="242" y="425"/>
                    </a:cubicBezTo>
                    <a:cubicBezTo>
                      <a:pt x="241" y="426"/>
                      <a:pt x="240" y="427"/>
                      <a:pt x="240" y="428"/>
                    </a:cubicBezTo>
                    <a:close/>
                    <a:moveTo>
                      <a:pt x="210" y="424"/>
                    </a:moveTo>
                    <a:cubicBezTo>
                      <a:pt x="209" y="423"/>
                      <a:pt x="208" y="422"/>
                      <a:pt x="207" y="422"/>
                    </a:cubicBezTo>
                    <a:cubicBezTo>
                      <a:pt x="208" y="416"/>
                      <a:pt x="208" y="416"/>
                      <a:pt x="208" y="416"/>
                    </a:cubicBezTo>
                    <a:cubicBezTo>
                      <a:pt x="210" y="417"/>
                      <a:pt x="212" y="418"/>
                      <a:pt x="214" y="419"/>
                    </a:cubicBezTo>
                    <a:lnTo>
                      <a:pt x="210" y="424"/>
                    </a:lnTo>
                    <a:close/>
                    <a:moveTo>
                      <a:pt x="93" y="417"/>
                    </a:moveTo>
                    <a:cubicBezTo>
                      <a:pt x="90" y="416"/>
                      <a:pt x="90" y="416"/>
                      <a:pt x="90" y="416"/>
                    </a:cubicBezTo>
                    <a:cubicBezTo>
                      <a:pt x="88" y="414"/>
                      <a:pt x="88" y="414"/>
                      <a:pt x="88" y="414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89" y="412"/>
                      <a:pt x="91" y="411"/>
                      <a:pt x="94" y="410"/>
                    </a:cubicBezTo>
                    <a:cubicBezTo>
                      <a:pt x="96" y="415"/>
                      <a:pt x="96" y="415"/>
                      <a:pt x="96" y="415"/>
                    </a:cubicBezTo>
                    <a:cubicBezTo>
                      <a:pt x="94" y="416"/>
                      <a:pt x="93" y="416"/>
                      <a:pt x="93" y="417"/>
                    </a:cubicBezTo>
                    <a:close/>
                    <a:moveTo>
                      <a:pt x="107" y="407"/>
                    </a:moveTo>
                    <a:cubicBezTo>
                      <a:pt x="102" y="406"/>
                      <a:pt x="102" y="406"/>
                      <a:pt x="102" y="406"/>
                    </a:cubicBezTo>
                    <a:cubicBezTo>
                      <a:pt x="102" y="405"/>
                      <a:pt x="102" y="404"/>
                      <a:pt x="102" y="403"/>
                    </a:cubicBezTo>
                    <a:cubicBezTo>
                      <a:pt x="102" y="402"/>
                      <a:pt x="102" y="401"/>
                      <a:pt x="102" y="400"/>
                    </a:cubicBezTo>
                    <a:cubicBezTo>
                      <a:pt x="108" y="401"/>
                      <a:pt x="108" y="401"/>
                      <a:pt x="108" y="401"/>
                    </a:cubicBezTo>
                    <a:cubicBezTo>
                      <a:pt x="108" y="402"/>
                      <a:pt x="108" y="403"/>
                      <a:pt x="108" y="403"/>
                    </a:cubicBezTo>
                    <a:cubicBezTo>
                      <a:pt x="108" y="405"/>
                      <a:pt x="108" y="406"/>
                      <a:pt x="107" y="407"/>
                    </a:cubicBezTo>
                    <a:close/>
                    <a:moveTo>
                      <a:pt x="55" y="397"/>
                    </a:moveTo>
                    <a:cubicBezTo>
                      <a:pt x="53" y="392"/>
                      <a:pt x="53" y="392"/>
                      <a:pt x="53" y="392"/>
                    </a:cubicBezTo>
                    <a:cubicBezTo>
                      <a:pt x="54" y="391"/>
                      <a:pt x="54" y="391"/>
                      <a:pt x="55" y="390"/>
                    </a:cubicBezTo>
                    <a:cubicBezTo>
                      <a:pt x="55" y="389"/>
                      <a:pt x="56" y="389"/>
                      <a:pt x="57" y="388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59" y="395"/>
                      <a:pt x="57" y="396"/>
                      <a:pt x="55" y="397"/>
                    </a:cubicBezTo>
                    <a:close/>
                    <a:moveTo>
                      <a:pt x="74" y="394"/>
                    </a:moveTo>
                    <a:cubicBezTo>
                      <a:pt x="74" y="394"/>
                      <a:pt x="73" y="394"/>
                      <a:pt x="73" y="394"/>
                    </a:cubicBezTo>
                    <a:cubicBezTo>
                      <a:pt x="73" y="394"/>
                      <a:pt x="72" y="394"/>
                      <a:pt x="71" y="394"/>
                    </a:cubicBezTo>
                    <a:cubicBezTo>
                      <a:pt x="69" y="393"/>
                      <a:pt x="69" y="393"/>
                      <a:pt x="69" y="393"/>
                    </a:cubicBezTo>
                    <a:cubicBezTo>
                      <a:pt x="70" y="387"/>
                      <a:pt x="70" y="387"/>
                      <a:pt x="70" y="387"/>
                    </a:cubicBezTo>
                    <a:cubicBezTo>
                      <a:pt x="74" y="388"/>
                      <a:pt x="74" y="388"/>
                      <a:pt x="74" y="388"/>
                    </a:cubicBezTo>
                    <a:cubicBezTo>
                      <a:pt x="74" y="388"/>
                      <a:pt x="75" y="388"/>
                      <a:pt x="75" y="388"/>
                    </a:cubicBezTo>
                    <a:cubicBezTo>
                      <a:pt x="76" y="394"/>
                      <a:pt x="76" y="394"/>
                      <a:pt x="76" y="394"/>
                    </a:cubicBezTo>
                    <a:cubicBezTo>
                      <a:pt x="76" y="394"/>
                      <a:pt x="75" y="394"/>
                      <a:pt x="74" y="394"/>
                    </a:cubicBezTo>
                    <a:close/>
                    <a:moveTo>
                      <a:pt x="102" y="392"/>
                    </a:moveTo>
                    <a:cubicBezTo>
                      <a:pt x="101" y="391"/>
                      <a:pt x="99" y="390"/>
                      <a:pt x="98" y="388"/>
                    </a:cubicBezTo>
                    <a:cubicBezTo>
                      <a:pt x="101" y="384"/>
                      <a:pt x="101" y="384"/>
                      <a:pt x="101" y="384"/>
                    </a:cubicBezTo>
                    <a:cubicBezTo>
                      <a:pt x="103" y="385"/>
                      <a:pt x="104" y="386"/>
                      <a:pt x="106" y="388"/>
                    </a:cubicBezTo>
                    <a:lnTo>
                      <a:pt x="102" y="392"/>
                    </a:lnTo>
                    <a:close/>
                    <a:moveTo>
                      <a:pt x="47" y="388"/>
                    </a:moveTo>
                    <a:cubicBezTo>
                      <a:pt x="46" y="387"/>
                      <a:pt x="46" y="387"/>
                      <a:pt x="46" y="386"/>
                    </a:cubicBezTo>
                    <a:cubicBezTo>
                      <a:pt x="45" y="385"/>
                      <a:pt x="44" y="384"/>
                      <a:pt x="43" y="383"/>
                    </a:cubicBezTo>
                    <a:cubicBezTo>
                      <a:pt x="49" y="381"/>
                      <a:pt x="49" y="381"/>
                      <a:pt x="49" y="381"/>
                    </a:cubicBezTo>
                    <a:cubicBezTo>
                      <a:pt x="49" y="381"/>
                      <a:pt x="49" y="382"/>
                      <a:pt x="50" y="383"/>
                    </a:cubicBezTo>
                    <a:cubicBezTo>
                      <a:pt x="51" y="384"/>
                      <a:pt x="51" y="384"/>
                      <a:pt x="52" y="385"/>
                    </a:cubicBezTo>
                    <a:lnTo>
                      <a:pt x="47" y="388"/>
                    </a:lnTo>
                    <a:close/>
                    <a:moveTo>
                      <a:pt x="87" y="385"/>
                    </a:moveTo>
                    <a:cubicBezTo>
                      <a:pt x="82" y="382"/>
                      <a:pt x="82" y="382"/>
                      <a:pt x="82" y="382"/>
                    </a:cubicBezTo>
                    <a:cubicBezTo>
                      <a:pt x="82" y="382"/>
                      <a:pt x="82" y="382"/>
                      <a:pt x="82" y="382"/>
                    </a:cubicBezTo>
                    <a:cubicBezTo>
                      <a:pt x="84" y="379"/>
                      <a:pt x="86" y="378"/>
                      <a:pt x="88" y="378"/>
                    </a:cubicBezTo>
                    <a:cubicBezTo>
                      <a:pt x="89" y="378"/>
                      <a:pt x="89" y="378"/>
                      <a:pt x="90" y="378"/>
                    </a:cubicBezTo>
                    <a:cubicBezTo>
                      <a:pt x="88" y="384"/>
                      <a:pt x="88" y="384"/>
                      <a:pt x="88" y="384"/>
                    </a:cubicBezTo>
                    <a:cubicBezTo>
                      <a:pt x="88" y="384"/>
                      <a:pt x="88" y="384"/>
                      <a:pt x="88" y="384"/>
                    </a:cubicBezTo>
                    <a:cubicBezTo>
                      <a:pt x="88" y="384"/>
                      <a:pt x="88" y="384"/>
                      <a:pt x="87" y="385"/>
                    </a:cubicBezTo>
                    <a:close/>
                    <a:moveTo>
                      <a:pt x="42" y="371"/>
                    </a:moveTo>
                    <a:cubicBezTo>
                      <a:pt x="42" y="369"/>
                      <a:pt x="41" y="368"/>
                      <a:pt x="41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46" y="363"/>
                      <a:pt x="46" y="363"/>
                      <a:pt x="46" y="36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47" y="366"/>
                      <a:pt x="47" y="367"/>
                      <a:pt x="48" y="369"/>
                    </a:cubicBezTo>
                    <a:lnTo>
                      <a:pt x="42" y="371"/>
                    </a:lnTo>
                    <a:close/>
                    <a:moveTo>
                      <a:pt x="44" y="354"/>
                    </a:moveTo>
                    <a:cubicBezTo>
                      <a:pt x="38" y="353"/>
                      <a:pt x="38" y="353"/>
                      <a:pt x="38" y="353"/>
                    </a:cubicBezTo>
                    <a:cubicBezTo>
                      <a:pt x="38" y="352"/>
                      <a:pt x="39" y="351"/>
                      <a:pt x="39" y="350"/>
                    </a:cubicBezTo>
                    <a:cubicBezTo>
                      <a:pt x="40" y="349"/>
                      <a:pt x="40" y="348"/>
                      <a:pt x="40" y="347"/>
                    </a:cubicBezTo>
                    <a:cubicBezTo>
                      <a:pt x="46" y="349"/>
                      <a:pt x="46" y="349"/>
                      <a:pt x="46" y="349"/>
                    </a:cubicBezTo>
                    <a:cubicBezTo>
                      <a:pt x="45" y="350"/>
                      <a:pt x="45" y="351"/>
                      <a:pt x="44" y="352"/>
                    </a:cubicBezTo>
                    <a:cubicBezTo>
                      <a:pt x="44" y="353"/>
                      <a:pt x="44" y="353"/>
                      <a:pt x="44" y="354"/>
                    </a:cubicBezTo>
                    <a:close/>
                    <a:moveTo>
                      <a:pt x="49" y="337"/>
                    </a:move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5"/>
                      <a:pt x="43" y="335"/>
                      <a:pt x="43" y="334"/>
                    </a:cubicBezTo>
                    <a:cubicBezTo>
                      <a:pt x="44" y="332"/>
                      <a:pt x="44" y="331"/>
                      <a:pt x="45" y="330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50" y="333"/>
                      <a:pt x="49" y="334"/>
                      <a:pt x="49" y="335"/>
                    </a:cubicBezTo>
                    <a:cubicBezTo>
                      <a:pt x="49" y="336"/>
                      <a:pt x="49" y="336"/>
                      <a:pt x="49" y="337"/>
                    </a:cubicBezTo>
                    <a:close/>
                    <a:moveTo>
                      <a:pt x="56" y="325"/>
                    </a:moveTo>
                    <a:cubicBezTo>
                      <a:pt x="54" y="320"/>
                      <a:pt x="54" y="320"/>
                      <a:pt x="54" y="320"/>
                    </a:cubicBezTo>
                    <a:cubicBezTo>
                      <a:pt x="54" y="319"/>
                      <a:pt x="54" y="319"/>
                      <a:pt x="54" y="319"/>
                    </a:cubicBezTo>
                    <a:cubicBezTo>
                      <a:pt x="56" y="318"/>
                      <a:pt x="57" y="318"/>
                      <a:pt x="58" y="317"/>
                    </a:cubicBezTo>
                    <a:cubicBezTo>
                      <a:pt x="62" y="321"/>
                      <a:pt x="62" y="321"/>
                      <a:pt x="62" y="321"/>
                    </a:cubicBezTo>
                    <a:cubicBezTo>
                      <a:pt x="61" y="322"/>
                      <a:pt x="59" y="323"/>
                      <a:pt x="57" y="324"/>
                    </a:cubicBezTo>
                    <a:lnTo>
                      <a:pt x="56" y="325"/>
                    </a:lnTo>
                    <a:close/>
                    <a:moveTo>
                      <a:pt x="51" y="318"/>
                    </a:moveTo>
                    <a:cubicBezTo>
                      <a:pt x="49" y="313"/>
                      <a:pt x="49" y="313"/>
                      <a:pt x="49" y="313"/>
                    </a:cubicBezTo>
                    <a:cubicBezTo>
                      <a:pt x="50" y="312"/>
                      <a:pt x="50" y="312"/>
                      <a:pt x="50" y="312"/>
                    </a:cubicBezTo>
                    <a:cubicBezTo>
                      <a:pt x="51" y="312"/>
                      <a:pt x="52" y="311"/>
                      <a:pt x="53" y="311"/>
                    </a:cubicBezTo>
                    <a:cubicBezTo>
                      <a:pt x="54" y="311"/>
                      <a:pt x="54" y="311"/>
                      <a:pt x="55" y="310"/>
                    </a:cubicBezTo>
                    <a:cubicBezTo>
                      <a:pt x="56" y="316"/>
                      <a:pt x="56" y="316"/>
                      <a:pt x="56" y="316"/>
                    </a:cubicBezTo>
                    <a:cubicBezTo>
                      <a:pt x="56" y="316"/>
                      <a:pt x="56" y="316"/>
                      <a:pt x="55" y="316"/>
                    </a:cubicBezTo>
                    <a:cubicBezTo>
                      <a:pt x="54" y="317"/>
                      <a:pt x="53" y="317"/>
                      <a:pt x="52" y="318"/>
                    </a:cubicBezTo>
                    <a:lnTo>
                      <a:pt x="51" y="318"/>
                    </a:lnTo>
                    <a:close/>
                    <a:moveTo>
                      <a:pt x="45" y="313"/>
                    </a:moveTo>
                    <a:cubicBezTo>
                      <a:pt x="40" y="311"/>
                      <a:pt x="40" y="311"/>
                      <a:pt x="40" y="311"/>
                    </a:cubicBezTo>
                    <a:cubicBezTo>
                      <a:pt x="41" y="309"/>
                      <a:pt x="42" y="308"/>
                      <a:pt x="43" y="307"/>
                    </a:cubicBezTo>
                    <a:cubicBezTo>
                      <a:pt x="44" y="307"/>
                      <a:pt x="44" y="307"/>
                      <a:pt x="45" y="306"/>
                    </a:cubicBezTo>
                    <a:cubicBezTo>
                      <a:pt x="49" y="310"/>
                      <a:pt x="49" y="310"/>
                      <a:pt x="49" y="310"/>
                    </a:cubicBezTo>
                    <a:cubicBezTo>
                      <a:pt x="48" y="311"/>
                      <a:pt x="47" y="312"/>
                      <a:pt x="47" y="312"/>
                    </a:cubicBezTo>
                    <a:cubicBezTo>
                      <a:pt x="46" y="313"/>
                      <a:pt x="45" y="313"/>
                      <a:pt x="45" y="313"/>
                    </a:cubicBezTo>
                    <a:close/>
                    <a:moveTo>
                      <a:pt x="51" y="297"/>
                    </a:moveTo>
                    <a:cubicBezTo>
                      <a:pt x="45" y="296"/>
                      <a:pt x="45" y="296"/>
                      <a:pt x="45" y="296"/>
                    </a:cubicBezTo>
                    <a:cubicBezTo>
                      <a:pt x="45" y="295"/>
                      <a:pt x="46" y="294"/>
                      <a:pt x="47" y="293"/>
                    </a:cubicBezTo>
                    <a:cubicBezTo>
                      <a:pt x="47" y="292"/>
                      <a:pt x="47" y="292"/>
                      <a:pt x="48" y="291"/>
                    </a:cubicBezTo>
                    <a:cubicBezTo>
                      <a:pt x="48" y="291"/>
                      <a:pt x="48" y="291"/>
                      <a:pt x="49" y="290"/>
                    </a:cubicBezTo>
                    <a:cubicBezTo>
                      <a:pt x="53" y="294"/>
                      <a:pt x="53" y="294"/>
                      <a:pt x="53" y="294"/>
                    </a:cubicBezTo>
                    <a:cubicBezTo>
                      <a:pt x="53" y="294"/>
                      <a:pt x="52" y="295"/>
                      <a:pt x="52" y="295"/>
                    </a:cubicBezTo>
                    <a:cubicBezTo>
                      <a:pt x="52" y="296"/>
                      <a:pt x="51" y="296"/>
                      <a:pt x="51" y="296"/>
                    </a:cubicBezTo>
                    <a:cubicBezTo>
                      <a:pt x="51" y="296"/>
                      <a:pt x="51" y="296"/>
                      <a:pt x="51" y="296"/>
                    </a:cubicBezTo>
                    <a:cubicBezTo>
                      <a:pt x="51" y="296"/>
                      <a:pt x="51" y="297"/>
                      <a:pt x="51" y="297"/>
                    </a:cubicBezTo>
                    <a:close/>
                    <a:moveTo>
                      <a:pt x="48" y="283"/>
                    </a:moveTo>
                    <a:cubicBezTo>
                      <a:pt x="48" y="283"/>
                      <a:pt x="47" y="283"/>
                      <a:pt x="46" y="283"/>
                    </a:cubicBezTo>
                    <a:cubicBezTo>
                      <a:pt x="46" y="283"/>
                      <a:pt x="45" y="282"/>
                      <a:pt x="44" y="282"/>
                    </a:cubicBezTo>
                    <a:cubicBezTo>
                      <a:pt x="45" y="276"/>
                      <a:pt x="45" y="276"/>
                      <a:pt x="45" y="276"/>
                    </a:cubicBezTo>
                    <a:cubicBezTo>
                      <a:pt x="46" y="277"/>
                      <a:pt x="47" y="277"/>
                      <a:pt x="48" y="277"/>
                    </a:cubicBezTo>
                    <a:cubicBezTo>
                      <a:pt x="49" y="277"/>
                      <a:pt x="51" y="278"/>
                      <a:pt x="52" y="279"/>
                    </a:cubicBezTo>
                    <a:cubicBezTo>
                      <a:pt x="48" y="283"/>
                      <a:pt x="48" y="283"/>
                      <a:pt x="48" y="283"/>
                    </a:cubicBezTo>
                    <a:cubicBezTo>
                      <a:pt x="48" y="283"/>
                      <a:pt x="48" y="283"/>
                      <a:pt x="48" y="283"/>
                    </a:cubicBezTo>
                    <a:close/>
                    <a:moveTo>
                      <a:pt x="31" y="279"/>
                    </a:moveTo>
                    <a:cubicBezTo>
                      <a:pt x="29" y="277"/>
                      <a:pt x="28" y="275"/>
                      <a:pt x="27" y="272"/>
                    </a:cubicBezTo>
                    <a:cubicBezTo>
                      <a:pt x="33" y="271"/>
                      <a:pt x="33" y="271"/>
                      <a:pt x="33" y="271"/>
                    </a:cubicBezTo>
                    <a:cubicBezTo>
                      <a:pt x="33" y="272"/>
                      <a:pt x="34" y="273"/>
                      <a:pt x="35" y="274"/>
                    </a:cubicBezTo>
                    <a:lnTo>
                      <a:pt x="31" y="279"/>
                    </a:lnTo>
                    <a:close/>
                    <a:moveTo>
                      <a:pt x="34" y="261"/>
                    </a:moveTo>
                    <a:cubicBezTo>
                      <a:pt x="29" y="259"/>
                      <a:pt x="29" y="259"/>
                      <a:pt x="29" y="259"/>
                    </a:cubicBezTo>
                    <a:cubicBezTo>
                      <a:pt x="29" y="258"/>
                      <a:pt x="30" y="257"/>
                      <a:pt x="30" y="255"/>
                    </a:cubicBezTo>
                    <a:cubicBezTo>
                      <a:pt x="31" y="255"/>
                      <a:pt x="31" y="255"/>
                      <a:pt x="31" y="255"/>
                    </a:cubicBezTo>
                    <a:cubicBezTo>
                      <a:pt x="31" y="254"/>
                      <a:pt x="31" y="254"/>
                      <a:pt x="31" y="253"/>
                    </a:cubicBezTo>
                    <a:cubicBezTo>
                      <a:pt x="37" y="255"/>
                      <a:pt x="37" y="255"/>
                      <a:pt x="37" y="255"/>
                    </a:cubicBezTo>
                    <a:cubicBezTo>
                      <a:pt x="36" y="256"/>
                      <a:pt x="36" y="257"/>
                      <a:pt x="36" y="257"/>
                    </a:cubicBezTo>
                    <a:cubicBezTo>
                      <a:pt x="36" y="258"/>
                      <a:pt x="36" y="258"/>
                      <a:pt x="36" y="258"/>
                    </a:cubicBezTo>
                    <a:cubicBezTo>
                      <a:pt x="35" y="259"/>
                      <a:pt x="35" y="260"/>
                      <a:pt x="34" y="261"/>
                    </a:cubicBezTo>
                    <a:close/>
                    <a:moveTo>
                      <a:pt x="30" y="245"/>
                    </a:moveTo>
                    <a:cubicBezTo>
                      <a:pt x="30" y="245"/>
                      <a:pt x="30" y="244"/>
                      <a:pt x="29" y="244"/>
                    </a:cubicBezTo>
                    <a:cubicBezTo>
                      <a:pt x="28" y="243"/>
                      <a:pt x="28" y="243"/>
                      <a:pt x="28" y="243"/>
                    </a:cubicBezTo>
                    <a:cubicBezTo>
                      <a:pt x="28" y="242"/>
                      <a:pt x="27" y="241"/>
                      <a:pt x="27" y="241"/>
                    </a:cubicBezTo>
                    <a:cubicBezTo>
                      <a:pt x="31" y="237"/>
                      <a:pt x="31" y="237"/>
                      <a:pt x="31" y="237"/>
                    </a:cubicBezTo>
                    <a:cubicBezTo>
                      <a:pt x="32" y="238"/>
                      <a:pt x="32" y="238"/>
                      <a:pt x="33" y="239"/>
                    </a:cubicBezTo>
                    <a:cubicBezTo>
                      <a:pt x="34" y="240"/>
                      <a:pt x="34" y="240"/>
                      <a:pt x="34" y="240"/>
                    </a:cubicBezTo>
                    <a:cubicBezTo>
                      <a:pt x="34" y="241"/>
                      <a:pt x="35" y="241"/>
                      <a:pt x="35" y="242"/>
                    </a:cubicBezTo>
                    <a:lnTo>
                      <a:pt x="30" y="245"/>
                    </a:lnTo>
                    <a:close/>
                    <a:moveTo>
                      <a:pt x="31" y="228"/>
                    </a:moveTo>
                    <a:cubicBezTo>
                      <a:pt x="25" y="227"/>
                      <a:pt x="25" y="227"/>
                      <a:pt x="25" y="227"/>
                    </a:cubicBezTo>
                    <a:cubicBezTo>
                      <a:pt x="26" y="225"/>
                      <a:pt x="26" y="225"/>
                      <a:pt x="26" y="225"/>
                    </a:cubicBezTo>
                    <a:cubicBezTo>
                      <a:pt x="26" y="224"/>
                      <a:pt x="26" y="223"/>
                      <a:pt x="26" y="22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32" y="223"/>
                      <a:pt x="32" y="225"/>
                      <a:pt x="31" y="226"/>
                    </a:cubicBezTo>
                    <a:lnTo>
                      <a:pt x="31" y="228"/>
                    </a:lnTo>
                    <a:close/>
                    <a:moveTo>
                      <a:pt x="10" y="217"/>
                    </a:moveTo>
                    <a:cubicBezTo>
                      <a:pt x="10" y="216"/>
                      <a:pt x="10" y="216"/>
                      <a:pt x="10" y="216"/>
                    </a:cubicBezTo>
                    <a:cubicBezTo>
                      <a:pt x="10" y="215"/>
                      <a:pt x="9" y="215"/>
                      <a:pt x="9" y="214"/>
                    </a:cubicBezTo>
                    <a:cubicBezTo>
                      <a:pt x="9" y="213"/>
                      <a:pt x="8" y="212"/>
                      <a:pt x="8" y="211"/>
                    </a:cubicBezTo>
                    <a:cubicBezTo>
                      <a:pt x="13" y="209"/>
                      <a:pt x="13" y="209"/>
                      <a:pt x="13" y="209"/>
                    </a:cubicBezTo>
                    <a:cubicBezTo>
                      <a:pt x="14" y="210"/>
                      <a:pt x="14" y="210"/>
                      <a:pt x="14" y="211"/>
                    </a:cubicBezTo>
                    <a:cubicBezTo>
                      <a:pt x="15" y="212"/>
                      <a:pt x="15" y="213"/>
                      <a:pt x="16" y="214"/>
                    </a:cubicBezTo>
                    <a:lnTo>
                      <a:pt x="10" y="217"/>
                    </a:lnTo>
                    <a:close/>
                    <a:moveTo>
                      <a:pt x="25" y="215"/>
                    </a:moveTo>
                    <a:cubicBezTo>
                      <a:pt x="22" y="210"/>
                      <a:pt x="22" y="210"/>
                      <a:pt x="22" y="210"/>
                    </a:cubicBezTo>
                    <a:cubicBezTo>
                      <a:pt x="23" y="209"/>
                      <a:pt x="24" y="208"/>
                      <a:pt x="24" y="208"/>
                    </a:cubicBezTo>
                    <a:cubicBezTo>
                      <a:pt x="27" y="207"/>
                      <a:pt x="29" y="207"/>
                      <a:pt x="30" y="208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6" y="214"/>
                      <a:pt x="25" y="214"/>
                      <a:pt x="25" y="215"/>
                    </a:cubicBezTo>
                    <a:close/>
                    <a:moveTo>
                      <a:pt x="9" y="200"/>
                    </a:moveTo>
                    <a:cubicBezTo>
                      <a:pt x="7" y="199"/>
                      <a:pt x="6" y="198"/>
                      <a:pt x="5" y="196"/>
                    </a:cubicBezTo>
                    <a:cubicBezTo>
                      <a:pt x="10" y="193"/>
                      <a:pt x="10" y="193"/>
                      <a:pt x="10" y="193"/>
                    </a:cubicBezTo>
                    <a:cubicBezTo>
                      <a:pt x="10" y="194"/>
                      <a:pt x="11" y="195"/>
                      <a:pt x="11" y="195"/>
                    </a:cubicBezTo>
                    <a:cubicBezTo>
                      <a:pt x="13" y="196"/>
                      <a:pt x="14" y="197"/>
                      <a:pt x="14" y="199"/>
                    </a:cubicBezTo>
                    <a:cubicBezTo>
                      <a:pt x="8" y="199"/>
                      <a:pt x="8" y="199"/>
                      <a:pt x="8" y="199"/>
                    </a:cubicBezTo>
                    <a:cubicBezTo>
                      <a:pt x="8" y="199"/>
                      <a:pt x="8" y="200"/>
                      <a:pt x="9" y="200"/>
                    </a:cubicBezTo>
                    <a:close/>
                    <a:moveTo>
                      <a:pt x="14" y="187"/>
                    </a:moveTo>
                    <a:cubicBezTo>
                      <a:pt x="10" y="183"/>
                      <a:pt x="10" y="183"/>
                      <a:pt x="10" y="183"/>
                    </a:cubicBezTo>
                    <a:cubicBezTo>
                      <a:pt x="11" y="182"/>
                      <a:pt x="12" y="181"/>
                      <a:pt x="13" y="179"/>
                    </a:cubicBezTo>
                    <a:cubicBezTo>
                      <a:pt x="18" y="181"/>
                      <a:pt x="18" y="181"/>
                      <a:pt x="18" y="181"/>
                    </a:cubicBezTo>
                    <a:cubicBezTo>
                      <a:pt x="17" y="184"/>
                      <a:pt x="16" y="185"/>
                      <a:pt x="14" y="187"/>
                    </a:cubicBezTo>
                    <a:close/>
                    <a:moveTo>
                      <a:pt x="21" y="169"/>
                    </a:moveTo>
                    <a:cubicBezTo>
                      <a:pt x="15" y="169"/>
                      <a:pt x="15" y="169"/>
                      <a:pt x="15" y="169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5" y="166"/>
                      <a:pt x="15" y="165"/>
                      <a:pt x="15" y="164"/>
                    </a:cubicBezTo>
                    <a:cubicBezTo>
                      <a:pt x="20" y="162"/>
                      <a:pt x="20" y="162"/>
                      <a:pt x="20" y="162"/>
                    </a:cubicBezTo>
                    <a:cubicBezTo>
                      <a:pt x="21" y="164"/>
                      <a:pt x="21" y="166"/>
                      <a:pt x="21" y="168"/>
                    </a:cubicBezTo>
                    <a:lnTo>
                      <a:pt x="21" y="169"/>
                    </a:lnTo>
                    <a:close/>
                    <a:moveTo>
                      <a:pt x="25" y="157"/>
                    </a:moveTo>
                    <a:cubicBezTo>
                      <a:pt x="24" y="155"/>
                      <a:pt x="24" y="155"/>
                      <a:pt x="24" y="155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4" y="151"/>
                      <a:pt x="26" y="150"/>
                      <a:pt x="29" y="150"/>
                    </a:cubicBezTo>
                    <a:cubicBezTo>
                      <a:pt x="30" y="156"/>
                      <a:pt x="30" y="156"/>
                      <a:pt x="30" y="156"/>
                    </a:cubicBezTo>
                    <a:cubicBezTo>
                      <a:pt x="29" y="156"/>
                      <a:pt x="26" y="156"/>
                      <a:pt x="25" y="157"/>
                    </a:cubicBezTo>
                    <a:close/>
                    <a:moveTo>
                      <a:pt x="42" y="151"/>
                    </a:moveTo>
                    <a:cubicBezTo>
                      <a:pt x="38" y="147"/>
                      <a:pt x="38" y="147"/>
                      <a:pt x="38" y="147"/>
                    </a:cubicBezTo>
                    <a:cubicBezTo>
                      <a:pt x="38" y="146"/>
                      <a:pt x="37" y="146"/>
                      <a:pt x="37" y="145"/>
                    </a:cubicBezTo>
                    <a:cubicBezTo>
                      <a:pt x="42" y="142"/>
                      <a:pt x="42" y="142"/>
                      <a:pt x="42" y="142"/>
                    </a:cubicBezTo>
                    <a:cubicBezTo>
                      <a:pt x="43" y="144"/>
                      <a:pt x="43" y="145"/>
                      <a:pt x="43" y="147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43" y="148"/>
                      <a:pt x="43" y="150"/>
                      <a:pt x="42" y="151"/>
                    </a:cubicBezTo>
                    <a:close/>
                    <a:moveTo>
                      <a:pt x="42" y="139"/>
                    </a:moveTo>
                    <a:cubicBezTo>
                      <a:pt x="42" y="133"/>
                      <a:pt x="42" y="133"/>
                      <a:pt x="42" y="133"/>
                    </a:cubicBezTo>
                    <a:cubicBezTo>
                      <a:pt x="42" y="133"/>
                      <a:pt x="43" y="133"/>
                      <a:pt x="43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48" y="138"/>
                      <a:pt x="47" y="139"/>
                      <a:pt x="44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2" y="139"/>
                    </a:cubicBezTo>
                    <a:close/>
                    <a:moveTo>
                      <a:pt x="56" y="126"/>
                    </a:moveTo>
                    <a:cubicBezTo>
                      <a:pt x="51" y="123"/>
                      <a:pt x="51" y="123"/>
                      <a:pt x="51" y="123"/>
                    </a:cubicBezTo>
                    <a:cubicBezTo>
                      <a:pt x="53" y="121"/>
                      <a:pt x="53" y="120"/>
                      <a:pt x="53" y="120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119"/>
                      <a:pt x="59" y="119"/>
                      <a:pt x="59" y="120"/>
                    </a:cubicBezTo>
                    <a:cubicBezTo>
                      <a:pt x="59" y="122"/>
                      <a:pt x="57" y="124"/>
                      <a:pt x="56" y="126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7" y="109"/>
                      <a:pt x="47" y="109"/>
                    </a:cubicBezTo>
                    <a:cubicBezTo>
                      <a:pt x="46" y="109"/>
                      <a:pt x="45" y="108"/>
                      <a:pt x="45" y="108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9" y="103"/>
                      <a:pt x="49" y="104"/>
                      <a:pt x="50" y="104"/>
                    </a:cubicBezTo>
                    <a:cubicBezTo>
                      <a:pt x="51" y="105"/>
                      <a:pt x="53" y="106"/>
                      <a:pt x="54" y="108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51" y="109"/>
                      <a:pt x="51" y="109"/>
                      <a:pt x="51" y="109"/>
                    </a:cubicBezTo>
                    <a:lnTo>
                      <a:pt x="48" y="110"/>
                    </a:lnTo>
                    <a:close/>
                    <a:moveTo>
                      <a:pt x="48" y="95"/>
                    </a:moveTo>
                    <a:cubicBezTo>
                      <a:pt x="42" y="94"/>
                      <a:pt x="42" y="94"/>
                      <a:pt x="42" y="94"/>
                    </a:cubicBezTo>
                    <a:cubicBezTo>
                      <a:pt x="43" y="92"/>
                      <a:pt x="43" y="90"/>
                      <a:pt x="43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9" y="93"/>
                      <a:pt x="48" y="95"/>
                    </a:cubicBezTo>
                    <a:close/>
                    <a:moveTo>
                      <a:pt x="42" y="81"/>
                    </a:moveTo>
                    <a:cubicBezTo>
                      <a:pt x="40" y="81"/>
                      <a:pt x="37" y="80"/>
                      <a:pt x="35" y="78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40" y="75"/>
                      <a:pt x="42" y="76"/>
                      <a:pt x="42" y="76"/>
                    </a:cubicBezTo>
                    <a:lnTo>
                      <a:pt x="42" y="81"/>
                    </a:lnTo>
                    <a:close/>
                    <a:moveTo>
                      <a:pt x="28" y="69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5" y="67"/>
                      <a:pt x="23" y="66"/>
                      <a:pt x="23" y="6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3"/>
                      <a:pt x="30" y="63"/>
                      <a:pt x="30" y="64"/>
                    </a:cubicBezTo>
                    <a:cubicBezTo>
                      <a:pt x="31" y="65"/>
                      <a:pt x="31" y="65"/>
                      <a:pt x="31" y="65"/>
                    </a:cubicBezTo>
                    <a:lnTo>
                      <a:pt x="28" y="69"/>
                    </a:lnTo>
                    <a:close/>
                    <a:moveTo>
                      <a:pt x="12" y="63"/>
                    </a:moveTo>
                    <a:cubicBezTo>
                      <a:pt x="11" y="63"/>
                      <a:pt x="10" y="63"/>
                      <a:pt x="9" y="62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7"/>
                      <a:pt x="14" y="56"/>
                      <a:pt x="15" y="56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5" y="62"/>
                      <a:pt x="14" y="63"/>
                      <a:pt x="12" y="63"/>
                    </a:cubicBezTo>
                    <a:close/>
                    <a:moveTo>
                      <a:pt x="5" y="50"/>
                    </a:moveTo>
                    <a:cubicBezTo>
                      <a:pt x="5" y="49"/>
                      <a:pt x="5" y="49"/>
                      <a:pt x="4" y="49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6" y="43"/>
                      <a:pt x="6" y="43"/>
                    </a:cubicBezTo>
                    <a:cubicBezTo>
                      <a:pt x="8" y="44"/>
                      <a:pt x="9" y="46"/>
                      <a:pt x="10" y="47"/>
                    </a:cubicBezTo>
                    <a:lnTo>
                      <a:pt x="5" y="50"/>
                    </a:lnTo>
                    <a:close/>
                    <a:moveTo>
                      <a:pt x="6" y="37"/>
                    </a:moveTo>
                    <a:cubicBezTo>
                      <a:pt x="2" y="33"/>
                      <a:pt x="2" y="33"/>
                      <a:pt x="2" y="33"/>
                    </a:cubicBezTo>
                    <a:cubicBezTo>
                      <a:pt x="4" y="31"/>
                      <a:pt x="5" y="30"/>
                      <a:pt x="6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4"/>
                      <a:pt x="10" y="34"/>
                      <a:pt x="9" y="34"/>
                    </a:cubicBezTo>
                    <a:cubicBezTo>
                      <a:pt x="9" y="35"/>
                      <a:pt x="8" y="35"/>
                      <a:pt x="6" y="37"/>
                    </a:cubicBezTo>
                    <a:close/>
                    <a:moveTo>
                      <a:pt x="7" y="23"/>
                    </a:moveTo>
                    <a:cubicBezTo>
                      <a:pt x="7" y="23"/>
                      <a:pt x="6" y="23"/>
                      <a:pt x="6" y="23"/>
                    </a:cubicBezTo>
                    <a:cubicBezTo>
                      <a:pt x="3" y="22"/>
                      <a:pt x="2" y="20"/>
                      <a:pt x="2" y="18"/>
                    </a:cubicBezTo>
                    <a:cubicBezTo>
                      <a:pt x="2" y="18"/>
                      <a:pt x="3" y="17"/>
                      <a:pt x="3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lnTo>
                      <a:pt x="7" y="23"/>
                    </a:lnTo>
                    <a:close/>
                    <a:moveTo>
                      <a:pt x="4" y="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îšľiḓê"/>
              <p:cNvSpPr/>
              <p:nvPr/>
            </p:nvSpPr>
            <p:spPr bwMode="auto">
              <a:xfrm>
                <a:off x="6657975" y="4583113"/>
                <a:ext cx="658813" cy="198438"/>
              </a:xfrm>
              <a:custGeom>
                <a:avLst/>
                <a:gdLst>
                  <a:gd name="T0" fmla="*/ 5 w 307"/>
                  <a:gd name="T1" fmla="*/ 86 h 93"/>
                  <a:gd name="T2" fmla="*/ 12 w 307"/>
                  <a:gd name="T3" fmla="*/ 82 h 93"/>
                  <a:gd name="T4" fmla="*/ 14 w 307"/>
                  <a:gd name="T5" fmla="*/ 75 h 93"/>
                  <a:gd name="T6" fmla="*/ 12 w 307"/>
                  <a:gd name="T7" fmla="*/ 82 h 93"/>
                  <a:gd name="T8" fmla="*/ 17 w 307"/>
                  <a:gd name="T9" fmla="*/ 62 h 93"/>
                  <a:gd name="T10" fmla="*/ 23 w 307"/>
                  <a:gd name="T11" fmla="*/ 61 h 93"/>
                  <a:gd name="T12" fmla="*/ 22 w 307"/>
                  <a:gd name="T13" fmla="*/ 66 h 93"/>
                  <a:gd name="T14" fmla="*/ 241 w 307"/>
                  <a:gd name="T15" fmla="*/ 58 h 93"/>
                  <a:gd name="T16" fmla="*/ 246 w 307"/>
                  <a:gd name="T17" fmla="*/ 51 h 93"/>
                  <a:gd name="T18" fmla="*/ 31 w 307"/>
                  <a:gd name="T19" fmla="*/ 56 h 93"/>
                  <a:gd name="T20" fmla="*/ 29 w 307"/>
                  <a:gd name="T21" fmla="*/ 46 h 93"/>
                  <a:gd name="T22" fmla="*/ 31 w 307"/>
                  <a:gd name="T23" fmla="*/ 56 h 93"/>
                  <a:gd name="T24" fmla="*/ 299 w 307"/>
                  <a:gd name="T25" fmla="*/ 48 h 93"/>
                  <a:gd name="T26" fmla="*/ 303 w 307"/>
                  <a:gd name="T27" fmla="*/ 48 h 93"/>
                  <a:gd name="T28" fmla="*/ 256 w 307"/>
                  <a:gd name="T29" fmla="*/ 45 h 93"/>
                  <a:gd name="T30" fmla="*/ 263 w 307"/>
                  <a:gd name="T31" fmla="*/ 50 h 93"/>
                  <a:gd name="T32" fmla="*/ 44 w 307"/>
                  <a:gd name="T33" fmla="*/ 50 h 93"/>
                  <a:gd name="T34" fmla="*/ 42 w 307"/>
                  <a:gd name="T35" fmla="*/ 42 h 93"/>
                  <a:gd name="T36" fmla="*/ 47 w 307"/>
                  <a:gd name="T37" fmla="*/ 46 h 93"/>
                  <a:gd name="T38" fmla="*/ 101 w 307"/>
                  <a:gd name="T39" fmla="*/ 48 h 93"/>
                  <a:gd name="T40" fmla="*/ 102 w 307"/>
                  <a:gd name="T41" fmla="*/ 39 h 93"/>
                  <a:gd name="T42" fmla="*/ 101 w 307"/>
                  <a:gd name="T43" fmla="*/ 48 h 93"/>
                  <a:gd name="T44" fmla="*/ 232 w 307"/>
                  <a:gd name="T45" fmla="*/ 43 h 93"/>
                  <a:gd name="T46" fmla="*/ 236 w 307"/>
                  <a:gd name="T47" fmla="*/ 46 h 93"/>
                  <a:gd name="T48" fmla="*/ 236 w 307"/>
                  <a:gd name="T49" fmla="*/ 48 h 93"/>
                  <a:gd name="T50" fmla="*/ 83 w 307"/>
                  <a:gd name="T51" fmla="*/ 42 h 93"/>
                  <a:gd name="T52" fmla="*/ 91 w 307"/>
                  <a:gd name="T53" fmla="*/ 43 h 93"/>
                  <a:gd name="T54" fmla="*/ 270 w 307"/>
                  <a:gd name="T55" fmla="*/ 42 h 93"/>
                  <a:gd name="T56" fmla="*/ 274 w 307"/>
                  <a:gd name="T57" fmla="*/ 46 h 93"/>
                  <a:gd name="T58" fmla="*/ 225 w 307"/>
                  <a:gd name="T59" fmla="*/ 36 h 93"/>
                  <a:gd name="T60" fmla="*/ 117 w 307"/>
                  <a:gd name="T61" fmla="*/ 38 h 93"/>
                  <a:gd name="T62" fmla="*/ 110 w 307"/>
                  <a:gd name="T63" fmla="*/ 33 h 93"/>
                  <a:gd name="T64" fmla="*/ 117 w 307"/>
                  <a:gd name="T65" fmla="*/ 38 h 93"/>
                  <a:gd name="T66" fmla="*/ 53 w 307"/>
                  <a:gd name="T67" fmla="*/ 32 h 93"/>
                  <a:gd name="T68" fmla="*/ 71 w 307"/>
                  <a:gd name="T69" fmla="*/ 37 h 93"/>
                  <a:gd name="T70" fmla="*/ 77 w 307"/>
                  <a:gd name="T71" fmla="*/ 30 h 93"/>
                  <a:gd name="T72" fmla="*/ 71 w 307"/>
                  <a:gd name="T73" fmla="*/ 37 h 93"/>
                  <a:gd name="T74" fmla="*/ 290 w 307"/>
                  <a:gd name="T75" fmla="*/ 29 h 93"/>
                  <a:gd name="T76" fmla="*/ 307 w 307"/>
                  <a:gd name="T77" fmla="*/ 36 h 93"/>
                  <a:gd name="T78" fmla="*/ 301 w 307"/>
                  <a:gd name="T79" fmla="*/ 33 h 93"/>
                  <a:gd name="T80" fmla="*/ 307 w 307"/>
                  <a:gd name="T81" fmla="*/ 35 h 93"/>
                  <a:gd name="T82" fmla="*/ 208 w 307"/>
                  <a:gd name="T83" fmla="*/ 29 h 93"/>
                  <a:gd name="T84" fmla="*/ 213 w 307"/>
                  <a:gd name="T85" fmla="*/ 32 h 93"/>
                  <a:gd name="T86" fmla="*/ 101 w 307"/>
                  <a:gd name="T87" fmla="*/ 17 h 93"/>
                  <a:gd name="T88" fmla="*/ 103 w 307"/>
                  <a:gd name="T89" fmla="*/ 26 h 93"/>
                  <a:gd name="T90" fmla="*/ 177 w 307"/>
                  <a:gd name="T91" fmla="*/ 21 h 93"/>
                  <a:gd name="T92" fmla="*/ 181 w 307"/>
                  <a:gd name="T93" fmla="*/ 25 h 93"/>
                  <a:gd name="T94" fmla="*/ 200 w 307"/>
                  <a:gd name="T95" fmla="*/ 18 h 93"/>
                  <a:gd name="T96" fmla="*/ 167 w 307"/>
                  <a:gd name="T97" fmla="*/ 21 h 93"/>
                  <a:gd name="T98" fmla="*/ 169 w 307"/>
                  <a:gd name="T99" fmla="*/ 15 h 93"/>
                  <a:gd name="T100" fmla="*/ 156 w 307"/>
                  <a:gd name="T101" fmla="*/ 11 h 93"/>
                  <a:gd name="T102" fmla="*/ 150 w 307"/>
                  <a:gd name="T103" fmla="*/ 5 h 93"/>
                  <a:gd name="T104" fmla="*/ 156 w 307"/>
                  <a:gd name="T105" fmla="*/ 11 h 93"/>
                  <a:gd name="T106" fmla="*/ 132 w 307"/>
                  <a:gd name="T107" fmla="*/ 4 h 93"/>
                  <a:gd name="T108" fmla="*/ 139 w 307"/>
                  <a:gd name="T109" fmla="*/ 5 h 93"/>
                  <a:gd name="T110" fmla="*/ 138 w 307"/>
                  <a:gd name="T111" fmla="*/ 5 h 93"/>
                  <a:gd name="T112" fmla="*/ 138 w 307"/>
                  <a:gd name="T113" fmla="*/ 4 h 93"/>
                  <a:gd name="T114" fmla="*/ 121 w 307"/>
                  <a:gd name="T115" fmla="*/ 4 h 93"/>
                  <a:gd name="T116" fmla="*/ 126 w 307"/>
                  <a:gd name="T117" fmla="*/ 5 h 93"/>
                  <a:gd name="T118" fmla="*/ 109 w 307"/>
                  <a:gd name="T119" fmla="*/ 8 h 93"/>
                  <a:gd name="T120" fmla="*/ 110 w 307"/>
                  <a:gd name="T121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7" h="93">
                    <a:moveTo>
                      <a:pt x="0" y="93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" y="87"/>
                      <a:pt x="3" y="86"/>
                      <a:pt x="5" y="86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5" y="92"/>
                      <a:pt x="3" y="93"/>
                      <a:pt x="0" y="93"/>
                    </a:cubicBezTo>
                    <a:close/>
                    <a:moveTo>
                      <a:pt x="12" y="82"/>
                    </a:moveTo>
                    <a:cubicBezTo>
                      <a:pt x="9" y="77"/>
                      <a:pt x="9" y="77"/>
                      <a:pt x="9" y="77"/>
                    </a:cubicBezTo>
                    <a:cubicBezTo>
                      <a:pt x="10" y="76"/>
                      <a:pt x="11" y="76"/>
                      <a:pt x="12" y="76"/>
                    </a:cubicBezTo>
                    <a:cubicBezTo>
                      <a:pt x="13" y="76"/>
                      <a:pt x="14" y="75"/>
                      <a:pt x="14" y="75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7" y="80"/>
                      <a:pt x="15" y="81"/>
                      <a:pt x="13" y="81"/>
                    </a:cubicBezTo>
                    <a:cubicBezTo>
                      <a:pt x="13" y="82"/>
                      <a:pt x="13" y="82"/>
                      <a:pt x="12" y="82"/>
                    </a:cubicBezTo>
                    <a:close/>
                    <a:moveTo>
                      <a:pt x="16" y="66"/>
                    </a:move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64"/>
                      <a:pt x="16" y="63"/>
                      <a:pt x="17" y="62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0"/>
                      <a:pt x="17" y="60"/>
                      <a:pt x="17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2"/>
                      <a:pt x="22" y="62"/>
                      <a:pt x="22" y="62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65"/>
                      <a:pt x="22" y="65"/>
                      <a:pt x="22" y="66"/>
                    </a:cubicBezTo>
                    <a:lnTo>
                      <a:pt x="16" y="66"/>
                    </a:lnTo>
                    <a:close/>
                    <a:moveTo>
                      <a:pt x="243" y="58"/>
                    </a:moveTo>
                    <a:cubicBezTo>
                      <a:pt x="242" y="58"/>
                      <a:pt x="242" y="58"/>
                      <a:pt x="241" y="58"/>
                    </a:cubicBezTo>
                    <a:cubicBezTo>
                      <a:pt x="243" y="52"/>
                      <a:pt x="243" y="52"/>
                      <a:pt x="243" y="52"/>
                    </a:cubicBezTo>
                    <a:cubicBezTo>
                      <a:pt x="243" y="52"/>
                      <a:pt x="243" y="52"/>
                      <a:pt x="243" y="52"/>
                    </a:cubicBezTo>
                    <a:cubicBezTo>
                      <a:pt x="243" y="52"/>
                      <a:pt x="244" y="52"/>
                      <a:pt x="246" y="51"/>
                    </a:cubicBezTo>
                    <a:cubicBezTo>
                      <a:pt x="249" y="57"/>
                      <a:pt x="249" y="57"/>
                      <a:pt x="249" y="57"/>
                    </a:cubicBezTo>
                    <a:cubicBezTo>
                      <a:pt x="247" y="57"/>
                      <a:pt x="245" y="58"/>
                      <a:pt x="243" y="58"/>
                    </a:cubicBezTo>
                    <a:close/>
                    <a:moveTo>
                      <a:pt x="31" y="56"/>
                    </a:move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48"/>
                      <a:pt x="28" y="46"/>
                      <a:pt x="29" y="4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3" y="50"/>
                      <a:pt x="33" y="50"/>
                    </a:cubicBezTo>
                    <a:cubicBezTo>
                      <a:pt x="33" y="52"/>
                      <a:pt x="32" y="54"/>
                      <a:pt x="31" y="56"/>
                    </a:cubicBezTo>
                    <a:close/>
                    <a:moveTo>
                      <a:pt x="300" y="51"/>
                    </a:moveTo>
                    <a:cubicBezTo>
                      <a:pt x="298" y="45"/>
                      <a:pt x="298" y="45"/>
                      <a:pt x="298" y="45"/>
                    </a:cubicBezTo>
                    <a:cubicBezTo>
                      <a:pt x="299" y="48"/>
                      <a:pt x="299" y="48"/>
                      <a:pt x="299" y="48"/>
                    </a:cubicBezTo>
                    <a:cubicBezTo>
                      <a:pt x="298" y="45"/>
                      <a:pt x="298" y="45"/>
                      <a:pt x="298" y="45"/>
                    </a:cubicBezTo>
                    <a:cubicBezTo>
                      <a:pt x="298" y="45"/>
                      <a:pt x="298" y="45"/>
                      <a:pt x="298" y="45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2" y="50"/>
                      <a:pt x="301" y="51"/>
                      <a:pt x="300" y="51"/>
                    </a:cubicBezTo>
                    <a:close/>
                    <a:moveTo>
                      <a:pt x="258" y="50"/>
                    </a:moveTo>
                    <a:cubicBezTo>
                      <a:pt x="256" y="45"/>
                      <a:pt x="256" y="45"/>
                      <a:pt x="256" y="45"/>
                    </a:cubicBezTo>
                    <a:cubicBezTo>
                      <a:pt x="258" y="44"/>
                      <a:pt x="260" y="44"/>
                      <a:pt x="261" y="44"/>
                    </a:cubicBezTo>
                    <a:cubicBezTo>
                      <a:pt x="262" y="44"/>
                      <a:pt x="263" y="44"/>
                      <a:pt x="264" y="44"/>
                    </a:cubicBezTo>
                    <a:cubicBezTo>
                      <a:pt x="263" y="50"/>
                      <a:pt x="263" y="50"/>
                      <a:pt x="263" y="50"/>
                    </a:cubicBezTo>
                    <a:cubicBezTo>
                      <a:pt x="262" y="50"/>
                      <a:pt x="262" y="50"/>
                      <a:pt x="261" y="50"/>
                    </a:cubicBezTo>
                    <a:cubicBezTo>
                      <a:pt x="260" y="50"/>
                      <a:pt x="259" y="50"/>
                      <a:pt x="258" y="50"/>
                    </a:cubicBezTo>
                    <a:close/>
                    <a:moveTo>
                      <a:pt x="44" y="50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1" y="45"/>
                      <a:pt x="41" y="44"/>
                      <a:pt x="41" y="43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43" y="42"/>
                      <a:pt x="43" y="41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5"/>
                      <a:pt x="47" y="45"/>
                      <a:pt x="47" y="46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9"/>
                      <a:pt x="44" y="50"/>
                    </a:cubicBezTo>
                    <a:close/>
                    <a:moveTo>
                      <a:pt x="101" y="48"/>
                    </a:move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2"/>
                      <a:pt x="99" y="42"/>
                      <a:pt x="100" y="41"/>
                    </a:cubicBezTo>
                    <a:cubicBezTo>
                      <a:pt x="100" y="40"/>
                      <a:pt x="101" y="40"/>
                      <a:pt x="102" y="39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4" y="45"/>
                      <a:pt x="104" y="45"/>
                    </a:cubicBezTo>
                    <a:cubicBezTo>
                      <a:pt x="103" y="46"/>
                      <a:pt x="102" y="47"/>
                      <a:pt x="101" y="48"/>
                    </a:cubicBezTo>
                    <a:close/>
                    <a:moveTo>
                      <a:pt x="236" y="48"/>
                    </a:moveTo>
                    <a:cubicBezTo>
                      <a:pt x="232" y="44"/>
                      <a:pt x="232" y="44"/>
                      <a:pt x="232" y="44"/>
                    </a:cubicBezTo>
                    <a:cubicBezTo>
                      <a:pt x="232" y="43"/>
                      <a:pt x="232" y="43"/>
                      <a:pt x="232" y="43"/>
                    </a:cubicBezTo>
                    <a:cubicBezTo>
                      <a:pt x="233" y="41"/>
                      <a:pt x="235" y="41"/>
                      <a:pt x="236" y="41"/>
                    </a:cubicBezTo>
                    <a:cubicBezTo>
                      <a:pt x="237" y="41"/>
                      <a:pt x="239" y="41"/>
                      <a:pt x="241" y="4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7" y="47"/>
                      <a:pt x="237" y="46"/>
                    </a:cubicBezTo>
                    <a:cubicBezTo>
                      <a:pt x="237" y="46"/>
                      <a:pt x="237" y="47"/>
                      <a:pt x="236" y="47"/>
                    </a:cubicBezTo>
                    <a:cubicBezTo>
                      <a:pt x="236" y="47"/>
                      <a:pt x="236" y="47"/>
                      <a:pt x="236" y="48"/>
                    </a:cubicBezTo>
                    <a:close/>
                    <a:moveTo>
                      <a:pt x="86" y="47"/>
                    </a:moveTo>
                    <a:cubicBezTo>
                      <a:pt x="86" y="47"/>
                      <a:pt x="86" y="46"/>
                      <a:pt x="85" y="46"/>
                    </a:cubicBezTo>
                    <a:cubicBezTo>
                      <a:pt x="85" y="44"/>
                      <a:pt x="84" y="43"/>
                      <a:pt x="83" y="42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9" y="40"/>
                      <a:pt x="90" y="41"/>
                      <a:pt x="90" y="43"/>
                    </a:cubicBezTo>
                    <a:cubicBezTo>
                      <a:pt x="91" y="43"/>
                      <a:pt x="91" y="43"/>
                      <a:pt x="91" y="43"/>
                    </a:cubicBezTo>
                    <a:lnTo>
                      <a:pt x="86" y="47"/>
                    </a:lnTo>
                    <a:close/>
                    <a:moveTo>
                      <a:pt x="274" y="46"/>
                    </a:moveTo>
                    <a:cubicBezTo>
                      <a:pt x="270" y="42"/>
                      <a:pt x="270" y="42"/>
                      <a:pt x="270" y="42"/>
                    </a:cubicBezTo>
                    <a:cubicBezTo>
                      <a:pt x="270" y="41"/>
                      <a:pt x="272" y="40"/>
                      <a:pt x="275" y="38"/>
                    </a:cubicBezTo>
                    <a:cubicBezTo>
                      <a:pt x="278" y="43"/>
                      <a:pt x="278" y="43"/>
                      <a:pt x="278" y="43"/>
                    </a:cubicBezTo>
                    <a:cubicBezTo>
                      <a:pt x="275" y="45"/>
                      <a:pt x="274" y="46"/>
                      <a:pt x="274" y="46"/>
                    </a:cubicBezTo>
                    <a:close/>
                    <a:moveTo>
                      <a:pt x="223" y="44"/>
                    </a:moveTo>
                    <a:cubicBezTo>
                      <a:pt x="222" y="42"/>
                      <a:pt x="222" y="41"/>
                      <a:pt x="221" y="40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6" y="38"/>
                      <a:pt x="228" y="39"/>
                      <a:pt x="228" y="42"/>
                    </a:cubicBezTo>
                    <a:lnTo>
                      <a:pt x="223" y="44"/>
                    </a:lnTo>
                    <a:close/>
                    <a:moveTo>
                      <a:pt x="117" y="38"/>
                    </a:move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37"/>
                      <a:pt x="111" y="36"/>
                      <a:pt x="110" y="33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6" y="32"/>
                      <a:pt x="117" y="35"/>
                      <a:pt x="117" y="37"/>
                    </a:cubicBezTo>
                    <a:cubicBezTo>
                      <a:pt x="117" y="37"/>
                      <a:pt x="117" y="38"/>
                      <a:pt x="117" y="38"/>
                    </a:cubicBezTo>
                    <a:close/>
                    <a:moveTo>
                      <a:pt x="59" y="38"/>
                    </a:moveTo>
                    <a:cubicBezTo>
                      <a:pt x="57" y="38"/>
                      <a:pt x="54" y="38"/>
                      <a:pt x="53" y="38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5" y="32"/>
                      <a:pt x="57" y="32"/>
                      <a:pt x="59" y="32"/>
                    </a:cubicBezTo>
                    <a:lnTo>
                      <a:pt x="59" y="38"/>
                    </a:lnTo>
                    <a:close/>
                    <a:moveTo>
                      <a:pt x="71" y="37"/>
                    </a:move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1"/>
                      <a:pt x="72" y="31"/>
                      <a:pt x="72" y="31"/>
                    </a:cubicBezTo>
                    <a:cubicBezTo>
                      <a:pt x="74" y="30"/>
                      <a:pt x="75" y="30"/>
                      <a:pt x="77" y="30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4" y="37"/>
                      <a:pt x="73" y="37"/>
                      <a:pt x="71" y="37"/>
                    </a:cubicBezTo>
                    <a:close/>
                    <a:moveTo>
                      <a:pt x="288" y="37"/>
                    </a:moveTo>
                    <a:cubicBezTo>
                      <a:pt x="285" y="32"/>
                      <a:pt x="285" y="32"/>
                      <a:pt x="285" y="32"/>
                    </a:cubicBezTo>
                    <a:cubicBezTo>
                      <a:pt x="287" y="31"/>
                      <a:pt x="289" y="30"/>
                      <a:pt x="290" y="29"/>
                    </a:cubicBezTo>
                    <a:cubicBezTo>
                      <a:pt x="293" y="35"/>
                      <a:pt x="293" y="35"/>
                      <a:pt x="293" y="35"/>
                    </a:cubicBezTo>
                    <a:cubicBezTo>
                      <a:pt x="291" y="35"/>
                      <a:pt x="289" y="36"/>
                      <a:pt x="288" y="37"/>
                    </a:cubicBezTo>
                    <a:close/>
                    <a:moveTo>
                      <a:pt x="307" y="36"/>
                    </a:moveTo>
                    <a:cubicBezTo>
                      <a:pt x="301" y="36"/>
                      <a:pt x="301" y="36"/>
                      <a:pt x="301" y="36"/>
                    </a:cubicBezTo>
                    <a:cubicBezTo>
                      <a:pt x="301" y="35"/>
                      <a:pt x="301" y="35"/>
                      <a:pt x="301" y="35"/>
                    </a:cubicBezTo>
                    <a:cubicBezTo>
                      <a:pt x="301" y="34"/>
                      <a:pt x="301" y="33"/>
                      <a:pt x="301" y="33"/>
                    </a:cubicBezTo>
                    <a:cubicBezTo>
                      <a:pt x="304" y="28"/>
                      <a:pt x="304" y="28"/>
                      <a:pt x="304" y="28"/>
                    </a:cubicBezTo>
                    <a:cubicBezTo>
                      <a:pt x="305" y="28"/>
                      <a:pt x="305" y="28"/>
                      <a:pt x="305" y="28"/>
                    </a:cubicBezTo>
                    <a:cubicBezTo>
                      <a:pt x="306" y="30"/>
                      <a:pt x="307" y="32"/>
                      <a:pt x="307" y="35"/>
                    </a:cubicBezTo>
                    <a:lnTo>
                      <a:pt x="307" y="36"/>
                    </a:lnTo>
                    <a:close/>
                    <a:moveTo>
                      <a:pt x="213" y="32"/>
                    </a:moveTo>
                    <a:cubicBezTo>
                      <a:pt x="211" y="31"/>
                      <a:pt x="209" y="30"/>
                      <a:pt x="208" y="29"/>
                    </a:cubicBezTo>
                    <a:cubicBezTo>
                      <a:pt x="211" y="24"/>
                      <a:pt x="211" y="24"/>
                      <a:pt x="211" y="24"/>
                    </a:cubicBezTo>
                    <a:cubicBezTo>
                      <a:pt x="213" y="25"/>
                      <a:pt x="214" y="26"/>
                      <a:pt x="216" y="27"/>
                    </a:cubicBezTo>
                    <a:lnTo>
                      <a:pt x="213" y="32"/>
                    </a:lnTo>
                    <a:close/>
                    <a:moveTo>
                      <a:pt x="103" y="26"/>
                    </a:moveTo>
                    <a:cubicBezTo>
                      <a:pt x="100" y="24"/>
                      <a:pt x="100" y="22"/>
                      <a:pt x="100" y="20"/>
                    </a:cubicBezTo>
                    <a:cubicBezTo>
                      <a:pt x="100" y="19"/>
                      <a:pt x="100" y="18"/>
                      <a:pt x="101" y="17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1"/>
                      <a:pt x="107" y="22"/>
                    </a:cubicBezTo>
                    <a:lnTo>
                      <a:pt x="103" y="26"/>
                    </a:lnTo>
                    <a:close/>
                    <a:moveTo>
                      <a:pt x="181" y="25"/>
                    </a:moveTo>
                    <a:cubicBezTo>
                      <a:pt x="180" y="25"/>
                      <a:pt x="180" y="24"/>
                      <a:pt x="179" y="23"/>
                    </a:cubicBezTo>
                    <a:cubicBezTo>
                      <a:pt x="178" y="22"/>
                      <a:pt x="177" y="21"/>
                      <a:pt x="177" y="21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81" y="17"/>
                      <a:pt x="182" y="18"/>
                      <a:pt x="184" y="20"/>
                    </a:cubicBezTo>
                    <a:lnTo>
                      <a:pt x="181" y="25"/>
                    </a:lnTo>
                    <a:close/>
                    <a:moveTo>
                      <a:pt x="194" y="24"/>
                    </a:moveTo>
                    <a:cubicBezTo>
                      <a:pt x="193" y="18"/>
                      <a:pt x="193" y="18"/>
                      <a:pt x="193" y="18"/>
                    </a:cubicBezTo>
                    <a:cubicBezTo>
                      <a:pt x="196" y="18"/>
                      <a:pt x="198" y="18"/>
                      <a:pt x="200" y="18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198" y="23"/>
                      <a:pt x="196" y="24"/>
                      <a:pt x="194" y="24"/>
                    </a:cubicBezTo>
                    <a:close/>
                    <a:moveTo>
                      <a:pt x="167" y="21"/>
                    </a:moveTo>
                    <a:cubicBezTo>
                      <a:pt x="166" y="20"/>
                      <a:pt x="163" y="18"/>
                      <a:pt x="163" y="15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3"/>
                      <a:pt x="169" y="14"/>
                      <a:pt x="169" y="15"/>
                    </a:cubicBezTo>
                    <a:cubicBezTo>
                      <a:pt x="169" y="15"/>
                      <a:pt x="169" y="15"/>
                      <a:pt x="170" y="16"/>
                    </a:cubicBezTo>
                    <a:lnTo>
                      <a:pt x="167" y="21"/>
                    </a:lnTo>
                    <a:close/>
                    <a:moveTo>
                      <a:pt x="156" y="11"/>
                    </a:moveTo>
                    <a:cubicBezTo>
                      <a:pt x="155" y="11"/>
                      <a:pt x="154" y="11"/>
                      <a:pt x="154" y="11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50" y="5"/>
                      <a:pt x="150" y="5"/>
                      <a:pt x="150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5" y="5"/>
                      <a:pt x="155" y="5"/>
                      <a:pt x="156" y="6"/>
                    </a:cubicBezTo>
                    <a:lnTo>
                      <a:pt x="156" y="11"/>
                    </a:lnTo>
                    <a:close/>
                    <a:moveTo>
                      <a:pt x="138" y="10"/>
                    </a:moveTo>
                    <a:cubicBezTo>
                      <a:pt x="134" y="9"/>
                      <a:pt x="133" y="7"/>
                      <a:pt x="133" y="5"/>
                    </a:cubicBezTo>
                    <a:cubicBezTo>
                      <a:pt x="133" y="5"/>
                      <a:pt x="133" y="4"/>
                      <a:pt x="132" y="4"/>
                    </a:cubicBezTo>
                    <a:cubicBezTo>
                      <a:pt x="138" y="2"/>
                      <a:pt x="138" y="2"/>
                      <a:pt x="138" y="2"/>
                    </a:cubicBezTo>
                    <a:cubicBezTo>
                      <a:pt x="138" y="3"/>
                      <a:pt x="138" y="4"/>
                      <a:pt x="138" y="4"/>
                    </a:cubicBezTo>
                    <a:cubicBezTo>
                      <a:pt x="139" y="4"/>
                      <a:pt x="139" y="5"/>
                      <a:pt x="139" y="5"/>
                    </a:cubicBezTo>
                    <a:lnTo>
                      <a:pt x="138" y="10"/>
                    </a:lnTo>
                    <a:close/>
                    <a:moveTo>
                      <a:pt x="138" y="5"/>
                    </a:moveTo>
                    <a:cubicBezTo>
                      <a:pt x="138" y="5"/>
                      <a:pt x="138" y="5"/>
                      <a:pt x="138" y="5"/>
                    </a:cubicBezTo>
                    <a:cubicBezTo>
                      <a:pt x="138" y="5"/>
                      <a:pt x="138" y="5"/>
                      <a:pt x="138" y="5"/>
                    </a:cubicBezTo>
                    <a:close/>
                    <a:moveTo>
                      <a:pt x="138" y="4"/>
                    </a:moveTo>
                    <a:cubicBezTo>
                      <a:pt x="138" y="4"/>
                      <a:pt x="138" y="4"/>
                      <a:pt x="138" y="4"/>
                    </a:cubicBezTo>
                    <a:close/>
                    <a:moveTo>
                      <a:pt x="123" y="10"/>
                    </a:moveTo>
                    <a:cubicBezTo>
                      <a:pt x="120" y="5"/>
                      <a:pt x="120" y="5"/>
                      <a:pt x="120" y="5"/>
                    </a:cubicBezTo>
                    <a:cubicBezTo>
                      <a:pt x="120" y="5"/>
                      <a:pt x="120" y="5"/>
                      <a:pt x="121" y="4"/>
                    </a:cubicBezTo>
                    <a:cubicBezTo>
                      <a:pt x="121" y="2"/>
                      <a:pt x="122" y="1"/>
                      <a:pt x="123" y="0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4"/>
                      <a:pt x="127" y="5"/>
                      <a:pt x="126" y="5"/>
                    </a:cubicBezTo>
                    <a:cubicBezTo>
                      <a:pt x="126" y="8"/>
                      <a:pt x="124" y="9"/>
                      <a:pt x="123" y="10"/>
                    </a:cubicBezTo>
                    <a:close/>
                    <a:moveTo>
                      <a:pt x="109" y="9"/>
                    </a:moveTo>
                    <a:cubicBezTo>
                      <a:pt x="109" y="9"/>
                      <a:pt x="109" y="8"/>
                      <a:pt x="109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7"/>
                      <a:pt x="104" y="3"/>
                      <a:pt x="110" y="3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9"/>
                      <a:pt x="109" y="9"/>
                      <a:pt x="109" y="9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íśļiḓè"/>
              <p:cNvSpPr/>
              <p:nvPr/>
            </p:nvSpPr>
            <p:spPr bwMode="auto">
              <a:xfrm>
                <a:off x="7804150" y="4876800"/>
                <a:ext cx="396875" cy="674688"/>
              </a:xfrm>
              <a:custGeom>
                <a:avLst/>
                <a:gdLst>
                  <a:gd name="T0" fmla="*/ 8 w 185"/>
                  <a:gd name="T1" fmla="*/ 313 h 315"/>
                  <a:gd name="T2" fmla="*/ 0 w 185"/>
                  <a:gd name="T3" fmla="*/ 296 h 315"/>
                  <a:gd name="T4" fmla="*/ 5 w 185"/>
                  <a:gd name="T5" fmla="*/ 301 h 315"/>
                  <a:gd name="T6" fmla="*/ 8 w 185"/>
                  <a:gd name="T7" fmla="*/ 279 h 315"/>
                  <a:gd name="T8" fmla="*/ 9 w 185"/>
                  <a:gd name="T9" fmla="*/ 268 h 315"/>
                  <a:gd name="T10" fmla="*/ 16 w 185"/>
                  <a:gd name="T11" fmla="*/ 265 h 315"/>
                  <a:gd name="T12" fmla="*/ 14 w 185"/>
                  <a:gd name="T13" fmla="*/ 245 h 315"/>
                  <a:gd name="T14" fmla="*/ 23 w 185"/>
                  <a:gd name="T15" fmla="*/ 236 h 315"/>
                  <a:gd name="T16" fmla="*/ 22 w 185"/>
                  <a:gd name="T17" fmla="*/ 236 h 315"/>
                  <a:gd name="T18" fmla="*/ 26 w 185"/>
                  <a:gd name="T19" fmla="*/ 241 h 315"/>
                  <a:gd name="T20" fmla="*/ 28 w 185"/>
                  <a:gd name="T21" fmla="*/ 222 h 315"/>
                  <a:gd name="T22" fmla="*/ 40 w 185"/>
                  <a:gd name="T23" fmla="*/ 216 h 315"/>
                  <a:gd name="T24" fmla="*/ 38 w 185"/>
                  <a:gd name="T25" fmla="*/ 209 h 315"/>
                  <a:gd name="T26" fmla="*/ 40 w 185"/>
                  <a:gd name="T27" fmla="*/ 204 h 315"/>
                  <a:gd name="T28" fmla="*/ 44 w 185"/>
                  <a:gd name="T29" fmla="*/ 197 h 315"/>
                  <a:gd name="T30" fmla="*/ 43 w 185"/>
                  <a:gd name="T31" fmla="*/ 203 h 315"/>
                  <a:gd name="T32" fmla="*/ 39 w 185"/>
                  <a:gd name="T33" fmla="*/ 185 h 315"/>
                  <a:gd name="T34" fmla="*/ 46 w 185"/>
                  <a:gd name="T35" fmla="*/ 181 h 315"/>
                  <a:gd name="T36" fmla="*/ 55 w 185"/>
                  <a:gd name="T37" fmla="*/ 182 h 315"/>
                  <a:gd name="T38" fmla="*/ 48 w 185"/>
                  <a:gd name="T39" fmla="*/ 165 h 315"/>
                  <a:gd name="T40" fmla="*/ 50 w 185"/>
                  <a:gd name="T41" fmla="*/ 170 h 315"/>
                  <a:gd name="T42" fmla="*/ 43 w 185"/>
                  <a:gd name="T43" fmla="*/ 147 h 315"/>
                  <a:gd name="T44" fmla="*/ 48 w 185"/>
                  <a:gd name="T45" fmla="*/ 153 h 315"/>
                  <a:gd name="T46" fmla="*/ 50 w 185"/>
                  <a:gd name="T47" fmla="*/ 130 h 315"/>
                  <a:gd name="T48" fmla="*/ 61 w 185"/>
                  <a:gd name="T49" fmla="*/ 122 h 315"/>
                  <a:gd name="T50" fmla="*/ 65 w 185"/>
                  <a:gd name="T51" fmla="*/ 127 h 315"/>
                  <a:gd name="T52" fmla="*/ 81 w 185"/>
                  <a:gd name="T53" fmla="*/ 115 h 315"/>
                  <a:gd name="T54" fmla="*/ 87 w 185"/>
                  <a:gd name="T55" fmla="*/ 106 h 315"/>
                  <a:gd name="T56" fmla="*/ 94 w 185"/>
                  <a:gd name="T57" fmla="*/ 106 h 315"/>
                  <a:gd name="T58" fmla="*/ 86 w 185"/>
                  <a:gd name="T59" fmla="*/ 87 h 315"/>
                  <a:gd name="T60" fmla="*/ 92 w 185"/>
                  <a:gd name="T61" fmla="*/ 90 h 315"/>
                  <a:gd name="T62" fmla="*/ 86 w 185"/>
                  <a:gd name="T63" fmla="*/ 78 h 315"/>
                  <a:gd name="T64" fmla="*/ 85 w 185"/>
                  <a:gd name="T65" fmla="*/ 72 h 315"/>
                  <a:gd name="T66" fmla="*/ 85 w 185"/>
                  <a:gd name="T67" fmla="*/ 68 h 315"/>
                  <a:gd name="T68" fmla="*/ 91 w 185"/>
                  <a:gd name="T69" fmla="*/ 66 h 315"/>
                  <a:gd name="T70" fmla="*/ 97 w 185"/>
                  <a:gd name="T71" fmla="*/ 52 h 315"/>
                  <a:gd name="T72" fmla="*/ 100 w 185"/>
                  <a:gd name="T73" fmla="*/ 57 h 315"/>
                  <a:gd name="T74" fmla="*/ 137 w 185"/>
                  <a:gd name="T75" fmla="*/ 42 h 315"/>
                  <a:gd name="T76" fmla="*/ 111 w 185"/>
                  <a:gd name="T77" fmla="*/ 43 h 315"/>
                  <a:gd name="T78" fmla="*/ 111 w 185"/>
                  <a:gd name="T79" fmla="*/ 43 h 315"/>
                  <a:gd name="T80" fmla="*/ 129 w 185"/>
                  <a:gd name="T81" fmla="*/ 40 h 315"/>
                  <a:gd name="T82" fmla="*/ 147 w 185"/>
                  <a:gd name="T83" fmla="*/ 30 h 315"/>
                  <a:gd name="T84" fmla="*/ 147 w 185"/>
                  <a:gd name="T85" fmla="*/ 36 h 315"/>
                  <a:gd name="T86" fmla="*/ 162 w 185"/>
                  <a:gd name="T87" fmla="*/ 27 h 315"/>
                  <a:gd name="T88" fmla="*/ 168 w 185"/>
                  <a:gd name="T89" fmla="*/ 27 h 315"/>
                  <a:gd name="T90" fmla="*/ 177 w 185"/>
                  <a:gd name="T91" fmla="*/ 24 h 315"/>
                  <a:gd name="T92" fmla="*/ 177 w 185"/>
                  <a:gd name="T93" fmla="*/ 24 h 315"/>
                  <a:gd name="T94" fmla="*/ 182 w 185"/>
                  <a:gd name="T95" fmla="*/ 0 h 315"/>
                  <a:gd name="T96" fmla="*/ 177 w 185"/>
                  <a:gd name="T97" fmla="*/ 7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5" h="315">
                    <a:moveTo>
                      <a:pt x="3" y="315"/>
                    </a:moveTo>
                    <a:cubicBezTo>
                      <a:pt x="3" y="315"/>
                      <a:pt x="1" y="312"/>
                      <a:pt x="1" y="309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7" y="310"/>
                      <a:pt x="8" y="313"/>
                      <a:pt x="8" y="313"/>
                    </a:cubicBezTo>
                    <a:lnTo>
                      <a:pt x="3" y="315"/>
                    </a:lnTo>
                    <a:close/>
                    <a:moveTo>
                      <a:pt x="5" y="301"/>
                    </a:moveTo>
                    <a:cubicBezTo>
                      <a:pt x="4" y="301"/>
                      <a:pt x="4" y="301"/>
                      <a:pt x="4" y="301"/>
                    </a:cubicBezTo>
                    <a:cubicBezTo>
                      <a:pt x="3" y="299"/>
                      <a:pt x="1" y="297"/>
                      <a:pt x="0" y="296"/>
                    </a:cubicBezTo>
                    <a:cubicBezTo>
                      <a:pt x="6" y="293"/>
                      <a:pt x="6" y="293"/>
                      <a:pt x="6" y="293"/>
                    </a:cubicBezTo>
                    <a:cubicBezTo>
                      <a:pt x="6" y="294"/>
                      <a:pt x="7" y="295"/>
                      <a:pt x="8" y="296"/>
                    </a:cubicBezTo>
                    <a:cubicBezTo>
                      <a:pt x="9" y="297"/>
                      <a:pt x="9" y="297"/>
                      <a:pt x="9" y="297"/>
                    </a:cubicBezTo>
                    <a:lnTo>
                      <a:pt x="5" y="301"/>
                    </a:lnTo>
                    <a:close/>
                    <a:moveTo>
                      <a:pt x="9" y="286"/>
                    </a:moveTo>
                    <a:cubicBezTo>
                      <a:pt x="5" y="282"/>
                      <a:pt x="5" y="282"/>
                      <a:pt x="5" y="282"/>
                    </a:cubicBezTo>
                    <a:cubicBezTo>
                      <a:pt x="5" y="282"/>
                      <a:pt x="5" y="282"/>
                      <a:pt x="5" y="282"/>
                    </a:cubicBezTo>
                    <a:cubicBezTo>
                      <a:pt x="6" y="281"/>
                      <a:pt x="7" y="280"/>
                      <a:pt x="8" y="279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2" y="284"/>
                      <a:pt x="10" y="285"/>
                      <a:pt x="9" y="286"/>
                    </a:cubicBezTo>
                    <a:close/>
                    <a:moveTo>
                      <a:pt x="15" y="269"/>
                    </a:moveTo>
                    <a:cubicBezTo>
                      <a:pt x="9" y="268"/>
                      <a:pt x="9" y="268"/>
                      <a:pt x="9" y="268"/>
                    </a:cubicBezTo>
                    <a:cubicBezTo>
                      <a:pt x="9" y="267"/>
                      <a:pt x="10" y="265"/>
                      <a:pt x="10" y="263"/>
                    </a:cubicBezTo>
                    <a:cubicBezTo>
                      <a:pt x="10" y="262"/>
                      <a:pt x="11" y="262"/>
                      <a:pt x="11" y="261"/>
                    </a:cubicBezTo>
                    <a:cubicBezTo>
                      <a:pt x="16" y="264"/>
                      <a:pt x="16" y="264"/>
                      <a:pt x="16" y="264"/>
                    </a:cubicBezTo>
                    <a:cubicBezTo>
                      <a:pt x="16" y="264"/>
                      <a:pt x="16" y="265"/>
                      <a:pt x="16" y="265"/>
                    </a:cubicBezTo>
                    <a:cubicBezTo>
                      <a:pt x="15" y="266"/>
                      <a:pt x="15" y="267"/>
                      <a:pt x="15" y="269"/>
                    </a:cubicBezTo>
                    <a:close/>
                    <a:moveTo>
                      <a:pt x="19" y="252"/>
                    </a:moveTo>
                    <a:cubicBezTo>
                      <a:pt x="13" y="252"/>
                      <a:pt x="13" y="252"/>
                      <a:pt x="13" y="252"/>
                    </a:cubicBezTo>
                    <a:cubicBezTo>
                      <a:pt x="14" y="249"/>
                      <a:pt x="14" y="247"/>
                      <a:pt x="14" y="245"/>
                    </a:cubicBezTo>
                    <a:cubicBezTo>
                      <a:pt x="20" y="247"/>
                      <a:pt x="20" y="247"/>
                      <a:pt x="20" y="247"/>
                    </a:cubicBezTo>
                    <a:cubicBezTo>
                      <a:pt x="20" y="248"/>
                      <a:pt x="19" y="250"/>
                      <a:pt x="19" y="252"/>
                    </a:cubicBezTo>
                    <a:close/>
                    <a:moveTo>
                      <a:pt x="26" y="241"/>
                    </a:moveTo>
                    <a:cubicBezTo>
                      <a:pt x="23" y="236"/>
                      <a:pt x="23" y="236"/>
                      <a:pt x="23" y="236"/>
                    </a:cubicBezTo>
                    <a:cubicBezTo>
                      <a:pt x="23" y="236"/>
                      <a:pt x="23" y="236"/>
                      <a:pt x="23" y="237"/>
                    </a:cubicBezTo>
                    <a:cubicBezTo>
                      <a:pt x="23" y="237"/>
                      <a:pt x="23" y="238"/>
                      <a:pt x="23" y="238"/>
                    </a:cubicBezTo>
                    <a:cubicBezTo>
                      <a:pt x="23" y="238"/>
                      <a:pt x="23" y="237"/>
                      <a:pt x="23" y="237"/>
                    </a:cubicBezTo>
                    <a:cubicBezTo>
                      <a:pt x="22" y="237"/>
                      <a:pt x="22" y="236"/>
                      <a:pt x="22" y="236"/>
                    </a:cubicBezTo>
                    <a:cubicBezTo>
                      <a:pt x="26" y="232"/>
                      <a:pt x="26" y="232"/>
                      <a:pt x="26" y="232"/>
                    </a:cubicBezTo>
                    <a:cubicBezTo>
                      <a:pt x="26" y="232"/>
                      <a:pt x="27" y="233"/>
                      <a:pt x="27" y="233"/>
                    </a:cubicBezTo>
                    <a:cubicBezTo>
                      <a:pt x="27" y="234"/>
                      <a:pt x="29" y="235"/>
                      <a:pt x="29" y="237"/>
                    </a:cubicBezTo>
                    <a:cubicBezTo>
                      <a:pt x="29" y="239"/>
                      <a:pt x="28" y="240"/>
                      <a:pt x="26" y="241"/>
                    </a:cubicBezTo>
                    <a:close/>
                    <a:moveTo>
                      <a:pt x="24" y="228"/>
                    </a:moveTo>
                    <a:cubicBezTo>
                      <a:pt x="23" y="222"/>
                      <a:pt x="23" y="222"/>
                      <a:pt x="23" y="222"/>
                    </a:cubicBezTo>
                    <a:cubicBezTo>
                      <a:pt x="24" y="222"/>
                      <a:pt x="25" y="222"/>
                      <a:pt x="25" y="222"/>
                    </a:cubicBezTo>
                    <a:cubicBezTo>
                      <a:pt x="26" y="222"/>
                      <a:pt x="27" y="222"/>
                      <a:pt x="28" y="222"/>
                    </a:cubicBezTo>
                    <a:cubicBezTo>
                      <a:pt x="31" y="227"/>
                      <a:pt x="31" y="227"/>
                      <a:pt x="31" y="227"/>
                    </a:cubicBezTo>
                    <a:cubicBezTo>
                      <a:pt x="29" y="228"/>
                      <a:pt x="27" y="228"/>
                      <a:pt x="25" y="228"/>
                    </a:cubicBezTo>
                    <a:cubicBezTo>
                      <a:pt x="25" y="228"/>
                      <a:pt x="24" y="228"/>
                      <a:pt x="24" y="228"/>
                    </a:cubicBezTo>
                    <a:close/>
                    <a:moveTo>
                      <a:pt x="40" y="216"/>
                    </a:moveTo>
                    <a:cubicBezTo>
                      <a:pt x="34" y="216"/>
                      <a:pt x="34" y="216"/>
                      <a:pt x="34" y="216"/>
                    </a:cubicBezTo>
                    <a:cubicBezTo>
                      <a:pt x="34" y="216"/>
                      <a:pt x="34" y="216"/>
                      <a:pt x="34" y="216"/>
                    </a:cubicBezTo>
                    <a:cubicBezTo>
                      <a:pt x="34" y="212"/>
                      <a:pt x="36" y="211"/>
                      <a:pt x="37" y="210"/>
                    </a:cubicBezTo>
                    <a:cubicBezTo>
                      <a:pt x="37" y="210"/>
                      <a:pt x="38" y="209"/>
                      <a:pt x="38" y="209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4"/>
                      <a:pt x="41" y="214"/>
                      <a:pt x="41" y="214"/>
                    </a:cubicBezTo>
                    <a:cubicBezTo>
                      <a:pt x="40" y="215"/>
                      <a:pt x="40" y="215"/>
                      <a:pt x="40" y="216"/>
                    </a:cubicBezTo>
                    <a:close/>
                    <a:moveTo>
                      <a:pt x="40" y="204"/>
                    </a:moveTo>
                    <a:cubicBezTo>
                      <a:pt x="40" y="198"/>
                      <a:pt x="40" y="198"/>
                      <a:pt x="40" y="198"/>
                    </a:cubicBezTo>
                    <a:cubicBezTo>
                      <a:pt x="40" y="198"/>
                      <a:pt x="41" y="198"/>
                      <a:pt x="41" y="198"/>
                    </a:cubicBezTo>
                    <a:cubicBezTo>
                      <a:pt x="42" y="198"/>
                      <a:pt x="42" y="197"/>
                      <a:pt x="43" y="197"/>
                    </a:cubicBezTo>
                    <a:cubicBezTo>
                      <a:pt x="43" y="197"/>
                      <a:pt x="44" y="197"/>
                      <a:pt x="44" y="197"/>
                    </a:cubicBezTo>
                    <a:cubicBezTo>
                      <a:pt x="46" y="197"/>
                      <a:pt x="48" y="199"/>
                      <a:pt x="48" y="201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42" y="202"/>
                      <a:pt x="43" y="203"/>
                      <a:pt x="44" y="203"/>
                    </a:cubicBezTo>
                    <a:cubicBezTo>
                      <a:pt x="44" y="203"/>
                      <a:pt x="43" y="203"/>
                      <a:pt x="43" y="203"/>
                    </a:cubicBezTo>
                    <a:cubicBezTo>
                      <a:pt x="42" y="204"/>
                      <a:pt x="41" y="204"/>
                      <a:pt x="40" y="204"/>
                    </a:cubicBezTo>
                    <a:close/>
                    <a:moveTo>
                      <a:pt x="42" y="193"/>
                    </a:moveTo>
                    <a:cubicBezTo>
                      <a:pt x="37" y="191"/>
                      <a:pt x="37" y="191"/>
                      <a:pt x="37" y="191"/>
                    </a:cubicBezTo>
                    <a:cubicBezTo>
                      <a:pt x="38" y="189"/>
                      <a:pt x="38" y="187"/>
                      <a:pt x="39" y="185"/>
                    </a:cubicBezTo>
                    <a:cubicBezTo>
                      <a:pt x="44" y="187"/>
                      <a:pt x="44" y="187"/>
                      <a:pt x="44" y="187"/>
                    </a:cubicBezTo>
                    <a:cubicBezTo>
                      <a:pt x="44" y="189"/>
                      <a:pt x="43" y="191"/>
                      <a:pt x="42" y="193"/>
                    </a:cubicBezTo>
                    <a:close/>
                    <a:moveTo>
                      <a:pt x="51" y="184"/>
                    </a:moveTo>
                    <a:cubicBezTo>
                      <a:pt x="49" y="184"/>
                      <a:pt x="48" y="183"/>
                      <a:pt x="46" y="181"/>
                    </a:cubicBezTo>
                    <a:cubicBezTo>
                      <a:pt x="50" y="177"/>
                      <a:pt x="50" y="177"/>
                      <a:pt x="50" y="177"/>
                    </a:cubicBezTo>
                    <a:cubicBezTo>
                      <a:pt x="50" y="177"/>
                      <a:pt x="51" y="178"/>
                      <a:pt x="52" y="178"/>
                    </a:cubicBezTo>
                    <a:cubicBezTo>
                      <a:pt x="51" y="178"/>
                      <a:pt x="50" y="178"/>
                      <a:pt x="50" y="178"/>
                    </a:cubicBezTo>
                    <a:cubicBezTo>
                      <a:pt x="55" y="182"/>
                      <a:pt x="55" y="182"/>
                      <a:pt x="55" y="182"/>
                    </a:cubicBezTo>
                    <a:cubicBezTo>
                      <a:pt x="54" y="183"/>
                      <a:pt x="52" y="184"/>
                      <a:pt x="51" y="184"/>
                    </a:cubicBezTo>
                    <a:close/>
                    <a:moveTo>
                      <a:pt x="50" y="170"/>
                    </a:moveTo>
                    <a:cubicBezTo>
                      <a:pt x="50" y="169"/>
                      <a:pt x="49" y="168"/>
                      <a:pt x="48" y="166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3" y="163"/>
                      <a:pt x="53" y="163"/>
                      <a:pt x="53" y="163"/>
                    </a:cubicBezTo>
                    <a:cubicBezTo>
                      <a:pt x="54" y="165"/>
                      <a:pt x="55" y="166"/>
                      <a:pt x="56" y="168"/>
                    </a:cubicBezTo>
                    <a:lnTo>
                      <a:pt x="50" y="170"/>
                    </a:lnTo>
                    <a:close/>
                    <a:moveTo>
                      <a:pt x="42" y="154"/>
                    </a:moveTo>
                    <a:cubicBezTo>
                      <a:pt x="42" y="153"/>
                      <a:pt x="42" y="153"/>
                      <a:pt x="42" y="153"/>
                    </a:cubicBezTo>
                    <a:cubicBezTo>
                      <a:pt x="42" y="151"/>
                      <a:pt x="43" y="150"/>
                      <a:pt x="43" y="148"/>
                    </a:cubicBezTo>
                    <a:cubicBezTo>
                      <a:pt x="43" y="147"/>
                      <a:pt x="43" y="147"/>
                      <a:pt x="43" y="147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8" y="151"/>
                      <a:pt x="48" y="152"/>
                      <a:pt x="48" y="153"/>
                    </a:cubicBezTo>
                    <a:cubicBezTo>
                      <a:pt x="48" y="153"/>
                      <a:pt x="48" y="153"/>
                      <a:pt x="48" y="153"/>
                    </a:cubicBezTo>
                    <a:lnTo>
                      <a:pt x="42" y="154"/>
                    </a:lnTo>
                    <a:close/>
                    <a:moveTo>
                      <a:pt x="52" y="138"/>
                    </a:moveTo>
                    <a:cubicBezTo>
                      <a:pt x="46" y="135"/>
                      <a:pt x="46" y="135"/>
                      <a:pt x="46" y="135"/>
                    </a:cubicBezTo>
                    <a:cubicBezTo>
                      <a:pt x="47" y="133"/>
                      <a:pt x="49" y="131"/>
                      <a:pt x="50" y="130"/>
                    </a:cubicBezTo>
                    <a:cubicBezTo>
                      <a:pt x="54" y="133"/>
                      <a:pt x="54" y="133"/>
                      <a:pt x="54" y="133"/>
                    </a:cubicBezTo>
                    <a:cubicBezTo>
                      <a:pt x="53" y="135"/>
                      <a:pt x="52" y="136"/>
                      <a:pt x="52" y="138"/>
                    </a:cubicBezTo>
                    <a:close/>
                    <a:moveTo>
                      <a:pt x="63" y="128"/>
                    </a:moveTo>
                    <a:cubicBezTo>
                      <a:pt x="61" y="122"/>
                      <a:pt x="61" y="122"/>
                      <a:pt x="61" y="122"/>
                    </a:cubicBezTo>
                    <a:cubicBezTo>
                      <a:pt x="62" y="122"/>
                      <a:pt x="62" y="122"/>
                      <a:pt x="63" y="122"/>
                    </a:cubicBezTo>
                    <a:cubicBezTo>
                      <a:pt x="64" y="121"/>
                      <a:pt x="66" y="121"/>
                      <a:pt x="67" y="121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7" y="127"/>
                      <a:pt x="66" y="127"/>
                      <a:pt x="65" y="127"/>
                    </a:cubicBezTo>
                    <a:cubicBezTo>
                      <a:pt x="64" y="128"/>
                      <a:pt x="63" y="128"/>
                      <a:pt x="63" y="128"/>
                    </a:cubicBezTo>
                    <a:close/>
                    <a:moveTo>
                      <a:pt x="80" y="124"/>
                    </a:moveTo>
                    <a:cubicBezTo>
                      <a:pt x="78" y="118"/>
                      <a:pt x="78" y="118"/>
                      <a:pt x="78" y="118"/>
                    </a:cubicBezTo>
                    <a:cubicBezTo>
                      <a:pt x="79" y="118"/>
                      <a:pt x="79" y="117"/>
                      <a:pt x="81" y="115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84" y="121"/>
                      <a:pt x="82" y="123"/>
                      <a:pt x="80" y="124"/>
                    </a:cubicBezTo>
                    <a:close/>
                    <a:moveTo>
                      <a:pt x="92" y="109"/>
                    </a:moveTo>
                    <a:cubicBezTo>
                      <a:pt x="87" y="106"/>
                      <a:pt x="87" y="106"/>
                      <a:pt x="87" y="106"/>
                    </a:cubicBezTo>
                    <a:cubicBezTo>
                      <a:pt x="88" y="105"/>
                      <a:pt x="89" y="104"/>
                      <a:pt x="90" y="102"/>
                    </a:cubicBezTo>
                    <a:cubicBezTo>
                      <a:pt x="90" y="102"/>
                      <a:pt x="90" y="102"/>
                      <a:pt x="91" y="101"/>
                    </a:cubicBezTo>
                    <a:cubicBezTo>
                      <a:pt x="96" y="104"/>
                      <a:pt x="96" y="104"/>
                      <a:pt x="96" y="104"/>
                    </a:cubicBezTo>
                    <a:cubicBezTo>
                      <a:pt x="95" y="105"/>
                      <a:pt x="95" y="106"/>
                      <a:pt x="94" y="106"/>
                    </a:cubicBezTo>
                    <a:cubicBezTo>
                      <a:pt x="93" y="107"/>
                      <a:pt x="92" y="108"/>
                      <a:pt x="92" y="109"/>
                    </a:cubicBezTo>
                    <a:close/>
                    <a:moveTo>
                      <a:pt x="87" y="94"/>
                    </a:moveTo>
                    <a:cubicBezTo>
                      <a:pt x="86" y="92"/>
                      <a:pt x="86" y="91"/>
                      <a:pt x="86" y="90"/>
                    </a:cubicBezTo>
                    <a:cubicBezTo>
                      <a:pt x="86" y="89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6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2" y="88"/>
                      <a:pt x="92" y="89"/>
                      <a:pt x="92" y="89"/>
                    </a:cubicBezTo>
                    <a:cubicBezTo>
                      <a:pt x="92" y="89"/>
                      <a:pt x="92" y="89"/>
                      <a:pt x="92" y="90"/>
                    </a:cubicBezTo>
                    <a:cubicBezTo>
                      <a:pt x="92" y="90"/>
                      <a:pt x="92" y="91"/>
                      <a:pt x="92" y="91"/>
                    </a:cubicBezTo>
                    <a:lnTo>
                      <a:pt x="87" y="94"/>
                    </a:lnTo>
                    <a:close/>
                    <a:moveTo>
                      <a:pt x="87" y="78"/>
                    </a:moveTo>
                    <a:cubicBezTo>
                      <a:pt x="87" y="78"/>
                      <a:pt x="87" y="78"/>
                      <a:pt x="86" y="78"/>
                    </a:cubicBezTo>
                    <a:cubicBezTo>
                      <a:pt x="86" y="78"/>
                      <a:pt x="85" y="78"/>
                      <a:pt x="85" y="78"/>
                    </a:cubicBezTo>
                    <a:cubicBezTo>
                      <a:pt x="83" y="78"/>
                      <a:pt x="82" y="78"/>
                      <a:pt x="82" y="77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5" y="72"/>
                      <a:pt x="85" y="72"/>
                    </a:cubicBezTo>
                    <a:cubicBezTo>
                      <a:pt x="86" y="72"/>
                      <a:pt x="87" y="72"/>
                      <a:pt x="87" y="72"/>
                    </a:cubicBezTo>
                    <a:cubicBezTo>
                      <a:pt x="88" y="73"/>
                      <a:pt x="89" y="73"/>
                      <a:pt x="90" y="73"/>
                    </a:cubicBezTo>
                    <a:lnTo>
                      <a:pt x="87" y="78"/>
                    </a:lnTo>
                    <a:close/>
                    <a:moveTo>
                      <a:pt x="85" y="68"/>
                    </a:moveTo>
                    <a:cubicBezTo>
                      <a:pt x="83" y="62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4" y="62"/>
                    </a:cubicBezTo>
                    <a:cubicBezTo>
                      <a:pt x="85" y="62"/>
                      <a:pt x="87" y="61"/>
                      <a:pt x="89" y="6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89" y="67"/>
                      <a:pt x="87" y="67"/>
                      <a:pt x="85" y="68"/>
                    </a:cubicBezTo>
                    <a:close/>
                    <a:moveTo>
                      <a:pt x="100" y="57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8" y="51"/>
                      <a:pt x="99" y="50"/>
                      <a:pt x="100" y="49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3" y="54"/>
                      <a:pt x="102" y="55"/>
                      <a:pt x="101" y="56"/>
                    </a:cubicBezTo>
                    <a:lnTo>
                      <a:pt x="100" y="57"/>
                    </a:lnTo>
                    <a:close/>
                    <a:moveTo>
                      <a:pt x="137" y="50"/>
                    </a:move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6" y="44"/>
                      <a:pt x="136" y="43"/>
                    </a:cubicBezTo>
                    <a:cubicBezTo>
                      <a:pt x="137" y="43"/>
                      <a:pt x="137" y="42"/>
                      <a:pt x="137" y="42"/>
                    </a:cubicBezTo>
                    <a:cubicBezTo>
                      <a:pt x="143" y="44"/>
                      <a:pt x="143" y="44"/>
                      <a:pt x="143" y="44"/>
                    </a:cubicBezTo>
                    <a:cubicBezTo>
                      <a:pt x="142" y="45"/>
                      <a:pt x="141" y="47"/>
                      <a:pt x="140" y="47"/>
                    </a:cubicBezTo>
                    <a:cubicBezTo>
                      <a:pt x="139" y="48"/>
                      <a:pt x="138" y="49"/>
                      <a:pt x="137" y="50"/>
                    </a:cubicBezTo>
                    <a:close/>
                    <a:moveTo>
                      <a:pt x="111" y="43"/>
                    </a:moveTo>
                    <a:cubicBezTo>
                      <a:pt x="106" y="39"/>
                      <a:pt x="106" y="39"/>
                      <a:pt x="106" y="39"/>
                    </a:cubicBezTo>
                    <a:cubicBezTo>
                      <a:pt x="108" y="38"/>
                      <a:pt x="109" y="36"/>
                      <a:pt x="111" y="35"/>
                    </a:cubicBezTo>
                    <a:cubicBezTo>
                      <a:pt x="115" y="40"/>
                      <a:pt x="115" y="40"/>
                      <a:pt x="115" y="40"/>
                    </a:cubicBezTo>
                    <a:cubicBezTo>
                      <a:pt x="113" y="41"/>
                      <a:pt x="112" y="42"/>
                      <a:pt x="111" y="43"/>
                    </a:cubicBezTo>
                    <a:close/>
                    <a:moveTo>
                      <a:pt x="124" y="43"/>
                    </a:moveTo>
                    <a:cubicBezTo>
                      <a:pt x="124" y="42"/>
                      <a:pt x="123" y="40"/>
                      <a:pt x="122" y="39"/>
                    </a:cubicBezTo>
                    <a:cubicBezTo>
                      <a:pt x="126" y="35"/>
                      <a:pt x="126" y="35"/>
                      <a:pt x="126" y="35"/>
                    </a:cubicBezTo>
                    <a:cubicBezTo>
                      <a:pt x="127" y="36"/>
                      <a:pt x="128" y="38"/>
                      <a:pt x="129" y="40"/>
                    </a:cubicBezTo>
                    <a:lnTo>
                      <a:pt x="124" y="43"/>
                    </a:lnTo>
                    <a:close/>
                    <a:moveTo>
                      <a:pt x="147" y="36"/>
                    </a:move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6" y="30"/>
                      <a:pt x="147" y="30"/>
                    </a:cubicBezTo>
                    <a:cubicBezTo>
                      <a:pt x="151" y="29"/>
                      <a:pt x="151" y="29"/>
                      <a:pt x="151" y="29"/>
                    </a:cubicBezTo>
                    <a:cubicBezTo>
                      <a:pt x="152" y="34"/>
                      <a:pt x="152" y="34"/>
                      <a:pt x="152" y="34"/>
                    </a:cubicBezTo>
                    <a:cubicBezTo>
                      <a:pt x="148" y="35"/>
                      <a:pt x="148" y="35"/>
                      <a:pt x="148" y="35"/>
                    </a:cubicBezTo>
                    <a:cubicBezTo>
                      <a:pt x="148" y="35"/>
                      <a:pt x="147" y="35"/>
                      <a:pt x="147" y="36"/>
                    </a:cubicBezTo>
                    <a:close/>
                    <a:moveTo>
                      <a:pt x="164" y="33"/>
                    </a:move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7"/>
                      <a:pt x="162" y="27"/>
                    </a:cubicBezTo>
                    <a:cubicBezTo>
                      <a:pt x="162" y="26"/>
                      <a:pt x="162" y="26"/>
                      <a:pt x="162" y="26"/>
                    </a:cubicBezTo>
                    <a:cubicBezTo>
                      <a:pt x="162" y="25"/>
                      <a:pt x="162" y="24"/>
                      <a:pt x="163" y="23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8"/>
                      <a:pt x="168" y="28"/>
                      <a:pt x="168" y="28"/>
                    </a:cubicBezTo>
                    <a:cubicBezTo>
                      <a:pt x="167" y="30"/>
                      <a:pt x="167" y="32"/>
                      <a:pt x="164" y="33"/>
                    </a:cubicBezTo>
                    <a:close/>
                    <a:moveTo>
                      <a:pt x="177" y="24"/>
                    </a:moveTo>
                    <a:cubicBezTo>
                      <a:pt x="175" y="18"/>
                      <a:pt x="175" y="18"/>
                      <a:pt x="175" y="18"/>
                    </a:cubicBezTo>
                    <a:cubicBezTo>
                      <a:pt x="176" y="18"/>
                      <a:pt x="179" y="17"/>
                      <a:pt x="179" y="16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182" y="22"/>
                      <a:pt x="180" y="23"/>
                      <a:pt x="177" y="24"/>
                    </a:cubicBezTo>
                    <a:close/>
                    <a:moveTo>
                      <a:pt x="177" y="7"/>
                    </a:moveTo>
                    <a:cubicBezTo>
                      <a:pt x="177" y="7"/>
                      <a:pt x="177" y="6"/>
                      <a:pt x="177" y="6"/>
                    </a:cubicBezTo>
                    <a:cubicBezTo>
                      <a:pt x="177" y="5"/>
                      <a:pt x="178" y="4"/>
                      <a:pt x="178" y="3"/>
                    </a:cubicBezTo>
                    <a:cubicBezTo>
                      <a:pt x="179" y="2"/>
                      <a:pt x="180" y="1"/>
                      <a:pt x="182" y="0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3" y="6"/>
                      <a:pt x="183" y="7"/>
                      <a:pt x="183" y="7"/>
                    </a:cubicBezTo>
                    <a:cubicBezTo>
                      <a:pt x="183" y="6"/>
                      <a:pt x="183" y="6"/>
                      <a:pt x="183" y="6"/>
                    </a:cubicBezTo>
                    <a:lnTo>
                      <a:pt x="177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8" name="ïs1ïďé"/>
              <p:cNvSpPr/>
              <p:nvPr/>
            </p:nvSpPr>
            <p:spPr bwMode="auto">
              <a:xfrm>
                <a:off x="8115300" y="4332288"/>
                <a:ext cx="495300" cy="758825"/>
              </a:xfrm>
              <a:custGeom>
                <a:avLst/>
                <a:gdLst>
                  <a:gd name="T0" fmla="*/ 229 w 231"/>
                  <a:gd name="T1" fmla="*/ 354 h 354"/>
                  <a:gd name="T2" fmla="*/ 213 w 231"/>
                  <a:gd name="T3" fmla="*/ 348 h 354"/>
                  <a:gd name="T4" fmla="*/ 166 w 231"/>
                  <a:gd name="T5" fmla="*/ 335 h 354"/>
                  <a:gd name="T6" fmla="*/ 198 w 231"/>
                  <a:gd name="T7" fmla="*/ 329 h 354"/>
                  <a:gd name="T8" fmla="*/ 112 w 231"/>
                  <a:gd name="T9" fmla="*/ 325 h 354"/>
                  <a:gd name="T10" fmla="*/ 150 w 231"/>
                  <a:gd name="T11" fmla="*/ 329 h 354"/>
                  <a:gd name="T12" fmla="*/ 151 w 231"/>
                  <a:gd name="T13" fmla="*/ 330 h 354"/>
                  <a:gd name="T14" fmla="*/ 173 w 231"/>
                  <a:gd name="T15" fmla="*/ 321 h 354"/>
                  <a:gd name="T16" fmla="*/ 178 w 231"/>
                  <a:gd name="T17" fmla="*/ 329 h 354"/>
                  <a:gd name="T18" fmla="*/ 86 w 231"/>
                  <a:gd name="T19" fmla="*/ 321 h 354"/>
                  <a:gd name="T20" fmla="*/ 98 w 231"/>
                  <a:gd name="T21" fmla="*/ 319 h 354"/>
                  <a:gd name="T22" fmla="*/ 186 w 231"/>
                  <a:gd name="T23" fmla="*/ 322 h 354"/>
                  <a:gd name="T24" fmla="*/ 127 w 231"/>
                  <a:gd name="T25" fmla="*/ 319 h 354"/>
                  <a:gd name="T26" fmla="*/ 133 w 231"/>
                  <a:gd name="T27" fmla="*/ 315 h 354"/>
                  <a:gd name="T28" fmla="*/ 147 w 231"/>
                  <a:gd name="T29" fmla="*/ 312 h 354"/>
                  <a:gd name="T30" fmla="*/ 86 w 231"/>
                  <a:gd name="T31" fmla="*/ 309 h 354"/>
                  <a:gd name="T32" fmla="*/ 136 w 231"/>
                  <a:gd name="T33" fmla="*/ 299 h 354"/>
                  <a:gd name="T34" fmla="*/ 134 w 231"/>
                  <a:gd name="T35" fmla="*/ 305 h 354"/>
                  <a:gd name="T36" fmla="*/ 75 w 231"/>
                  <a:gd name="T37" fmla="*/ 294 h 354"/>
                  <a:gd name="T38" fmla="*/ 69 w 231"/>
                  <a:gd name="T39" fmla="*/ 276 h 354"/>
                  <a:gd name="T40" fmla="*/ 71 w 231"/>
                  <a:gd name="T41" fmla="*/ 264 h 354"/>
                  <a:gd name="T42" fmla="*/ 73 w 231"/>
                  <a:gd name="T43" fmla="*/ 259 h 354"/>
                  <a:gd name="T44" fmla="*/ 40 w 231"/>
                  <a:gd name="T45" fmla="*/ 254 h 354"/>
                  <a:gd name="T46" fmla="*/ 57 w 231"/>
                  <a:gd name="T47" fmla="*/ 259 h 354"/>
                  <a:gd name="T48" fmla="*/ 62 w 231"/>
                  <a:gd name="T49" fmla="*/ 256 h 354"/>
                  <a:gd name="T50" fmla="*/ 44 w 231"/>
                  <a:gd name="T51" fmla="*/ 235 h 354"/>
                  <a:gd name="T52" fmla="*/ 37 w 231"/>
                  <a:gd name="T53" fmla="*/ 221 h 354"/>
                  <a:gd name="T54" fmla="*/ 26 w 231"/>
                  <a:gd name="T55" fmla="*/ 208 h 354"/>
                  <a:gd name="T56" fmla="*/ 13 w 231"/>
                  <a:gd name="T57" fmla="*/ 198 h 354"/>
                  <a:gd name="T58" fmla="*/ 0 w 231"/>
                  <a:gd name="T59" fmla="*/ 183 h 354"/>
                  <a:gd name="T60" fmla="*/ 8 w 231"/>
                  <a:gd name="T61" fmla="*/ 172 h 354"/>
                  <a:gd name="T62" fmla="*/ 7 w 231"/>
                  <a:gd name="T63" fmla="*/ 172 h 354"/>
                  <a:gd name="T64" fmla="*/ 18 w 231"/>
                  <a:gd name="T65" fmla="*/ 160 h 354"/>
                  <a:gd name="T66" fmla="*/ 31 w 231"/>
                  <a:gd name="T67" fmla="*/ 148 h 354"/>
                  <a:gd name="T68" fmla="*/ 37 w 231"/>
                  <a:gd name="T69" fmla="*/ 136 h 354"/>
                  <a:gd name="T70" fmla="*/ 52 w 231"/>
                  <a:gd name="T71" fmla="*/ 130 h 354"/>
                  <a:gd name="T72" fmla="*/ 52 w 231"/>
                  <a:gd name="T73" fmla="*/ 130 h 354"/>
                  <a:gd name="T74" fmla="*/ 61 w 231"/>
                  <a:gd name="T75" fmla="*/ 109 h 354"/>
                  <a:gd name="T76" fmla="*/ 58 w 231"/>
                  <a:gd name="T77" fmla="*/ 94 h 354"/>
                  <a:gd name="T78" fmla="*/ 64 w 231"/>
                  <a:gd name="T79" fmla="*/ 82 h 354"/>
                  <a:gd name="T80" fmla="*/ 64 w 231"/>
                  <a:gd name="T81" fmla="*/ 80 h 354"/>
                  <a:gd name="T82" fmla="*/ 84 w 231"/>
                  <a:gd name="T83" fmla="*/ 69 h 354"/>
                  <a:gd name="T84" fmla="*/ 63 w 231"/>
                  <a:gd name="T85" fmla="*/ 64 h 354"/>
                  <a:gd name="T86" fmla="*/ 93 w 231"/>
                  <a:gd name="T87" fmla="*/ 61 h 354"/>
                  <a:gd name="T88" fmla="*/ 86 w 231"/>
                  <a:gd name="T89" fmla="*/ 49 h 354"/>
                  <a:gd name="T90" fmla="*/ 85 w 231"/>
                  <a:gd name="T91" fmla="*/ 39 h 354"/>
                  <a:gd name="T92" fmla="*/ 87 w 231"/>
                  <a:gd name="T93" fmla="*/ 45 h 354"/>
                  <a:gd name="T94" fmla="*/ 100 w 231"/>
                  <a:gd name="T95" fmla="*/ 35 h 354"/>
                  <a:gd name="T96" fmla="*/ 109 w 231"/>
                  <a:gd name="T97" fmla="*/ 24 h 354"/>
                  <a:gd name="T98" fmla="*/ 109 w 231"/>
                  <a:gd name="T99" fmla="*/ 21 h 354"/>
                  <a:gd name="T100" fmla="*/ 112 w 231"/>
                  <a:gd name="T101" fmla="*/ 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1" h="354">
                    <a:moveTo>
                      <a:pt x="229" y="354"/>
                    </a:moveTo>
                    <a:cubicBezTo>
                      <a:pt x="229" y="354"/>
                      <a:pt x="227" y="354"/>
                      <a:pt x="224" y="352"/>
                    </a:cubicBezTo>
                    <a:cubicBezTo>
                      <a:pt x="226" y="347"/>
                      <a:pt x="226" y="347"/>
                      <a:pt x="226" y="347"/>
                    </a:cubicBezTo>
                    <a:cubicBezTo>
                      <a:pt x="229" y="348"/>
                      <a:pt x="231" y="349"/>
                      <a:pt x="231" y="349"/>
                    </a:cubicBezTo>
                    <a:lnTo>
                      <a:pt x="229" y="354"/>
                    </a:lnTo>
                    <a:close/>
                    <a:moveTo>
                      <a:pt x="213" y="348"/>
                    </a:moveTo>
                    <a:cubicBezTo>
                      <a:pt x="211" y="347"/>
                      <a:pt x="209" y="346"/>
                      <a:pt x="207" y="344"/>
                    </a:cubicBezTo>
                    <a:cubicBezTo>
                      <a:pt x="211" y="340"/>
                      <a:pt x="211" y="340"/>
                      <a:pt x="211" y="340"/>
                    </a:cubicBezTo>
                    <a:cubicBezTo>
                      <a:pt x="212" y="341"/>
                      <a:pt x="214" y="342"/>
                      <a:pt x="215" y="343"/>
                    </a:cubicBezTo>
                    <a:lnTo>
                      <a:pt x="213" y="348"/>
                    </a:lnTo>
                    <a:close/>
                    <a:moveTo>
                      <a:pt x="162" y="336"/>
                    </a:moveTo>
                    <a:cubicBezTo>
                      <a:pt x="159" y="330"/>
                      <a:pt x="159" y="330"/>
                      <a:pt x="159" y="330"/>
                    </a:cubicBezTo>
                    <a:cubicBezTo>
                      <a:pt x="161" y="330"/>
                      <a:pt x="163" y="329"/>
                      <a:pt x="164" y="329"/>
                    </a:cubicBezTo>
                    <a:cubicBezTo>
                      <a:pt x="165" y="329"/>
                      <a:pt x="165" y="329"/>
                      <a:pt x="166" y="329"/>
                    </a:cubicBezTo>
                    <a:cubicBezTo>
                      <a:pt x="166" y="335"/>
                      <a:pt x="166" y="335"/>
                      <a:pt x="166" y="335"/>
                    </a:cubicBezTo>
                    <a:cubicBezTo>
                      <a:pt x="166" y="335"/>
                      <a:pt x="165" y="335"/>
                      <a:pt x="164" y="335"/>
                    </a:cubicBezTo>
                    <a:cubicBezTo>
                      <a:pt x="164" y="335"/>
                      <a:pt x="162" y="335"/>
                      <a:pt x="162" y="336"/>
                    </a:cubicBezTo>
                    <a:close/>
                    <a:moveTo>
                      <a:pt x="199" y="334"/>
                    </a:moveTo>
                    <a:cubicBezTo>
                      <a:pt x="199" y="333"/>
                      <a:pt x="199" y="333"/>
                      <a:pt x="199" y="333"/>
                    </a:cubicBezTo>
                    <a:cubicBezTo>
                      <a:pt x="198" y="332"/>
                      <a:pt x="198" y="330"/>
                      <a:pt x="198" y="329"/>
                    </a:cubicBezTo>
                    <a:cubicBezTo>
                      <a:pt x="203" y="327"/>
                      <a:pt x="203" y="327"/>
                      <a:pt x="203" y="327"/>
                    </a:cubicBezTo>
                    <a:cubicBezTo>
                      <a:pt x="204" y="329"/>
                      <a:pt x="204" y="331"/>
                      <a:pt x="204" y="333"/>
                    </a:cubicBezTo>
                    <a:lnTo>
                      <a:pt x="199" y="334"/>
                    </a:lnTo>
                    <a:close/>
                    <a:moveTo>
                      <a:pt x="114" y="330"/>
                    </a:moveTo>
                    <a:cubicBezTo>
                      <a:pt x="112" y="325"/>
                      <a:pt x="112" y="325"/>
                      <a:pt x="112" y="325"/>
                    </a:cubicBezTo>
                    <a:cubicBezTo>
                      <a:pt x="113" y="324"/>
                      <a:pt x="115" y="323"/>
                      <a:pt x="116" y="322"/>
                    </a:cubicBezTo>
                    <a:cubicBezTo>
                      <a:pt x="120" y="327"/>
                      <a:pt x="120" y="327"/>
                      <a:pt x="120" y="327"/>
                    </a:cubicBezTo>
                    <a:cubicBezTo>
                      <a:pt x="118" y="328"/>
                      <a:pt x="116" y="329"/>
                      <a:pt x="114" y="330"/>
                    </a:cubicBezTo>
                    <a:close/>
                    <a:moveTo>
                      <a:pt x="151" y="330"/>
                    </a:moveTo>
                    <a:cubicBezTo>
                      <a:pt x="150" y="329"/>
                      <a:pt x="150" y="329"/>
                      <a:pt x="150" y="329"/>
                    </a:cubicBezTo>
                    <a:cubicBezTo>
                      <a:pt x="148" y="328"/>
                      <a:pt x="147" y="326"/>
                      <a:pt x="146" y="325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52" y="323"/>
                      <a:pt x="153" y="324"/>
                      <a:pt x="154" y="325"/>
                    </a:cubicBezTo>
                    <a:cubicBezTo>
                      <a:pt x="155" y="326"/>
                      <a:pt x="155" y="326"/>
                      <a:pt x="155" y="326"/>
                    </a:cubicBezTo>
                    <a:lnTo>
                      <a:pt x="151" y="330"/>
                    </a:lnTo>
                    <a:close/>
                    <a:moveTo>
                      <a:pt x="178" y="329"/>
                    </a:moveTo>
                    <a:cubicBezTo>
                      <a:pt x="177" y="329"/>
                      <a:pt x="177" y="329"/>
                      <a:pt x="176" y="329"/>
                    </a:cubicBezTo>
                    <a:cubicBezTo>
                      <a:pt x="175" y="328"/>
                      <a:pt x="174" y="328"/>
                      <a:pt x="173" y="328"/>
                    </a:cubicBezTo>
                    <a:cubicBezTo>
                      <a:pt x="173" y="327"/>
                      <a:pt x="172" y="327"/>
                      <a:pt x="172" y="327"/>
                    </a:cubicBezTo>
                    <a:cubicBezTo>
                      <a:pt x="173" y="321"/>
                      <a:pt x="173" y="321"/>
                      <a:pt x="173" y="321"/>
                    </a:cubicBezTo>
                    <a:cubicBezTo>
                      <a:pt x="174" y="321"/>
                      <a:pt x="175" y="322"/>
                      <a:pt x="176" y="322"/>
                    </a:cubicBezTo>
                    <a:cubicBezTo>
                      <a:pt x="176" y="323"/>
                      <a:pt x="177" y="323"/>
                      <a:pt x="178" y="323"/>
                    </a:cubicBezTo>
                    <a:cubicBezTo>
                      <a:pt x="178" y="329"/>
                      <a:pt x="178" y="329"/>
                      <a:pt x="178" y="329"/>
                    </a:cubicBezTo>
                    <a:cubicBezTo>
                      <a:pt x="178" y="329"/>
                      <a:pt x="178" y="329"/>
                      <a:pt x="178" y="329"/>
                    </a:cubicBezTo>
                    <a:cubicBezTo>
                      <a:pt x="178" y="329"/>
                      <a:pt x="178" y="329"/>
                      <a:pt x="178" y="329"/>
                    </a:cubicBezTo>
                    <a:close/>
                    <a:moveTo>
                      <a:pt x="87" y="327"/>
                    </a:moveTo>
                    <a:cubicBezTo>
                      <a:pt x="81" y="327"/>
                      <a:pt x="81" y="324"/>
                      <a:pt x="81" y="322"/>
                    </a:cubicBezTo>
                    <a:cubicBezTo>
                      <a:pt x="81" y="322"/>
                      <a:pt x="81" y="321"/>
                      <a:pt x="81" y="321"/>
                    </a:cubicBezTo>
                    <a:cubicBezTo>
                      <a:pt x="86" y="321"/>
                      <a:pt x="86" y="321"/>
                      <a:pt x="86" y="321"/>
                    </a:cubicBezTo>
                    <a:cubicBezTo>
                      <a:pt x="86" y="321"/>
                      <a:pt x="86" y="321"/>
                      <a:pt x="86" y="321"/>
                    </a:cubicBezTo>
                    <a:cubicBezTo>
                      <a:pt x="86" y="321"/>
                      <a:pt x="86" y="321"/>
                      <a:pt x="87" y="321"/>
                    </a:cubicBezTo>
                    <a:cubicBezTo>
                      <a:pt x="87" y="327"/>
                      <a:pt x="87" y="327"/>
                      <a:pt x="87" y="327"/>
                    </a:cubicBezTo>
                    <a:close/>
                    <a:moveTo>
                      <a:pt x="102" y="325"/>
                    </a:moveTo>
                    <a:cubicBezTo>
                      <a:pt x="101" y="325"/>
                      <a:pt x="101" y="324"/>
                      <a:pt x="100" y="325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101" y="318"/>
                      <a:pt x="104" y="319"/>
                      <a:pt x="106" y="321"/>
                    </a:cubicBezTo>
                    <a:lnTo>
                      <a:pt x="102" y="325"/>
                    </a:lnTo>
                    <a:close/>
                    <a:moveTo>
                      <a:pt x="190" y="323"/>
                    </a:moveTo>
                    <a:cubicBezTo>
                      <a:pt x="189" y="323"/>
                      <a:pt x="187" y="322"/>
                      <a:pt x="186" y="322"/>
                    </a:cubicBezTo>
                    <a:cubicBezTo>
                      <a:pt x="186" y="316"/>
                      <a:pt x="186" y="316"/>
                      <a:pt x="186" y="316"/>
                    </a:cubicBezTo>
                    <a:cubicBezTo>
                      <a:pt x="188" y="316"/>
                      <a:pt x="191" y="317"/>
                      <a:pt x="193" y="318"/>
                    </a:cubicBezTo>
                    <a:lnTo>
                      <a:pt x="190" y="323"/>
                    </a:lnTo>
                    <a:close/>
                    <a:moveTo>
                      <a:pt x="128" y="319"/>
                    </a:moveTo>
                    <a:cubicBezTo>
                      <a:pt x="127" y="319"/>
                      <a:pt x="127" y="319"/>
                      <a:pt x="127" y="319"/>
                    </a:cubicBezTo>
                    <a:cubicBezTo>
                      <a:pt x="127" y="319"/>
                      <a:pt x="127" y="319"/>
                      <a:pt x="127" y="319"/>
                    </a:cubicBezTo>
                    <a:cubicBezTo>
                      <a:pt x="125" y="313"/>
                      <a:pt x="125" y="313"/>
                      <a:pt x="125" y="313"/>
                    </a:cubicBezTo>
                    <a:cubicBezTo>
                      <a:pt x="126" y="313"/>
                      <a:pt x="127" y="313"/>
                      <a:pt x="128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33" y="315"/>
                      <a:pt x="133" y="315"/>
                      <a:pt x="133" y="315"/>
                    </a:cubicBezTo>
                    <a:cubicBezTo>
                      <a:pt x="132" y="318"/>
                      <a:pt x="130" y="319"/>
                      <a:pt x="128" y="319"/>
                    </a:cubicBezTo>
                    <a:close/>
                    <a:moveTo>
                      <a:pt x="145" y="317"/>
                    </a:moveTo>
                    <a:cubicBezTo>
                      <a:pt x="143" y="316"/>
                      <a:pt x="140" y="315"/>
                      <a:pt x="139" y="311"/>
                    </a:cubicBezTo>
                    <a:cubicBezTo>
                      <a:pt x="145" y="309"/>
                      <a:pt x="145" y="309"/>
                      <a:pt x="145" y="309"/>
                    </a:cubicBezTo>
                    <a:cubicBezTo>
                      <a:pt x="145" y="311"/>
                      <a:pt x="146" y="311"/>
                      <a:pt x="147" y="312"/>
                    </a:cubicBezTo>
                    <a:lnTo>
                      <a:pt x="145" y="317"/>
                    </a:lnTo>
                    <a:close/>
                    <a:moveTo>
                      <a:pt x="81" y="310"/>
                    </a:moveTo>
                    <a:cubicBezTo>
                      <a:pt x="80" y="308"/>
                      <a:pt x="80" y="306"/>
                      <a:pt x="79" y="305"/>
                    </a:cubicBezTo>
                    <a:cubicBezTo>
                      <a:pt x="85" y="303"/>
                      <a:pt x="85" y="303"/>
                      <a:pt x="85" y="303"/>
                    </a:cubicBezTo>
                    <a:cubicBezTo>
                      <a:pt x="85" y="305"/>
                      <a:pt x="86" y="306"/>
                      <a:pt x="86" y="309"/>
                    </a:cubicBezTo>
                    <a:lnTo>
                      <a:pt x="81" y="310"/>
                    </a:lnTo>
                    <a:close/>
                    <a:moveTo>
                      <a:pt x="134" y="305"/>
                    </a:moveTo>
                    <a:cubicBezTo>
                      <a:pt x="131" y="300"/>
                      <a:pt x="131" y="300"/>
                      <a:pt x="131" y="300"/>
                    </a:cubicBezTo>
                    <a:cubicBezTo>
                      <a:pt x="132" y="300"/>
                      <a:pt x="133" y="300"/>
                      <a:pt x="133" y="299"/>
                    </a:cubicBezTo>
                    <a:cubicBezTo>
                      <a:pt x="134" y="299"/>
                      <a:pt x="135" y="299"/>
                      <a:pt x="136" y="299"/>
                    </a:cubicBezTo>
                    <a:cubicBezTo>
                      <a:pt x="136" y="299"/>
                      <a:pt x="136" y="298"/>
                      <a:pt x="137" y="298"/>
                    </a:cubicBezTo>
                    <a:cubicBezTo>
                      <a:pt x="139" y="304"/>
                      <a:pt x="139" y="304"/>
                      <a:pt x="139" y="304"/>
                    </a:cubicBezTo>
                    <a:cubicBezTo>
                      <a:pt x="138" y="304"/>
                      <a:pt x="138" y="304"/>
                      <a:pt x="138" y="304"/>
                    </a:cubicBezTo>
                    <a:cubicBezTo>
                      <a:pt x="137" y="305"/>
                      <a:pt x="136" y="305"/>
                      <a:pt x="135" y="305"/>
                    </a:cubicBezTo>
                    <a:cubicBezTo>
                      <a:pt x="134" y="305"/>
                      <a:pt x="134" y="305"/>
                      <a:pt x="134" y="305"/>
                    </a:cubicBezTo>
                    <a:close/>
                    <a:moveTo>
                      <a:pt x="75" y="294"/>
                    </a:moveTo>
                    <a:cubicBezTo>
                      <a:pt x="74" y="292"/>
                      <a:pt x="73" y="291"/>
                      <a:pt x="72" y="290"/>
                    </a:cubicBezTo>
                    <a:cubicBezTo>
                      <a:pt x="77" y="286"/>
                      <a:pt x="77" y="286"/>
                      <a:pt x="77" y="286"/>
                    </a:cubicBezTo>
                    <a:cubicBezTo>
                      <a:pt x="78" y="288"/>
                      <a:pt x="79" y="290"/>
                      <a:pt x="80" y="292"/>
                    </a:cubicBezTo>
                    <a:lnTo>
                      <a:pt x="75" y="294"/>
                    </a:lnTo>
                    <a:close/>
                    <a:moveTo>
                      <a:pt x="64" y="282"/>
                    </a:moveTo>
                    <a:cubicBezTo>
                      <a:pt x="63" y="280"/>
                      <a:pt x="62" y="279"/>
                      <a:pt x="62" y="277"/>
                    </a:cubicBezTo>
                    <a:cubicBezTo>
                      <a:pt x="62" y="277"/>
                      <a:pt x="63" y="276"/>
                      <a:pt x="63" y="275"/>
                    </a:cubicBezTo>
                    <a:cubicBezTo>
                      <a:pt x="63" y="274"/>
                      <a:pt x="63" y="274"/>
                      <a:pt x="64" y="273"/>
                    </a:cubicBezTo>
                    <a:cubicBezTo>
                      <a:pt x="69" y="276"/>
                      <a:pt x="69" y="276"/>
                      <a:pt x="69" y="276"/>
                    </a:cubicBezTo>
                    <a:cubicBezTo>
                      <a:pt x="69" y="276"/>
                      <a:pt x="68" y="277"/>
                      <a:pt x="68" y="277"/>
                    </a:cubicBezTo>
                    <a:cubicBezTo>
                      <a:pt x="68" y="278"/>
                      <a:pt x="68" y="278"/>
                      <a:pt x="69" y="278"/>
                    </a:cubicBezTo>
                    <a:lnTo>
                      <a:pt x="64" y="282"/>
                    </a:lnTo>
                    <a:close/>
                    <a:moveTo>
                      <a:pt x="68" y="265"/>
                    </a:moveTo>
                    <a:cubicBezTo>
                      <a:pt x="71" y="264"/>
                      <a:pt x="71" y="264"/>
                      <a:pt x="71" y="264"/>
                    </a:cubicBezTo>
                    <a:cubicBezTo>
                      <a:pt x="68" y="265"/>
                      <a:pt x="68" y="265"/>
                      <a:pt x="68" y="265"/>
                    </a:cubicBezTo>
                    <a:cubicBezTo>
                      <a:pt x="68" y="263"/>
                      <a:pt x="67" y="262"/>
                      <a:pt x="67" y="259"/>
                    </a:cubicBezTo>
                    <a:cubicBezTo>
                      <a:pt x="67" y="259"/>
                      <a:pt x="67" y="259"/>
                      <a:pt x="67" y="259"/>
                    </a:cubicBezTo>
                    <a:cubicBezTo>
                      <a:pt x="73" y="258"/>
                      <a:pt x="73" y="258"/>
                      <a:pt x="73" y="258"/>
                    </a:cubicBezTo>
                    <a:cubicBezTo>
                      <a:pt x="73" y="258"/>
                      <a:pt x="73" y="259"/>
                      <a:pt x="73" y="259"/>
                    </a:cubicBezTo>
                    <a:cubicBezTo>
                      <a:pt x="73" y="261"/>
                      <a:pt x="73" y="262"/>
                      <a:pt x="74" y="263"/>
                    </a:cubicBezTo>
                    <a:cubicBezTo>
                      <a:pt x="71" y="264"/>
                      <a:pt x="71" y="264"/>
                      <a:pt x="71" y="264"/>
                    </a:cubicBezTo>
                    <a:lnTo>
                      <a:pt x="68" y="265"/>
                    </a:lnTo>
                    <a:close/>
                    <a:moveTo>
                      <a:pt x="46" y="260"/>
                    </a:moveTo>
                    <a:cubicBezTo>
                      <a:pt x="42" y="260"/>
                      <a:pt x="41" y="256"/>
                      <a:pt x="40" y="254"/>
                    </a:cubicBezTo>
                    <a:cubicBezTo>
                      <a:pt x="46" y="252"/>
                      <a:pt x="46" y="252"/>
                      <a:pt x="46" y="252"/>
                    </a:cubicBezTo>
                    <a:cubicBezTo>
                      <a:pt x="46" y="254"/>
                      <a:pt x="47" y="255"/>
                      <a:pt x="47" y="255"/>
                    </a:cubicBezTo>
                    <a:cubicBezTo>
                      <a:pt x="47" y="255"/>
                      <a:pt x="47" y="254"/>
                      <a:pt x="46" y="254"/>
                    </a:cubicBezTo>
                    <a:lnTo>
                      <a:pt x="46" y="260"/>
                    </a:lnTo>
                    <a:close/>
                    <a:moveTo>
                      <a:pt x="57" y="259"/>
                    </a:moveTo>
                    <a:cubicBezTo>
                      <a:pt x="55" y="254"/>
                      <a:pt x="55" y="254"/>
                      <a:pt x="55" y="254"/>
                    </a:cubicBezTo>
                    <a:cubicBezTo>
                      <a:pt x="56" y="253"/>
                      <a:pt x="58" y="252"/>
                      <a:pt x="59" y="251"/>
                    </a:cubicBezTo>
                    <a:cubicBezTo>
                      <a:pt x="60" y="251"/>
                      <a:pt x="60" y="251"/>
                      <a:pt x="60" y="251"/>
                    </a:cubicBezTo>
                    <a:cubicBezTo>
                      <a:pt x="63" y="256"/>
                      <a:pt x="63" y="256"/>
                      <a:pt x="63" y="256"/>
                    </a:cubicBezTo>
                    <a:cubicBezTo>
                      <a:pt x="62" y="256"/>
                      <a:pt x="62" y="256"/>
                      <a:pt x="62" y="256"/>
                    </a:cubicBezTo>
                    <a:cubicBezTo>
                      <a:pt x="61" y="257"/>
                      <a:pt x="59" y="258"/>
                      <a:pt x="57" y="259"/>
                    </a:cubicBezTo>
                    <a:close/>
                    <a:moveTo>
                      <a:pt x="40" y="242"/>
                    </a:moveTo>
                    <a:cubicBezTo>
                      <a:pt x="40" y="241"/>
                      <a:pt x="40" y="241"/>
                      <a:pt x="39" y="240"/>
                    </a:cubicBezTo>
                    <a:cubicBezTo>
                      <a:pt x="39" y="238"/>
                      <a:pt x="38" y="237"/>
                      <a:pt x="38" y="236"/>
                    </a:cubicBezTo>
                    <a:cubicBezTo>
                      <a:pt x="44" y="235"/>
                      <a:pt x="44" y="235"/>
                      <a:pt x="44" y="235"/>
                    </a:cubicBezTo>
                    <a:cubicBezTo>
                      <a:pt x="44" y="236"/>
                      <a:pt x="44" y="237"/>
                      <a:pt x="45" y="238"/>
                    </a:cubicBezTo>
                    <a:cubicBezTo>
                      <a:pt x="45" y="239"/>
                      <a:pt x="45" y="240"/>
                      <a:pt x="46" y="241"/>
                    </a:cubicBezTo>
                    <a:lnTo>
                      <a:pt x="40" y="242"/>
                    </a:lnTo>
                    <a:close/>
                    <a:moveTo>
                      <a:pt x="39" y="225"/>
                    </a:moveTo>
                    <a:cubicBezTo>
                      <a:pt x="39" y="224"/>
                      <a:pt x="38" y="222"/>
                      <a:pt x="37" y="221"/>
                    </a:cubicBezTo>
                    <a:cubicBezTo>
                      <a:pt x="42" y="217"/>
                      <a:pt x="42" y="217"/>
                      <a:pt x="42" y="217"/>
                    </a:cubicBezTo>
                    <a:cubicBezTo>
                      <a:pt x="43" y="220"/>
                      <a:pt x="44" y="222"/>
                      <a:pt x="45" y="224"/>
                    </a:cubicBezTo>
                    <a:lnTo>
                      <a:pt x="39" y="225"/>
                    </a:lnTo>
                    <a:close/>
                    <a:moveTo>
                      <a:pt x="30" y="212"/>
                    </a:moveTo>
                    <a:cubicBezTo>
                      <a:pt x="26" y="208"/>
                      <a:pt x="26" y="208"/>
                      <a:pt x="26" y="208"/>
                    </a:cubicBezTo>
                    <a:cubicBezTo>
                      <a:pt x="31" y="204"/>
                      <a:pt x="31" y="204"/>
                      <a:pt x="31" y="204"/>
                    </a:cubicBezTo>
                    <a:cubicBezTo>
                      <a:pt x="35" y="208"/>
                      <a:pt x="35" y="208"/>
                      <a:pt x="35" y="208"/>
                    </a:cubicBezTo>
                    <a:lnTo>
                      <a:pt x="30" y="212"/>
                    </a:lnTo>
                    <a:close/>
                    <a:moveTo>
                      <a:pt x="18" y="201"/>
                    </a:moveTo>
                    <a:cubicBezTo>
                      <a:pt x="17" y="200"/>
                      <a:pt x="15" y="199"/>
                      <a:pt x="13" y="198"/>
                    </a:cubicBezTo>
                    <a:cubicBezTo>
                      <a:pt x="16" y="193"/>
                      <a:pt x="16" y="193"/>
                      <a:pt x="16" y="193"/>
                    </a:cubicBezTo>
                    <a:cubicBezTo>
                      <a:pt x="17" y="194"/>
                      <a:pt x="19" y="195"/>
                      <a:pt x="21" y="196"/>
                    </a:cubicBezTo>
                    <a:lnTo>
                      <a:pt x="18" y="201"/>
                    </a:lnTo>
                    <a:close/>
                    <a:moveTo>
                      <a:pt x="3" y="190"/>
                    </a:moveTo>
                    <a:cubicBezTo>
                      <a:pt x="1" y="188"/>
                      <a:pt x="1" y="186"/>
                      <a:pt x="0" y="183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6" y="184"/>
                      <a:pt x="7" y="185"/>
                      <a:pt x="8" y="187"/>
                    </a:cubicBezTo>
                    <a:lnTo>
                      <a:pt x="3" y="190"/>
                    </a:lnTo>
                    <a:close/>
                    <a:moveTo>
                      <a:pt x="7" y="172"/>
                    </a:moveTo>
                    <a:cubicBezTo>
                      <a:pt x="7" y="172"/>
                      <a:pt x="8" y="172"/>
                      <a:pt x="8" y="172"/>
                    </a:cubicBezTo>
                    <a:cubicBezTo>
                      <a:pt x="2" y="170"/>
                      <a:pt x="2" y="170"/>
                      <a:pt x="2" y="170"/>
                    </a:cubicBezTo>
                    <a:cubicBezTo>
                      <a:pt x="3" y="167"/>
                      <a:pt x="5" y="167"/>
                      <a:pt x="7" y="167"/>
                    </a:cubicBezTo>
                    <a:cubicBezTo>
                      <a:pt x="8" y="167"/>
                      <a:pt x="8" y="166"/>
                      <a:pt x="9" y="166"/>
                    </a:cubicBezTo>
                    <a:cubicBezTo>
                      <a:pt x="11" y="172"/>
                      <a:pt x="11" y="172"/>
                      <a:pt x="11" y="172"/>
                    </a:cubicBezTo>
                    <a:cubicBezTo>
                      <a:pt x="10" y="172"/>
                      <a:pt x="8" y="172"/>
                      <a:pt x="7" y="172"/>
                    </a:cubicBezTo>
                    <a:close/>
                    <a:moveTo>
                      <a:pt x="18" y="160"/>
                    </a:move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157"/>
                      <a:pt x="14" y="155"/>
                      <a:pt x="16" y="153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19" y="158"/>
                      <a:pt x="19" y="159"/>
                      <a:pt x="18" y="160"/>
                    </a:cubicBezTo>
                    <a:close/>
                    <a:moveTo>
                      <a:pt x="26" y="149"/>
                    </a:moveTo>
                    <a:cubicBezTo>
                      <a:pt x="24" y="143"/>
                      <a:pt x="24" y="143"/>
                      <a:pt x="24" y="143"/>
                    </a:cubicBezTo>
                    <a:cubicBezTo>
                      <a:pt x="25" y="143"/>
                      <a:pt x="26" y="143"/>
                      <a:pt x="27" y="143"/>
                    </a:cubicBezTo>
                    <a:cubicBezTo>
                      <a:pt x="28" y="143"/>
                      <a:pt x="30" y="142"/>
                      <a:pt x="31" y="142"/>
                    </a:cubicBezTo>
                    <a:cubicBezTo>
                      <a:pt x="31" y="148"/>
                      <a:pt x="31" y="148"/>
                      <a:pt x="31" y="148"/>
                    </a:cubicBezTo>
                    <a:cubicBezTo>
                      <a:pt x="30" y="148"/>
                      <a:pt x="29" y="148"/>
                      <a:pt x="27" y="149"/>
                    </a:cubicBezTo>
                    <a:cubicBezTo>
                      <a:pt x="27" y="149"/>
                      <a:pt x="26" y="149"/>
                      <a:pt x="26" y="149"/>
                    </a:cubicBezTo>
                    <a:close/>
                    <a:moveTo>
                      <a:pt x="42" y="140"/>
                    </a:moveTo>
                    <a:cubicBezTo>
                      <a:pt x="36" y="138"/>
                      <a:pt x="36" y="138"/>
                      <a:pt x="36" y="138"/>
                    </a:cubicBezTo>
                    <a:cubicBezTo>
                      <a:pt x="36" y="137"/>
                      <a:pt x="37" y="137"/>
                      <a:pt x="37" y="136"/>
                    </a:cubicBezTo>
                    <a:cubicBezTo>
                      <a:pt x="37" y="135"/>
                      <a:pt x="37" y="133"/>
                      <a:pt x="38" y="132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6"/>
                      <a:pt x="42" y="136"/>
                      <a:pt x="42" y="136"/>
                    </a:cubicBezTo>
                    <a:cubicBezTo>
                      <a:pt x="42" y="137"/>
                      <a:pt x="42" y="138"/>
                      <a:pt x="42" y="140"/>
                    </a:cubicBezTo>
                    <a:close/>
                    <a:moveTo>
                      <a:pt x="52" y="130"/>
                    </a:move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4"/>
                      <a:pt x="50" y="123"/>
                      <a:pt x="51" y="123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5"/>
                      <a:pt x="56" y="126"/>
                      <a:pt x="55" y="127"/>
                    </a:cubicBezTo>
                    <a:cubicBezTo>
                      <a:pt x="54" y="128"/>
                      <a:pt x="53" y="129"/>
                      <a:pt x="52" y="130"/>
                    </a:cubicBezTo>
                    <a:close/>
                    <a:moveTo>
                      <a:pt x="58" y="113"/>
                    </a:move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4" y="109"/>
                    </a:cubicBezTo>
                    <a:cubicBezTo>
                      <a:pt x="55" y="108"/>
                      <a:pt x="56" y="106"/>
                      <a:pt x="58" y="105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0" y="110"/>
                      <a:pt x="59" y="111"/>
                      <a:pt x="58" y="113"/>
                    </a:cubicBezTo>
                    <a:cubicBezTo>
                      <a:pt x="58" y="113"/>
                      <a:pt x="58" y="113"/>
                      <a:pt x="58" y="113"/>
                    </a:cubicBezTo>
                    <a:close/>
                    <a:moveTo>
                      <a:pt x="61" y="99"/>
                    </a:moveTo>
                    <a:cubicBezTo>
                      <a:pt x="60" y="98"/>
                      <a:pt x="59" y="97"/>
                      <a:pt x="59" y="96"/>
                    </a:cubicBezTo>
                    <a:cubicBezTo>
                      <a:pt x="58" y="96"/>
                      <a:pt x="58" y="95"/>
                      <a:pt x="58" y="94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3" y="92"/>
                      <a:pt x="63" y="93"/>
                      <a:pt x="64" y="93"/>
                    </a:cubicBezTo>
                    <a:cubicBezTo>
                      <a:pt x="64" y="94"/>
                      <a:pt x="65" y="95"/>
                      <a:pt x="66" y="96"/>
                    </a:cubicBezTo>
                    <a:lnTo>
                      <a:pt x="61" y="99"/>
                    </a:lnTo>
                    <a:close/>
                    <a:moveTo>
                      <a:pt x="64" y="82"/>
                    </a:move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81"/>
                      <a:pt x="58" y="80"/>
                      <a:pt x="58" y="80"/>
                    </a:cubicBezTo>
                    <a:cubicBezTo>
                      <a:pt x="58" y="78"/>
                      <a:pt x="58" y="78"/>
                      <a:pt x="57" y="77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3" y="75"/>
                      <a:pt x="64" y="77"/>
                      <a:pt x="64" y="80"/>
                    </a:cubicBezTo>
                    <a:cubicBezTo>
                      <a:pt x="64" y="80"/>
                      <a:pt x="64" y="81"/>
                      <a:pt x="64" y="82"/>
                    </a:cubicBezTo>
                    <a:close/>
                    <a:moveTo>
                      <a:pt x="82" y="76"/>
                    </a:moveTo>
                    <a:cubicBezTo>
                      <a:pt x="81" y="76"/>
                      <a:pt x="80" y="75"/>
                      <a:pt x="79" y="75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2" y="70"/>
                      <a:pt x="83" y="70"/>
                      <a:pt x="84" y="69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85" y="75"/>
                      <a:pt x="84" y="76"/>
                      <a:pt x="82" y="76"/>
                    </a:cubicBezTo>
                    <a:close/>
                    <a:moveTo>
                      <a:pt x="68" y="71"/>
                    </a:moveTo>
                    <a:cubicBezTo>
                      <a:pt x="67" y="70"/>
                      <a:pt x="65" y="70"/>
                      <a:pt x="63" y="70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5" y="65"/>
                      <a:pt x="67" y="65"/>
                      <a:pt x="69" y="65"/>
                    </a:cubicBezTo>
                    <a:lnTo>
                      <a:pt x="68" y="71"/>
                    </a:lnTo>
                    <a:close/>
                    <a:moveTo>
                      <a:pt x="92" y="67"/>
                    </a:move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3" y="61"/>
                      <a:pt x="93" y="61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98" y="62"/>
                      <a:pt x="98" y="66"/>
                      <a:pt x="92" y="67"/>
                    </a:cubicBezTo>
                    <a:close/>
                    <a:moveTo>
                      <a:pt x="89" y="55"/>
                    </a:moveTo>
                    <a:cubicBezTo>
                      <a:pt x="87" y="55"/>
                      <a:pt x="85" y="55"/>
                      <a:pt x="84" y="5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9"/>
                      <a:pt x="89" y="49"/>
                      <a:pt x="90" y="49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0" y="55"/>
                      <a:pt x="90" y="55"/>
                      <a:pt x="89" y="55"/>
                    </a:cubicBezTo>
                    <a:close/>
                    <a:moveTo>
                      <a:pt x="87" y="45"/>
                    </a:moveTo>
                    <a:cubicBezTo>
                      <a:pt x="85" y="39"/>
                      <a:pt x="85" y="39"/>
                      <a:pt x="85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7" y="38"/>
                      <a:pt x="88" y="38"/>
                      <a:pt x="88" y="3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2" y="43"/>
                      <a:pt x="91" y="43"/>
                      <a:pt x="88" y="44"/>
                    </a:cubicBezTo>
                    <a:lnTo>
                      <a:pt x="87" y="45"/>
                    </a:lnTo>
                    <a:close/>
                    <a:moveTo>
                      <a:pt x="100" y="41"/>
                    </a:moveTo>
                    <a:cubicBezTo>
                      <a:pt x="100" y="41"/>
                      <a:pt x="100" y="41"/>
                      <a:pt x="99" y="41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6"/>
                      <a:pt x="105" y="37"/>
                    </a:cubicBezTo>
                    <a:cubicBezTo>
                      <a:pt x="104" y="40"/>
                      <a:pt x="102" y="41"/>
                      <a:pt x="100" y="41"/>
                    </a:cubicBezTo>
                    <a:close/>
                    <a:moveTo>
                      <a:pt x="109" y="24"/>
                    </a:moveTo>
                    <a:cubicBezTo>
                      <a:pt x="103" y="23"/>
                      <a:pt x="103" y="23"/>
                      <a:pt x="103" y="23"/>
                    </a:cubicBezTo>
                    <a:cubicBezTo>
                      <a:pt x="104" y="22"/>
                      <a:pt x="104" y="22"/>
                      <a:pt x="104" y="21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2"/>
                      <a:pt x="109" y="23"/>
                      <a:pt x="109" y="24"/>
                    </a:cubicBezTo>
                    <a:close/>
                    <a:moveTo>
                      <a:pt x="110" y="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6" y="4"/>
                      <a:pt x="106" y="2"/>
                      <a:pt x="106" y="0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2" y="4"/>
                      <a:pt x="111" y="6"/>
                      <a:pt x="110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î$ľïḋè"/>
              <p:cNvSpPr/>
              <p:nvPr/>
            </p:nvSpPr>
            <p:spPr bwMode="auto">
              <a:xfrm>
                <a:off x="7432675" y="4613275"/>
                <a:ext cx="268288" cy="165100"/>
              </a:xfrm>
              <a:custGeom>
                <a:avLst/>
                <a:gdLst>
                  <a:gd name="T0" fmla="*/ 0 w 125"/>
                  <a:gd name="T1" fmla="*/ 73 h 77"/>
                  <a:gd name="T2" fmla="*/ 8 w 125"/>
                  <a:gd name="T3" fmla="*/ 74 h 77"/>
                  <a:gd name="T4" fmla="*/ 19 w 125"/>
                  <a:gd name="T5" fmla="*/ 69 h 77"/>
                  <a:gd name="T6" fmla="*/ 20 w 125"/>
                  <a:gd name="T7" fmla="*/ 61 h 77"/>
                  <a:gd name="T8" fmla="*/ 19 w 125"/>
                  <a:gd name="T9" fmla="*/ 69 h 77"/>
                  <a:gd name="T10" fmla="*/ 27 w 125"/>
                  <a:gd name="T11" fmla="*/ 59 h 77"/>
                  <a:gd name="T12" fmla="*/ 27 w 125"/>
                  <a:gd name="T13" fmla="*/ 55 h 77"/>
                  <a:gd name="T14" fmla="*/ 33 w 125"/>
                  <a:gd name="T15" fmla="*/ 54 h 77"/>
                  <a:gd name="T16" fmla="*/ 33 w 125"/>
                  <a:gd name="T17" fmla="*/ 57 h 77"/>
                  <a:gd name="T18" fmla="*/ 27 w 125"/>
                  <a:gd name="T19" fmla="*/ 59 h 77"/>
                  <a:gd name="T20" fmla="*/ 41 w 125"/>
                  <a:gd name="T21" fmla="*/ 55 h 77"/>
                  <a:gd name="T22" fmla="*/ 39 w 125"/>
                  <a:gd name="T23" fmla="*/ 49 h 77"/>
                  <a:gd name="T24" fmla="*/ 45 w 125"/>
                  <a:gd name="T25" fmla="*/ 49 h 77"/>
                  <a:gd name="T26" fmla="*/ 57 w 125"/>
                  <a:gd name="T27" fmla="*/ 51 h 77"/>
                  <a:gd name="T28" fmla="*/ 53 w 125"/>
                  <a:gd name="T29" fmla="*/ 47 h 77"/>
                  <a:gd name="T30" fmla="*/ 60 w 125"/>
                  <a:gd name="T31" fmla="*/ 49 h 77"/>
                  <a:gd name="T32" fmla="*/ 57 w 125"/>
                  <a:gd name="T33" fmla="*/ 51 h 77"/>
                  <a:gd name="T34" fmla="*/ 71 w 125"/>
                  <a:gd name="T35" fmla="*/ 43 h 77"/>
                  <a:gd name="T36" fmla="*/ 78 w 125"/>
                  <a:gd name="T37" fmla="*/ 45 h 77"/>
                  <a:gd name="T38" fmla="*/ 86 w 125"/>
                  <a:gd name="T39" fmla="*/ 35 h 77"/>
                  <a:gd name="T40" fmla="*/ 82 w 125"/>
                  <a:gd name="T41" fmla="*/ 32 h 77"/>
                  <a:gd name="T42" fmla="*/ 84 w 125"/>
                  <a:gd name="T43" fmla="*/ 27 h 77"/>
                  <a:gd name="T44" fmla="*/ 88 w 125"/>
                  <a:gd name="T45" fmla="*/ 31 h 77"/>
                  <a:gd name="T46" fmla="*/ 86 w 125"/>
                  <a:gd name="T47" fmla="*/ 35 h 77"/>
                  <a:gd name="T48" fmla="*/ 95 w 125"/>
                  <a:gd name="T49" fmla="*/ 30 h 77"/>
                  <a:gd name="T50" fmla="*/ 94 w 125"/>
                  <a:gd name="T51" fmla="*/ 29 h 77"/>
                  <a:gd name="T52" fmla="*/ 100 w 125"/>
                  <a:gd name="T53" fmla="*/ 26 h 77"/>
                  <a:gd name="T54" fmla="*/ 100 w 125"/>
                  <a:gd name="T55" fmla="*/ 32 h 77"/>
                  <a:gd name="T56" fmla="*/ 113 w 125"/>
                  <a:gd name="T57" fmla="*/ 23 h 77"/>
                  <a:gd name="T58" fmla="*/ 111 w 125"/>
                  <a:gd name="T59" fmla="*/ 17 h 77"/>
                  <a:gd name="T60" fmla="*/ 118 w 125"/>
                  <a:gd name="T61" fmla="*/ 17 h 77"/>
                  <a:gd name="T62" fmla="*/ 113 w 125"/>
                  <a:gd name="T63" fmla="*/ 23 h 77"/>
                  <a:gd name="T64" fmla="*/ 97 w 125"/>
                  <a:gd name="T65" fmla="*/ 19 h 77"/>
                  <a:gd name="T66" fmla="*/ 94 w 125"/>
                  <a:gd name="T67" fmla="*/ 13 h 77"/>
                  <a:gd name="T68" fmla="*/ 102 w 125"/>
                  <a:gd name="T69" fmla="*/ 15 h 77"/>
                  <a:gd name="T70" fmla="*/ 123 w 125"/>
                  <a:gd name="T71" fmla="*/ 7 h 77"/>
                  <a:gd name="T72" fmla="*/ 122 w 125"/>
                  <a:gd name="T73" fmla="*/ 0 h 77"/>
                  <a:gd name="T74" fmla="*/ 123 w 125"/>
                  <a:gd name="T7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" h="77">
                    <a:moveTo>
                      <a:pt x="4" y="77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2" y="71"/>
                      <a:pt x="5" y="69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6" y="76"/>
                      <a:pt x="4" y="77"/>
                      <a:pt x="4" y="77"/>
                    </a:cubicBezTo>
                    <a:close/>
                    <a:moveTo>
                      <a:pt x="19" y="69"/>
                    </a:moveTo>
                    <a:cubicBezTo>
                      <a:pt x="14" y="66"/>
                      <a:pt x="14" y="66"/>
                      <a:pt x="14" y="66"/>
                    </a:cubicBezTo>
                    <a:cubicBezTo>
                      <a:pt x="16" y="63"/>
                      <a:pt x="18" y="62"/>
                      <a:pt x="20" y="61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0" y="67"/>
                      <a:pt x="19" y="68"/>
                      <a:pt x="19" y="69"/>
                    </a:cubicBezTo>
                    <a:close/>
                    <a:moveTo>
                      <a:pt x="27" y="59"/>
                    </a:move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8"/>
                      <a:pt x="27" y="58"/>
                      <a:pt x="27" y="57"/>
                    </a:cubicBezTo>
                    <a:cubicBezTo>
                      <a:pt x="27" y="56"/>
                      <a:pt x="27" y="55"/>
                      <a:pt x="27" y="55"/>
                    </a:cubicBezTo>
                    <a:cubicBezTo>
                      <a:pt x="27" y="54"/>
                      <a:pt x="27" y="54"/>
                      <a:pt x="27" y="53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4"/>
                      <a:pt x="33" y="54"/>
                      <a:pt x="33" y="55"/>
                    </a:cubicBezTo>
                    <a:cubicBezTo>
                      <a:pt x="33" y="55"/>
                      <a:pt x="33" y="56"/>
                      <a:pt x="33" y="57"/>
                    </a:cubicBezTo>
                    <a:cubicBezTo>
                      <a:pt x="33" y="57"/>
                      <a:pt x="33" y="58"/>
                      <a:pt x="33" y="59"/>
                    </a:cubicBezTo>
                    <a:lnTo>
                      <a:pt x="27" y="59"/>
                    </a:lnTo>
                    <a:close/>
                    <a:moveTo>
                      <a:pt x="44" y="55"/>
                    </a:moveTo>
                    <a:cubicBezTo>
                      <a:pt x="43" y="55"/>
                      <a:pt x="42" y="55"/>
                      <a:pt x="41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40" y="49"/>
                      <a:pt x="41" y="49"/>
                      <a:pt x="42" y="49"/>
                    </a:cubicBezTo>
                    <a:cubicBezTo>
                      <a:pt x="43" y="49"/>
                      <a:pt x="44" y="49"/>
                      <a:pt x="45" y="49"/>
                    </a:cubicBezTo>
                    <a:lnTo>
                      <a:pt x="44" y="55"/>
                    </a:lnTo>
                    <a:close/>
                    <a:moveTo>
                      <a:pt x="57" y="51"/>
                    </a:move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5" y="45"/>
                      <a:pt x="56" y="44"/>
                      <a:pt x="59" y="43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9" y="49"/>
                      <a:pt x="59" y="49"/>
                      <a:pt x="58" y="51"/>
                    </a:cubicBezTo>
                    <a:lnTo>
                      <a:pt x="57" y="51"/>
                    </a:lnTo>
                    <a:close/>
                    <a:moveTo>
                      <a:pt x="72" y="48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2" y="42"/>
                      <a:pt x="74" y="42"/>
                      <a:pt x="75" y="41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77" y="47"/>
                      <a:pt x="75" y="48"/>
                      <a:pt x="72" y="48"/>
                    </a:cubicBezTo>
                    <a:close/>
                    <a:moveTo>
                      <a:pt x="86" y="35"/>
                    </a:moveTo>
                    <a:cubicBezTo>
                      <a:pt x="81" y="32"/>
                      <a:pt x="81" y="32"/>
                      <a:pt x="81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2" y="31"/>
                      <a:pt x="83" y="30"/>
                      <a:pt x="83" y="29"/>
                    </a:cubicBezTo>
                    <a:cubicBezTo>
                      <a:pt x="83" y="28"/>
                      <a:pt x="83" y="28"/>
                      <a:pt x="84" y="27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1"/>
                      <a:pt x="88" y="31"/>
                    </a:cubicBezTo>
                    <a:cubicBezTo>
                      <a:pt x="88" y="32"/>
                      <a:pt x="87" y="33"/>
                      <a:pt x="87" y="35"/>
                    </a:cubicBezTo>
                    <a:lnTo>
                      <a:pt x="86" y="35"/>
                    </a:lnTo>
                    <a:close/>
                    <a:moveTo>
                      <a:pt x="97" y="35"/>
                    </a:moveTo>
                    <a:cubicBezTo>
                      <a:pt x="95" y="30"/>
                      <a:pt x="95" y="30"/>
                      <a:pt x="95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8"/>
                      <a:pt x="100" y="29"/>
                    </a:cubicBezTo>
                    <a:cubicBezTo>
                      <a:pt x="100" y="30"/>
                      <a:pt x="100" y="31"/>
                      <a:pt x="100" y="32"/>
                    </a:cubicBezTo>
                    <a:cubicBezTo>
                      <a:pt x="99" y="34"/>
                      <a:pt x="98" y="35"/>
                      <a:pt x="97" y="35"/>
                    </a:cubicBezTo>
                    <a:close/>
                    <a:moveTo>
                      <a:pt x="113" y="23"/>
                    </a:move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8"/>
                      <a:pt x="111" y="17"/>
                      <a:pt x="111" y="17"/>
                    </a:cubicBezTo>
                    <a:cubicBezTo>
                      <a:pt x="112" y="17"/>
                      <a:pt x="112" y="16"/>
                      <a:pt x="113" y="15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9"/>
                      <a:pt x="117" y="20"/>
                      <a:pt x="116" y="21"/>
                    </a:cubicBezTo>
                    <a:cubicBezTo>
                      <a:pt x="115" y="22"/>
                      <a:pt x="114" y="23"/>
                      <a:pt x="113" y="23"/>
                    </a:cubicBezTo>
                    <a:close/>
                    <a:moveTo>
                      <a:pt x="100" y="20"/>
                    </a:moveTo>
                    <a:cubicBezTo>
                      <a:pt x="99" y="20"/>
                      <a:pt x="98" y="19"/>
                      <a:pt x="97" y="19"/>
                    </a:cubicBezTo>
                    <a:cubicBezTo>
                      <a:pt x="97" y="19"/>
                      <a:pt x="96" y="19"/>
                      <a:pt x="96" y="19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6" y="13"/>
                      <a:pt x="97" y="13"/>
                      <a:pt x="99" y="14"/>
                    </a:cubicBezTo>
                    <a:cubicBezTo>
                      <a:pt x="100" y="14"/>
                      <a:pt x="101" y="14"/>
                      <a:pt x="102" y="15"/>
                    </a:cubicBezTo>
                    <a:lnTo>
                      <a:pt x="100" y="20"/>
                    </a:lnTo>
                    <a:close/>
                    <a:moveTo>
                      <a:pt x="123" y="7"/>
                    </a:moveTo>
                    <a:cubicBezTo>
                      <a:pt x="118" y="4"/>
                      <a:pt x="118" y="4"/>
                      <a:pt x="118" y="4"/>
                    </a:cubicBezTo>
                    <a:cubicBezTo>
                      <a:pt x="119" y="2"/>
                      <a:pt x="120" y="1"/>
                      <a:pt x="122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5"/>
                      <a:pt x="124" y="6"/>
                      <a:pt x="123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0" name="îSliḓe"/>
              <p:cNvSpPr/>
              <p:nvPr/>
            </p:nvSpPr>
            <p:spPr bwMode="auto">
              <a:xfrm>
                <a:off x="7861300" y="4537075"/>
                <a:ext cx="285750" cy="134938"/>
              </a:xfrm>
              <a:custGeom>
                <a:avLst/>
                <a:gdLst>
                  <a:gd name="T0" fmla="*/ 126 w 133"/>
                  <a:gd name="T1" fmla="*/ 57 h 63"/>
                  <a:gd name="T2" fmla="*/ 133 w 133"/>
                  <a:gd name="T3" fmla="*/ 58 h 63"/>
                  <a:gd name="T4" fmla="*/ 16 w 133"/>
                  <a:gd name="T5" fmla="*/ 57 h 63"/>
                  <a:gd name="T6" fmla="*/ 13 w 133"/>
                  <a:gd name="T7" fmla="*/ 50 h 63"/>
                  <a:gd name="T8" fmla="*/ 16 w 133"/>
                  <a:gd name="T9" fmla="*/ 57 h 63"/>
                  <a:gd name="T10" fmla="*/ 26 w 133"/>
                  <a:gd name="T11" fmla="*/ 51 h 63"/>
                  <a:gd name="T12" fmla="*/ 34 w 133"/>
                  <a:gd name="T13" fmla="*/ 52 h 63"/>
                  <a:gd name="T14" fmla="*/ 100 w 133"/>
                  <a:gd name="T15" fmla="*/ 55 h 63"/>
                  <a:gd name="T16" fmla="*/ 99 w 133"/>
                  <a:gd name="T17" fmla="*/ 49 h 63"/>
                  <a:gd name="T18" fmla="*/ 105 w 133"/>
                  <a:gd name="T19" fmla="*/ 53 h 63"/>
                  <a:gd name="T20" fmla="*/ 100 w 133"/>
                  <a:gd name="T21" fmla="*/ 55 h 63"/>
                  <a:gd name="T22" fmla="*/ 83 w 133"/>
                  <a:gd name="T23" fmla="*/ 45 h 63"/>
                  <a:gd name="T24" fmla="*/ 86 w 133"/>
                  <a:gd name="T25" fmla="*/ 45 h 63"/>
                  <a:gd name="T26" fmla="*/ 88 w 133"/>
                  <a:gd name="T27" fmla="*/ 51 h 63"/>
                  <a:gd name="T28" fmla="*/ 86 w 133"/>
                  <a:gd name="T29" fmla="*/ 51 h 63"/>
                  <a:gd name="T30" fmla="*/ 121 w 133"/>
                  <a:gd name="T31" fmla="*/ 51 h 63"/>
                  <a:gd name="T32" fmla="*/ 116 w 133"/>
                  <a:gd name="T33" fmla="*/ 45 h 63"/>
                  <a:gd name="T34" fmla="*/ 121 w 133"/>
                  <a:gd name="T35" fmla="*/ 51 h 63"/>
                  <a:gd name="T36" fmla="*/ 9 w 133"/>
                  <a:gd name="T37" fmla="*/ 40 h 63"/>
                  <a:gd name="T38" fmla="*/ 16 w 133"/>
                  <a:gd name="T39" fmla="*/ 38 h 63"/>
                  <a:gd name="T40" fmla="*/ 74 w 133"/>
                  <a:gd name="T41" fmla="*/ 41 h 63"/>
                  <a:gd name="T42" fmla="*/ 75 w 133"/>
                  <a:gd name="T43" fmla="*/ 33 h 63"/>
                  <a:gd name="T44" fmla="*/ 74 w 133"/>
                  <a:gd name="T45" fmla="*/ 41 h 63"/>
                  <a:gd name="T46" fmla="*/ 37 w 133"/>
                  <a:gd name="T47" fmla="*/ 39 h 63"/>
                  <a:gd name="T48" fmla="*/ 44 w 133"/>
                  <a:gd name="T49" fmla="*/ 36 h 63"/>
                  <a:gd name="T50" fmla="*/ 61 w 133"/>
                  <a:gd name="T51" fmla="*/ 33 h 63"/>
                  <a:gd name="T52" fmla="*/ 56 w 133"/>
                  <a:gd name="T53" fmla="*/ 28 h 63"/>
                  <a:gd name="T54" fmla="*/ 62 w 133"/>
                  <a:gd name="T55" fmla="*/ 25 h 63"/>
                  <a:gd name="T56" fmla="*/ 61 w 133"/>
                  <a:gd name="T57" fmla="*/ 33 h 63"/>
                  <a:gd name="T58" fmla="*/ 22 w 133"/>
                  <a:gd name="T59" fmla="*/ 27 h 63"/>
                  <a:gd name="T60" fmla="*/ 30 w 133"/>
                  <a:gd name="T61" fmla="*/ 25 h 63"/>
                  <a:gd name="T62" fmla="*/ 26 w 133"/>
                  <a:gd name="T63" fmla="*/ 31 h 63"/>
                  <a:gd name="T64" fmla="*/ 42 w 133"/>
                  <a:gd name="T65" fmla="*/ 22 h 63"/>
                  <a:gd name="T66" fmla="*/ 51 w 133"/>
                  <a:gd name="T67" fmla="*/ 23 h 63"/>
                  <a:gd name="T68" fmla="*/ 5 w 133"/>
                  <a:gd name="T69" fmla="*/ 22 h 63"/>
                  <a:gd name="T70" fmla="*/ 1 w 133"/>
                  <a:gd name="T71" fmla="*/ 14 h 63"/>
                  <a:gd name="T72" fmla="*/ 5 w 133"/>
                  <a:gd name="T73" fmla="*/ 22 h 63"/>
                  <a:gd name="T74" fmla="*/ 22 w 133"/>
                  <a:gd name="T75" fmla="*/ 8 h 63"/>
                  <a:gd name="T76" fmla="*/ 29 w 133"/>
                  <a:gd name="T77" fmla="*/ 12 h 63"/>
                  <a:gd name="T78" fmla="*/ 12 w 133"/>
                  <a:gd name="T79" fmla="*/ 8 h 63"/>
                  <a:gd name="T80" fmla="*/ 14 w 133"/>
                  <a:gd name="T81" fmla="*/ 0 h 63"/>
                  <a:gd name="T82" fmla="*/ 12 w 133"/>
                  <a:gd name="T83" fmla="*/ 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3" h="63">
                    <a:moveTo>
                      <a:pt x="133" y="63"/>
                    </a:moveTo>
                    <a:cubicBezTo>
                      <a:pt x="131" y="63"/>
                      <a:pt x="127" y="62"/>
                      <a:pt x="126" y="57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2" y="57"/>
                      <a:pt x="132" y="57"/>
                      <a:pt x="133" y="58"/>
                    </a:cubicBezTo>
                    <a:lnTo>
                      <a:pt x="133" y="63"/>
                    </a:lnTo>
                    <a:close/>
                    <a:moveTo>
                      <a:pt x="16" y="57"/>
                    </a:moveTo>
                    <a:cubicBezTo>
                      <a:pt x="13" y="57"/>
                      <a:pt x="11" y="56"/>
                      <a:pt x="9" y="54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1"/>
                      <a:pt x="15" y="51"/>
                      <a:pt x="17" y="52"/>
                    </a:cubicBezTo>
                    <a:lnTo>
                      <a:pt x="16" y="57"/>
                    </a:lnTo>
                    <a:close/>
                    <a:moveTo>
                      <a:pt x="29" y="56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7" y="50"/>
                      <a:pt x="29" y="49"/>
                      <a:pt x="30" y="47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2" y="53"/>
                      <a:pt x="31" y="55"/>
                      <a:pt x="29" y="56"/>
                    </a:cubicBezTo>
                    <a:close/>
                    <a:moveTo>
                      <a:pt x="100" y="55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100" y="48"/>
                      <a:pt x="102" y="48"/>
                      <a:pt x="104" y="47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3" y="53"/>
                      <a:pt x="102" y="54"/>
                      <a:pt x="102" y="54"/>
                    </a:cubicBezTo>
                    <a:cubicBezTo>
                      <a:pt x="101" y="54"/>
                      <a:pt x="101" y="54"/>
                      <a:pt x="100" y="55"/>
                    </a:cubicBezTo>
                    <a:close/>
                    <a:moveTo>
                      <a:pt x="83" y="51"/>
                    </a:move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4" y="45"/>
                      <a:pt x="85" y="45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87" y="45"/>
                      <a:pt x="88" y="45"/>
                      <a:pt x="89" y="45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87" y="51"/>
                      <a:pt x="87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5" y="51"/>
                      <a:pt x="84" y="51"/>
                      <a:pt x="83" y="51"/>
                    </a:cubicBezTo>
                    <a:close/>
                    <a:moveTo>
                      <a:pt x="121" y="51"/>
                    </a:moveTo>
                    <a:cubicBezTo>
                      <a:pt x="120" y="50"/>
                      <a:pt x="118" y="50"/>
                      <a:pt x="117" y="50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8" y="44"/>
                      <a:pt x="121" y="45"/>
                      <a:pt x="123" y="45"/>
                    </a:cubicBezTo>
                    <a:lnTo>
                      <a:pt x="121" y="51"/>
                    </a:lnTo>
                    <a:close/>
                    <a:moveTo>
                      <a:pt x="14" y="42"/>
                    </a:moveTo>
                    <a:cubicBezTo>
                      <a:pt x="9" y="40"/>
                      <a:pt x="9" y="40"/>
                      <a:pt x="9" y="40"/>
                    </a:cubicBezTo>
                    <a:cubicBezTo>
                      <a:pt x="9" y="38"/>
                      <a:pt x="11" y="36"/>
                      <a:pt x="12" y="34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9"/>
                      <a:pt x="15" y="41"/>
                      <a:pt x="14" y="42"/>
                    </a:cubicBezTo>
                    <a:close/>
                    <a:moveTo>
                      <a:pt x="74" y="41"/>
                    </a:moveTo>
                    <a:cubicBezTo>
                      <a:pt x="73" y="40"/>
                      <a:pt x="72" y="38"/>
                      <a:pt x="71" y="37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5"/>
                      <a:pt x="78" y="37"/>
                      <a:pt x="79" y="39"/>
                    </a:cubicBezTo>
                    <a:lnTo>
                      <a:pt x="74" y="41"/>
                    </a:lnTo>
                    <a:close/>
                    <a:moveTo>
                      <a:pt x="42" y="41"/>
                    </a:move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8" y="36"/>
                      <a:pt x="39" y="34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38"/>
                      <a:pt x="43" y="40"/>
                      <a:pt x="42" y="41"/>
                    </a:cubicBezTo>
                    <a:close/>
                    <a:moveTo>
                      <a:pt x="61" y="33"/>
                    </a:moveTo>
                    <a:cubicBezTo>
                      <a:pt x="59" y="31"/>
                      <a:pt x="57" y="30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2" y="25"/>
                      <a:pt x="62" y="25"/>
                    </a:cubicBezTo>
                    <a:cubicBezTo>
                      <a:pt x="62" y="26"/>
                      <a:pt x="63" y="27"/>
                      <a:pt x="64" y="28"/>
                    </a:cubicBezTo>
                    <a:lnTo>
                      <a:pt x="61" y="33"/>
                    </a:lnTo>
                    <a:close/>
                    <a:moveTo>
                      <a:pt x="26" y="31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6"/>
                      <a:pt x="23" y="25"/>
                      <a:pt x="24" y="23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8" y="28"/>
                      <a:pt x="27" y="29"/>
                      <a:pt x="26" y="31"/>
                    </a:cubicBezTo>
                    <a:close/>
                    <a:moveTo>
                      <a:pt x="47" y="25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4" y="20"/>
                      <a:pt x="47" y="19"/>
                      <a:pt x="49" y="18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49" y="24"/>
                      <a:pt x="48" y="25"/>
                      <a:pt x="47" y="25"/>
                    </a:cubicBezTo>
                    <a:close/>
                    <a:moveTo>
                      <a:pt x="5" y="22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5" y="22"/>
                    </a:lnTo>
                    <a:close/>
                    <a:moveTo>
                      <a:pt x="24" y="13"/>
                    </a:moveTo>
                    <a:cubicBezTo>
                      <a:pt x="23" y="11"/>
                      <a:pt x="23" y="10"/>
                      <a:pt x="22" y="8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8" y="8"/>
                      <a:pt x="29" y="10"/>
                      <a:pt x="29" y="12"/>
                    </a:cubicBezTo>
                    <a:lnTo>
                      <a:pt x="24" y="13"/>
                    </a:lnTo>
                    <a:close/>
                    <a:moveTo>
                      <a:pt x="12" y="8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11" y="2"/>
                      <a:pt x="12" y="1"/>
                      <a:pt x="14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6"/>
                      <a:pt x="14" y="7"/>
                      <a:pt x="12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1" name="îṩļîďê"/>
              <p:cNvSpPr/>
              <p:nvPr/>
            </p:nvSpPr>
            <p:spPr bwMode="auto">
              <a:xfrm>
                <a:off x="7661275" y="4322763"/>
                <a:ext cx="142875" cy="312738"/>
              </a:xfrm>
              <a:custGeom>
                <a:avLst/>
                <a:gdLst>
                  <a:gd name="T0" fmla="*/ 59 w 66"/>
                  <a:gd name="T1" fmla="*/ 140 h 146"/>
                  <a:gd name="T2" fmla="*/ 66 w 66"/>
                  <a:gd name="T3" fmla="*/ 144 h 146"/>
                  <a:gd name="T4" fmla="*/ 55 w 66"/>
                  <a:gd name="T5" fmla="*/ 129 h 146"/>
                  <a:gd name="T6" fmla="*/ 59 w 66"/>
                  <a:gd name="T7" fmla="*/ 122 h 146"/>
                  <a:gd name="T8" fmla="*/ 55 w 66"/>
                  <a:gd name="T9" fmla="*/ 129 h 146"/>
                  <a:gd name="T10" fmla="*/ 52 w 66"/>
                  <a:gd name="T11" fmla="*/ 110 h 146"/>
                  <a:gd name="T12" fmla="*/ 52 w 66"/>
                  <a:gd name="T13" fmla="*/ 105 h 146"/>
                  <a:gd name="T14" fmla="*/ 58 w 66"/>
                  <a:gd name="T15" fmla="*/ 107 h 146"/>
                  <a:gd name="T16" fmla="*/ 58 w 66"/>
                  <a:gd name="T17" fmla="*/ 111 h 146"/>
                  <a:gd name="T18" fmla="*/ 47 w 66"/>
                  <a:gd name="T19" fmla="*/ 98 h 146"/>
                  <a:gd name="T20" fmla="*/ 42 w 66"/>
                  <a:gd name="T21" fmla="*/ 94 h 146"/>
                  <a:gd name="T22" fmla="*/ 50 w 66"/>
                  <a:gd name="T23" fmla="*/ 93 h 146"/>
                  <a:gd name="T24" fmla="*/ 47 w 66"/>
                  <a:gd name="T25" fmla="*/ 98 h 146"/>
                  <a:gd name="T26" fmla="*/ 40 w 66"/>
                  <a:gd name="T27" fmla="*/ 80 h 146"/>
                  <a:gd name="T28" fmla="*/ 40 w 66"/>
                  <a:gd name="T29" fmla="*/ 79 h 146"/>
                  <a:gd name="T30" fmla="*/ 47 w 66"/>
                  <a:gd name="T31" fmla="*/ 80 h 146"/>
                  <a:gd name="T32" fmla="*/ 36 w 66"/>
                  <a:gd name="T33" fmla="*/ 69 h 146"/>
                  <a:gd name="T34" fmla="*/ 31 w 66"/>
                  <a:gd name="T35" fmla="*/ 66 h 146"/>
                  <a:gd name="T36" fmla="*/ 38 w 66"/>
                  <a:gd name="T37" fmla="*/ 63 h 146"/>
                  <a:gd name="T38" fmla="*/ 36 w 66"/>
                  <a:gd name="T39" fmla="*/ 69 h 146"/>
                  <a:gd name="T40" fmla="*/ 29 w 66"/>
                  <a:gd name="T41" fmla="*/ 51 h 146"/>
                  <a:gd name="T42" fmla="*/ 33 w 66"/>
                  <a:gd name="T43" fmla="*/ 48 h 146"/>
                  <a:gd name="T44" fmla="*/ 36 w 66"/>
                  <a:gd name="T45" fmla="*/ 53 h 146"/>
                  <a:gd name="T46" fmla="*/ 34 w 66"/>
                  <a:gd name="T47" fmla="*/ 55 h 146"/>
                  <a:gd name="T48" fmla="*/ 39 w 66"/>
                  <a:gd name="T49" fmla="*/ 37 h 146"/>
                  <a:gd name="T50" fmla="*/ 48 w 66"/>
                  <a:gd name="T51" fmla="*/ 38 h 146"/>
                  <a:gd name="T52" fmla="*/ 45 w 66"/>
                  <a:gd name="T53" fmla="*/ 31 h 146"/>
                  <a:gd name="T54" fmla="*/ 45 w 66"/>
                  <a:gd name="T55" fmla="*/ 31 h 146"/>
                  <a:gd name="T56" fmla="*/ 39 w 66"/>
                  <a:gd name="T57" fmla="*/ 27 h 146"/>
                  <a:gd name="T58" fmla="*/ 44 w 66"/>
                  <a:gd name="T59" fmla="*/ 24 h 146"/>
                  <a:gd name="T60" fmla="*/ 46 w 66"/>
                  <a:gd name="T61" fmla="*/ 28 h 146"/>
                  <a:gd name="T62" fmla="*/ 30 w 66"/>
                  <a:gd name="T63" fmla="*/ 22 h 146"/>
                  <a:gd name="T64" fmla="*/ 29 w 66"/>
                  <a:gd name="T65" fmla="*/ 16 h 146"/>
                  <a:gd name="T66" fmla="*/ 33 w 66"/>
                  <a:gd name="T67" fmla="*/ 22 h 146"/>
                  <a:gd name="T68" fmla="*/ 13 w 66"/>
                  <a:gd name="T69" fmla="*/ 20 h 146"/>
                  <a:gd name="T70" fmla="*/ 10 w 66"/>
                  <a:gd name="T71" fmla="*/ 19 h 146"/>
                  <a:gd name="T72" fmla="*/ 15 w 66"/>
                  <a:gd name="T73" fmla="*/ 13 h 146"/>
                  <a:gd name="T74" fmla="*/ 18 w 66"/>
                  <a:gd name="T75" fmla="*/ 18 h 146"/>
                  <a:gd name="T76" fmla="*/ 13 w 66"/>
                  <a:gd name="T77" fmla="*/ 20 h 146"/>
                  <a:gd name="T78" fmla="*/ 0 w 66"/>
                  <a:gd name="T79" fmla="*/ 5 h 146"/>
                  <a:gd name="T80" fmla="*/ 8 w 66"/>
                  <a:gd name="T8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46">
                    <a:moveTo>
                      <a:pt x="61" y="146"/>
                    </a:moveTo>
                    <a:cubicBezTo>
                      <a:pt x="61" y="146"/>
                      <a:pt x="60" y="144"/>
                      <a:pt x="59" y="140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5" y="141"/>
                      <a:pt x="66" y="143"/>
                      <a:pt x="66" y="144"/>
                    </a:cubicBezTo>
                    <a:lnTo>
                      <a:pt x="61" y="146"/>
                    </a:lnTo>
                    <a:close/>
                    <a:moveTo>
                      <a:pt x="55" y="129"/>
                    </a:moveTo>
                    <a:cubicBezTo>
                      <a:pt x="54" y="127"/>
                      <a:pt x="54" y="125"/>
                      <a:pt x="54" y="123"/>
                    </a:cubicBezTo>
                    <a:cubicBezTo>
                      <a:pt x="59" y="122"/>
                      <a:pt x="59" y="122"/>
                      <a:pt x="59" y="122"/>
                    </a:cubicBezTo>
                    <a:cubicBezTo>
                      <a:pt x="60" y="124"/>
                      <a:pt x="60" y="126"/>
                      <a:pt x="61" y="127"/>
                    </a:cubicBezTo>
                    <a:lnTo>
                      <a:pt x="55" y="129"/>
                    </a:lnTo>
                    <a:close/>
                    <a:moveTo>
                      <a:pt x="52" y="111"/>
                    </a:moveTo>
                    <a:cubicBezTo>
                      <a:pt x="52" y="110"/>
                      <a:pt x="52" y="110"/>
                      <a:pt x="52" y="110"/>
                    </a:cubicBezTo>
                    <a:cubicBezTo>
                      <a:pt x="52" y="109"/>
                      <a:pt x="52" y="108"/>
                      <a:pt x="52" y="107"/>
                    </a:cubicBezTo>
                    <a:cubicBezTo>
                      <a:pt x="52" y="106"/>
                      <a:pt x="52" y="106"/>
                      <a:pt x="52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6"/>
                      <a:pt x="58" y="106"/>
                      <a:pt x="58" y="107"/>
                    </a:cubicBezTo>
                    <a:cubicBezTo>
                      <a:pt x="58" y="108"/>
                      <a:pt x="58" y="109"/>
                      <a:pt x="58" y="110"/>
                    </a:cubicBezTo>
                    <a:cubicBezTo>
                      <a:pt x="58" y="111"/>
                      <a:pt x="58" y="111"/>
                      <a:pt x="58" y="111"/>
                    </a:cubicBezTo>
                    <a:lnTo>
                      <a:pt x="52" y="111"/>
                    </a:lnTo>
                    <a:close/>
                    <a:moveTo>
                      <a:pt x="47" y="98"/>
                    </a:moveTo>
                    <a:cubicBezTo>
                      <a:pt x="46" y="97"/>
                      <a:pt x="46" y="97"/>
                      <a:pt x="46" y="97"/>
                    </a:cubicBezTo>
                    <a:cubicBezTo>
                      <a:pt x="45" y="96"/>
                      <a:pt x="43" y="95"/>
                      <a:pt x="42" y="94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7" y="91"/>
                      <a:pt x="48" y="92"/>
                      <a:pt x="50" y="93"/>
                    </a:cubicBezTo>
                    <a:cubicBezTo>
                      <a:pt x="51" y="93"/>
                      <a:pt x="51" y="93"/>
                      <a:pt x="51" y="93"/>
                    </a:cubicBezTo>
                    <a:lnTo>
                      <a:pt x="47" y="98"/>
                    </a:lnTo>
                    <a:close/>
                    <a:moveTo>
                      <a:pt x="45" y="84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1" y="80"/>
                      <a:pt x="41" y="79"/>
                      <a:pt x="40" y="79"/>
                    </a:cubicBezTo>
                    <a:cubicBezTo>
                      <a:pt x="45" y="75"/>
                      <a:pt x="45" y="75"/>
                      <a:pt x="45" y="75"/>
                    </a:cubicBezTo>
                    <a:cubicBezTo>
                      <a:pt x="46" y="77"/>
                      <a:pt x="47" y="78"/>
                      <a:pt x="47" y="80"/>
                    </a:cubicBezTo>
                    <a:cubicBezTo>
                      <a:pt x="47" y="82"/>
                      <a:pt x="46" y="83"/>
                      <a:pt x="45" y="84"/>
                    </a:cubicBezTo>
                    <a:close/>
                    <a:moveTo>
                      <a:pt x="36" y="69"/>
                    </a:moveTo>
                    <a:cubicBezTo>
                      <a:pt x="36" y="69"/>
                      <a:pt x="36" y="69"/>
                      <a:pt x="36" y="69"/>
                    </a:cubicBezTo>
                    <a:cubicBezTo>
                      <a:pt x="34" y="68"/>
                      <a:pt x="32" y="67"/>
                      <a:pt x="31" y="66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6" y="62"/>
                      <a:pt x="37" y="63"/>
                      <a:pt x="38" y="63"/>
                    </a:cubicBezTo>
                    <a:cubicBezTo>
                      <a:pt x="39" y="64"/>
                      <a:pt x="40" y="64"/>
                      <a:pt x="40" y="65"/>
                    </a:cubicBezTo>
                    <a:lnTo>
                      <a:pt x="36" y="69"/>
                    </a:lnTo>
                    <a:close/>
                    <a:moveTo>
                      <a:pt x="34" y="55"/>
                    </a:moveTo>
                    <a:cubicBezTo>
                      <a:pt x="29" y="51"/>
                      <a:pt x="29" y="51"/>
                      <a:pt x="29" y="51"/>
                    </a:cubicBezTo>
                    <a:cubicBezTo>
                      <a:pt x="29" y="51"/>
                      <a:pt x="30" y="51"/>
                      <a:pt x="30" y="50"/>
                    </a:cubicBezTo>
                    <a:cubicBezTo>
                      <a:pt x="31" y="49"/>
                      <a:pt x="32" y="49"/>
                      <a:pt x="33" y="48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2"/>
                      <a:pt x="37" y="52"/>
                      <a:pt x="36" y="53"/>
                    </a:cubicBezTo>
                    <a:cubicBezTo>
                      <a:pt x="35" y="53"/>
                      <a:pt x="35" y="54"/>
                      <a:pt x="34" y="54"/>
                    </a:cubicBezTo>
                    <a:cubicBezTo>
                      <a:pt x="34" y="55"/>
                      <a:pt x="34" y="55"/>
                      <a:pt x="34" y="55"/>
                    </a:cubicBezTo>
                    <a:close/>
                    <a:moveTo>
                      <a:pt x="43" y="42"/>
                    </a:move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6"/>
                      <a:pt x="42" y="35"/>
                      <a:pt x="44" y="33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5" y="40"/>
                      <a:pt x="43" y="42"/>
                    </a:cubicBezTo>
                    <a:close/>
                    <a:moveTo>
                      <a:pt x="45" y="31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1"/>
                      <a:pt x="42" y="30"/>
                      <a:pt x="40" y="29"/>
                    </a:cubicBezTo>
                    <a:cubicBezTo>
                      <a:pt x="40" y="28"/>
                      <a:pt x="40" y="28"/>
                      <a:pt x="39" y="27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7" y="26"/>
                    </a:cubicBezTo>
                    <a:cubicBezTo>
                      <a:pt x="46" y="28"/>
                      <a:pt x="46" y="28"/>
                      <a:pt x="46" y="28"/>
                    </a:cubicBezTo>
                    <a:lnTo>
                      <a:pt x="45" y="31"/>
                    </a:lnTo>
                    <a:close/>
                    <a:moveTo>
                      <a:pt x="30" y="22"/>
                    </a:moveTo>
                    <a:cubicBezTo>
                      <a:pt x="28" y="22"/>
                      <a:pt x="27" y="22"/>
                      <a:pt x="25" y="21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31" y="16"/>
                      <a:pt x="32" y="16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1" y="22"/>
                      <a:pt x="30" y="22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20"/>
                      <a:pt x="11" y="20"/>
                      <a:pt x="10" y="1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5" y="20"/>
                      <a:pt x="13" y="20"/>
                    </a:cubicBezTo>
                    <a:close/>
                    <a:moveTo>
                      <a:pt x="3" y="8"/>
                    </a:moveTo>
                    <a:cubicBezTo>
                      <a:pt x="2" y="7"/>
                      <a:pt x="1" y="5"/>
                      <a:pt x="0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7" y="3"/>
                      <a:pt x="8" y="5"/>
                    </a:cubicBez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" name="îSlîde"/>
              <p:cNvSpPr/>
              <p:nvPr/>
            </p:nvSpPr>
            <p:spPr bwMode="auto">
              <a:xfrm>
                <a:off x="6842125" y="3694113"/>
                <a:ext cx="989013" cy="633413"/>
              </a:xfrm>
              <a:custGeom>
                <a:avLst/>
                <a:gdLst>
                  <a:gd name="T0" fmla="*/ 342 w 461"/>
                  <a:gd name="T1" fmla="*/ 287 h 296"/>
                  <a:gd name="T2" fmla="*/ 334 w 461"/>
                  <a:gd name="T3" fmla="*/ 284 h 296"/>
                  <a:gd name="T4" fmla="*/ 361 w 461"/>
                  <a:gd name="T5" fmla="*/ 286 h 296"/>
                  <a:gd name="T6" fmla="*/ 370 w 461"/>
                  <a:gd name="T7" fmla="*/ 285 h 296"/>
                  <a:gd name="T8" fmla="*/ 315 w 461"/>
                  <a:gd name="T9" fmla="*/ 283 h 296"/>
                  <a:gd name="T10" fmla="*/ 270 w 461"/>
                  <a:gd name="T11" fmla="*/ 270 h 296"/>
                  <a:gd name="T12" fmla="*/ 301 w 461"/>
                  <a:gd name="T13" fmla="*/ 260 h 296"/>
                  <a:gd name="T14" fmla="*/ 323 w 461"/>
                  <a:gd name="T15" fmla="*/ 264 h 296"/>
                  <a:gd name="T16" fmla="*/ 283 w 461"/>
                  <a:gd name="T17" fmla="*/ 260 h 296"/>
                  <a:gd name="T18" fmla="*/ 276 w 461"/>
                  <a:gd name="T19" fmla="*/ 256 h 296"/>
                  <a:gd name="T20" fmla="*/ 412 w 461"/>
                  <a:gd name="T21" fmla="*/ 259 h 296"/>
                  <a:gd name="T22" fmla="*/ 267 w 461"/>
                  <a:gd name="T23" fmla="*/ 251 h 296"/>
                  <a:gd name="T24" fmla="*/ 421 w 461"/>
                  <a:gd name="T25" fmla="*/ 249 h 296"/>
                  <a:gd name="T26" fmla="*/ 253 w 461"/>
                  <a:gd name="T27" fmla="*/ 237 h 296"/>
                  <a:gd name="T28" fmla="*/ 256 w 461"/>
                  <a:gd name="T29" fmla="*/ 216 h 296"/>
                  <a:gd name="T30" fmla="*/ 236 w 461"/>
                  <a:gd name="T31" fmla="*/ 221 h 296"/>
                  <a:gd name="T32" fmla="*/ 183 w 461"/>
                  <a:gd name="T33" fmla="*/ 215 h 296"/>
                  <a:gd name="T34" fmla="*/ 171 w 461"/>
                  <a:gd name="T35" fmla="*/ 219 h 296"/>
                  <a:gd name="T36" fmla="*/ 136 w 461"/>
                  <a:gd name="T37" fmla="*/ 216 h 296"/>
                  <a:gd name="T38" fmla="*/ 413 w 461"/>
                  <a:gd name="T39" fmla="*/ 210 h 296"/>
                  <a:gd name="T40" fmla="*/ 204 w 461"/>
                  <a:gd name="T41" fmla="*/ 209 h 296"/>
                  <a:gd name="T42" fmla="*/ 219 w 461"/>
                  <a:gd name="T43" fmla="*/ 214 h 296"/>
                  <a:gd name="T44" fmla="*/ 393 w 461"/>
                  <a:gd name="T45" fmla="*/ 197 h 296"/>
                  <a:gd name="T46" fmla="*/ 412 w 461"/>
                  <a:gd name="T47" fmla="*/ 193 h 296"/>
                  <a:gd name="T48" fmla="*/ 111 w 461"/>
                  <a:gd name="T49" fmla="*/ 196 h 296"/>
                  <a:gd name="T50" fmla="*/ 387 w 461"/>
                  <a:gd name="T51" fmla="*/ 196 h 296"/>
                  <a:gd name="T52" fmla="*/ 409 w 461"/>
                  <a:gd name="T53" fmla="*/ 194 h 296"/>
                  <a:gd name="T54" fmla="*/ 366 w 461"/>
                  <a:gd name="T55" fmla="*/ 191 h 296"/>
                  <a:gd name="T56" fmla="*/ 371 w 461"/>
                  <a:gd name="T57" fmla="*/ 192 h 296"/>
                  <a:gd name="T58" fmla="*/ 355 w 461"/>
                  <a:gd name="T59" fmla="*/ 182 h 296"/>
                  <a:gd name="T60" fmla="*/ 67 w 461"/>
                  <a:gd name="T61" fmla="*/ 161 h 296"/>
                  <a:gd name="T62" fmla="*/ 360 w 461"/>
                  <a:gd name="T63" fmla="*/ 163 h 296"/>
                  <a:gd name="T64" fmla="*/ 59 w 461"/>
                  <a:gd name="T65" fmla="*/ 153 h 296"/>
                  <a:gd name="T66" fmla="*/ 353 w 461"/>
                  <a:gd name="T67" fmla="*/ 140 h 296"/>
                  <a:gd name="T68" fmla="*/ 343 w 461"/>
                  <a:gd name="T69" fmla="*/ 138 h 296"/>
                  <a:gd name="T70" fmla="*/ 57 w 461"/>
                  <a:gd name="T71" fmla="*/ 133 h 296"/>
                  <a:gd name="T72" fmla="*/ 369 w 461"/>
                  <a:gd name="T73" fmla="*/ 129 h 296"/>
                  <a:gd name="T74" fmla="*/ 364 w 461"/>
                  <a:gd name="T75" fmla="*/ 115 h 296"/>
                  <a:gd name="T76" fmla="*/ 42 w 461"/>
                  <a:gd name="T77" fmla="*/ 108 h 296"/>
                  <a:gd name="T78" fmla="*/ 379 w 461"/>
                  <a:gd name="T79" fmla="*/ 96 h 296"/>
                  <a:gd name="T80" fmla="*/ 382 w 461"/>
                  <a:gd name="T81" fmla="*/ 93 h 296"/>
                  <a:gd name="T82" fmla="*/ 388 w 461"/>
                  <a:gd name="T83" fmla="*/ 92 h 296"/>
                  <a:gd name="T84" fmla="*/ 429 w 461"/>
                  <a:gd name="T85" fmla="*/ 85 h 296"/>
                  <a:gd name="T86" fmla="*/ 28 w 461"/>
                  <a:gd name="T87" fmla="*/ 82 h 296"/>
                  <a:gd name="T88" fmla="*/ 441 w 461"/>
                  <a:gd name="T89" fmla="*/ 80 h 296"/>
                  <a:gd name="T90" fmla="*/ 411 w 461"/>
                  <a:gd name="T91" fmla="*/ 67 h 296"/>
                  <a:gd name="T92" fmla="*/ 460 w 461"/>
                  <a:gd name="T93" fmla="*/ 66 h 296"/>
                  <a:gd name="T94" fmla="*/ 25 w 461"/>
                  <a:gd name="T95" fmla="*/ 67 h 296"/>
                  <a:gd name="T96" fmla="*/ 402 w 461"/>
                  <a:gd name="T97" fmla="*/ 52 h 296"/>
                  <a:gd name="T98" fmla="*/ 18 w 461"/>
                  <a:gd name="T99" fmla="*/ 52 h 296"/>
                  <a:gd name="T100" fmla="*/ 456 w 461"/>
                  <a:gd name="T101" fmla="*/ 55 h 296"/>
                  <a:gd name="T102" fmla="*/ 14 w 461"/>
                  <a:gd name="T103" fmla="*/ 46 h 296"/>
                  <a:gd name="T104" fmla="*/ 455 w 461"/>
                  <a:gd name="T105" fmla="*/ 38 h 296"/>
                  <a:gd name="T106" fmla="*/ 1 w 461"/>
                  <a:gd name="T107" fmla="*/ 35 h 296"/>
                  <a:gd name="T108" fmla="*/ 428 w 461"/>
                  <a:gd name="T109" fmla="*/ 17 h 296"/>
                  <a:gd name="T110" fmla="*/ 430 w 461"/>
                  <a:gd name="T111" fmla="*/ 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61" h="296">
                    <a:moveTo>
                      <a:pt x="374" y="296"/>
                    </a:moveTo>
                    <a:cubicBezTo>
                      <a:pt x="374" y="290"/>
                      <a:pt x="374" y="290"/>
                      <a:pt x="374" y="290"/>
                    </a:cubicBezTo>
                    <a:cubicBezTo>
                      <a:pt x="375" y="290"/>
                      <a:pt x="376" y="290"/>
                      <a:pt x="377" y="289"/>
                    </a:cubicBezTo>
                    <a:cubicBezTo>
                      <a:pt x="381" y="293"/>
                      <a:pt x="381" y="293"/>
                      <a:pt x="381" y="293"/>
                    </a:cubicBezTo>
                    <a:cubicBezTo>
                      <a:pt x="379" y="296"/>
                      <a:pt x="376" y="296"/>
                      <a:pt x="374" y="296"/>
                    </a:cubicBezTo>
                    <a:close/>
                    <a:moveTo>
                      <a:pt x="346" y="293"/>
                    </a:moveTo>
                    <a:cubicBezTo>
                      <a:pt x="345" y="293"/>
                      <a:pt x="344" y="293"/>
                      <a:pt x="342" y="293"/>
                    </a:cubicBezTo>
                    <a:cubicBezTo>
                      <a:pt x="342" y="287"/>
                      <a:pt x="342" y="287"/>
                      <a:pt x="342" y="287"/>
                    </a:cubicBezTo>
                    <a:cubicBezTo>
                      <a:pt x="344" y="287"/>
                      <a:pt x="345" y="287"/>
                      <a:pt x="346" y="287"/>
                    </a:cubicBezTo>
                    <a:cubicBezTo>
                      <a:pt x="347" y="287"/>
                      <a:pt x="347" y="287"/>
                      <a:pt x="348" y="287"/>
                    </a:cubicBezTo>
                    <a:cubicBezTo>
                      <a:pt x="348" y="293"/>
                      <a:pt x="348" y="293"/>
                      <a:pt x="348" y="293"/>
                    </a:cubicBezTo>
                    <a:cubicBezTo>
                      <a:pt x="348" y="293"/>
                      <a:pt x="347" y="293"/>
                      <a:pt x="346" y="293"/>
                    </a:cubicBezTo>
                    <a:close/>
                    <a:moveTo>
                      <a:pt x="330" y="288"/>
                    </a:moveTo>
                    <a:cubicBezTo>
                      <a:pt x="329" y="287"/>
                      <a:pt x="328" y="286"/>
                      <a:pt x="326" y="285"/>
                    </a:cubicBezTo>
                    <a:cubicBezTo>
                      <a:pt x="329" y="280"/>
                      <a:pt x="329" y="280"/>
                      <a:pt x="329" y="280"/>
                    </a:cubicBezTo>
                    <a:cubicBezTo>
                      <a:pt x="332" y="281"/>
                      <a:pt x="333" y="283"/>
                      <a:pt x="334" y="284"/>
                    </a:cubicBezTo>
                    <a:lnTo>
                      <a:pt x="330" y="288"/>
                    </a:lnTo>
                    <a:close/>
                    <a:moveTo>
                      <a:pt x="361" y="286"/>
                    </a:moveTo>
                    <a:cubicBezTo>
                      <a:pt x="355" y="284"/>
                      <a:pt x="355" y="284"/>
                      <a:pt x="355" y="284"/>
                    </a:cubicBezTo>
                    <a:cubicBezTo>
                      <a:pt x="355" y="284"/>
                      <a:pt x="355" y="284"/>
                      <a:pt x="355" y="284"/>
                    </a:cubicBezTo>
                    <a:cubicBezTo>
                      <a:pt x="356" y="282"/>
                      <a:pt x="356" y="280"/>
                      <a:pt x="357" y="279"/>
                    </a:cubicBezTo>
                    <a:cubicBezTo>
                      <a:pt x="362" y="281"/>
                      <a:pt x="362" y="281"/>
                      <a:pt x="362" y="281"/>
                    </a:cubicBezTo>
                    <a:cubicBezTo>
                      <a:pt x="362" y="282"/>
                      <a:pt x="361" y="283"/>
                      <a:pt x="361" y="285"/>
                    </a:cubicBezTo>
                    <a:cubicBezTo>
                      <a:pt x="361" y="285"/>
                      <a:pt x="361" y="286"/>
                      <a:pt x="361" y="286"/>
                    </a:cubicBezTo>
                    <a:close/>
                    <a:moveTo>
                      <a:pt x="370" y="286"/>
                    </a:moveTo>
                    <a:cubicBezTo>
                      <a:pt x="364" y="286"/>
                      <a:pt x="364" y="286"/>
                      <a:pt x="364" y="286"/>
                    </a:cubicBezTo>
                    <a:cubicBezTo>
                      <a:pt x="365" y="285"/>
                      <a:pt x="365" y="285"/>
                      <a:pt x="365" y="284"/>
                    </a:cubicBezTo>
                    <a:cubicBezTo>
                      <a:pt x="365" y="283"/>
                      <a:pt x="365" y="283"/>
                      <a:pt x="365" y="282"/>
                    </a:cubicBezTo>
                    <a:cubicBezTo>
                      <a:pt x="365" y="281"/>
                      <a:pt x="365" y="281"/>
                      <a:pt x="365" y="280"/>
                    </a:cubicBezTo>
                    <a:cubicBezTo>
                      <a:pt x="370" y="280"/>
                      <a:pt x="370" y="280"/>
                      <a:pt x="370" y="280"/>
                    </a:cubicBezTo>
                    <a:cubicBezTo>
                      <a:pt x="370" y="280"/>
                      <a:pt x="371" y="281"/>
                      <a:pt x="371" y="282"/>
                    </a:cubicBezTo>
                    <a:cubicBezTo>
                      <a:pt x="371" y="283"/>
                      <a:pt x="370" y="284"/>
                      <a:pt x="370" y="285"/>
                    </a:cubicBezTo>
                    <a:cubicBezTo>
                      <a:pt x="370" y="285"/>
                      <a:pt x="370" y="286"/>
                      <a:pt x="370" y="286"/>
                    </a:cubicBezTo>
                    <a:close/>
                    <a:moveTo>
                      <a:pt x="315" y="283"/>
                    </a:moveTo>
                    <a:cubicBezTo>
                      <a:pt x="314" y="282"/>
                      <a:pt x="314" y="282"/>
                      <a:pt x="314" y="281"/>
                    </a:cubicBezTo>
                    <a:cubicBezTo>
                      <a:pt x="314" y="279"/>
                      <a:pt x="315" y="277"/>
                      <a:pt x="318" y="275"/>
                    </a:cubicBezTo>
                    <a:cubicBezTo>
                      <a:pt x="322" y="279"/>
                      <a:pt x="322" y="279"/>
                      <a:pt x="322" y="279"/>
                    </a:cubicBezTo>
                    <a:cubicBezTo>
                      <a:pt x="320" y="280"/>
                      <a:pt x="320" y="281"/>
                      <a:pt x="320" y="281"/>
                    </a:cubicBezTo>
                    <a:cubicBezTo>
                      <a:pt x="320" y="281"/>
                      <a:pt x="320" y="280"/>
                      <a:pt x="320" y="280"/>
                    </a:cubicBezTo>
                    <a:lnTo>
                      <a:pt x="315" y="283"/>
                    </a:lnTo>
                    <a:close/>
                    <a:moveTo>
                      <a:pt x="385" y="281"/>
                    </a:moveTo>
                    <a:cubicBezTo>
                      <a:pt x="379" y="280"/>
                      <a:pt x="379" y="280"/>
                      <a:pt x="379" y="280"/>
                    </a:cubicBezTo>
                    <a:cubicBezTo>
                      <a:pt x="380" y="278"/>
                      <a:pt x="380" y="276"/>
                      <a:pt x="380" y="274"/>
                    </a:cubicBezTo>
                    <a:cubicBezTo>
                      <a:pt x="386" y="275"/>
                      <a:pt x="386" y="275"/>
                      <a:pt x="386" y="275"/>
                    </a:cubicBezTo>
                    <a:cubicBezTo>
                      <a:pt x="386" y="277"/>
                      <a:pt x="385" y="279"/>
                      <a:pt x="385" y="281"/>
                    </a:cubicBezTo>
                    <a:close/>
                    <a:moveTo>
                      <a:pt x="275" y="274"/>
                    </a:moveTo>
                    <a:cubicBezTo>
                      <a:pt x="274" y="274"/>
                      <a:pt x="273" y="274"/>
                      <a:pt x="272" y="272"/>
                    </a:cubicBezTo>
                    <a:cubicBezTo>
                      <a:pt x="271" y="272"/>
                      <a:pt x="270" y="271"/>
                      <a:pt x="270" y="270"/>
                    </a:cubicBezTo>
                    <a:cubicBezTo>
                      <a:pt x="276" y="268"/>
                      <a:pt x="276" y="268"/>
                      <a:pt x="276" y="268"/>
                    </a:cubicBezTo>
                    <a:cubicBezTo>
                      <a:pt x="276" y="268"/>
                      <a:pt x="276" y="269"/>
                      <a:pt x="276" y="269"/>
                    </a:cubicBezTo>
                    <a:cubicBezTo>
                      <a:pt x="276" y="269"/>
                      <a:pt x="276" y="269"/>
                      <a:pt x="276" y="269"/>
                    </a:cubicBezTo>
                    <a:cubicBezTo>
                      <a:pt x="279" y="273"/>
                      <a:pt x="279" y="273"/>
                      <a:pt x="279" y="273"/>
                    </a:cubicBezTo>
                    <a:cubicBezTo>
                      <a:pt x="278" y="274"/>
                      <a:pt x="277" y="274"/>
                      <a:pt x="275" y="274"/>
                    </a:cubicBezTo>
                    <a:close/>
                    <a:moveTo>
                      <a:pt x="303" y="268"/>
                    </a:moveTo>
                    <a:cubicBezTo>
                      <a:pt x="302" y="268"/>
                      <a:pt x="300" y="267"/>
                      <a:pt x="298" y="265"/>
                    </a:cubicBezTo>
                    <a:cubicBezTo>
                      <a:pt x="301" y="260"/>
                      <a:pt x="301" y="260"/>
                      <a:pt x="301" y="260"/>
                    </a:cubicBezTo>
                    <a:cubicBezTo>
                      <a:pt x="303" y="261"/>
                      <a:pt x="304" y="262"/>
                      <a:pt x="306" y="263"/>
                    </a:cubicBezTo>
                    <a:lnTo>
                      <a:pt x="303" y="268"/>
                    </a:lnTo>
                    <a:close/>
                    <a:moveTo>
                      <a:pt x="318" y="267"/>
                    </a:moveTo>
                    <a:cubicBezTo>
                      <a:pt x="318" y="267"/>
                      <a:pt x="317" y="267"/>
                      <a:pt x="317" y="267"/>
                    </a:cubicBezTo>
                    <a:cubicBezTo>
                      <a:pt x="317" y="267"/>
                      <a:pt x="317" y="267"/>
                      <a:pt x="317" y="267"/>
                    </a:cubicBezTo>
                    <a:cubicBezTo>
                      <a:pt x="314" y="262"/>
                      <a:pt x="314" y="262"/>
                      <a:pt x="314" y="262"/>
                    </a:cubicBezTo>
                    <a:cubicBezTo>
                      <a:pt x="315" y="261"/>
                      <a:pt x="316" y="261"/>
                      <a:pt x="318" y="261"/>
                    </a:cubicBezTo>
                    <a:cubicBezTo>
                      <a:pt x="320" y="261"/>
                      <a:pt x="322" y="262"/>
                      <a:pt x="323" y="264"/>
                    </a:cubicBezTo>
                    <a:lnTo>
                      <a:pt x="318" y="267"/>
                    </a:lnTo>
                    <a:close/>
                    <a:moveTo>
                      <a:pt x="391" y="267"/>
                    </a:moveTo>
                    <a:cubicBezTo>
                      <a:pt x="388" y="263"/>
                      <a:pt x="388" y="263"/>
                      <a:pt x="388" y="263"/>
                    </a:cubicBezTo>
                    <a:cubicBezTo>
                      <a:pt x="389" y="261"/>
                      <a:pt x="391" y="260"/>
                      <a:pt x="393" y="259"/>
                    </a:cubicBezTo>
                    <a:cubicBezTo>
                      <a:pt x="396" y="264"/>
                      <a:pt x="396" y="264"/>
                      <a:pt x="396" y="264"/>
                    </a:cubicBezTo>
                    <a:cubicBezTo>
                      <a:pt x="394" y="265"/>
                      <a:pt x="393" y="266"/>
                      <a:pt x="391" y="267"/>
                    </a:cubicBezTo>
                    <a:close/>
                    <a:moveTo>
                      <a:pt x="287" y="264"/>
                    </a:moveTo>
                    <a:cubicBezTo>
                      <a:pt x="283" y="260"/>
                      <a:pt x="283" y="260"/>
                      <a:pt x="283" y="260"/>
                    </a:cubicBezTo>
                    <a:cubicBezTo>
                      <a:pt x="284" y="258"/>
                      <a:pt x="286" y="256"/>
                      <a:pt x="288" y="255"/>
                    </a:cubicBezTo>
                    <a:cubicBezTo>
                      <a:pt x="290" y="261"/>
                      <a:pt x="290" y="261"/>
                      <a:pt x="290" y="261"/>
                    </a:cubicBezTo>
                    <a:cubicBezTo>
                      <a:pt x="289" y="261"/>
                      <a:pt x="288" y="263"/>
                      <a:pt x="287" y="264"/>
                    </a:cubicBezTo>
                    <a:close/>
                    <a:moveTo>
                      <a:pt x="272" y="260"/>
                    </a:moveTo>
                    <a:cubicBezTo>
                      <a:pt x="269" y="260"/>
                      <a:pt x="269" y="260"/>
                      <a:pt x="269" y="260"/>
                    </a:cubicBezTo>
                    <a:cubicBezTo>
                      <a:pt x="267" y="259"/>
                      <a:pt x="267" y="259"/>
                      <a:pt x="267" y="259"/>
                    </a:cubicBezTo>
                    <a:cubicBezTo>
                      <a:pt x="268" y="256"/>
                      <a:pt x="270" y="254"/>
                      <a:pt x="272" y="254"/>
                    </a:cubicBezTo>
                    <a:cubicBezTo>
                      <a:pt x="273" y="254"/>
                      <a:pt x="275" y="255"/>
                      <a:pt x="276" y="256"/>
                    </a:cubicBezTo>
                    <a:cubicBezTo>
                      <a:pt x="272" y="260"/>
                      <a:pt x="272" y="260"/>
                      <a:pt x="272" y="260"/>
                    </a:cubicBezTo>
                    <a:cubicBezTo>
                      <a:pt x="272" y="260"/>
                      <a:pt x="273" y="260"/>
                      <a:pt x="273" y="260"/>
                    </a:cubicBezTo>
                    <a:cubicBezTo>
                      <a:pt x="273" y="260"/>
                      <a:pt x="272" y="260"/>
                      <a:pt x="272" y="260"/>
                    </a:cubicBezTo>
                    <a:close/>
                    <a:moveTo>
                      <a:pt x="406" y="260"/>
                    </a:moveTo>
                    <a:cubicBezTo>
                      <a:pt x="405" y="255"/>
                      <a:pt x="405" y="255"/>
                      <a:pt x="405" y="255"/>
                    </a:cubicBezTo>
                    <a:cubicBezTo>
                      <a:pt x="406" y="254"/>
                      <a:pt x="408" y="254"/>
                      <a:pt x="410" y="254"/>
                    </a:cubicBezTo>
                    <a:cubicBezTo>
                      <a:pt x="410" y="254"/>
                      <a:pt x="410" y="254"/>
                      <a:pt x="410" y="254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1" y="259"/>
                      <a:pt x="411" y="259"/>
                      <a:pt x="411" y="259"/>
                    </a:cubicBezTo>
                    <a:cubicBezTo>
                      <a:pt x="409" y="260"/>
                      <a:pt x="408" y="260"/>
                      <a:pt x="406" y="260"/>
                    </a:cubicBezTo>
                    <a:close/>
                    <a:moveTo>
                      <a:pt x="261" y="253"/>
                    </a:moveTo>
                    <a:cubicBezTo>
                      <a:pt x="261" y="251"/>
                      <a:pt x="261" y="251"/>
                      <a:pt x="261" y="251"/>
                    </a:cubicBezTo>
                    <a:cubicBezTo>
                      <a:pt x="261" y="250"/>
                      <a:pt x="260" y="249"/>
                      <a:pt x="260" y="249"/>
                    </a:cubicBezTo>
                    <a:cubicBezTo>
                      <a:pt x="264" y="244"/>
                      <a:pt x="264" y="244"/>
                      <a:pt x="264" y="244"/>
                    </a:cubicBezTo>
                    <a:cubicBezTo>
                      <a:pt x="265" y="246"/>
                      <a:pt x="266" y="248"/>
                      <a:pt x="267" y="250"/>
                    </a:cubicBezTo>
                    <a:cubicBezTo>
                      <a:pt x="267" y="251"/>
                      <a:pt x="267" y="251"/>
                      <a:pt x="267" y="251"/>
                    </a:cubicBezTo>
                    <a:lnTo>
                      <a:pt x="261" y="253"/>
                    </a:lnTo>
                    <a:close/>
                    <a:moveTo>
                      <a:pt x="415" y="251"/>
                    </a:moveTo>
                    <a:cubicBezTo>
                      <a:pt x="415" y="250"/>
                      <a:pt x="415" y="250"/>
                      <a:pt x="415" y="250"/>
                    </a:cubicBezTo>
                    <a:cubicBezTo>
                      <a:pt x="415" y="250"/>
                      <a:pt x="414" y="249"/>
                      <a:pt x="414" y="247"/>
                    </a:cubicBezTo>
                    <a:cubicBezTo>
                      <a:pt x="414" y="246"/>
                      <a:pt x="414" y="245"/>
                      <a:pt x="414" y="244"/>
                    </a:cubicBezTo>
                    <a:cubicBezTo>
                      <a:pt x="420" y="245"/>
                      <a:pt x="420" y="245"/>
                      <a:pt x="420" y="245"/>
                    </a:cubicBezTo>
                    <a:cubicBezTo>
                      <a:pt x="419" y="246"/>
                      <a:pt x="419" y="246"/>
                      <a:pt x="419" y="246"/>
                    </a:cubicBezTo>
                    <a:cubicBezTo>
                      <a:pt x="420" y="247"/>
                      <a:pt x="421" y="248"/>
                      <a:pt x="421" y="249"/>
                    </a:cubicBezTo>
                    <a:lnTo>
                      <a:pt x="415" y="251"/>
                    </a:lnTo>
                    <a:close/>
                    <a:moveTo>
                      <a:pt x="253" y="237"/>
                    </a:moveTo>
                    <a:cubicBezTo>
                      <a:pt x="253" y="237"/>
                      <a:pt x="253" y="236"/>
                      <a:pt x="253" y="236"/>
                    </a:cubicBezTo>
                    <a:cubicBezTo>
                      <a:pt x="253" y="234"/>
                      <a:pt x="254" y="232"/>
                      <a:pt x="256" y="232"/>
                    </a:cubicBezTo>
                    <a:cubicBezTo>
                      <a:pt x="261" y="232"/>
                      <a:pt x="261" y="232"/>
                      <a:pt x="261" y="232"/>
                    </a:cubicBezTo>
                    <a:cubicBezTo>
                      <a:pt x="261" y="234"/>
                      <a:pt x="260" y="236"/>
                      <a:pt x="258" y="237"/>
                    </a:cubicBezTo>
                    <a:cubicBezTo>
                      <a:pt x="259" y="237"/>
                      <a:pt x="259" y="236"/>
                      <a:pt x="259" y="236"/>
                    </a:cubicBezTo>
                    <a:lnTo>
                      <a:pt x="253" y="237"/>
                    </a:lnTo>
                    <a:close/>
                    <a:moveTo>
                      <a:pt x="415" y="233"/>
                    </a:moveTo>
                    <a:cubicBezTo>
                      <a:pt x="415" y="232"/>
                      <a:pt x="415" y="230"/>
                      <a:pt x="415" y="228"/>
                    </a:cubicBezTo>
                    <a:cubicBezTo>
                      <a:pt x="421" y="227"/>
                      <a:pt x="421" y="227"/>
                      <a:pt x="421" y="227"/>
                    </a:cubicBezTo>
                    <a:cubicBezTo>
                      <a:pt x="421" y="229"/>
                      <a:pt x="421" y="231"/>
                      <a:pt x="421" y="233"/>
                    </a:cubicBezTo>
                    <a:lnTo>
                      <a:pt x="415" y="233"/>
                    </a:lnTo>
                    <a:close/>
                    <a:moveTo>
                      <a:pt x="259" y="223"/>
                    </a:moveTo>
                    <a:cubicBezTo>
                      <a:pt x="254" y="220"/>
                      <a:pt x="254" y="220"/>
                      <a:pt x="254" y="220"/>
                    </a:cubicBezTo>
                    <a:cubicBezTo>
                      <a:pt x="255" y="219"/>
                      <a:pt x="256" y="217"/>
                      <a:pt x="256" y="216"/>
                    </a:cubicBezTo>
                    <a:cubicBezTo>
                      <a:pt x="262" y="217"/>
                      <a:pt x="262" y="217"/>
                      <a:pt x="262" y="217"/>
                    </a:cubicBezTo>
                    <a:cubicBezTo>
                      <a:pt x="261" y="219"/>
                      <a:pt x="260" y="221"/>
                      <a:pt x="259" y="223"/>
                    </a:cubicBezTo>
                    <a:close/>
                    <a:moveTo>
                      <a:pt x="154" y="222"/>
                    </a:moveTo>
                    <a:cubicBezTo>
                      <a:pt x="152" y="222"/>
                      <a:pt x="150" y="222"/>
                      <a:pt x="147" y="221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1" y="216"/>
                      <a:pt x="152" y="217"/>
                      <a:pt x="154" y="217"/>
                    </a:cubicBezTo>
                    <a:cubicBezTo>
                      <a:pt x="154" y="222"/>
                      <a:pt x="154" y="222"/>
                      <a:pt x="154" y="222"/>
                    </a:cubicBezTo>
                    <a:close/>
                    <a:moveTo>
                      <a:pt x="236" y="221"/>
                    </a:moveTo>
                    <a:cubicBezTo>
                      <a:pt x="234" y="221"/>
                      <a:pt x="232" y="221"/>
                      <a:pt x="230" y="220"/>
                    </a:cubicBezTo>
                    <a:cubicBezTo>
                      <a:pt x="232" y="215"/>
                      <a:pt x="232" y="215"/>
                      <a:pt x="232" y="215"/>
                    </a:cubicBezTo>
                    <a:cubicBezTo>
                      <a:pt x="234" y="215"/>
                      <a:pt x="235" y="216"/>
                      <a:pt x="237" y="216"/>
                    </a:cubicBezTo>
                    <a:lnTo>
                      <a:pt x="236" y="221"/>
                    </a:lnTo>
                    <a:close/>
                    <a:moveTo>
                      <a:pt x="183" y="221"/>
                    </a:moveTo>
                    <a:cubicBezTo>
                      <a:pt x="183" y="221"/>
                      <a:pt x="183" y="221"/>
                      <a:pt x="183" y="221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185" y="215"/>
                      <a:pt x="186" y="214"/>
                      <a:pt x="187" y="214"/>
                    </a:cubicBezTo>
                    <a:cubicBezTo>
                      <a:pt x="190" y="219"/>
                      <a:pt x="190" y="219"/>
                      <a:pt x="190" y="219"/>
                    </a:cubicBezTo>
                    <a:cubicBezTo>
                      <a:pt x="188" y="220"/>
                      <a:pt x="186" y="221"/>
                      <a:pt x="183" y="221"/>
                    </a:cubicBezTo>
                    <a:close/>
                    <a:moveTo>
                      <a:pt x="166" y="220"/>
                    </a:moveTo>
                    <a:cubicBezTo>
                      <a:pt x="165" y="214"/>
                      <a:pt x="165" y="214"/>
                      <a:pt x="165" y="214"/>
                    </a:cubicBezTo>
                    <a:cubicBezTo>
                      <a:pt x="167" y="214"/>
                      <a:pt x="169" y="213"/>
                      <a:pt x="171" y="213"/>
                    </a:cubicBezTo>
                    <a:cubicBezTo>
                      <a:pt x="171" y="213"/>
                      <a:pt x="171" y="213"/>
                      <a:pt x="171" y="213"/>
                    </a:cubicBezTo>
                    <a:cubicBezTo>
                      <a:pt x="171" y="219"/>
                      <a:pt x="171" y="219"/>
                      <a:pt x="171" y="219"/>
                    </a:cubicBezTo>
                    <a:cubicBezTo>
                      <a:pt x="171" y="219"/>
                      <a:pt x="171" y="219"/>
                      <a:pt x="171" y="219"/>
                    </a:cubicBezTo>
                    <a:cubicBezTo>
                      <a:pt x="169" y="219"/>
                      <a:pt x="167" y="219"/>
                      <a:pt x="166" y="220"/>
                    </a:cubicBezTo>
                    <a:close/>
                    <a:moveTo>
                      <a:pt x="249" y="217"/>
                    </a:moveTo>
                    <a:cubicBezTo>
                      <a:pt x="245" y="213"/>
                      <a:pt x="245" y="213"/>
                      <a:pt x="245" y="213"/>
                    </a:cubicBezTo>
                    <a:cubicBezTo>
                      <a:pt x="247" y="210"/>
                      <a:pt x="249" y="209"/>
                      <a:pt x="250" y="208"/>
                    </a:cubicBezTo>
                    <a:cubicBezTo>
                      <a:pt x="253" y="213"/>
                      <a:pt x="253" y="213"/>
                      <a:pt x="253" y="213"/>
                    </a:cubicBezTo>
                    <a:cubicBezTo>
                      <a:pt x="252" y="214"/>
                      <a:pt x="251" y="215"/>
                      <a:pt x="249" y="217"/>
                    </a:cubicBezTo>
                    <a:close/>
                    <a:moveTo>
                      <a:pt x="136" y="216"/>
                    </a:moveTo>
                    <a:cubicBezTo>
                      <a:pt x="135" y="216"/>
                      <a:pt x="135" y="216"/>
                      <a:pt x="135" y="216"/>
                    </a:cubicBezTo>
                    <a:cubicBezTo>
                      <a:pt x="134" y="215"/>
                      <a:pt x="133" y="214"/>
                      <a:pt x="132" y="214"/>
                    </a:cubicBezTo>
                    <a:cubicBezTo>
                      <a:pt x="133" y="208"/>
                      <a:pt x="133" y="208"/>
                      <a:pt x="133" y="208"/>
                    </a:cubicBezTo>
                    <a:cubicBezTo>
                      <a:pt x="135" y="209"/>
                      <a:pt x="137" y="210"/>
                      <a:pt x="138" y="211"/>
                    </a:cubicBezTo>
                    <a:cubicBezTo>
                      <a:pt x="139" y="211"/>
                      <a:pt x="139" y="211"/>
                      <a:pt x="139" y="211"/>
                    </a:cubicBezTo>
                    <a:lnTo>
                      <a:pt x="136" y="216"/>
                    </a:lnTo>
                    <a:close/>
                    <a:moveTo>
                      <a:pt x="413" y="216"/>
                    </a:moveTo>
                    <a:cubicBezTo>
                      <a:pt x="413" y="214"/>
                      <a:pt x="413" y="212"/>
                      <a:pt x="413" y="210"/>
                    </a:cubicBezTo>
                    <a:cubicBezTo>
                      <a:pt x="418" y="210"/>
                      <a:pt x="418" y="210"/>
                      <a:pt x="418" y="210"/>
                    </a:cubicBezTo>
                    <a:cubicBezTo>
                      <a:pt x="419" y="212"/>
                      <a:pt x="419" y="214"/>
                      <a:pt x="419" y="215"/>
                    </a:cubicBezTo>
                    <a:lnTo>
                      <a:pt x="413" y="216"/>
                    </a:lnTo>
                    <a:close/>
                    <a:moveTo>
                      <a:pt x="204" y="215"/>
                    </a:moveTo>
                    <a:cubicBezTo>
                      <a:pt x="203" y="215"/>
                      <a:pt x="203" y="215"/>
                      <a:pt x="203" y="215"/>
                    </a:cubicBezTo>
                    <a:cubicBezTo>
                      <a:pt x="201" y="214"/>
                      <a:pt x="200" y="214"/>
                      <a:pt x="199" y="214"/>
                    </a:cubicBezTo>
                    <a:cubicBezTo>
                      <a:pt x="198" y="208"/>
                      <a:pt x="198" y="208"/>
                      <a:pt x="198" y="208"/>
                    </a:cubicBezTo>
                    <a:cubicBezTo>
                      <a:pt x="200" y="208"/>
                      <a:pt x="202" y="208"/>
                      <a:pt x="204" y="209"/>
                    </a:cubicBezTo>
                    <a:cubicBezTo>
                      <a:pt x="205" y="209"/>
                      <a:pt x="205" y="209"/>
                      <a:pt x="205" y="209"/>
                    </a:cubicBezTo>
                    <a:lnTo>
                      <a:pt x="204" y="215"/>
                    </a:lnTo>
                    <a:close/>
                    <a:moveTo>
                      <a:pt x="219" y="214"/>
                    </a:moveTo>
                    <a:cubicBezTo>
                      <a:pt x="217" y="213"/>
                      <a:pt x="217" y="212"/>
                      <a:pt x="216" y="212"/>
                    </a:cubicBezTo>
                    <a:cubicBezTo>
                      <a:pt x="215" y="207"/>
                      <a:pt x="215" y="207"/>
                      <a:pt x="215" y="207"/>
                    </a:cubicBezTo>
                    <a:cubicBezTo>
                      <a:pt x="215" y="207"/>
                      <a:pt x="216" y="207"/>
                      <a:pt x="216" y="207"/>
                    </a:cubicBezTo>
                    <a:cubicBezTo>
                      <a:pt x="219" y="207"/>
                      <a:pt x="220" y="208"/>
                      <a:pt x="222" y="209"/>
                    </a:cubicBezTo>
                    <a:lnTo>
                      <a:pt x="219" y="214"/>
                    </a:lnTo>
                    <a:close/>
                    <a:moveTo>
                      <a:pt x="120" y="210"/>
                    </a:moveTo>
                    <a:cubicBezTo>
                      <a:pt x="119" y="209"/>
                      <a:pt x="118" y="209"/>
                      <a:pt x="116" y="20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7" y="203"/>
                      <a:pt x="117" y="203"/>
                      <a:pt x="117" y="203"/>
                    </a:cubicBezTo>
                    <a:cubicBezTo>
                      <a:pt x="119" y="203"/>
                      <a:pt x="121" y="204"/>
                      <a:pt x="123" y="204"/>
                    </a:cubicBezTo>
                    <a:lnTo>
                      <a:pt x="120" y="210"/>
                    </a:lnTo>
                    <a:close/>
                    <a:moveTo>
                      <a:pt x="395" y="202"/>
                    </a:move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94" y="196"/>
                      <a:pt x="394" y="196"/>
                      <a:pt x="394" y="195"/>
                    </a:cubicBezTo>
                    <a:cubicBezTo>
                      <a:pt x="394" y="195"/>
                      <a:pt x="394" y="195"/>
                      <a:pt x="394" y="195"/>
                    </a:cubicBezTo>
                    <a:cubicBezTo>
                      <a:pt x="394" y="194"/>
                      <a:pt x="394" y="194"/>
                      <a:pt x="395" y="193"/>
                    </a:cubicBezTo>
                    <a:cubicBezTo>
                      <a:pt x="400" y="196"/>
                      <a:pt x="400" y="196"/>
                      <a:pt x="400" y="196"/>
                    </a:cubicBezTo>
                    <a:cubicBezTo>
                      <a:pt x="400" y="196"/>
                      <a:pt x="400" y="196"/>
                      <a:pt x="400" y="196"/>
                    </a:cubicBezTo>
                    <a:cubicBezTo>
                      <a:pt x="399" y="198"/>
                      <a:pt x="399" y="201"/>
                      <a:pt x="395" y="202"/>
                    </a:cubicBezTo>
                    <a:close/>
                    <a:moveTo>
                      <a:pt x="412" y="198"/>
                    </a:moveTo>
                    <a:cubicBezTo>
                      <a:pt x="412" y="193"/>
                      <a:pt x="412" y="193"/>
                      <a:pt x="412" y="193"/>
                    </a:cubicBezTo>
                    <a:cubicBezTo>
                      <a:pt x="417" y="192"/>
                      <a:pt x="417" y="192"/>
                      <a:pt x="417" y="192"/>
                    </a:cubicBezTo>
                    <a:cubicBezTo>
                      <a:pt x="418" y="198"/>
                      <a:pt x="418" y="198"/>
                      <a:pt x="418" y="198"/>
                    </a:cubicBezTo>
                    <a:lnTo>
                      <a:pt x="412" y="198"/>
                    </a:lnTo>
                    <a:close/>
                    <a:moveTo>
                      <a:pt x="106" y="198"/>
                    </a:moveTo>
                    <a:cubicBezTo>
                      <a:pt x="106" y="198"/>
                      <a:pt x="106" y="198"/>
                      <a:pt x="106" y="198"/>
                    </a:cubicBezTo>
                    <a:cubicBezTo>
                      <a:pt x="106" y="198"/>
                      <a:pt x="105" y="198"/>
                      <a:pt x="104" y="197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108" y="192"/>
                      <a:pt x="110" y="193"/>
                      <a:pt x="111" y="196"/>
                    </a:cubicBezTo>
                    <a:cubicBezTo>
                      <a:pt x="111" y="196"/>
                      <a:pt x="112" y="196"/>
                      <a:pt x="112" y="197"/>
                    </a:cubicBezTo>
                    <a:lnTo>
                      <a:pt x="106" y="198"/>
                    </a:lnTo>
                    <a:close/>
                    <a:moveTo>
                      <a:pt x="381" y="198"/>
                    </a:moveTo>
                    <a:cubicBezTo>
                      <a:pt x="381" y="198"/>
                      <a:pt x="381" y="197"/>
                      <a:pt x="381" y="197"/>
                    </a:cubicBezTo>
                    <a:cubicBezTo>
                      <a:pt x="381" y="196"/>
                      <a:pt x="380" y="194"/>
                      <a:pt x="379" y="193"/>
                    </a:cubicBezTo>
                    <a:cubicBezTo>
                      <a:pt x="384" y="190"/>
                      <a:pt x="384" y="190"/>
                      <a:pt x="384" y="190"/>
                    </a:cubicBezTo>
                    <a:cubicBezTo>
                      <a:pt x="385" y="191"/>
                      <a:pt x="386" y="193"/>
                      <a:pt x="387" y="195"/>
                    </a:cubicBezTo>
                    <a:cubicBezTo>
                      <a:pt x="387" y="196"/>
                      <a:pt x="387" y="196"/>
                      <a:pt x="387" y="196"/>
                    </a:cubicBezTo>
                    <a:lnTo>
                      <a:pt x="381" y="198"/>
                    </a:lnTo>
                    <a:close/>
                    <a:moveTo>
                      <a:pt x="92" y="194"/>
                    </a:moveTo>
                    <a:cubicBezTo>
                      <a:pt x="90" y="193"/>
                      <a:pt x="88" y="192"/>
                      <a:pt x="86" y="189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2" y="187"/>
                      <a:pt x="93" y="188"/>
                      <a:pt x="94" y="189"/>
                    </a:cubicBezTo>
                    <a:cubicBezTo>
                      <a:pt x="93" y="191"/>
                      <a:pt x="93" y="191"/>
                      <a:pt x="93" y="191"/>
                    </a:cubicBezTo>
                    <a:lnTo>
                      <a:pt x="92" y="194"/>
                    </a:lnTo>
                    <a:close/>
                    <a:moveTo>
                      <a:pt x="409" y="194"/>
                    </a:moveTo>
                    <a:cubicBezTo>
                      <a:pt x="405" y="190"/>
                      <a:pt x="405" y="190"/>
                      <a:pt x="405" y="190"/>
                    </a:cubicBezTo>
                    <a:cubicBezTo>
                      <a:pt x="406" y="189"/>
                      <a:pt x="407" y="188"/>
                      <a:pt x="408" y="186"/>
                    </a:cubicBezTo>
                    <a:cubicBezTo>
                      <a:pt x="408" y="186"/>
                      <a:pt x="408" y="186"/>
                      <a:pt x="408" y="186"/>
                    </a:cubicBezTo>
                    <a:cubicBezTo>
                      <a:pt x="413" y="189"/>
                      <a:pt x="413" y="189"/>
                      <a:pt x="413" y="189"/>
                    </a:cubicBezTo>
                    <a:cubicBezTo>
                      <a:pt x="413" y="190"/>
                      <a:pt x="413" y="190"/>
                      <a:pt x="413" y="190"/>
                    </a:cubicBezTo>
                    <a:cubicBezTo>
                      <a:pt x="412" y="191"/>
                      <a:pt x="411" y="193"/>
                      <a:pt x="409" y="194"/>
                    </a:cubicBezTo>
                    <a:close/>
                    <a:moveTo>
                      <a:pt x="370" y="192"/>
                    </a:moveTo>
                    <a:cubicBezTo>
                      <a:pt x="368" y="192"/>
                      <a:pt x="367" y="191"/>
                      <a:pt x="366" y="191"/>
                    </a:cubicBezTo>
                    <a:cubicBezTo>
                      <a:pt x="366" y="190"/>
                      <a:pt x="366" y="190"/>
                      <a:pt x="365" y="190"/>
                    </a:cubicBezTo>
                    <a:cubicBezTo>
                      <a:pt x="367" y="184"/>
                      <a:pt x="367" y="184"/>
                      <a:pt x="367" y="184"/>
                    </a:cubicBezTo>
                    <a:cubicBezTo>
                      <a:pt x="368" y="185"/>
                      <a:pt x="369" y="185"/>
                      <a:pt x="370" y="186"/>
                    </a:cubicBezTo>
                    <a:cubicBezTo>
                      <a:pt x="370" y="186"/>
                      <a:pt x="370" y="186"/>
                      <a:pt x="370" y="186"/>
                    </a:cubicBezTo>
                    <a:cubicBezTo>
                      <a:pt x="371" y="186"/>
                      <a:pt x="371" y="186"/>
                      <a:pt x="371" y="186"/>
                    </a:cubicBezTo>
                    <a:cubicBezTo>
                      <a:pt x="371" y="186"/>
                      <a:pt x="371" y="186"/>
                      <a:pt x="371" y="186"/>
                    </a:cubicBezTo>
                    <a:cubicBezTo>
                      <a:pt x="371" y="186"/>
                      <a:pt x="371" y="186"/>
                      <a:pt x="371" y="186"/>
                    </a:cubicBezTo>
                    <a:cubicBezTo>
                      <a:pt x="371" y="192"/>
                      <a:pt x="371" y="192"/>
                      <a:pt x="371" y="192"/>
                    </a:cubicBezTo>
                    <a:cubicBezTo>
                      <a:pt x="371" y="192"/>
                      <a:pt x="370" y="192"/>
                      <a:pt x="370" y="192"/>
                    </a:cubicBezTo>
                    <a:close/>
                    <a:moveTo>
                      <a:pt x="355" y="182"/>
                    </a:moveTo>
                    <a:cubicBezTo>
                      <a:pt x="354" y="181"/>
                      <a:pt x="354" y="180"/>
                      <a:pt x="354" y="178"/>
                    </a:cubicBezTo>
                    <a:cubicBezTo>
                      <a:pt x="354" y="177"/>
                      <a:pt x="354" y="176"/>
                      <a:pt x="354" y="175"/>
                    </a:cubicBezTo>
                    <a:cubicBezTo>
                      <a:pt x="360" y="175"/>
                      <a:pt x="360" y="175"/>
                      <a:pt x="360" y="175"/>
                    </a:cubicBezTo>
                    <a:cubicBezTo>
                      <a:pt x="360" y="176"/>
                      <a:pt x="360" y="177"/>
                      <a:pt x="360" y="178"/>
                    </a:cubicBezTo>
                    <a:cubicBezTo>
                      <a:pt x="360" y="179"/>
                      <a:pt x="360" y="180"/>
                      <a:pt x="360" y="180"/>
                    </a:cubicBezTo>
                    <a:lnTo>
                      <a:pt x="355" y="182"/>
                    </a:lnTo>
                    <a:close/>
                    <a:moveTo>
                      <a:pt x="82" y="179"/>
                    </a:moveTo>
                    <a:cubicBezTo>
                      <a:pt x="81" y="178"/>
                      <a:pt x="79" y="178"/>
                      <a:pt x="77" y="177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82" y="173"/>
                      <a:pt x="84" y="174"/>
                      <a:pt x="86" y="175"/>
                    </a:cubicBezTo>
                    <a:lnTo>
                      <a:pt x="82" y="179"/>
                    </a:lnTo>
                    <a:close/>
                    <a:moveTo>
                      <a:pt x="67" y="168"/>
                    </a:moveTo>
                    <a:cubicBezTo>
                      <a:pt x="67" y="167"/>
                      <a:pt x="67" y="165"/>
                      <a:pt x="67" y="164"/>
                    </a:cubicBezTo>
                    <a:cubicBezTo>
                      <a:pt x="67" y="163"/>
                      <a:pt x="67" y="162"/>
                      <a:pt x="67" y="161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2"/>
                      <a:pt x="73" y="163"/>
                      <a:pt x="73" y="164"/>
                    </a:cubicBezTo>
                    <a:cubicBezTo>
                      <a:pt x="73" y="165"/>
                      <a:pt x="73" y="165"/>
                      <a:pt x="73" y="166"/>
                    </a:cubicBezTo>
                    <a:lnTo>
                      <a:pt x="67" y="168"/>
                    </a:lnTo>
                    <a:close/>
                    <a:moveTo>
                      <a:pt x="354" y="164"/>
                    </a:moveTo>
                    <a:cubicBezTo>
                      <a:pt x="354" y="162"/>
                      <a:pt x="353" y="162"/>
                      <a:pt x="353" y="162"/>
                    </a:cubicBezTo>
                    <a:cubicBezTo>
                      <a:pt x="355" y="156"/>
                      <a:pt x="355" y="156"/>
                      <a:pt x="355" y="156"/>
                    </a:cubicBezTo>
                    <a:cubicBezTo>
                      <a:pt x="357" y="157"/>
                      <a:pt x="359" y="159"/>
                      <a:pt x="360" y="163"/>
                    </a:cubicBezTo>
                    <a:lnTo>
                      <a:pt x="354" y="164"/>
                    </a:lnTo>
                    <a:close/>
                    <a:moveTo>
                      <a:pt x="342" y="162"/>
                    </a:moveTo>
                    <a:cubicBezTo>
                      <a:pt x="338" y="162"/>
                      <a:pt x="336" y="159"/>
                      <a:pt x="335" y="156"/>
                    </a:cubicBezTo>
                    <a:cubicBezTo>
                      <a:pt x="341" y="155"/>
                      <a:pt x="341" y="155"/>
                      <a:pt x="341" y="155"/>
                    </a:cubicBezTo>
                    <a:cubicBezTo>
                      <a:pt x="341" y="156"/>
                      <a:pt x="341" y="156"/>
                      <a:pt x="342" y="156"/>
                    </a:cubicBezTo>
                    <a:lnTo>
                      <a:pt x="342" y="162"/>
                    </a:lnTo>
                    <a:close/>
                    <a:moveTo>
                      <a:pt x="61" y="155"/>
                    </a:moveTo>
                    <a:cubicBezTo>
                      <a:pt x="60" y="155"/>
                      <a:pt x="60" y="154"/>
                      <a:pt x="59" y="153"/>
                    </a:cubicBezTo>
                    <a:cubicBezTo>
                      <a:pt x="59" y="152"/>
                      <a:pt x="59" y="152"/>
                      <a:pt x="58" y="151"/>
                    </a:cubicBezTo>
                    <a:cubicBezTo>
                      <a:pt x="57" y="150"/>
                      <a:pt x="57" y="150"/>
                      <a:pt x="57" y="150"/>
                    </a:cubicBezTo>
                    <a:cubicBezTo>
                      <a:pt x="62" y="146"/>
                      <a:pt x="62" y="146"/>
                      <a:pt x="62" y="146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63" y="148"/>
                      <a:pt x="64" y="149"/>
                      <a:pt x="65" y="151"/>
                    </a:cubicBezTo>
                    <a:lnTo>
                      <a:pt x="61" y="155"/>
                    </a:lnTo>
                    <a:close/>
                    <a:moveTo>
                      <a:pt x="354" y="145"/>
                    </a:moveTo>
                    <a:cubicBezTo>
                      <a:pt x="353" y="140"/>
                      <a:pt x="353" y="140"/>
                      <a:pt x="353" y="140"/>
                    </a:cubicBezTo>
                    <a:cubicBezTo>
                      <a:pt x="355" y="139"/>
                      <a:pt x="356" y="139"/>
                      <a:pt x="358" y="138"/>
                    </a:cubicBezTo>
                    <a:cubicBezTo>
                      <a:pt x="360" y="143"/>
                      <a:pt x="360" y="143"/>
                      <a:pt x="360" y="143"/>
                    </a:cubicBezTo>
                    <a:cubicBezTo>
                      <a:pt x="358" y="144"/>
                      <a:pt x="356" y="145"/>
                      <a:pt x="354" y="145"/>
                    </a:cubicBezTo>
                    <a:close/>
                    <a:moveTo>
                      <a:pt x="342" y="144"/>
                    </a:moveTo>
                    <a:cubicBezTo>
                      <a:pt x="336" y="143"/>
                      <a:pt x="336" y="143"/>
                      <a:pt x="336" y="143"/>
                    </a:cubicBezTo>
                    <a:cubicBezTo>
                      <a:pt x="336" y="138"/>
                      <a:pt x="339" y="138"/>
                      <a:pt x="341" y="138"/>
                    </a:cubicBezTo>
                    <a:cubicBezTo>
                      <a:pt x="341" y="138"/>
                      <a:pt x="341" y="138"/>
                      <a:pt x="341" y="138"/>
                    </a:cubicBezTo>
                    <a:cubicBezTo>
                      <a:pt x="341" y="138"/>
                      <a:pt x="342" y="138"/>
                      <a:pt x="343" y="138"/>
                    </a:cubicBezTo>
                    <a:cubicBezTo>
                      <a:pt x="342" y="141"/>
                      <a:pt x="342" y="141"/>
                      <a:pt x="342" y="141"/>
                    </a:cubicBezTo>
                    <a:cubicBezTo>
                      <a:pt x="341" y="143"/>
                      <a:pt x="341" y="143"/>
                      <a:pt x="341" y="143"/>
                    </a:cubicBezTo>
                    <a:cubicBezTo>
                      <a:pt x="342" y="143"/>
                      <a:pt x="342" y="143"/>
                      <a:pt x="342" y="143"/>
                    </a:cubicBezTo>
                    <a:cubicBezTo>
                      <a:pt x="342" y="143"/>
                      <a:pt x="342" y="143"/>
                      <a:pt x="342" y="144"/>
                    </a:cubicBezTo>
                    <a:close/>
                    <a:moveTo>
                      <a:pt x="51" y="139"/>
                    </a:moveTo>
                    <a:cubicBezTo>
                      <a:pt x="51" y="138"/>
                      <a:pt x="51" y="138"/>
                      <a:pt x="51" y="137"/>
                    </a:cubicBezTo>
                    <a:cubicBezTo>
                      <a:pt x="51" y="135"/>
                      <a:pt x="51" y="134"/>
                      <a:pt x="52" y="132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57" y="135"/>
                      <a:pt x="57" y="136"/>
                      <a:pt x="57" y="137"/>
                    </a:cubicBezTo>
                    <a:cubicBezTo>
                      <a:pt x="57" y="137"/>
                      <a:pt x="57" y="138"/>
                      <a:pt x="57" y="138"/>
                    </a:cubicBezTo>
                    <a:lnTo>
                      <a:pt x="51" y="139"/>
                    </a:lnTo>
                    <a:close/>
                    <a:moveTo>
                      <a:pt x="366" y="132"/>
                    </a:moveTo>
                    <a:cubicBezTo>
                      <a:pt x="363" y="131"/>
                      <a:pt x="363" y="131"/>
                      <a:pt x="363" y="131"/>
                    </a:cubicBezTo>
                    <a:cubicBezTo>
                      <a:pt x="363" y="129"/>
                      <a:pt x="363" y="126"/>
                      <a:pt x="365" y="124"/>
                    </a:cubicBezTo>
                    <a:cubicBezTo>
                      <a:pt x="367" y="126"/>
                      <a:pt x="367" y="126"/>
                      <a:pt x="367" y="126"/>
                    </a:cubicBezTo>
                    <a:cubicBezTo>
                      <a:pt x="369" y="129"/>
                      <a:pt x="369" y="129"/>
                      <a:pt x="369" y="129"/>
                    </a:cubicBezTo>
                    <a:cubicBezTo>
                      <a:pt x="369" y="129"/>
                      <a:pt x="369" y="130"/>
                      <a:pt x="368" y="132"/>
                    </a:cubicBezTo>
                    <a:lnTo>
                      <a:pt x="366" y="132"/>
                    </a:lnTo>
                    <a:close/>
                    <a:moveTo>
                      <a:pt x="53" y="121"/>
                    </a:moveTo>
                    <a:cubicBezTo>
                      <a:pt x="52" y="119"/>
                      <a:pt x="52" y="118"/>
                      <a:pt x="51" y="116"/>
                    </a:cubicBezTo>
                    <a:cubicBezTo>
                      <a:pt x="57" y="114"/>
                      <a:pt x="57" y="114"/>
                      <a:pt x="57" y="114"/>
                    </a:cubicBezTo>
                    <a:cubicBezTo>
                      <a:pt x="58" y="116"/>
                      <a:pt x="58" y="118"/>
                      <a:pt x="58" y="121"/>
                    </a:cubicBezTo>
                    <a:lnTo>
                      <a:pt x="53" y="121"/>
                    </a:lnTo>
                    <a:close/>
                    <a:moveTo>
                      <a:pt x="364" y="115"/>
                    </a:moveTo>
                    <a:cubicBezTo>
                      <a:pt x="364" y="114"/>
                      <a:pt x="364" y="114"/>
                      <a:pt x="364" y="114"/>
                    </a:cubicBezTo>
                    <a:cubicBezTo>
                      <a:pt x="364" y="112"/>
                      <a:pt x="364" y="111"/>
                      <a:pt x="365" y="109"/>
                    </a:cubicBezTo>
                    <a:cubicBezTo>
                      <a:pt x="370" y="110"/>
                      <a:pt x="370" y="110"/>
                      <a:pt x="370" y="110"/>
                    </a:cubicBezTo>
                    <a:cubicBezTo>
                      <a:pt x="370" y="111"/>
                      <a:pt x="370" y="112"/>
                      <a:pt x="370" y="114"/>
                    </a:cubicBezTo>
                    <a:cubicBezTo>
                      <a:pt x="370" y="115"/>
                      <a:pt x="370" y="115"/>
                      <a:pt x="370" y="115"/>
                    </a:cubicBezTo>
                    <a:lnTo>
                      <a:pt x="364" y="115"/>
                    </a:lnTo>
                    <a:close/>
                    <a:moveTo>
                      <a:pt x="44" y="110"/>
                    </a:moveTo>
                    <a:cubicBezTo>
                      <a:pt x="42" y="108"/>
                      <a:pt x="42" y="108"/>
                      <a:pt x="42" y="108"/>
                    </a:cubicBezTo>
                    <a:cubicBezTo>
                      <a:pt x="41" y="108"/>
                      <a:pt x="40" y="107"/>
                      <a:pt x="39" y="106"/>
                    </a:cubicBezTo>
                    <a:cubicBezTo>
                      <a:pt x="43" y="102"/>
                      <a:pt x="43" y="102"/>
                      <a:pt x="43" y="102"/>
                    </a:cubicBezTo>
                    <a:cubicBezTo>
                      <a:pt x="44" y="102"/>
                      <a:pt x="45" y="103"/>
                      <a:pt x="45" y="103"/>
                    </a:cubicBezTo>
                    <a:cubicBezTo>
                      <a:pt x="47" y="105"/>
                      <a:pt x="47" y="105"/>
                      <a:pt x="47" y="105"/>
                    </a:cubicBezTo>
                    <a:lnTo>
                      <a:pt x="44" y="110"/>
                    </a:lnTo>
                    <a:close/>
                    <a:moveTo>
                      <a:pt x="376" y="103"/>
                    </a:moveTo>
                    <a:cubicBezTo>
                      <a:pt x="373" y="98"/>
                      <a:pt x="373" y="98"/>
                      <a:pt x="373" y="98"/>
                    </a:cubicBezTo>
                    <a:cubicBezTo>
                      <a:pt x="375" y="97"/>
                      <a:pt x="377" y="96"/>
                      <a:pt x="379" y="96"/>
                    </a:cubicBezTo>
                    <a:cubicBezTo>
                      <a:pt x="380" y="101"/>
                      <a:pt x="380" y="101"/>
                      <a:pt x="380" y="101"/>
                    </a:cubicBezTo>
                    <a:cubicBezTo>
                      <a:pt x="379" y="102"/>
                      <a:pt x="377" y="102"/>
                      <a:pt x="376" y="103"/>
                    </a:cubicBezTo>
                    <a:close/>
                    <a:moveTo>
                      <a:pt x="34" y="94"/>
                    </a:moveTo>
                    <a:cubicBezTo>
                      <a:pt x="34" y="92"/>
                      <a:pt x="33" y="91"/>
                      <a:pt x="32" y="90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7" y="87"/>
                      <a:pt x="39" y="89"/>
                      <a:pt x="40" y="92"/>
                    </a:cubicBezTo>
                    <a:lnTo>
                      <a:pt x="34" y="94"/>
                    </a:lnTo>
                    <a:close/>
                    <a:moveTo>
                      <a:pt x="382" y="93"/>
                    </a:moveTo>
                    <a:cubicBezTo>
                      <a:pt x="382" y="93"/>
                      <a:pt x="382" y="93"/>
                      <a:pt x="382" y="93"/>
                    </a:cubicBezTo>
                    <a:cubicBezTo>
                      <a:pt x="382" y="93"/>
                      <a:pt x="382" y="93"/>
                      <a:pt x="382" y="93"/>
                    </a:cubicBezTo>
                    <a:cubicBezTo>
                      <a:pt x="382" y="92"/>
                      <a:pt x="382" y="90"/>
                      <a:pt x="382" y="89"/>
                    </a:cubicBezTo>
                    <a:cubicBezTo>
                      <a:pt x="381" y="87"/>
                      <a:pt x="381" y="87"/>
                      <a:pt x="381" y="87"/>
                    </a:cubicBezTo>
                    <a:cubicBezTo>
                      <a:pt x="387" y="86"/>
                      <a:pt x="387" y="86"/>
                      <a:pt x="387" y="86"/>
                    </a:cubicBezTo>
                    <a:cubicBezTo>
                      <a:pt x="387" y="88"/>
                      <a:pt x="387" y="88"/>
                      <a:pt x="387" y="88"/>
                    </a:cubicBezTo>
                    <a:cubicBezTo>
                      <a:pt x="388" y="89"/>
                      <a:pt x="388" y="91"/>
                      <a:pt x="388" y="92"/>
                    </a:cubicBezTo>
                    <a:cubicBezTo>
                      <a:pt x="388" y="92"/>
                      <a:pt x="388" y="92"/>
                      <a:pt x="388" y="92"/>
                    </a:cubicBezTo>
                    <a:cubicBezTo>
                      <a:pt x="388" y="93"/>
                      <a:pt x="388" y="93"/>
                      <a:pt x="388" y="93"/>
                    </a:cubicBezTo>
                    <a:cubicBezTo>
                      <a:pt x="385" y="92"/>
                      <a:pt x="385" y="92"/>
                      <a:pt x="385" y="92"/>
                    </a:cubicBezTo>
                    <a:lnTo>
                      <a:pt x="382" y="93"/>
                    </a:lnTo>
                    <a:close/>
                    <a:moveTo>
                      <a:pt x="428" y="85"/>
                    </a:moveTo>
                    <a:cubicBezTo>
                      <a:pt x="427" y="85"/>
                      <a:pt x="425" y="84"/>
                      <a:pt x="422" y="82"/>
                    </a:cubicBezTo>
                    <a:cubicBezTo>
                      <a:pt x="426" y="77"/>
                      <a:pt x="426" y="77"/>
                      <a:pt x="426" y="77"/>
                    </a:cubicBezTo>
                    <a:cubicBezTo>
                      <a:pt x="428" y="79"/>
                      <a:pt x="429" y="79"/>
                      <a:pt x="429" y="79"/>
                    </a:cubicBezTo>
                    <a:cubicBezTo>
                      <a:pt x="429" y="85"/>
                      <a:pt x="429" y="85"/>
                      <a:pt x="429" y="85"/>
                    </a:cubicBezTo>
                    <a:lnTo>
                      <a:pt x="428" y="85"/>
                    </a:lnTo>
                    <a:close/>
                    <a:moveTo>
                      <a:pt x="28" y="83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2" y="80"/>
                      <a:pt x="23" y="79"/>
                    </a:cubicBezTo>
                    <a:cubicBezTo>
                      <a:pt x="23" y="79"/>
                      <a:pt x="23" y="78"/>
                      <a:pt x="23" y="77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9"/>
                      <a:pt x="29" y="81"/>
                      <a:pt x="28" y="82"/>
                    </a:cubicBezTo>
                    <a:cubicBezTo>
                      <a:pt x="28" y="82"/>
                      <a:pt x="28" y="82"/>
                      <a:pt x="28" y="83"/>
                    </a:cubicBezTo>
                    <a:close/>
                    <a:moveTo>
                      <a:pt x="441" y="80"/>
                    </a:moveTo>
                    <a:cubicBezTo>
                      <a:pt x="438" y="75"/>
                      <a:pt x="438" y="75"/>
                      <a:pt x="438" y="75"/>
                    </a:cubicBezTo>
                    <a:cubicBezTo>
                      <a:pt x="439" y="75"/>
                      <a:pt x="440" y="74"/>
                      <a:pt x="440" y="72"/>
                    </a:cubicBezTo>
                    <a:cubicBezTo>
                      <a:pt x="441" y="72"/>
                      <a:pt x="441" y="72"/>
                      <a:pt x="441" y="72"/>
                    </a:cubicBezTo>
                    <a:cubicBezTo>
                      <a:pt x="446" y="75"/>
                      <a:pt x="446" y="75"/>
                      <a:pt x="446" y="75"/>
                    </a:cubicBezTo>
                    <a:cubicBezTo>
                      <a:pt x="445" y="76"/>
                      <a:pt x="445" y="76"/>
                      <a:pt x="445" y="76"/>
                    </a:cubicBezTo>
                    <a:cubicBezTo>
                      <a:pt x="444" y="77"/>
                      <a:pt x="443" y="79"/>
                      <a:pt x="441" y="80"/>
                    </a:cubicBezTo>
                    <a:close/>
                    <a:moveTo>
                      <a:pt x="379" y="75"/>
                    </a:moveTo>
                    <a:cubicBezTo>
                      <a:pt x="379" y="73"/>
                      <a:pt x="379" y="71"/>
                      <a:pt x="379" y="69"/>
                    </a:cubicBezTo>
                    <a:cubicBezTo>
                      <a:pt x="385" y="69"/>
                      <a:pt x="385" y="69"/>
                      <a:pt x="385" y="69"/>
                    </a:cubicBezTo>
                    <a:cubicBezTo>
                      <a:pt x="385" y="71"/>
                      <a:pt x="385" y="73"/>
                      <a:pt x="385" y="75"/>
                    </a:cubicBezTo>
                    <a:lnTo>
                      <a:pt x="379" y="75"/>
                    </a:lnTo>
                    <a:close/>
                    <a:moveTo>
                      <a:pt x="415" y="72"/>
                    </a:moveTo>
                    <a:cubicBezTo>
                      <a:pt x="415" y="72"/>
                      <a:pt x="415" y="72"/>
                      <a:pt x="414" y="72"/>
                    </a:cubicBezTo>
                    <a:cubicBezTo>
                      <a:pt x="413" y="71"/>
                      <a:pt x="412" y="69"/>
                      <a:pt x="411" y="67"/>
                    </a:cubicBezTo>
                    <a:cubicBezTo>
                      <a:pt x="416" y="64"/>
                      <a:pt x="416" y="64"/>
                      <a:pt x="416" y="64"/>
                    </a:cubicBezTo>
                    <a:cubicBezTo>
                      <a:pt x="417" y="66"/>
                      <a:pt x="418" y="67"/>
                      <a:pt x="418" y="67"/>
                    </a:cubicBezTo>
                    <a:cubicBezTo>
                      <a:pt x="418" y="67"/>
                      <a:pt x="419" y="68"/>
                      <a:pt x="419" y="68"/>
                    </a:cubicBezTo>
                    <a:lnTo>
                      <a:pt x="415" y="72"/>
                    </a:lnTo>
                    <a:close/>
                    <a:moveTo>
                      <a:pt x="454" y="69"/>
                    </a:moveTo>
                    <a:cubicBezTo>
                      <a:pt x="452" y="64"/>
                      <a:pt x="452" y="64"/>
                      <a:pt x="452" y="64"/>
                    </a:cubicBezTo>
                    <a:cubicBezTo>
                      <a:pt x="453" y="63"/>
                      <a:pt x="455" y="62"/>
                      <a:pt x="456" y="61"/>
                    </a:cubicBezTo>
                    <a:cubicBezTo>
                      <a:pt x="460" y="66"/>
                      <a:pt x="460" y="66"/>
                      <a:pt x="460" y="66"/>
                    </a:cubicBezTo>
                    <a:cubicBezTo>
                      <a:pt x="458" y="67"/>
                      <a:pt x="456" y="68"/>
                      <a:pt x="454" y="69"/>
                    </a:cubicBezTo>
                    <a:close/>
                    <a:moveTo>
                      <a:pt x="25" y="67"/>
                    </a:moveTo>
                    <a:cubicBezTo>
                      <a:pt x="19" y="65"/>
                      <a:pt x="19" y="65"/>
                      <a:pt x="19" y="65"/>
                    </a:cubicBezTo>
                    <a:cubicBezTo>
                      <a:pt x="20" y="64"/>
                      <a:pt x="21" y="63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4"/>
                      <a:pt x="27" y="65"/>
                      <a:pt x="26" y="66"/>
                    </a:cubicBezTo>
                    <a:cubicBezTo>
                      <a:pt x="25" y="66"/>
                      <a:pt x="25" y="67"/>
                      <a:pt x="25" y="67"/>
                    </a:cubicBezTo>
                    <a:close/>
                    <a:moveTo>
                      <a:pt x="387" y="60"/>
                    </a:moveTo>
                    <a:cubicBezTo>
                      <a:pt x="383" y="56"/>
                      <a:pt x="383" y="56"/>
                      <a:pt x="383" y="56"/>
                    </a:cubicBezTo>
                    <a:cubicBezTo>
                      <a:pt x="384" y="54"/>
                      <a:pt x="386" y="53"/>
                      <a:pt x="388" y="52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89" y="58"/>
                      <a:pt x="388" y="59"/>
                      <a:pt x="387" y="60"/>
                    </a:cubicBezTo>
                    <a:close/>
                    <a:moveTo>
                      <a:pt x="405" y="60"/>
                    </a:moveTo>
                    <a:cubicBezTo>
                      <a:pt x="403" y="59"/>
                      <a:pt x="401" y="58"/>
                      <a:pt x="400" y="57"/>
                    </a:cubicBezTo>
                    <a:cubicBezTo>
                      <a:pt x="402" y="52"/>
                      <a:pt x="402" y="52"/>
                      <a:pt x="402" y="52"/>
                    </a:cubicBezTo>
                    <a:cubicBezTo>
                      <a:pt x="404" y="53"/>
                      <a:pt x="406" y="53"/>
                      <a:pt x="407" y="54"/>
                    </a:cubicBezTo>
                    <a:lnTo>
                      <a:pt x="405" y="60"/>
                    </a:lnTo>
                    <a:close/>
                    <a:moveTo>
                      <a:pt x="16" y="57"/>
                    </a:move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6"/>
                      <a:pt x="11" y="55"/>
                      <a:pt x="10" y="55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4" y="50"/>
                      <a:pt x="15" y="51"/>
                    </a:cubicBezTo>
                    <a:cubicBezTo>
                      <a:pt x="18" y="52"/>
                      <a:pt x="18" y="52"/>
                      <a:pt x="18" y="52"/>
                    </a:cubicBezTo>
                    <a:lnTo>
                      <a:pt x="16" y="57"/>
                    </a:lnTo>
                    <a:close/>
                    <a:moveTo>
                      <a:pt x="456" y="55"/>
                    </a:moveTo>
                    <a:cubicBezTo>
                      <a:pt x="456" y="54"/>
                      <a:pt x="455" y="54"/>
                      <a:pt x="455" y="53"/>
                    </a:cubicBezTo>
                    <a:cubicBezTo>
                      <a:pt x="454" y="52"/>
                      <a:pt x="454" y="51"/>
                      <a:pt x="453" y="51"/>
                    </a:cubicBezTo>
                    <a:cubicBezTo>
                      <a:pt x="458" y="47"/>
                      <a:pt x="458" y="47"/>
                      <a:pt x="458" y="47"/>
                    </a:cubicBezTo>
                    <a:cubicBezTo>
                      <a:pt x="459" y="48"/>
                      <a:pt x="459" y="48"/>
                      <a:pt x="460" y="49"/>
                    </a:cubicBezTo>
                    <a:cubicBezTo>
                      <a:pt x="460" y="50"/>
                      <a:pt x="461" y="51"/>
                      <a:pt x="461" y="52"/>
                    </a:cubicBezTo>
                    <a:lnTo>
                      <a:pt x="456" y="55"/>
                    </a:lnTo>
                    <a:close/>
                    <a:moveTo>
                      <a:pt x="14" y="46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7" y="38"/>
                      <a:pt x="17" y="40"/>
                      <a:pt x="17" y="41"/>
                    </a:cubicBezTo>
                    <a:cubicBezTo>
                      <a:pt x="17" y="42"/>
                      <a:pt x="17" y="44"/>
                      <a:pt x="15" y="45"/>
                    </a:cubicBezTo>
                    <a:lnTo>
                      <a:pt x="14" y="46"/>
                    </a:lnTo>
                    <a:close/>
                    <a:moveTo>
                      <a:pt x="455" y="38"/>
                    </a:moveTo>
                    <a:cubicBezTo>
                      <a:pt x="449" y="38"/>
                      <a:pt x="449" y="38"/>
                      <a:pt x="449" y="38"/>
                    </a:cubicBezTo>
                    <a:cubicBezTo>
                      <a:pt x="449" y="38"/>
                      <a:pt x="449" y="38"/>
                      <a:pt x="449" y="38"/>
                    </a:cubicBezTo>
                    <a:cubicBezTo>
                      <a:pt x="449" y="37"/>
                      <a:pt x="449" y="36"/>
                      <a:pt x="449" y="36"/>
                    </a:cubicBezTo>
                    <a:cubicBezTo>
                      <a:pt x="449" y="34"/>
                      <a:pt x="449" y="34"/>
                      <a:pt x="449" y="33"/>
                    </a:cubicBezTo>
                    <a:cubicBezTo>
                      <a:pt x="455" y="31"/>
                      <a:pt x="455" y="31"/>
                      <a:pt x="455" y="31"/>
                    </a:cubicBezTo>
                    <a:cubicBezTo>
                      <a:pt x="455" y="33"/>
                      <a:pt x="455" y="34"/>
                      <a:pt x="455" y="36"/>
                    </a:cubicBezTo>
                    <a:cubicBezTo>
                      <a:pt x="455" y="36"/>
                      <a:pt x="455" y="37"/>
                      <a:pt x="455" y="38"/>
                    </a:cubicBezTo>
                    <a:close/>
                    <a:moveTo>
                      <a:pt x="441" y="35"/>
                    </a:moveTo>
                    <a:cubicBezTo>
                      <a:pt x="440" y="35"/>
                      <a:pt x="439" y="34"/>
                      <a:pt x="438" y="34"/>
                    </a:cubicBezTo>
                    <a:cubicBezTo>
                      <a:pt x="437" y="33"/>
                      <a:pt x="436" y="32"/>
                      <a:pt x="435" y="31"/>
                    </a:cubicBezTo>
                    <a:cubicBezTo>
                      <a:pt x="439" y="27"/>
                      <a:pt x="439" y="27"/>
                      <a:pt x="439" y="27"/>
                    </a:cubicBezTo>
                    <a:cubicBezTo>
                      <a:pt x="440" y="28"/>
                      <a:pt x="441" y="28"/>
                      <a:pt x="441" y="29"/>
                    </a:cubicBezTo>
                    <a:cubicBezTo>
                      <a:pt x="442" y="29"/>
                      <a:pt x="442" y="29"/>
                      <a:pt x="443" y="29"/>
                    </a:cubicBezTo>
                    <a:lnTo>
                      <a:pt x="441" y="35"/>
                    </a:lnTo>
                    <a:close/>
                    <a:moveTo>
                      <a:pt x="1" y="35"/>
                    </a:moveTo>
                    <a:cubicBezTo>
                      <a:pt x="0" y="34"/>
                      <a:pt x="0" y="33"/>
                      <a:pt x="0" y="32"/>
                    </a:cubicBezTo>
                    <a:cubicBezTo>
                      <a:pt x="0" y="30"/>
                      <a:pt x="1" y="28"/>
                      <a:pt x="1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30"/>
                      <a:pt x="6" y="31"/>
                      <a:pt x="6" y="32"/>
                    </a:cubicBezTo>
                    <a:lnTo>
                      <a:pt x="1" y="35"/>
                    </a:lnTo>
                    <a:close/>
                    <a:moveTo>
                      <a:pt x="426" y="24"/>
                    </a:moveTo>
                    <a:cubicBezTo>
                      <a:pt x="425" y="23"/>
                      <a:pt x="422" y="21"/>
                      <a:pt x="422" y="17"/>
                    </a:cubicBezTo>
                    <a:cubicBezTo>
                      <a:pt x="428" y="17"/>
                      <a:pt x="428" y="17"/>
                      <a:pt x="428" y="17"/>
                    </a:cubicBezTo>
                    <a:cubicBezTo>
                      <a:pt x="428" y="18"/>
                      <a:pt x="428" y="18"/>
                      <a:pt x="429" y="19"/>
                    </a:cubicBezTo>
                    <a:lnTo>
                      <a:pt x="426" y="24"/>
                    </a:lnTo>
                    <a:close/>
                    <a:moveTo>
                      <a:pt x="7" y="17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3"/>
                      <a:pt x="3" y="10"/>
                      <a:pt x="3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5"/>
                      <a:pt x="7" y="17"/>
                    </a:cubicBezTo>
                    <a:close/>
                    <a:moveTo>
                      <a:pt x="430" y="8"/>
                    </a:moveTo>
                    <a:cubicBezTo>
                      <a:pt x="425" y="4"/>
                      <a:pt x="425" y="4"/>
                      <a:pt x="425" y="4"/>
                    </a:cubicBezTo>
                    <a:cubicBezTo>
                      <a:pt x="426" y="3"/>
                      <a:pt x="427" y="2"/>
                      <a:pt x="429" y="0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33" y="4"/>
                      <a:pt x="433" y="4"/>
                      <a:pt x="433" y="4"/>
                    </a:cubicBezTo>
                    <a:cubicBezTo>
                      <a:pt x="433" y="5"/>
                      <a:pt x="433" y="5"/>
                      <a:pt x="433" y="5"/>
                    </a:cubicBezTo>
                    <a:cubicBezTo>
                      <a:pt x="431" y="6"/>
                      <a:pt x="430" y="7"/>
                      <a:pt x="430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" name="íSḻïďê"/>
              <p:cNvSpPr/>
              <p:nvPr/>
            </p:nvSpPr>
            <p:spPr bwMode="auto">
              <a:xfrm>
                <a:off x="7523163" y="3565525"/>
                <a:ext cx="220663" cy="150813"/>
              </a:xfrm>
              <a:custGeom>
                <a:avLst/>
                <a:gdLst>
                  <a:gd name="T0" fmla="*/ 81 w 103"/>
                  <a:gd name="T1" fmla="*/ 71 h 71"/>
                  <a:gd name="T2" fmla="*/ 81 w 103"/>
                  <a:gd name="T3" fmla="*/ 71 h 71"/>
                  <a:gd name="T4" fmla="*/ 80 w 103"/>
                  <a:gd name="T5" fmla="*/ 71 h 71"/>
                  <a:gd name="T6" fmla="*/ 80 w 103"/>
                  <a:gd name="T7" fmla="*/ 65 h 71"/>
                  <a:gd name="T8" fmla="*/ 81 w 103"/>
                  <a:gd name="T9" fmla="*/ 65 h 71"/>
                  <a:gd name="T10" fmla="*/ 81 w 103"/>
                  <a:gd name="T11" fmla="*/ 65 h 71"/>
                  <a:gd name="T12" fmla="*/ 84 w 103"/>
                  <a:gd name="T13" fmla="*/ 64 h 71"/>
                  <a:gd name="T14" fmla="*/ 87 w 103"/>
                  <a:gd name="T15" fmla="*/ 69 h 71"/>
                  <a:gd name="T16" fmla="*/ 81 w 103"/>
                  <a:gd name="T17" fmla="*/ 71 h 71"/>
                  <a:gd name="T18" fmla="*/ 68 w 103"/>
                  <a:gd name="T19" fmla="*/ 70 h 71"/>
                  <a:gd name="T20" fmla="*/ 62 w 103"/>
                  <a:gd name="T21" fmla="*/ 70 h 71"/>
                  <a:gd name="T22" fmla="*/ 63 w 103"/>
                  <a:gd name="T23" fmla="*/ 64 h 71"/>
                  <a:gd name="T24" fmla="*/ 68 w 103"/>
                  <a:gd name="T25" fmla="*/ 64 h 71"/>
                  <a:gd name="T26" fmla="*/ 68 w 103"/>
                  <a:gd name="T27" fmla="*/ 70 h 71"/>
                  <a:gd name="T28" fmla="*/ 100 w 103"/>
                  <a:gd name="T29" fmla="*/ 68 h 71"/>
                  <a:gd name="T30" fmla="*/ 95 w 103"/>
                  <a:gd name="T31" fmla="*/ 66 h 71"/>
                  <a:gd name="T32" fmla="*/ 97 w 103"/>
                  <a:gd name="T33" fmla="*/ 60 h 71"/>
                  <a:gd name="T34" fmla="*/ 103 w 103"/>
                  <a:gd name="T35" fmla="*/ 63 h 71"/>
                  <a:gd name="T36" fmla="*/ 100 w 103"/>
                  <a:gd name="T37" fmla="*/ 68 h 71"/>
                  <a:gd name="T38" fmla="*/ 50 w 103"/>
                  <a:gd name="T39" fmla="*/ 64 h 71"/>
                  <a:gd name="T40" fmla="*/ 48 w 103"/>
                  <a:gd name="T41" fmla="*/ 58 h 71"/>
                  <a:gd name="T42" fmla="*/ 53 w 103"/>
                  <a:gd name="T43" fmla="*/ 56 h 71"/>
                  <a:gd name="T44" fmla="*/ 55 w 103"/>
                  <a:gd name="T45" fmla="*/ 61 h 71"/>
                  <a:gd name="T46" fmla="*/ 50 w 103"/>
                  <a:gd name="T47" fmla="*/ 64 h 71"/>
                  <a:gd name="T48" fmla="*/ 43 w 103"/>
                  <a:gd name="T49" fmla="*/ 50 h 71"/>
                  <a:gd name="T50" fmla="*/ 43 w 103"/>
                  <a:gd name="T51" fmla="*/ 50 h 71"/>
                  <a:gd name="T52" fmla="*/ 37 w 103"/>
                  <a:gd name="T53" fmla="*/ 48 h 71"/>
                  <a:gd name="T54" fmla="*/ 41 w 103"/>
                  <a:gd name="T55" fmla="*/ 43 h 71"/>
                  <a:gd name="T56" fmla="*/ 43 w 103"/>
                  <a:gd name="T57" fmla="*/ 44 h 71"/>
                  <a:gd name="T58" fmla="*/ 45 w 103"/>
                  <a:gd name="T59" fmla="*/ 45 h 71"/>
                  <a:gd name="T60" fmla="*/ 43 w 103"/>
                  <a:gd name="T61" fmla="*/ 50 h 71"/>
                  <a:gd name="T62" fmla="*/ 30 w 103"/>
                  <a:gd name="T63" fmla="*/ 38 h 71"/>
                  <a:gd name="T64" fmla="*/ 27 w 103"/>
                  <a:gd name="T65" fmla="*/ 36 h 71"/>
                  <a:gd name="T66" fmla="*/ 28 w 103"/>
                  <a:gd name="T67" fmla="*/ 30 h 71"/>
                  <a:gd name="T68" fmla="*/ 35 w 103"/>
                  <a:gd name="T69" fmla="*/ 34 h 71"/>
                  <a:gd name="T70" fmla="*/ 30 w 103"/>
                  <a:gd name="T71" fmla="*/ 38 h 71"/>
                  <a:gd name="T72" fmla="*/ 15 w 103"/>
                  <a:gd name="T73" fmla="*/ 37 h 71"/>
                  <a:gd name="T74" fmla="*/ 9 w 103"/>
                  <a:gd name="T75" fmla="*/ 35 h 71"/>
                  <a:gd name="T76" fmla="*/ 12 w 103"/>
                  <a:gd name="T77" fmla="*/ 30 h 71"/>
                  <a:gd name="T78" fmla="*/ 16 w 103"/>
                  <a:gd name="T79" fmla="*/ 31 h 71"/>
                  <a:gd name="T80" fmla="*/ 15 w 103"/>
                  <a:gd name="T81" fmla="*/ 37 h 71"/>
                  <a:gd name="T82" fmla="*/ 0 w 103"/>
                  <a:gd name="T83" fmla="*/ 24 h 71"/>
                  <a:gd name="T84" fmla="*/ 0 w 103"/>
                  <a:gd name="T85" fmla="*/ 21 h 71"/>
                  <a:gd name="T86" fmla="*/ 0 w 103"/>
                  <a:gd name="T87" fmla="*/ 17 h 71"/>
                  <a:gd name="T88" fmla="*/ 6 w 103"/>
                  <a:gd name="T89" fmla="*/ 18 h 71"/>
                  <a:gd name="T90" fmla="*/ 6 w 103"/>
                  <a:gd name="T91" fmla="*/ 21 h 71"/>
                  <a:gd name="T92" fmla="*/ 6 w 103"/>
                  <a:gd name="T93" fmla="*/ 23 h 71"/>
                  <a:gd name="T94" fmla="*/ 0 w 103"/>
                  <a:gd name="T95" fmla="*/ 24 h 71"/>
                  <a:gd name="T96" fmla="*/ 10 w 103"/>
                  <a:gd name="T97" fmla="*/ 8 h 71"/>
                  <a:gd name="T98" fmla="*/ 4 w 103"/>
                  <a:gd name="T99" fmla="*/ 6 h 71"/>
                  <a:gd name="T100" fmla="*/ 7 w 103"/>
                  <a:gd name="T101" fmla="*/ 0 h 71"/>
                  <a:gd name="T102" fmla="*/ 12 w 103"/>
                  <a:gd name="T103" fmla="*/ 3 h 71"/>
                  <a:gd name="T104" fmla="*/ 10 w 103"/>
                  <a:gd name="T105" fmla="*/ 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3" h="71">
                    <a:moveTo>
                      <a:pt x="81" y="71"/>
                    </a:moveTo>
                    <a:cubicBezTo>
                      <a:pt x="81" y="71"/>
                      <a:pt x="81" y="71"/>
                      <a:pt x="81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2" y="65"/>
                      <a:pt x="83" y="65"/>
                      <a:pt x="84" y="64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5" y="71"/>
                      <a:pt x="82" y="71"/>
                      <a:pt x="81" y="71"/>
                    </a:cubicBezTo>
                    <a:close/>
                    <a:moveTo>
                      <a:pt x="68" y="70"/>
                    </a:moveTo>
                    <a:cubicBezTo>
                      <a:pt x="66" y="70"/>
                      <a:pt x="64" y="70"/>
                      <a:pt x="62" y="70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4" y="64"/>
                      <a:pt x="66" y="64"/>
                      <a:pt x="68" y="64"/>
                    </a:cubicBezTo>
                    <a:lnTo>
                      <a:pt x="68" y="70"/>
                    </a:lnTo>
                    <a:close/>
                    <a:moveTo>
                      <a:pt x="100" y="68"/>
                    </a:moveTo>
                    <a:cubicBezTo>
                      <a:pt x="99" y="67"/>
                      <a:pt x="97" y="66"/>
                      <a:pt x="95" y="66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9" y="61"/>
                      <a:pt x="102" y="62"/>
                      <a:pt x="103" y="63"/>
                    </a:cubicBezTo>
                    <a:lnTo>
                      <a:pt x="100" y="68"/>
                    </a:lnTo>
                    <a:close/>
                    <a:moveTo>
                      <a:pt x="50" y="64"/>
                    </a:moveTo>
                    <a:cubicBezTo>
                      <a:pt x="49" y="62"/>
                      <a:pt x="48" y="60"/>
                      <a:pt x="48" y="58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8"/>
                      <a:pt x="55" y="59"/>
                      <a:pt x="55" y="61"/>
                    </a:cubicBezTo>
                    <a:lnTo>
                      <a:pt x="50" y="64"/>
                    </a:lnTo>
                    <a:close/>
                    <a:moveTo>
                      <a:pt x="43" y="50"/>
                    </a:moveTo>
                    <a:cubicBezTo>
                      <a:pt x="43" y="50"/>
                      <a:pt x="43" y="50"/>
                      <a:pt x="43" y="50"/>
                    </a:cubicBezTo>
                    <a:cubicBezTo>
                      <a:pt x="41" y="50"/>
                      <a:pt x="39" y="49"/>
                      <a:pt x="37" y="4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2" y="44"/>
                      <a:pt x="43" y="44"/>
                      <a:pt x="43" y="44"/>
                    </a:cubicBezTo>
                    <a:cubicBezTo>
                      <a:pt x="44" y="44"/>
                      <a:pt x="44" y="45"/>
                      <a:pt x="45" y="45"/>
                    </a:cubicBezTo>
                    <a:lnTo>
                      <a:pt x="43" y="50"/>
                    </a:lnTo>
                    <a:close/>
                    <a:moveTo>
                      <a:pt x="30" y="38"/>
                    </a:moveTo>
                    <a:cubicBezTo>
                      <a:pt x="29" y="37"/>
                      <a:pt x="28" y="36"/>
                      <a:pt x="27" y="36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1" y="30"/>
                      <a:pt x="33" y="32"/>
                      <a:pt x="35" y="34"/>
                    </a:cubicBezTo>
                    <a:lnTo>
                      <a:pt x="30" y="38"/>
                    </a:lnTo>
                    <a:close/>
                    <a:moveTo>
                      <a:pt x="15" y="37"/>
                    </a:moveTo>
                    <a:cubicBezTo>
                      <a:pt x="15" y="37"/>
                      <a:pt x="12" y="37"/>
                      <a:pt x="9" y="35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4" y="31"/>
                      <a:pt x="16" y="31"/>
                      <a:pt x="16" y="31"/>
                    </a:cubicBezTo>
                    <a:lnTo>
                      <a:pt x="15" y="37"/>
                    </a:lnTo>
                    <a:close/>
                    <a:moveTo>
                      <a:pt x="0" y="24"/>
                    </a:moveTo>
                    <a:cubicBezTo>
                      <a:pt x="0" y="23"/>
                      <a:pt x="0" y="22"/>
                      <a:pt x="0" y="21"/>
                    </a:cubicBezTo>
                    <a:cubicBezTo>
                      <a:pt x="0" y="20"/>
                      <a:pt x="0" y="18"/>
                      <a:pt x="0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6" y="21"/>
                      <a:pt x="6" y="22"/>
                      <a:pt x="6" y="23"/>
                    </a:cubicBezTo>
                    <a:lnTo>
                      <a:pt x="0" y="24"/>
                    </a:lnTo>
                    <a:close/>
                    <a:moveTo>
                      <a:pt x="10" y="8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4"/>
                      <a:pt x="6" y="2"/>
                      <a:pt x="7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5"/>
                      <a:pt x="11" y="7"/>
                      <a:pt x="10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4" name="íṧḷîḋé"/>
              <p:cNvSpPr/>
              <p:nvPr/>
            </p:nvSpPr>
            <p:spPr bwMode="auto">
              <a:xfrm>
                <a:off x="6005513" y="2876550"/>
                <a:ext cx="450850" cy="709613"/>
              </a:xfrm>
              <a:custGeom>
                <a:avLst/>
                <a:gdLst>
                  <a:gd name="T0" fmla="*/ 119 w 210"/>
                  <a:gd name="T1" fmla="*/ 331 h 331"/>
                  <a:gd name="T2" fmla="*/ 94 w 210"/>
                  <a:gd name="T3" fmla="*/ 320 h 331"/>
                  <a:gd name="T4" fmla="*/ 99 w 210"/>
                  <a:gd name="T5" fmla="*/ 314 h 331"/>
                  <a:gd name="T6" fmla="*/ 131 w 210"/>
                  <a:gd name="T7" fmla="*/ 313 h 331"/>
                  <a:gd name="T8" fmla="*/ 86 w 210"/>
                  <a:gd name="T9" fmla="*/ 306 h 331"/>
                  <a:gd name="T10" fmla="*/ 133 w 210"/>
                  <a:gd name="T11" fmla="*/ 297 h 331"/>
                  <a:gd name="T12" fmla="*/ 145 w 210"/>
                  <a:gd name="T13" fmla="*/ 294 h 331"/>
                  <a:gd name="T14" fmla="*/ 73 w 210"/>
                  <a:gd name="T15" fmla="*/ 296 h 331"/>
                  <a:gd name="T16" fmla="*/ 84 w 210"/>
                  <a:gd name="T17" fmla="*/ 295 h 331"/>
                  <a:gd name="T18" fmla="*/ 161 w 210"/>
                  <a:gd name="T19" fmla="*/ 290 h 331"/>
                  <a:gd name="T20" fmla="*/ 72 w 210"/>
                  <a:gd name="T21" fmla="*/ 295 h 331"/>
                  <a:gd name="T22" fmla="*/ 54 w 210"/>
                  <a:gd name="T23" fmla="*/ 281 h 331"/>
                  <a:gd name="T24" fmla="*/ 154 w 210"/>
                  <a:gd name="T25" fmla="*/ 275 h 331"/>
                  <a:gd name="T26" fmla="*/ 43 w 210"/>
                  <a:gd name="T27" fmla="*/ 275 h 331"/>
                  <a:gd name="T28" fmla="*/ 49 w 210"/>
                  <a:gd name="T29" fmla="*/ 272 h 331"/>
                  <a:gd name="T30" fmla="*/ 56 w 210"/>
                  <a:gd name="T31" fmla="*/ 267 h 331"/>
                  <a:gd name="T32" fmla="*/ 140 w 210"/>
                  <a:gd name="T33" fmla="*/ 256 h 331"/>
                  <a:gd name="T34" fmla="*/ 53 w 210"/>
                  <a:gd name="T35" fmla="*/ 249 h 331"/>
                  <a:gd name="T36" fmla="*/ 60 w 210"/>
                  <a:gd name="T37" fmla="*/ 246 h 331"/>
                  <a:gd name="T38" fmla="*/ 124 w 210"/>
                  <a:gd name="T39" fmla="*/ 239 h 331"/>
                  <a:gd name="T40" fmla="*/ 47 w 210"/>
                  <a:gd name="T41" fmla="*/ 229 h 331"/>
                  <a:gd name="T42" fmla="*/ 118 w 210"/>
                  <a:gd name="T43" fmla="*/ 227 h 331"/>
                  <a:gd name="T44" fmla="*/ 123 w 210"/>
                  <a:gd name="T45" fmla="*/ 227 h 331"/>
                  <a:gd name="T46" fmla="*/ 39 w 210"/>
                  <a:gd name="T47" fmla="*/ 220 h 331"/>
                  <a:gd name="T48" fmla="*/ 39 w 210"/>
                  <a:gd name="T49" fmla="*/ 220 h 331"/>
                  <a:gd name="T50" fmla="*/ 130 w 210"/>
                  <a:gd name="T51" fmla="*/ 214 h 331"/>
                  <a:gd name="T52" fmla="*/ 46 w 210"/>
                  <a:gd name="T53" fmla="*/ 202 h 331"/>
                  <a:gd name="T54" fmla="*/ 134 w 210"/>
                  <a:gd name="T55" fmla="*/ 206 h 331"/>
                  <a:gd name="T56" fmla="*/ 132 w 210"/>
                  <a:gd name="T57" fmla="*/ 192 h 331"/>
                  <a:gd name="T58" fmla="*/ 41 w 210"/>
                  <a:gd name="T59" fmla="*/ 194 h 331"/>
                  <a:gd name="T60" fmla="*/ 41 w 210"/>
                  <a:gd name="T61" fmla="*/ 194 h 331"/>
                  <a:gd name="T62" fmla="*/ 35 w 210"/>
                  <a:gd name="T63" fmla="*/ 176 h 331"/>
                  <a:gd name="T64" fmla="*/ 157 w 210"/>
                  <a:gd name="T65" fmla="*/ 173 h 331"/>
                  <a:gd name="T66" fmla="*/ 186 w 210"/>
                  <a:gd name="T67" fmla="*/ 173 h 331"/>
                  <a:gd name="T68" fmla="*/ 139 w 210"/>
                  <a:gd name="T69" fmla="*/ 179 h 331"/>
                  <a:gd name="T70" fmla="*/ 140 w 210"/>
                  <a:gd name="T71" fmla="*/ 179 h 331"/>
                  <a:gd name="T72" fmla="*/ 170 w 210"/>
                  <a:gd name="T73" fmla="*/ 178 h 331"/>
                  <a:gd name="T74" fmla="*/ 22 w 210"/>
                  <a:gd name="T75" fmla="*/ 166 h 331"/>
                  <a:gd name="T76" fmla="*/ 5 w 210"/>
                  <a:gd name="T77" fmla="*/ 154 h 331"/>
                  <a:gd name="T78" fmla="*/ 181 w 210"/>
                  <a:gd name="T79" fmla="*/ 157 h 331"/>
                  <a:gd name="T80" fmla="*/ 183 w 210"/>
                  <a:gd name="T81" fmla="*/ 162 h 331"/>
                  <a:gd name="T82" fmla="*/ 189 w 210"/>
                  <a:gd name="T83" fmla="*/ 147 h 331"/>
                  <a:gd name="T84" fmla="*/ 196 w 210"/>
                  <a:gd name="T85" fmla="*/ 129 h 331"/>
                  <a:gd name="T86" fmla="*/ 207 w 210"/>
                  <a:gd name="T87" fmla="*/ 116 h 331"/>
                  <a:gd name="T88" fmla="*/ 204 w 210"/>
                  <a:gd name="T89" fmla="*/ 104 h 331"/>
                  <a:gd name="T90" fmla="*/ 195 w 210"/>
                  <a:gd name="T91" fmla="*/ 91 h 331"/>
                  <a:gd name="T92" fmla="*/ 160 w 210"/>
                  <a:gd name="T93" fmla="*/ 85 h 331"/>
                  <a:gd name="T94" fmla="*/ 177 w 210"/>
                  <a:gd name="T95" fmla="*/ 85 h 331"/>
                  <a:gd name="T96" fmla="*/ 148 w 210"/>
                  <a:gd name="T97" fmla="*/ 85 h 331"/>
                  <a:gd name="T98" fmla="*/ 130 w 210"/>
                  <a:gd name="T99" fmla="*/ 75 h 331"/>
                  <a:gd name="T100" fmla="*/ 132 w 210"/>
                  <a:gd name="T101" fmla="*/ 77 h 331"/>
                  <a:gd name="T102" fmla="*/ 144 w 210"/>
                  <a:gd name="T103" fmla="*/ 63 h 331"/>
                  <a:gd name="T104" fmla="*/ 144 w 210"/>
                  <a:gd name="T105" fmla="*/ 46 h 331"/>
                  <a:gd name="T106" fmla="*/ 155 w 210"/>
                  <a:gd name="T107" fmla="*/ 28 h 331"/>
                  <a:gd name="T108" fmla="*/ 161 w 210"/>
                  <a:gd name="T109" fmla="*/ 12 h 331"/>
                  <a:gd name="T110" fmla="*/ 165 w 210"/>
                  <a:gd name="T111" fmla="*/ 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10" h="331">
                    <a:moveTo>
                      <a:pt x="119" y="331"/>
                    </a:moveTo>
                    <a:cubicBezTo>
                      <a:pt x="118" y="331"/>
                      <a:pt x="116" y="330"/>
                      <a:pt x="114" y="329"/>
                    </a:cubicBezTo>
                    <a:cubicBezTo>
                      <a:pt x="116" y="324"/>
                      <a:pt x="116" y="324"/>
                      <a:pt x="116" y="324"/>
                    </a:cubicBezTo>
                    <a:cubicBezTo>
                      <a:pt x="118" y="325"/>
                      <a:pt x="119" y="325"/>
                      <a:pt x="120" y="325"/>
                    </a:cubicBezTo>
                    <a:cubicBezTo>
                      <a:pt x="121" y="331"/>
                      <a:pt x="121" y="331"/>
                      <a:pt x="121" y="331"/>
                    </a:cubicBezTo>
                    <a:cubicBezTo>
                      <a:pt x="121" y="331"/>
                      <a:pt x="120" y="331"/>
                      <a:pt x="119" y="331"/>
                    </a:cubicBezTo>
                    <a:close/>
                    <a:moveTo>
                      <a:pt x="104" y="323"/>
                    </a:moveTo>
                    <a:cubicBezTo>
                      <a:pt x="102" y="322"/>
                      <a:pt x="101" y="322"/>
                      <a:pt x="100" y="322"/>
                    </a:cubicBezTo>
                    <a:cubicBezTo>
                      <a:pt x="99" y="316"/>
                      <a:pt x="99" y="316"/>
                      <a:pt x="99" y="316"/>
                    </a:cubicBezTo>
                    <a:cubicBezTo>
                      <a:pt x="102" y="315"/>
                      <a:pt x="104" y="316"/>
                      <a:pt x="107" y="318"/>
                    </a:cubicBezTo>
                    <a:lnTo>
                      <a:pt x="104" y="323"/>
                    </a:lnTo>
                    <a:close/>
                    <a:moveTo>
                      <a:pt x="94" y="320"/>
                    </a:moveTo>
                    <a:cubicBezTo>
                      <a:pt x="90" y="315"/>
                      <a:pt x="90" y="315"/>
                      <a:pt x="90" y="315"/>
                    </a:cubicBezTo>
                    <a:cubicBezTo>
                      <a:pt x="91" y="315"/>
                      <a:pt x="91" y="314"/>
                      <a:pt x="92" y="314"/>
                    </a:cubicBezTo>
                    <a:cubicBezTo>
                      <a:pt x="92" y="314"/>
                      <a:pt x="93" y="313"/>
                      <a:pt x="93" y="313"/>
                    </a:cubicBezTo>
                    <a:cubicBezTo>
                      <a:pt x="93" y="313"/>
                      <a:pt x="93" y="314"/>
                      <a:pt x="93" y="314"/>
                    </a:cubicBezTo>
                    <a:cubicBezTo>
                      <a:pt x="98" y="312"/>
                      <a:pt x="98" y="312"/>
                      <a:pt x="98" y="312"/>
                    </a:cubicBezTo>
                    <a:cubicBezTo>
                      <a:pt x="99" y="313"/>
                      <a:pt x="99" y="313"/>
                      <a:pt x="99" y="314"/>
                    </a:cubicBezTo>
                    <a:cubicBezTo>
                      <a:pt x="99" y="317"/>
                      <a:pt x="97" y="318"/>
                      <a:pt x="95" y="319"/>
                    </a:cubicBezTo>
                    <a:cubicBezTo>
                      <a:pt x="95" y="319"/>
                      <a:pt x="95" y="319"/>
                      <a:pt x="94" y="320"/>
                    </a:cubicBezTo>
                    <a:close/>
                    <a:moveTo>
                      <a:pt x="129" y="319"/>
                    </a:moveTo>
                    <a:cubicBezTo>
                      <a:pt x="124" y="318"/>
                      <a:pt x="124" y="318"/>
                      <a:pt x="124" y="318"/>
                    </a:cubicBezTo>
                    <a:cubicBezTo>
                      <a:pt x="124" y="316"/>
                      <a:pt x="125" y="314"/>
                      <a:pt x="125" y="312"/>
                    </a:cubicBezTo>
                    <a:cubicBezTo>
                      <a:pt x="131" y="313"/>
                      <a:pt x="131" y="313"/>
                      <a:pt x="131" y="313"/>
                    </a:cubicBezTo>
                    <a:cubicBezTo>
                      <a:pt x="130" y="315"/>
                      <a:pt x="130" y="317"/>
                      <a:pt x="129" y="319"/>
                    </a:cubicBezTo>
                    <a:close/>
                    <a:moveTo>
                      <a:pt x="84" y="313"/>
                    </a:moveTo>
                    <a:cubicBezTo>
                      <a:pt x="83" y="312"/>
                      <a:pt x="82" y="311"/>
                      <a:pt x="81" y="309"/>
                    </a:cubicBezTo>
                    <a:cubicBezTo>
                      <a:pt x="80" y="307"/>
                      <a:pt x="80" y="307"/>
                      <a:pt x="80" y="307"/>
                    </a:cubicBezTo>
                    <a:cubicBezTo>
                      <a:pt x="85" y="305"/>
                      <a:pt x="85" y="305"/>
                      <a:pt x="85" y="305"/>
                    </a:cubicBezTo>
                    <a:cubicBezTo>
                      <a:pt x="86" y="306"/>
                      <a:pt x="86" y="306"/>
                      <a:pt x="86" y="306"/>
                    </a:cubicBezTo>
                    <a:cubicBezTo>
                      <a:pt x="87" y="307"/>
                      <a:pt x="87" y="308"/>
                      <a:pt x="88" y="309"/>
                    </a:cubicBezTo>
                    <a:lnTo>
                      <a:pt x="84" y="313"/>
                    </a:lnTo>
                    <a:close/>
                    <a:moveTo>
                      <a:pt x="132" y="301"/>
                    </a:move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7" y="298"/>
                      <a:pt x="127" y="296"/>
                      <a:pt x="128" y="294"/>
                    </a:cubicBezTo>
                    <a:cubicBezTo>
                      <a:pt x="133" y="297"/>
                      <a:pt x="133" y="297"/>
                      <a:pt x="133" y="297"/>
                    </a:cubicBezTo>
                    <a:cubicBezTo>
                      <a:pt x="133" y="298"/>
                      <a:pt x="132" y="299"/>
                      <a:pt x="132" y="301"/>
                    </a:cubicBezTo>
                    <a:close/>
                    <a:moveTo>
                      <a:pt x="143" y="300"/>
                    </a:moveTo>
                    <a:cubicBezTo>
                      <a:pt x="141" y="300"/>
                      <a:pt x="139" y="299"/>
                      <a:pt x="138" y="298"/>
                    </a:cubicBezTo>
                    <a:cubicBezTo>
                      <a:pt x="142" y="294"/>
                      <a:pt x="142" y="294"/>
                      <a:pt x="142" y="294"/>
                    </a:cubicBezTo>
                    <a:cubicBezTo>
                      <a:pt x="142" y="294"/>
                      <a:pt x="143" y="294"/>
                      <a:pt x="143" y="294"/>
                    </a:cubicBezTo>
                    <a:cubicBezTo>
                      <a:pt x="143" y="294"/>
                      <a:pt x="144" y="294"/>
                      <a:pt x="145" y="294"/>
                    </a:cubicBezTo>
                    <a:cubicBezTo>
                      <a:pt x="147" y="299"/>
                      <a:pt x="147" y="299"/>
                      <a:pt x="147" y="299"/>
                    </a:cubicBezTo>
                    <a:cubicBezTo>
                      <a:pt x="145" y="300"/>
                      <a:pt x="144" y="300"/>
                      <a:pt x="143" y="300"/>
                    </a:cubicBezTo>
                    <a:close/>
                    <a:moveTo>
                      <a:pt x="79" y="299"/>
                    </a:moveTo>
                    <a:cubicBezTo>
                      <a:pt x="77" y="299"/>
                      <a:pt x="77" y="299"/>
                      <a:pt x="77" y="299"/>
                    </a:cubicBezTo>
                    <a:cubicBezTo>
                      <a:pt x="78" y="299"/>
                      <a:pt x="79" y="298"/>
                      <a:pt x="79" y="297"/>
                    </a:cubicBezTo>
                    <a:cubicBezTo>
                      <a:pt x="73" y="296"/>
                      <a:pt x="73" y="296"/>
                      <a:pt x="73" y="296"/>
                    </a:cubicBezTo>
                    <a:cubicBezTo>
                      <a:pt x="73" y="295"/>
                      <a:pt x="75" y="293"/>
                      <a:pt x="77" y="293"/>
                    </a:cubicBezTo>
                    <a:cubicBezTo>
                      <a:pt x="79" y="293"/>
                      <a:pt x="79" y="293"/>
                      <a:pt x="79" y="293"/>
                    </a:cubicBezTo>
                    <a:cubicBezTo>
                      <a:pt x="79" y="293"/>
                      <a:pt x="79" y="293"/>
                      <a:pt x="79" y="293"/>
                    </a:cubicBezTo>
                    <a:cubicBezTo>
                      <a:pt x="79" y="293"/>
                      <a:pt x="78" y="294"/>
                      <a:pt x="78" y="295"/>
                    </a:cubicBezTo>
                    <a:cubicBezTo>
                      <a:pt x="84" y="294"/>
                      <a:pt x="84" y="294"/>
                      <a:pt x="84" y="294"/>
                    </a:cubicBezTo>
                    <a:cubicBezTo>
                      <a:pt x="84" y="294"/>
                      <a:pt x="84" y="295"/>
                      <a:pt x="84" y="295"/>
                    </a:cubicBezTo>
                    <a:cubicBezTo>
                      <a:pt x="84" y="296"/>
                      <a:pt x="83" y="299"/>
                      <a:pt x="79" y="299"/>
                    </a:cubicBezTo>
                    <a:close/>
                    <a:moveTo>
                      <a:pt x="158" y="298"/>
                    </a:moveTo>
                    <a:cubicBezTo>
                      <a:pt x="156" y="292"/>
                      <a:pt x="156" y="292"/>
                      <a:pt x="156" y="292"/>
                    </a:cubicBezTo>
                    <a:cubicBezTo>
                      <a:pt x="155" y="293"/>
                      <a:pt x="155" y="293"/>
                      <a:pt x="155" y="293"/>
                    </a:cubicBezTo>
                    <a:cubicBezTo>
                      <a:pt x="155" y="293"/>
                      <a:pt x="155" y="291"/>
                      <a:pt x="155" y="290"/>
                    </a:cubicBezTo>
                    <a:cubicBezTo>
                      <a:pt x="161" y="290"/>
                      <a:pt x="161" y="290"/>
                      <a:pt x="161" y="290"/>
                    </a:cubicBezTo>
                    <a:cubicBezTo>
                      <a:pt x="161" y="293"/>
                      <a:pt x="161" y="297"/>
                      <a:pt x="158" y="298"/>
                    </a:cubicBezTo>
                    <a:close/>
                    <a:moveTo>
                      <a:pt x="65" y="297"/>
                    </a:moveTo>
                    <a:cubicBezTo>
                      <a:pt x="65" y="291"/>
                      <a:pt x="65" y="291"/>
                      <a:pt x="65" y="291"/>
                    </a:cubicBezTo>
                    <a:cubicBezTo>
                      <a:pt x="67" y="291"/>
                      <a:pt x="68" y="290"/>
                      <a:pt x="70" y="290"/>
                    </a:cubicBezTo>
                    <a:cubicBezTo>
                      <a:pt x="71" y="292"/>
                      <a:pt x="71" y="292"/>
                      <a:pt x="71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0" y="296"/>
                      <a:pt x="68" y="297"/>
                      <a:pt x="65" y="297"/>
                    </a:cubicBezTo>
                    <a:close/>
                    <a:moveTo>
                      <a:pt x="56" y="288"/>
                    </a:moveTo>
                    <a:cubicBezTo>
                      <a:pt x="55" y="287"/>
                      <a:pt x="55" y="287"/>
                      <a:pt x="55" y="287"/>
                    </a:cubicBezTo>
                    <a:cubicBezTo>
                      <a:pt x="53" y="287"/>
                      <a:pt x="52" y="287"/>
                      <a:pt x="51" y="287"/>
                    </a:cubicBezTo>
                    <a:cubicBezTo>
                      <a:pt x="54" y="281"/>
                      <a:pt x="54" y="281"/>
                      <a:pt x="54" y="281"/>
                    </a:cubicBezTo>
                    <a:cubicBezTo>
                      <a:pt x="54" y="281"/>
                      <a:pt x="54" y="281"/>
                      <a:pt x="54" y="281"/>
                    </a:cubicBezTo>
                    <a:cubicBezTo>
                      <a:pt x="54" y="281"/>
                      <a:pt x="54" y="281"/>
                      <a:pt x="55" y="281"/>
                    </a:cubicBezTo>
                    <a:cubicBezTo>
                      <a:pt x="56" y="281"/>
                      <a:pt x="58" y="282"/>
                      <a:pt x="60" y="284"/>
                    </a:cubicBezTo>
                    <a:lnTo>
                      <a:pt x="56" y="288"/>
                    </a:lnTo>
                    <a:close/>
                    <a:moveTo>
                      <a:pt x="159" y="279"/>
                    </a:moveTo>
                    <a:cubicBezTo>
                      <a:pt x="154" y="278"/>
                      <a:pt x="154" y="278"/>
                      <a:pt x="154" y="278"/>
                    </a:cubicBezTo>
                    <a:cubicBezTo>
                      <a:pt x="154" y="277"/>
                      <a:pt x="154" y="276"/>
                      <a:pt x="154" y="275"/>
                    </a:cubicBezTo>
                    <a:cubicBezTo>
                      <a:pt x="155" y="272"/>
                      <a:pt x="155" y="272"/>
                      <a:pt x="155" y="272"/>
                    </a:cubicBezTo>
                    <a:cubicBezTo>
                      <a:pt x="160" y="273"/>
                      <a:pt x="160" y="273"/>
                      <a:pt x="160" y="273"/>
                    </a:cubicBezTo>
                    <a:cubicBezTo>
                      <a:pt x="160" y="276"/>
                      <a:pt x="160" y="276"/>
                      <a:pt x="160" y="276"/>
                    </a:cubicBezTo>
                    <a:cubicBezTo>
                      <a:pt x="160" y="277"/>
                      <a:pt x="160" y="278"/>
                      <a:pt x="159" y="279"/>
                    </a:cubicBezTo>
                    <a:close/>
                    <a:moveTo>
                      <a:pt x="45" y="276"/>
                    </a:moveTo>
                    <a:cubicBezTo>
                      <a:pt x="45" y="276"/>
                      <a:pt x="44" y="276"/>
                      <a:pt x="43" y="275"/>
                    </a:cubicBezTo>
                    <a:cubicBezTo>
                      <a:pt x="41" y="274"/>
                      <a:pt x="41" y="272"/>
                      <a:pt x="41" y="271"/>
                    </a:cubicBezTo>
                    <a:cubicBezTo>
                      <a:pt x="41" y="270"/>
                      <a:pt x="42" y="269"/>
                      <a:pt x="43" y="268"/>
                    </a:cubicBezTo>
                    <a:cubicBezTo>
                      <a:pt x="47" y="272"/>
                      <a:pt x="47" y="272"/>
                      <a:pt x="47" y="272"/>
                    </a:cubicBezTo>
                    <a:cubicBezTo>
                      <a:pt x="47" y="272"/>
                      <a:pt x="47" y="272"/>
                      <a:pt x="47" y="271"/>
                    </a:cubicBezTo>
                    <a:cubicBezTo>
                      <a:pt x="47" y="271"/>
                      <a:pt x="47" y="270"/>
                      <a:pt x="47" y="270"/>
                    </a:cubicBezTo>
                    <a:cubicBezTo>
                      <a:pt x="47" y="271"/>
                      <a:pt x="48" y="271"/>
                      <a:pt x="49" y="272"/>
                    </a:cubicBezTo>
                    <a:lnTo>
                      <a:pt x="45" y="276"/>
                    </a:lnTo>
                    <a:close/>
                    <a:moveTo>
                      <a:pt x="56" y="267"/>
                    </a:moveTo>
                    <a:cubicBezTo>
                      <a:pt x="53" y="262"/>
                      <a:pt x="53" y="262"/>
                      <a:pt x="53" y="262"/>
                    </a:cubicBezTo>
                    <a:cubicBezTo>
                      <a:pt x="55" y="261"/>
                      <a:pt x="56" y="260"/>
                      <a:pt x="56" y="259"/>
                    </a:cubicBezTo>
                    <a:cubicBezTo>
                      <a:pt x="62" y="261"/>
                      <a:pt x="62" y="261"/>
                      <a:pt x="62" y="261"/>
                    </a:cubicBezTo>
                    <a:cubicBezTo>
                      <a:pt x="61" y="263"/>
                      <a:pt x="59" y="265"/>
                      <a:pt x="56" y="267"/>
                    </a:cubicBezTo>
                    <a:close/>
                    <a:moveTo>
                      <a:pt x="153" y="263"/>
                    </a:moveTo>
                    <a:cubicBezTo>
                      <a:pt x="152" y="260"/>
                      <a:pt x="151" y="259"/>
                      <a:pt x="150" y="259"/>
                    </a:cubicBezTo>
                    <a:cubicBezTo>
                      <a:pt x="154" y="254"/>
                      <a:pt x="154" y="254"/>
                      <a:pt x="154" y="254"/>
                    </a:cubicBezTo>
                    <a:cubicBezTo>
                      <a:pt x="155" y="255"/>
                      <a:pt x="157" y="257"/>
                      <a:pt x="158" y="260"/>
                    </a:cubicBezTo>
                    <a:lnTo>
                      <a:pt x="153" y="263"/>
                    </a:lnTo>
                    <a:close/>
                    <a:moveTo>
                      <a:pt x="140" y="256"/>
                    </a:moveTo>
                    <a:cubicBezTo>
                      <a:pt x="138" y="256"/>
                      <a:pt x="136" y="255"/>
                      <a:pt x="134" y="254"/>
                    </a:cubicBezTo>
                    <a:cubicBezTo>
                      <a:pt x="137" y="249"/>
                      <a:pt x="137" y="249"/>
                      <a:pt x="137" y="249"/>
                    </a:cubicBezTo>
                    <a:cubicBezTo>
                      <a:pt x="139" y="249"/>
                      <a:pt x="141" y="250"/>
                      <a:pt x="142" y="251"/>
                    </a:cubicBezTo>
                    <a:lnTo>
                      <a:pt x="140" y="256"/>
                    </a:lnTo>
                    <a:close/>
                    <a:moveTo>
                      <a:pt x="59" y="250"/>
                    </a:moveTo>
                    <a:cubicBezTo>
                      <a:pt x="53" y="249"/>
                      <a:pt x="53" y="249"/>
                      <a:pt x="53" y="249"/>
                    </a:cubicBezTo>
                    <a:cubicBezTo>
                      <a:pt x="53" y="249"/>
                      <a:pt x="53" y="248"/>
                      <a:pt x="53" y="248"/>
                    </a:cubicBezTo>
                    <a:cubicBezTo>
                      <a:pt x="54" y="247"/>
                      <a:pt x="54" y="247"/>
                      <a:pt x="54" y="247"/>
                    </a:cubicBezTo>
                    <a:cubicBezTo>
                      <a:pt x="54" y="247"/>
                      <a:pt x="54" y="247"/>
                      <a:pt x="54" y="246"/>
                    </a:cubicBezTo>
                    <a:cubicBezTo>
                      <a:pt x="54" y="246"/>
                      <a:pt x="53" y="245"/>
                      <a:pt x="53" y="24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59" y="244"/>
                      <a:pt x="60" y="245"/>
                      <a:pt x="60" y="246"/>
                    </a:cubicBezTo>
                    <a:cubicBezTo>
                      <a:pt x="60" y="247"/>
                      <a:pt x="59" y="247"/>
                      <a:pt x="59" y="248"/>
                    </a:cubicBezTo>
                    <a:cubicBezTo>
                      <a:pt x="59" y="249"/>
                      <a:pt x="59" y="249"/>
                      <a:pt x="59" y="249"/>
                    </a:cubicBezTo>
                    <a:cubicBezTo>
                      <a:pt x="59" y="249"/>
                      <a:pt x="59" y="250"/>
                      <a:pt x="59" y="250"/>
                    </a:cubicBezTo>
                    <a:close/>
                    <a:moveTo>
                      <a:pt x="123" y="245"/>
                    </a:moveTo>
                    <a:cubicBezTo>
                      <a:pt x="123" y="245"/>
                      <a:pt x="123" y="245"/>
                      <a:pt x="123" y="244"/>
                    </a:cubicBezTo>
                    <a:cubicBezTo>
                      <a:pt x="123" y="243"/>
                      <a:pt x="124" y="241"/>
                      <a:pt x="124" y="239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0" y="241"/>
                      <a:pt x="129" y="243"/>
                      <a:pt x="129" y="244"/>
                    </a:cubicBezTo>
                    <a:cubicBezTo>
                      <a:pt x="129" y="245"/>
                      <a:pt x="129" y="245"/>
                      <a:pt x="129" y="245"/>
                    </a:cubicBezTo>
                    <a:lnTo>
                      <a:pt x="123" y="245"/>
                    </a:lnTo>
                    <a:close/>
                    <a:moveTo>
                      <a:pt x="49" y="234"/>
                    </a:moveTo>
                    <a:cubicBezTo>
                      <a:pt x="49" y="232"/>
                      <a:pt x="48" y="230"/>
                      <a:pt x="47" y="229"/>
                    </a:cubicBezTo>
                    <a:cubicBezTo>
                      <a:pt x="52" y="226"/>
                      <a:pt x="52" y="226"/>
                      <a:pt x="52" y="226"/>
                    </a:cubicBezTo>
                    <a:cubicBezTo>
                      <a:pt x="53" y="228"/>
                      <a:pt x="54" y="229"/>
                      <a:pt x="55" y="232"/>
                    </a:cubicBezTo>
                    <a:lnTo>
                      <a:pt x="49" y="234"/>
                    </a:lnTo>
                    <a:close/>
                    <a:moveTo>
                      <a:pt x="123" y="232"/>
                    </a:moveTo>
                    <a:cubicBezTo>
                      <a:pt x="122" y="232"/>
                      <a:pt x="121" y="231"/>
                      <a:pt x="121" y="231"/>
                    </a:cubicBezTo>
                    <a:cubicBezTo>
                      <a:pt x="118" y="230"/>
                      <a:pt x="118" y="228"/>
                      <a:pt x="118" y="227"/>
                    </a:cubicBezTo>
                    <a:cubicBezTo>
                      <a:pt x="118" y="226"/>
                      <a:pt x="118" y="225"/>
                      <a:pt x="119" y="223"/>
                    </a:cubicBezTo>
                    <a:cubicBezTo>
                      <a:pt x="123" y="228"/>
                      <a:pt x="123" y="228"/>
                      <a:pt x="123" y="228"/>
                    </a:cubicBezTo>
                    <a:cubicBezTo>
                      <a:pt x="123" y="228"/>
                      <a:pt x="123" y="228"/>
                      <a:pt x="123" y="228"/>
                    </a:cubicBezTo>
                    <a:cubicBezTo>
                      <a:pt x="123" y="228"/>
                      <a:pt x="123" y="228"/>
                      <a:pt x="123" y="228"/>
                    </a:cubicBezTo>
                    <a:cubicBezTo>
                      <a:pt x="123" y="228"/>
                      <a:pt x="123" y="228"/>
                      <a:pt x="123" y="228"/>
                    </a:cubicBezTo>
                    <a:cubicBezTo>
                      <a:pt x="123" y="228"/>
                      <a:pt x="123" y="227"/>
                      <a:pt x="123" y="227"/>
                    </a:cubicBezTo>
                    <a:cubicBezTo>
                      <a:pt x="123" y="226"/>
                      <a:pt x="123" y="226"/>
                      <a:pt x="123" y="226"/>
                    </a:cubicBezTo>
                    <a:cubicBezTo>
                      <a:pt x="123" y="226"/>
                      <a:pt x="123" y="226"/>
                      <a:pt x="123" y="226"/>
                    </a:cubicBezTo>
                    <a:cubicBezTo>
                      <a:pt x="124" y="226"/>
                      <a:pt x="125" y="226"/>
                      <a:pt x="125" y="227"/>
                    </a:cubicBezTo>
                    <a:lnTo>
                      <a:pt x="123" y="232"/>
                    </a:lnTo>
                    <a:close/>
                    <a:moveTo>
                      <a:pt x="39" y="220"/>
                    </a:moveTo>
                    <a:cubicBezTo>
                      <a:pt x="39" y="220"/>
                      <a:pt x="39" y="220"/>
                      <a:pt x="39" y="220"/>
                    </a:cubicBezTo>
                    <a:cubicBezTo>
                      <a:pt x="39" y="219"/>
                      <a:pt x="39" y="219"/>
                      <a:pt x="39" y="218"/>
                    </a:cubicBezTo>
                    <a:cubicBezTo>
                      <a:pt x="38" y="217"/>
                      <a:pt x="38" y="216"/>
                      <a:pt x="37" y="214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43" y="214"/>
                      <a:pt x="44" y="215"/>
                      <a:pt x="44" y="216"/>
                    </a:cubicBezTo>
                    <a:cubicBezTo>
                      <a:pt x="45" y="217"/>
                      <a:pt x="45" y="217"/>
                      <a:pt x="45" y="218"/>
                    </a:cubicBezTo>
                    <a:lnTo>
                      <a:pt x="39" y="220"/>
                    </a:lnTo>
                    <a:close/>
                    <a:moveTo>
                      <a:pt x="124" y="218"/>
                    </a:moveTo>
                    <a:cubicBezTo>
                      <a:pt x="124" y="217"/>
                      <a:pt x="124" y="217"/>
                      <a:pt x="124" y="217"/>
                    </a:cubicBezTo>
                    <a:cubicBezTo>
                      <a:pt x="124" y="216"/>
                      <a:pt x="124" y="215"/>
                      <a:pt x="124" y="214"/>
                    </a:cubicBezTo>
                    <a:cubicBezTo>
                      <a:pt x="124" y="213"/>
                      <a:pt x="124" y="211"/>
                      <a:pt x="125" y="210"/>
                    </a:cubicBezTo>
                    <a:cubicBezTo>
                      <a:pt x="130" y="213"/>
                      <a:pt x="130" y="213"/>
                      <a:pt x="130" y="213"/>
                    </a:cubicBezTo>
                    <a:cubicBezTo>
                      <a:pt x="130" y="213"/>
                      <a:pt x="130" y="214"/>
                      <a:pt x="130" y="214"/>
                    </a:cubicBezTo>
                    <a:cubicBezTo>
                      <a:pt x="130" y="215"/>
                      <a:pt x="130" y="216"/>
                      <a:pt x="130" y="217"/>
                    </a:cubicBezTo>
                    <a:cubicBezTo>
                      <a:pt x="130" y="217"/>
                      <a:pt x="130" y="217"/>
                      <a:pt x="130" y="217"/>
                    </a:cubicBezTo>
                    <a:lnTo>
                      <a:pt x="124" y="218"/>
                    </a:lnTo>
                    <a:close/>
                    <a:moveTo>
                      <a:pt x="46" y="208"/>
                    </a:moveTo>
                    <a:cubicBezTo>
                      <a:pt x="45" y="203"/>
                      <a:pt x="45" y="203"/>
                      <a:pt x="45" y="203"/>
                    </a:cubicBezTo>
                    <a:cubicBezTo>
                      <a:pt x="46" y="202"/>
                      <a:pt x="46" y="202"/>
                      <a:pt x="46" y="202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2" y="201"/>
                      <a:pt x="52" y="202"/>
                      <a:pt x="52" y="202"/>
                    </a:cubicBezTo>
                    <a:cubicBezTo>
                      <a:pt x="52" y="207"/>
                      <a:pt x="48" y="208"/>
                      <a:pt x="46" y="208"/>
                    </a:cubicBezTo>
                    <a:close/>
                    <a:moveTo>
                      <a:pt x="140" y="207"/>
                    </a:moveTo>
                    <a:cubicBezTo>
                      <a:pt x="134" y="207"/>
                      <a:pt x="134" y="207"/>
                      <a:pt x="134" y="207"/>
                    </a:cubicBezTo>
                    <a:cubicBezTo>
                      <a:pt x="134" y="207"/>
                      <a:pt x="134" y="206"/>
                      <a:pt x="134" y="206"/>
                    </a:cubicBezTo>
                    <a:cubicBezTo>
                      <a:pt x="134" y="203"/>
                      <a:pt x="135" y="201"/>
                      <a:pt x="137" y="200"/>
                    </a:cubicBezTo>
                    <a:cubicBezTo>
                      <a:pt x="141" y="204"/>
                      <a:pt x="141" y="204"/>
                      <a:pt x="141" y="204"/>
                    </a:cubicBezTo>
                    <a:cubicBezTo>
                      <a:pt x="140" y="204"/>
                      <a:pt x="140" y="205"/>
                      <a:pt x="140" y="206"/>
                    </a:cubicBezTo>
                    <a:cubicBezTo>
                      <a:pt x="140" y="207"/>
                      <a:pt x="140" y="207"/>
                      <a:pt x="140" y="207"/>
                    </a:cubicBezTo>
                    <a:close/>
                    <a:moveTo>
                      <a:pt x="134" y="196"/>
                    </a:moveTo>
                    <a:cubicBezTo>
                      <a:pt x="132" y="195"/>
                      <a:pt x="132" y="194"/>
                      <a:pt x="132" y="192"/>
                    </a:cubicBezTo>
                    <a:cubicBezTo>
                      <a:pt x="132" y="191"/>
                      <a:pt x="132" y="189"/>
                      <a:pt x="132" y="188"/>
                    </a:cubicBezTo>
                    <a:cubicBezTo>
                      <a:pt x="138" y="189"/>
                      <a:pt x="138" y="189"/>
                      <a:pt x="138" y="189"/>
                    </a:cubicBezTo>
                    <a:cubicBezTo>
                      <a:pt x="138" y="190"/>
                      <a:pt x="137" y="191"/>
                      <a:pt x="137" y="192"/>
                    </a:cubicBezTo>
                    <a:cubicBezTo>
                      <a:pt x="137" y="192"/>
                      <a:pt x="137" y="192"/>
                      <a:pt x="137" y="192"/>
                    </a:cubicBezTo>
                    <a:lnTo>
                      <a:pt x="134" y="196"/>
                    </a:lnTo>
                    <a:close/>
                    <a:moveTo>
                      <a:pt x="41" y="194"/>
                    </a:moveTo>
                    <a:cubicBezTo>
                      <a:pt x="41" y="194"/>
                      <a:pt x="40" y="194"/>
                      <a:pt x="40" y="193"/>
                    </a:cubicBezTo>
                    <a:cubicBezTo>
                      <a:pt x="37" y="192"/>
                      <a:pt x="37" y="190"/>
                      <a:pt x="36" y="188"/>
                    </a:cubicBezTo>
                    <a:cubicBezTo>
                      <a:pt x="42" y="187"/>
                      <a:pt x="42" y="187"/>
                      <a:pt x="42" y="187"/>
                    </a:cubicBezTo>
                    <a:cubicBezTo>
                      <a:pt x="42" y="188"/>
                      <a:pt x="43" y="188"/>
                      <a:pt x="43" y="189"/>
                    </a:cubicBezTo>
                    <a:cubicBezTo>
                      <a:pt x="43" y="189"/>
                      <a:pt x="44" y="189"/>
                      <a:pt x="44" y="190"/>
                    </a:cubicBezTo>
                    <a:lnTo>
                      <a:pt x="41" y="194"/>
                    </a:lnTo>
                    <a:close/>
                    <a:moveTo>
                      <a:pt x="31" y="181"/>
                    </a:moveTo>
                    <a:cubicBezTo>
                      <a:pt x="30" y="180"/>
                      <a:pt x="30" y="180"/>
                      <a:pt x="30" y="180"/>
                    </a:cubicBezTo>
                    <a:cubicBezTo>
                      <a:pt x="29" y="179"/>
                      <a:pt x="27" y="178"/>
                      <a:pt x="26" y="177"/>
                    </a:cubicBezTo>
                    <a:cubicBezTo>
                      <a:pt x="30" y="173"/>
                      <a:pt x="30" y="173"/>
                      <a:pt x="30" y="173"/>
                    </a:cubicBezTo>
                    <a:cubicBezTo>
                      <a:pt x="31" y="173"/>
                      <a:pt x="32" y="174"/>
                      <a:pt x="33" y="175"/>
                    </a:cubicBezTo>
                    <a:cubicBezTo>
                      <a:pt x="35" y="176"/>
                      <a:pt x="35" y="176"/>
                      <a:pt x="35" y="176"/>
                    </a:cubicBezTo>
                    <a:lnTo>
                      <a:pt x="31" y="181"/>
                    </a:lnTo>
                    <a:close/>
                    <a:moveTo>
                      <a:pt x="158" y="179"/>
                    </a:moveTo>
                    <a:cubicBezTo>
                      <a:pt x="156" y="179"/>
                      <a:pt x="155" y="178"/>
                      <a:pt x="154" y="178"/>
                    </a:cubicBezTo>
                    <a:cubicBezTo>
                      <a:pt x="153" y="177"/>
                      <a:pt x="153" y="177"/>
                      <a:pt x="152" y="177"/>
                    </a:cubicBezTo>
                    <a:cubicBezTo>
                      <a:pt x="154" y="171"/>
                      <a:pt x="154" y="171"/>
                      <a:pt x="154" y="171"/>
                    </a:cubicBezTo>
                    <a:cubicBezTo>
                      <a:pt x="155" y="172"/>
                      <a:pt x="156" y="172"/>
                      <a:pt x="157" y="173"/>
                    </a:cubicBezTo>
                    <a:cubicBezTo>
                      <a:pt x="158" y="173"/>
                      <a:pt x="159" y="174"/>
                      <a:pt x="159" y="174"/>
                    </a:cubicBezTo>
                    <a:lnTo>
                      <a:pt x="158" y="179"/>
                    </a:lnTo>
                    <a:close/>
                    <a:moveTo>
                      <a:pt x="188" y="179"/>
                    </a:moveTo>
                    <a:cubicBezTo>
                      <a:pt x="185" y="174"/>
                      <a:pt x="185" y="174"/>
                      <a:pt x="185" y="174"/>
                    </a:cubicBezTo>
                    <a:cubicBezTo>
                      <a:pt x="186" y="174"/>
                      <a:pt x="186" y="174"/>
                      <a:pt x="186" y="174"/>
                    </a:cubicBezTo>
                    <a:cubicBezTo>
                      <a:pt x="186" y="173"/>
                      <a:pt x="186" y="173"/>
                      <a:pt x="186" y="173"/>
                    </a:cubicBezTo>
                    <a:cubicBezTo>
                      <a:pt x="186" y="174"/>
                      <a:pt x="186" y="174"/>
                      <a:pt x="186" y="174"/>
                    </a:cubicBezTo>
                    <a:cubicBezTo>
                      <a:pt x="191" y="170"/>
                      <a:pt x="191" y="170"/>
                      <a:pt x="191" y="170"/>
                    </a:cubicBezTo>
                    <a:cubicBezTo>
                      <a:pt x="192" y="171"/>
                      <a:pt x="192" y="172"/>
                      <a:pt x="192" y="174"/>
                    </a:cubicBezTo>
                    <a:cubicBezTo>
                      <a:pt x="192" y="175"/>
                      <a:pt x="191" y="177"/>
                      <a:pt x="190" y="178"/>
                    </a:cubicBezTo>
                    <a:cubicBezTo>
                      <a:pt x="190" y="178"/>
                      <a:pt x="189" y="179"/>
                      <a:pt x="188" y="179"/>
                    </a:cubicBezTo>
                    <a:close/>
                    <a:moveTo>
                      <a:pt x="139" y="179"/>
                    </a:moveTo>
                    <a:cubicBezTo>
                      <a:pt x="139" y="179"/>
                      <a:pt x="140" y="178"/>
                      <a:pt x="140" y="178"/>
                    </a:cubicBezTo>
                    <a:cubicBezTo>
                      <a:pt x="134" y="176"/>
                      <a:pt x="134" y="176"/>
                      <a:pt x="134" y="176"/>
                    </a:cubicBezTo>
                    <a:cubicBezTo>
                      <a:pt x="135" y="175"/>
                      <a:pt x="136" y="173"/>
                      <a:pt x="140" y="173"/>
                    </a:cubicBezTo>
                    <a:cubicBezTo>
                      <a:pt x="140" y="173"/>
                      <a:pt x="141" y="173"/>
                      <a:pt x="142" y="173"/>
                    </a:cubicBezTo>
                    <a:cubicBezTo>
                      <a:pt x="142" y="179"/>
                      <a:pt x="142" y="179"/>
                      <a:pt x="142" y="179"/>
                    </a:cubicBezTo>
                    <a:cubicBezTo>
                      <a:pt x="142" y="179"/>
                      <a:pt x="141" y="179"/>
                      <a:pt x="140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lose/>
                    <a:moveTo>
                      <a:pt x="170" y="178"/>
                    </a:moveTo>
                    <a:cubicBezTo>
                      <a:pt x="169" y="173"/>
                      <a:pt x="169" y="173"/>
                      <a:pt x="169" y="173"/>
                    </a:cubicBezTo>
                    <a:cubicBezTo>
                      <a:pt x="172" y="172"/>
                      <a:pt x="174" y="172"/>
                      <a:pt x="176" y="172"/>
                    </a:cubicBezTo>
                    <a:cubicBezTo>
                      <a:pt x="175" y="178"/>
                      <a:pt x="175" y="178"/>
                      <a:pt x="175" y="178"/>
                    </a:cubicBezTo>
                    <a:cubicBezTo>
                      <a:pt x="174" y="178"/>
                      <a:pt x="172" y="178"/>
                      <a:pt x="170" y="178"/>
                    </a:cubicBezTo>
                    <a:close/>
                    <a:moveTo>
                      <a:pt x="17" y="169"/>
                    </a:moveTo>
                    <a:cubicBezTo>
                      <a:pt x="17" y="168"/>
                      <a:pt x="16" y="168"/>
                      <a:pt x="16" y="167"/>
                    </a:cubicBezTo>
                    <a:cubicBezTo>
                      <a:pt x="16" y="165"/>
                      <a:pt x="15" y="165"/>
                      <a:pt x="15" y="164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20" y="161"/>
                      <a:pt x="21" y="163"/>
                      <a:pt x="22" y="165"/>
                    </a:cubicBezTo>
                    <a:cubicBezTo>
                      <a:pt x="22" y="165"/>
                      <a:pt x="22" y="166"/>
                      <a:pt x="22" y="166"/>
                    </a:cubicBezTo>
                    <a:lnTo>
                      <a:pt x="17" y="169"/>
                    </a:lnTo>
                    <a:close/>
                    <a:moveTo>
                      <a:pt x="4" y="162"/>
                    </a:moveTo>
                    <a:cubicBezTo>
                      <a:pt x="3" y="161"/>
                      <a:pt x="3" y="161"/>
                      <a:pt x="3" y="161"/>
                    </a:cubicBezTo>
                    <a:cubicBezTo>
                      <a:pt x="3" y="161"/>
                      <a:pt x="2" y="160"/>
                      <a:pt x="1" y="159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" y="154"/>
                      <a:pt x="5" y="154"/>
                      <a:pt x="5" y="154"/>
                    </a:cubicBezTo>
                    <a:cubicBezTo>
                      <a:pt x="6" y="155"/>
                      <a:pt x="6" y="155"/>
                      <a:pt x="6" y="155"/>
                    </a:cubicBezTo>
                    <a:cubicBezTo>
                      <a:pt x="7" y="156"/>
                      <a:pt x="7" y="157"/>
                      <a:pt x="8" y="158"/>
                    </a:cubicBezTo>
                    <a:cubicBezTo>
                      <a:pt x="9" y="159"/>
                      <a:pt x="9" y="159"/>
                      <a:pt x="9" y="159"/>
                    </a:cubicBezTo>
                    <a:lnTo>
                      <a:pt x="4" y="162"/>
                    </a:lnTo>
                    <a:close/>
                    <a:moveTo>
                      <a:pt x="183" y="162"/>
                    </a:moveTo>
                    <a:cubicBezTo>
                      <a:pt x="181" y="160"/>
                      <a:pt x="181" y="159"/>
                      <a:pt x="181" y="157"/>
                    </a:cubicBezTo>
                    <a:cubicBezTo>
                      <a:pt x="181" y="156"/>
                      <a:pt x="181" y="156"/>
                      <a:pt x="181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6" y="157"/>
                      <a:pt x="186" y="157"/>
                      <a:pt x="186" y="157"/>
                    </a:cubicBezTo>
                    <a:cubicBezTo>
                      <a:pt x="186" y="157"/>
                      <a:pt x="186" y="157"/>
                      <a:pt x="187" y="158"/>
                    </a:cubicBezTo>
                    <a:cubicBezTo>
                      <a:pt x="188" y="159"/>
                      <a:pt x="188" y="160"/>
                      <a:pt x="189" y="161"/>
                    </a:cubicBezTo>
                    <a:lnTo>
                      <a:pt x="183" y="162"/>
                    </a:lnTo>
                    <a:close/>
                    <a:moveTo>
                      <a:pt x="187" y="147"/>
                    </a:move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85" y="142"/>
                      <a:pt x="186" y="141"/>
                      <a:pt x="188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92" y="142"/>
                      <a:pt x="192" y="142"/>
                      <a:pt x="192" y="142"/>
                    </a:cubicBezTo>
                    <a:cubicBezTo>
                      <a:pt x="192" y="144"/>
                      <a:pt x="191" y="146"/>
                      <a:pt x="189" y="147"/>
                    </a:cubicBezTo>
                    <a:cubicBezTo>
                      <a:pt x="188" y="147"/>
                      <a:pt x="188" y="147"/>
                      <a:pt x="187" y="147"/>
                    </a:cubicBezTo>
                    <a:close/>
                    <a:moveTo>
                      <a:pt x="192" y="133"/>
                    </a:moveTo>
                    <a:cubicBezTo>
                      <a:pt x="187" y="130"/>
                      <a:pt x="187" y="130"/>
                      <a:pt x="187" y="130"/>
                    </a:cubicBezTo>
                    <a:cubicBezTo>
                      <a:pt x="188" y="129"/>
                      <a:pt x="189" y="128"/>
                      <a:pt x="190" y="127"/>
                    </a:cubicBezTo>
                    <a:cubicBezTo>
                      <a:pt x="192" y="125"/>
                      <a:pt x="192" y="125"/>
                      <a:pt x="192" y="125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194" y="131"/>
                      <a:pt x="194" y="131"/>
                      <a:pt x="194" y="131"/>
                    </a:cubicBezTo>
                    <a:cubicBezTo>
                      <a:pt x="193" y="132"/>
                      <a:pt x="192" y="133"/>
                      <a:pt x="192" y="133"/>
                    </a:cubicBezTo>
                    <a:close/>
                    <a:moveTo>
                      <a:pt x="203" y="123"/>
                    </a:move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3" y="117"/>
                      <a:pt x="203" y="117"/>
                      <a:pt x="203" y="117"/>
                    </a:cubicBezTo>
                    <a:cubicBezTo>
                      <a:pt x="204" y="117"/>
                      <a:pt x="205" y="117"/>
                      <a:pt x="207" y="116"/>
                    </a:cubicBezTo>
                    <a:cubicBezTo>
                      <a:pt x="210" y="121"/>
                      <a:pt x="210" y="121"/>
                      <a:pt x="210" y="121"/>
                    </a:cubicBezTo>
                    <a:cubicBezTo>
                      <a:pt x="207" y="123"/>
                      <a:pt x="206" y="123"/>
                      <a:pt x="204" y="123"/>
                    </a:cubicBezTo>
                    <a:lnTo>
                      <a:pt x="203" y="123"/>
                    </a:lnTo>
                    <a:close/>
                    <a:moveTo>
                      <a:pt x="205" y="112"/>
                    </a:moveTo>
                    <a:cubicBezTo>
                      <a:pt x="204" y="111"/>
                      <a:pt x="202" y="109"/>
                      <a:pt x="201" y="109"/>
                    </a:cubicBezTo>
                    <a:cubicBezTo>
                      <a:pt x="204" y="104"/>
                      <a:pt x="204" y="104"/>
                      <a:pt x="204" y="104"/>
                    </a:cubicBezTo>
                    <a:cubicBezTo>
                      <a:pt x="206" y="105"/>
                      <a:pt x="207" y="106"/>
                      <a:pt x="209" y="107"/>
                    </a:cubicBezTo>
                    <a:lnTo>
                      <a:pt x="205" y="112"/>
                    </a:lnTo>
                    <a:close/>
                    <a:moveTo>
                      <a:pt x="192" y="99"/>
                    </a:moveTo>
                    <a:cubicBezTo>
                      <a:pt x="191" y="98"/>
                      <a:pt x="191" y="97"/>
                      <a:pt x="190" y="95"/>
                    </a:cubicBezTo>
                    <a:cubicBezTo>
                      <a:pt x="190" y="94"/>
                      <a:pt x="190" y="94"/>
                      <a:pt x="190" y="94"/>
                    </a:cubicBezTo>
                    <a:cubicBezTo>
                      <a:pt x="195" y="91"/>
                      <a:pt x="195" y="91"/>
                      <a:pt x="195" y="91"/>
                    </a:cubicBezTo>
                    <a:cubicBezTo>
                      <a:pt x="196" y="93"/>
                      <a:pt x="196" y="93"/>
                      <a:pt x="196" y="93"/>
                    </a:cubicBezTo>
                    <a:cubicBezTo>
                      <a:pt x="196" y="94"/>
                      <a:pt x="197" y="95"/>
                      <a:pt x="197" y="97"/>
                    </a:cubicBezTo>
                    <a:lnTo>
                      <a:pt x="192" y="99"/>
                    </a:lnTo>
                    <a:close/>
                    <a:moveTo>
                      <a:pt x="163" y="91"/>
                    </a:moveTo>
                    <a:cubicBezTo>
                      <a:pt x="162" y="91"/>
                      <a:pt x="160" y="91"/>
                      <a:pt x="159" y="90"/>
                    </a:cubicBezTo>
                    <a:cubicBezTo>
                      <a:pt x="160" y="85"/>
                      <a:pt x="160" y="85"/>
                      <a:pt x="160" y="85"/>
                    </a:cubicBezTo>
                    <a:cubicBezTo>
                      <a:pt x="162" y="85"/>
                      <a:pt x="162" y="85"/>
                      <a:pt x="163" y="85"/>
                    </a:cubicBezTo>
                    <a:cubicBezTo>
                      <a:pt x="165" y="85"/>
                      <a:pt x="165" y="85"/>
                      <a:pt x="165" y="85"/>
                    </a:cubicBezTo>
                    <a:cubicBezTo>
                      <a:pt x="165" y="91"/>
                      <a:pt x="165" y="91"/>
                      <a:pt x="165" y="91"/>
                    </a:cubicBezTo>
                    <a:lnTo>
                      <a:pt x="163" y="91"/>
                    </a:lnTo>
                    <a:close/>
                    <a:moveTo>
                      <a:pt x="177" y="91"/>
                    </a:moveTo>
                    <a:cubicBezTo>
                      <a:pt x="177" y="85"/>
                      <a:pt x="177" y="85"/>
                      <a:pt x="177" y="85"/>
                    </a:cubicBezTo>
                    <a:cubicBezTo>
                      <a:pt x="178" y="85"/>
                      <a:pt x="180" y="85"/>
                      <a:pt x="181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1" y="91"/>
                      <a:pt x="181" y="91"/>
                      <a:pt x="181" y="91"/>
                    </a:cubicBezTo>
                    <a:cubicBezTo>
                      <a:pt x="180" y="91"/>
                      <a:pt x="178" y="91"/>
                      <a:pt x="177" y="91"/>
                    </a:cubicBezTo>
                    <a:close/>
                    <a:moveTo>
                      <a:pt x="148" y="85"/>
                    </a:moveTo>
                    <a:cubicBezTo>
                      <a:pt x="146" y="84"/>
                      <a:pt x="144" y="84"/>
                      <a:pt x="142" y="83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7" y="78"/>
                      <a:pt x="148" y="79"/>
                      <a:pt x="150" y="80"/>
                    </a:cubicBezTo>
                    <a:lnTo>
                      <a:pt x="148" y="85"/>
                    </a:lnTo>
                    <a:close/>
                    <a:moveTo>
                      <a:pt x="132" y="77"/>
                    </a:moveTo>
                    <a:cubicBezTo>
                      <a:pt x="131" y="76"/>
                      <a:pt x="130" y="75"/>
                      <a:pt x="130" y="75"/>
                    </a:cubicBezTo>
                    <a:cubicBezTo>
                      <a:pt x="129" y="74"/>
                      <a:pt x="128" y="72"/>
                      <a:pt x="128" y="71"/>
                    </a:cubicBezTo>
                    <a:cubicBezTo>
                      <a:pt x="128" y="70"/>
                      <a:pt x="129" y="69"/>
                      <a:pt x="129" y="68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5" y="71"/>
                      <a:pt x="135" y="72"/>
                    </a:cubicBezTo>
                    <a:lnTo>
                      <a:pt x="132" y="77"/>
                    </a:lnTo>
                    <a:close/>
                    <a:moveTo>
                      <a:pt x="143" y="64"/>
                    </a:moveTo>
                    <a:cubicBezTo>
                      <a:pt x="139" y="60"/>
                      <a:pt x="139" y="60"/>
                      <a:pt x="139" y="60"/>
                    </a:cubicBezTo>
                    <a:cubicBezTo>
                      <a:pt x="140" y="59"/>
                      <a:pt x="140" y="59"/>
                      <a:pt x="141" y="59"/>
                    </a:cubicBezTo>
                    <a:cubicBezTo>
                      <a:pt x="141" y="58"/>
                      <a:pt x="142" y="57"/>
                      <a:pt x="142" y="57"/>
                    </a:cubicBezTo>
                    <a:cubicBezTo>
                      <a:pt x="147" y="58"/>
                      <a:pt x="147" y="58"/>
                      <a:pt x="147" y="58"/>
                    </a:cubicBezTo>
                    <a:cubicBezTo>
                      <a:pt x="147" y="60"/>
                      <a:pt x="146" y="62"/>
                      <a:pt x="144" y="63"/>
                    </a:cubicBezTo>
                    <a:cubicBezTo>
                      <a:pt x="144" y="64"/>
                      <a:pt x="143" y="64"/>
                      <a:pt x="143" y="64"/>
                    </a:cubicBezTo>
                    <a:close/>
                    <a:moveTo>
                      <a:pt x="138" y="47"/>
                    </a:moveTo>
                    <a:cubicBezTo>
                      <a:pt x="138" y="47"/>
                      <a:pt x="138" y="46"/>
                      <a:pt x="138" y="46"/>
                    </a:cubicBezTo>
                    <a:cubicBezTo>
                      <a:pt x="138" y="44"/>
                      <a:pt x="139" y="42"/>
                      <a:pt x="140" y="40"/>
                    </a:cubicBezTo>
                    <a:cubicBezTo>
                      <a:pt x="145" y="43"/>
                      <a:pt x="145" y="43"/>
                      <a:pt x="145" y="43"/>
                    </a:cubicBezTo>
                    <a:cubicBezTo>
                      <a:pt x="144" y="45"/>
                      <a:pt x="144" y="46"/>
                      <a:pt x="144" y="46"/>
                    </a:cubicBezTo>
                    <a:lnTo>
                      <a:pt x="138" y="47"/>
                    </a:lnTo>
                    <a:close/>
                    <a:moveTo>
                      <a:pt x="152" y="33"/>
                    </a:moveTo>
                    <a:cubicBezTo>
                      <a:pt x="147" y="30"/>
                      <a:pt x="147" y="30"/>
                      <a:pt x="147" y="30"/>
                    </a:cubicBezTo>
                    <a:cubicBezTo>
                      <a:pt x="148" y="29"/>
                      <a:pt x="148" y="29"/>
                      <a:pt x="148" y="29"/>
                    </a:cubicBezTo>
                    <a:cubicBezTo>
                      <a:pt x="148" y="28"/>
                      <a:pt x="149" y="26"/>
                      <a:pt x="150" y="25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154" y="30"/>
                      <a:pt x="153" y="31"/>
                      <a:pt x="153" y="32"/>
                    </a:cubicBezTo>
                    <a:lnTo>
                      <a:pt x="152" y="33"/>
                    </a:lnTo>
                    <a:close/>
                    <a:moveTo>
                      <a:pt x="163" y="20"/>
                    </a:moveTo>
                    <a:cubicBezTo>
                      <a:pt x="158" y="16"/>
                      <a:pt x="158" y="16"/>
                      <a:pt x="158" y="16"/>
                    </a:cubicBezTo>
                    <a:cubicBezTo>
                      <a:pt x="160" y="14"/>
                      <a:pt x="161" y="13"/>
                      <a:pt x="161" y="12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66" y="15"/>
                      <a:pt x="166" y="15"/>
                      <a:pt x="166" y="15"/>
                    </a:cubicBezTo>
                    <a:cubicBezTo>
                      <a:pt x="164" y="13"/>
                      <a:pt x="164" y="13"/>
                      <a:pt x="164" y="13"/>
                    </a:cubicBezTo>
                    <a:cubicBezTo>
                      <a:pt x="166" y="15"/>
                      <a:pt x="166" y="15"/>
                      <a:pt x="166" y="15"/>
                    </a:cubicBezTo>
                    <a:cubicBezTo>
                      <a:pt x="166" y="16"/>
                      <a:pt x="166" y="16"/>
                      <a:pt x="166" y="16"/>
                    </a:cubicBezTo>
                    <a:cubicBezTo>
                      <a:pt x="166" y="16"/>
                      <a:pt x="165" y="18"/>
                      <a:pt x="163" y="20"/>
                    </a:cubicBezTo>
                    <a:close/>
                    <a:moveTo>
                      <a:pt x="165" y="8"/>
                    </a:moveTo>
                    <a:cubicBezTo>
                      <a:pt x="162" y="7"/>
                      <a:pt x="159" y="5"/>
                      <a:pt x="159" y="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1"/>
                      <a:pt x="165" y="2"/>
                      <a:pt x="166" y="3"/>
                    </a:cubicBezTo>
                    <a:lnTo>
                      <a:pt x="165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5" name="îṧļïḍé"/>
              <p:cNvSpPr/>
              <p:nvPr/>
            </p:nvSpPr>
            <p:spPr bwMode="auto">
              <a:xfrm>
                <a:off x="5969000" y="3173413"/>
                <a:ext cx="52388" cy="14288"/>
              </a:xfrm>
              <a:custGeom>
                <a:avLst/>
                <a:gdLst>
                  <a:gd name="T0" fmla="*/ 22 w 24"/>
                  <a:gd name="T1" fmla="*/ 7 h 7"/>
                  <a:gd name="T2" fmla="*/ 17 w 24"/>
                  <a:gd name="T3" fmla="*/ 6 h 7"/>
                  <a:gd name="T4" fmla="*/ 18 w 24"/>
                  <a:gd name="T5" fmla="*/ 0 h 7"/>
                  <a:gd name="T6" fmla="*/ 24 w 24"/>
                  <a:gd name="T7" fmla="*/ 2 h 7"/>
                  <a:gd name="T8" fmla="*/ 22 w 24"/>
                  <a:gd name="T9" fmla="*/ 7 h 7"/>
                  <a:gd name="T10" fmla="*/ 0 w 24"/>
                  <a:gd name="T11" fmla="*/ 6 h 7"/>
                  <a:gd name="T12" fmla="*/ 0 w 24"/>
                  <a:gd name="T13" fmla="*/ 0 h 7"/>
                  <a:gd name="T14" fmla="*/ 4 w 24"/>
                  <a:gd name="T15" fmla="*/ 0 h 7"/>
                  <a:gd name="T16" fmla="*/ 6 w 24"/>
                  <a:gd name="T17" fmla="*/ 0 h 7"/>
                  <a:gd name="T18" fmla="*/ 6 w 24"/>
                  <a:gd name="T19" fmla="*/ 6 h 7"/>
                  <a:gd name="T20" fmla="*/ 5 w 24"/>
                  <a:gd name="T21" fmla="*/ 6 h 7"/>
                  <a:gd name="T22" fmla="*/ 0 w 24"/>
                  <a:gd name="T2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7">
                    <a:moveTo>
                      <a:pt x="22" y="7"/>
                    </a:moveTo>
                    <a:cubicBezTo>
                      <a:pt x="22" y="7"/>
                      <a:pt x="20" y="7"/>
                      <a:pt x="17" y="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"/>
                      <a:pt x="24" y="2"/>
                      <a:pt x="24" y="2"/>
                    </a:cubicBezTo>
                    <a:lnTo>
                      <a:pt x="22" y="7"/>
                    </a:lnTo>
                    <a:close/>
                    <a:moveTo>
                      <a:pt x="0" y="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6"/>
                      <a:pt x="0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6" name="ïSļîḍè"/>
              <p:cNvSpPr/>
              <p:nvPr/>
            </p:nvSpPr>
            <p:spPr bwMode="auto">
              <a:xfrm>
                <a:off x="6088063" y="3252788"/>
                <a:ext cx="503238" cy="796925"/>
              </a:xfrm>
              <a:custGeom>
                <a:avLst/>
                <a:gdLst>
                  <a:gd name="T0" fmla="*/ 18 w 235"/>
                  <a:gd name="T1" fmla="*/ 372 h 372"/>
                  <a:gd name="T2" fmla="*/ 1 w 235"/>
                  <a:gd name="T3" fmla="*/ 372 h 372"/>
                  <a:gd name="T4" fmla="*/ 36 w 235"/>
                  <a:gd name="T5" fmla="*/ 364 h 372"/>
                  <a:gd name="T6" fmla="*/ 37 w 235"/>
                  <a:gd name="T7" fmla="*/ 343 h 372"/>
                  <a:gd name="T8" fmla="*/ 39 w 235"/>
                  <a:gd name="T9" fmla="*/ 348 h 372"/>
                  <a:gd name="T10" fmla="*/ 29 w 235"/>
                  <a:gd name="T11" fmla="*/ 339 h 372"/>
                  <a:gd name="T12" fmla="*/ 30 w 235"/>
                  <a:gd name="T13" fmla="*/ 324 h 372"/>
                  <a:gd name="T14" fmla="*/ 72 w 235"/>
                  <a:gd name="T15" fmla="*/ 310 h 372"/>
                  <a:gd name="T16" fmla="*/ 53 w 235"/>
                  <a:gd name="T17" fmla="*/ 313 h 372"/>
                  <a:gd name="T18" fmla="*/ 59 w 235"/>
                  <a:gd name="T19" fmla="*/ 311 h 372"/>
                  <a:gd name="T20" fmla="*/ 43 w 235"/>
                  <a:gd name="T21" fmla="*/ 304 h 372"/>
                  <a:gd name="T22" fmla="*/ 80 w 235"/>
                  <a:gd name="T23" fmla="*/ 306 h 372"/>
                  <a:gd name="T24" fmla="*/ 86 w 235"/>
                  <a:gd name="T25" fmla="*/ 306 h 372"/>
                  <a:gd name="T26" fmla="*/ 75 w 235"/>
                  <a:gd name="T27" fmla="*/ 286 h 372"/>
                  <a:gd name="T28" fmla="*/ 71 w 235"/>
                  <a:gd name="T29" fmla="*/ 278 h 372"/>
                  <a:gd name="T30" fmla="*/ 71 w 235"/>
                  <a:gd name="T31" fmla="*/ 278 h 372"/>
                  <a:gd name="T32" fmla="*/ 86 w 235"/>
                  <a:gd name="T33" fmla="*/ 258 h 372"/>
                  <a:gd name="T34" fmla="*/ 86 w 235"/>
                  <a:gd name="T35" fmla="*/ 245 h 372"/>
                  <a:gd name="T36" fmla="*/ 86 w 235"/>
                  <a:gd name="T37" fmla="*/ 233 h 372"/>
                  <a:gd name="T38" fmla="*/ 68 w 235"/>
                  <a:gd name="T39" fmla="*/ 229 h 372"/>
                  <a:gd name="T40" fmla="*/ 73 w 235"/>
                  <a:gd name="T41" fmla="*/ 219 h 372"/>
                  <a:gd name="T42" fmla="*/ 75 w 235"/>
                  <a:gd name="T43" fmla="*/ 217 h 372"/>
                  <a:gd name="T44" fmla="*/ 77 w 235"/>
                  <a:gd name="T45" fmla="*/ 196 h 372"/>
                  <a:gd name="T46" fmla="*/ 147 w 235"/>
                  <a:gd name="T47" fmla="*/ 190 h 372"/>
                  <a:gd name="T48" fmla="*/ 151 w 235"/>
                  <a:gd name="T49" fmla="*/ 195 h 372"/>
                  <a:gd name="T50" fmla="*/ 138 w 235"/>
                  <a:gd name="T51" fmla="*/ 193 h 372"/>
                  <a:gd name="T52" fmla="*/ 126 w 235"/>
                  <a:gd name="T53" fmla="*/ 191 h 372"/>
                  <a:gd name="T54" fmla="*/ 174 w 235"/>
                  <a:gd name="T55" fmla="*/ 191 h 372"/>
                  <a:gd name="T56" fmla="*/ 83 w 235"/>
                  <a:gd name="T57" fmla="*/ 180 h 372"/>
                  <a:gd name="T58" fmla="*/ 115 w 235"/>
                  <a:gd name="T59" fmla="*/ 176 h 372"/>
                  <a:gd name="T60" fmla="*/ 166 w 235"/>
                  <a:gd name="T61" fmla="*/ 172 h 372"/>
                  <a:gd name="T62" fmla="*/ 91 w 235"/>
                  <a:gd name="T63" fmla="*/ 177 h 372"/>
                  <a:gd name="T64" fmla="*/ 175 w 235"/>
                  <a:gd name="T65" fmla="*/ 165 h 372"/>
                  <a:gd name="T66" fmla="*/ 161 w 235"/>
                  <a:gd name="T67" fmla="*/ 161 h 372"/>
                  <a:gd name="T68" fmla="*/ 168 w 235"/>
                  <a:gd name="T69" fmla="*/ 162 h 372"/>
                  <a:gd name="T70" fmla="*/ 214 w 235"/>
                  <a:gd name="T71" fmla="*/ 158 h 372"/>
                  <a:gd name="T72" fmla="*/ 198 w 235"/>
                  <a:gd name="T73" fmla="*/ 155 h 372"/>
                  <a:gd name="T74" fmla="*/ 225 w 235"/>
                  <a:gd name="T75" fmla="*/ 150 h 372"/>
                  <a:gd name="T76" fmla="*/ 229 w 235"/>
                  <a:gd name="T77" fmla="*/ 132 h 372"/>
                  <a:gd name="T78" fmla="*/ 220 w 235"/>
                  <a:gd name="T79" fmla="*/ 117 h 372"/>
                  <a:gd name="T80" fmla="*/ 228 w 235"/>
                  <a:gd name="T81" fmla="*/ 107 h 372"/>
                  <a:gd name="T82" fmla="*/ 228 w 235"/>
                  <a:gd name="T83" fmla="*/ 107 h 372"/>
                  <a:gd name="T84" fmla="*/ 234 w 235"/>
                  <a:gd name="T85" fmla="*/ 87 h 372"/>
                  <a:gd name="T86" fmla="*/ 229 w 235"/>
                  <a:gd name="T87" fmla="*/ 70 h 372"/>
                  <a:gd name="T88" fmla="*/ 220 w 235"/>
                  <a:gd name="T89" fmla="*/ 66 h 372"/>
                  <a:gd name="T90" fmla="*/ 221 w 235"/>
                  <a:gd name="T91" fmla="*/ 60 h 372"/>
                  <a:gd name="T92" fmla="*/ 189 w 235"/>
                  <a:gd name="T93" fmla="*/ 51 h 372"/>
                  <a:gd name="T94" fmla="*/ 201 w 235"/>
                  <a:gd name="T95" fmla="*/ 54 h 372"/>
                  <a:gd name="T96" fmla="*/ 204 w 235"/>
                  <a:gd name="T97" fmla="*/ 57 h 372"/>
                  <a:gd name="T98" fmla="*/ 181 w 235"/>
                  <a:gd name="T99" fmla="*/ 40 h 372"/>
                  <a:gd name="T100" fmla="*/ 171 w 235"/>
                  <a:gd name="T101" fmla="*/ 27 h 372"/>
                  <a:gd name="T102" fmla="*/ 152 w 235"/>
                  <a:gd name="T103" fmla="*/ 20 h 372"/>
                  <a:gd name="T104" fmla="*/ 132 w 235"/>
                  <a:gd name="T105" fmla="*/ 17 h 372"/>
                  <a:gd name="T106" fmla="*/ 139 w 235"/>
                  <a:gd name="T107" fmla="*/ 22 h 372"/>
                  <a:gd name="T108" fmla="*/ 131 w 235"/>
                  <a:gd name="T109" fmla="*/ 5 h 372"/>
                  <a:gd name="T110" fmla="*/ 131 w 235"/>
                  <a:gd name="T111" fmla="*/ 5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" h="372">
                    <a:moveTo>
                      <a:pt x="18" y="372"/>
                    </a:moveTo>
                    <a:cubicBezTo>
                      <a:pt x="18" y="366"/>
                      <a:pt x="18" y="366"/>
                      <a:pt x="18" y="366"/>
                    </a:cubicBezTo>
                    <a:cubicBezTo>
                      <a:pt x="20" y="366"/>
                      <a:pt x="21" y="365"/>
                      <a:pt x="21" y="365"/>
                    </a:cubicBezTo>
                    <a:cubicBezTo>
                      <a:pt x="25" y="368"/>
                      <a:pt x="25" y="368"/>
                      <a:pt x="25" y="368"/>
                    </a:cubicBezTo>
                    <a:cubicBezTo>
                      <a:pt x="24" y="370"/>
                      <a:pt x="22" y="372"/>
                      <a:pt x="18" y="372"/>
                    </a:cubicBezTo>
                    <a:close/>
                    <a:moveTo>
                      <a:pt x="1" y="372"/>
                    </a:moveTo>
                    <a:cubicBezTo>
                      <a:pt x="0" y="366"/>
                      <a:pt x="0" y="366"/>
                      <a:pt x="0" y="366"/>
                    </a:cubicBezTo>
                    <a:cubicBezTo>
                      <a:pt x="0" y="366"/>
                      <a:pt x="2" y="365"/>
                      <a:pt x="6" y="365"/>
                    </a:cubicBezTo>
                    <a:cubicBezTo>
                      <a:pt x="6" y="371"/>
                      <a:pt x="6" y="371"/>
                      <a:pt x="6" y="371"/>
                    </a:cubicBezTo>
                    <a:cubicBezTo>
                      <a:pt x="3" y="371"/>
                      <a:pt x="1" y="372"/>
                      <a:pt x="1" y="372"/>
                    </a:cubicBezTo>
                    <a:close/>
                    <a:moveTo>
                      <a:pt x="36" y="364"/>
                    </a:moveTo>
                    <a:cubicBezTo>
                      <a:pt x="31" y="361"/>
                      <a:pt x="31" y="361"/>
                      <a:pt x="31" y="361"/>
                    </a:cubicBezTo>
                    <a:cubicBezTo>
                      <a:pt x="32" y="359"/>
                      <a:pt x="33" y="359"/>
                      <a:pt x="33" y="357"/>
                    </a:cubicBezTo>
                    <a:cubicBezTo>
                      <a:pt x="39" y="357"/>
                      <a:pt x="39" y="357"/>
                      <a:pt x="39" y="357"/>
                    </a:cubicBezTo>
                    <a:cubicBezTo>
                      <a:pt x="39" y="360"/>
                      <a:pt x="38" y="362"/>
                      <a:pt x="36" y="364"/>
                    </a:cubicBezTo>
                    <a:close/>
                    <a:moveTo>
                      <a:pt x="39" y="348"/>
                    </a:moveTo>
                    <a:cubicBezTo>
                      <a:pt x="35" y="344"/>
                      <a:pt x="35" y="344"/>
                      <a:pt x="35" y="344"/>
                    </a:cubicBezTo>
                    <a:cubicBezTo>
                      <a:pt x="35" y="344"/>
                      <a:pt x="36" y="343"/>
                      <a:pt x="37" y="343"/>
                    </a:cubicBezTo>
                    <a:cubicBezTo>
                      <a:pt x="37" y="343"/>
                      <a:pt x="37" y="342"/>
                      <a:pt x="37" y="342"/>
                    </a:cubicBezTo>
                    <a:cubicBezTo>
                      <a:pt x="37" y="342"/>
                      <a:pt x="37" y="343"/>
                      <a:pt x="37" y="343"/>
                    </a:cubicBezTo>
                    <a:cubicBezTo>
                      <a:pt x="37" y="343"/>
                      <a:pt x="37" y="343"/>
                      <a:pt x="37" y="343"/>
                    </a:cubicBezTo>
                    <a:cubicBezTo>
                      <a:pt x="42" y="340"/>
                      <a:pt x="42" y="340"/>
                      <a:pt x="42" y="340"/>
                    </a:cubicBezTo>
                    <a:cubicBezTo>
                      <a:pt x="43" y="341"/>
                      <a:pt x="43" y="342"/>
                      <a:pt x="43" y="343"/>
                    </a:cubicBezTo>
                    <a:cubicBezTo>
                      <a:pt x="43" y="344"/>
                      <a:pt x="42" y="346"/>
                      <a:pt x="39" y="348"/>
                    </a:cubicBezTo>
                    <a:cubicBezTo>
                      <a:pt x="39" y="348"/>
                      <a:pt x="39" y="348"/>
                      <a:pt x="39" y="348"/>
                    </a:cubicBezTo>
                    <a:close/>
                    <a:moveTo>
                      <a:pt x="29" y="339"/>
                    </a:moveTo>
                    <a:cubicBezTo>
                      <a:pt x="26" y="339"/>
                      <a:pt x="23" y="338"/>
                      <a:pt x="22" y="335"/>
                    </a:cubicBezTo>
                    <a:cubicBezTo>
                      <a:pt x="27" y="333"/>
                      <a:pt x="27" y="333"/>
                      <a:pt x="27" y="333"/>
                    </a:cubicBezTo>
                    <a:cubicBezTo>
                      <a:pt x="28" y="333"/>
                      <a:pt x="29" y="334"/>
                      <a:pt x="30" y="334"/>
                    </a:cubicBezTo>
                    <a:lnTo>
                      <a:pt x="29" y="339"/>
                    </a:lnTo>
                    <a:close/>
                    <a:moveTo>
                      <a:pt x="30" y="324"/>
                    </a:moveTo>
                    <a:cubicBezTo>
                      <a:pt x="24" y="321"/>
                      <a:pt x="24" y="321"/>
                      <a:pt x="24" y="321"/>
                    </a:cubicBezTo>
                    <a:cubicBezTo>
                      <a:pt x="25" y="319"/>
                      <a:pt x="26" y="317"/>
                      <a:pt x="27" y="316"/>
                    </a:cubicBezTo>
                    <a:cubicBezTo>
                      <a:pt x="32" y="319"/>
                      <a:pt x="32" y="319"/>
                      <a:pt x="32" y="319"/>
                    </a:cubicBezTo>
                    <a:cubicBezTo>
                      <a:pt x="31" y="320"/>
                      <a:pt x="31" y="322"/>
                      <a:pt x="30" y="324"/>
                    </a:cubicBezTo>
                    <a:close/>
                    <a:moveTo>
                      <a:pt x="76" y="317"/>
                    </a:moveTo>
                    <a:cubicBezTo>
                      <a:pt x="75" y="317"/>
                      <a:pt x="75" y="317"/>
                      <a:pt x="74" y="317"/>
                    </a:cubicBezTo>
                    <a:cubicBezTo>
                      <a:pt x="73" y="316"/>
                      <a:pt x="71" y="316"/>
                      <a:pt x="70" y="315"/>
                    </a:cubicBezTo>
                    <a:cubicBezTo>
                      <a:pt x="72" y="310"/>
                      <a:pt x="72" y="310"/>
                      <a:pt x="72" y="310"/>
                    </a:cubicBezTo>
                    <a:cubicBezTo>
                      <a:pt x="72" y="310"/>
                      <a:pt x="72" y="310"/>
                      <a:pt x="72" y="310"/>
                    </a:cubicBezTo>
                    <a:cubicBezTo>
                      <a:pt x="73" y="310"/>
                      <a:pt x="75" y="311"/>
                      <a:pt x="75" y="311"/>
                    </a:cubicBezTo>
                    <a:cubicBezTo>
                      <a:pt x="76" y="311"/>
                      <a:pt x="76" y="311"/>
                      <a:pt x="77" y="311"/>
                    </a:cubicBezTo>
                    <a:lnTo>
                      <a:pt x="76" y="317"/>
                    </a:lnTo>
                    <a:close/>
                    <a:moveTo>
                      <a:pt x="56" y="314"/>
                    </a:moveTo>
                    <a:cubicBezTo>
                      <a:pt x="55" y="314"/>
                      <a:pt x="54" y="314"/>
                      <a:pt x="53" y="313"/>
                    </a:cubicBezTo>
                    <a:cubicBezTo>
                      <a:pt x="55" y="308"/>
                      <a:pt x="55" y="308"/>
                      <a:pt x="55" y="308"/>
                    </a:cubicBezTo>
                    <a:cubicBezTo>
                      <a:pt x="55" y="308"/>
                      <a:pt x="57" y="308"/>
                      <a:pt x="58" y="308"/>
                    </a:cubicBezTo>
                    <a:cubicBezTo>
                      <a:pt x="59" y="310"/>
                      <a:pt x="59" y="310"/>
                      <a:pt x="59" y="310"/>
                    </a:cubicBezTo>
                    <a:cubicBezTo>
                      <a:pt x="60" y="313"/>
                      <a:pt x="60" y="313"/>
                      <a:pt x="60" y="313"/>
                    </a:cubicBezTo>
                    <a:cubicBezTo>
                      <a:pt x="59" y="311"/>
                      <a:pt x="59" y="311"/>
                      <a:pt x="59" y="311"/>
                    </a:cubicBezTo>
                    <a:cubicBezTo>
                      <a:pt x="59" y="313"/>
                      <a:pt x="59" y="313"/>
                      <a:pt x="59" y="313"/>
                    </a:cubicBezTo>
                    <a:cubicBezTo>
                      <a:pt x="58" y="314"/>
                      <a:pt x="57" y="314"/>
                      <a:pt x="56" y="314"/>
                    </a:cubicBezTo>
                    <a:close/>
                    <a:moveTo>
                      <a:pt x="39" y="311"/>
                    </a:moveTo>
                    <a:cubicBezTo>
                      <a:pt x="36" y="306"/>
                      <a:pt x="36" y="306"/>
                      <a:pt x="36" y="306"/>
                    </a:cubicBezTo>
                    <a:cubicBezTo>
                      <a:pt x="38" y="304"/>
                      <a:pt x="40" y="304"/>
                      <a:pt x="43" y="304"/>
                    </a:cubicBezTo>
                    <a:cubicBezTo>
                      <a:pt x="43" y="309"/>
                      <a:pt x="43" y="309"/>
                      <a:pt x="43" y="309"/>
                    </a:cubicBezTo>
                    <a:cubicBezTo>
                      <a:pt x="41" y="310"/>
                      <a:pt x="40" y="310"/>
                      <a:pt x="39" y="311"/>
                    </a:cubicBezTo>
                    <a:close/>
                    <a:moveTo>
                      <a:pt x="85" y="307"/>
                    </a:moveTo>
                    <a:cubicBezTo>
                      <a:pt x="80" y="306"/>
                      <a:pt x="80" y="306"/>
                      <a:pt x="80" y="306"/>
                    </a:cubicBezTo>
                    <a:cubicBezTo>
                      <a:pt x="80" y="306"/>
                      <a:pt x="80" y="306"/>
                      <a:pt x="80" y="306"/>
                    </a:cubicBezTo>
                    <a:cubicBezTo>
                      <a:pt x="80" y="305"/>
                      <a:pt x="80" y="305"/>
                      <a:pt x="80" y="305"/>
                    </a:cubicBezTo>
                    <a:cubicBezTo>
                      <a:pt x="80" y="305"/>
                      <a:pt x="80" y="305"/>
                      <a:pt x="80" y="305"/>
                    </a:cubicBezTo>
                    <a:cubicBezTo>
                      <a:pt x="80" y="305"/>
                      <a:pt x="79" y="305"/>
                      <a:pt x="78" y="305"/>
                    </a:cubicBezTo>
                    <a:cubicBezTo>
                      <a:pt x="81" y="299"/>
                      <a:pt x="81" y="299"/>
                      <a:pt x="81" y="299"/>
                    </a:cubicBezTo>
                    <a:cubicBezTo>
                      <a:pt x="83" y="300"/>
                      <a:pt x="86" y="302"/>
                      <a:pt x="86" y="306"/>
                    </a:cubicBezTo>
                    <a:cubicBezTo>
                      <a:pt x="86" y="306"/>
                      <a:pt x="85" y="306"/>
                      <a:pt x="85" y="307"/>
                    </a:cubicBezTo>
                    <a:close/>
                    <a:moveTo>
                      <a:pt x="77" y="293"/>
                    </a:moveTo>
                    <a:cubicBezTo>
                      <a:pt x="72" y="292"/>
                      <a:pt x="72" y="292"/>
                      <a:pt x="72" y="292"/>
                    </a:cubicBezTo>
                    <a:cubicBezTo>
                      <a:pt x="72" y="291"/>
                      <a:pt x="72" y="291"/>
                      <a:pt x="72" y="290"/>
                    </a:cubicBezTo>
                    <a:cubicBezTo>
                      <a:pt x="73" y="288"/>
                      <a:pt x="75" y="287"/>
                      <a:pt x="75" y="286"/>
                    </a:cubicBezTo>
                    <a:cubicBezTo>
                      <a:pt x="80" y="290"/>
                      <a:pt x="80" y="290"/>
                      <a:pt x="80" y="290"/>
                    </a:cubicBezTo>
                    <a:cubicBezTo>
                      <a:pt x="79" y="290"/>
                      <a:pt x="79" y="290"/>
                      <a:pt x="79" y="290"/>
                    </a:cubicBezTo>
                    <a:cubicBezTo>
                      <a:pt x="79" y="291"/>
                      <a:pt x="78" y="291"/>
                      <a:pt x="78" y="293"/>
                    </a:cubicBezTo>
                    <a:cubicBezTo>
                      <a:pt x="77" y="293"/>
                      <a:pt x="77" y="293"/>
                      <a:pt x="77" y="293"/>
                    </a:cubicBezTo>
                    <a:close/>
                    <a:moveTo>
                      <a:pt x="71" y="278"/>
                    </a:moveTo>
                    <a:cubicBezTo>
                      <a:pt x="70" y="278"/>
                      <a:pt x="70" y="278"/>
                      <a:pt x="70" y="278"/>
                    </a:cubicBezTo>
                    <a:cubicBezTo>
                      <a:pt x="70" y="276"/>
                      <a:pt x="71" y="274"/>
                      <a:pt x="72" y="271"/>
                    </a:cubicBezTo>
                    <a:cubicBezTo>
                      <a:pt x="77" y="274"/>
                      <a:pt x="77" y="274"/>
                      <a:pt x="77" y="274"/>
                    </a:cubicBezTo>
                    <a:cubicBezTo>
                      <a:pt x="76" y="276"/>
                      <a:pt x="76" y="277"/>
                      <a:pt x="76" y="278"/>
                    </a:cubicBezTo>
                    <a:lnTo>
                      <a:pt x="71" y="278"/>
                    </a:lnTo>
                    <a:close/>
                    <a:moveTo>
                      <a:pt x="84" y="265"/>
                    </a:moveTo>
                    <a:cubicBezTo>
                      <a:pt x="79" y="262"/>
                      <a:pt x="79" y="262"/>
                      <a:pt x="79" y="262"/>
                    </a:cubicBezTo>
                    <a:cubicBezTo>
                      <a:pt x="80" y="261"/>
                      <a:pt x="81" y="260"/>
                      <a:pt x="81" y="259"/>
                    </a:cubicBezTo>
                    <a:cubicBezTo>
                      <a:pt x="81" y="259"/>
                      <a:pt x="80" y="259"/>
                      <a:pt x="80" y="258"/>
                    </a:cubicBezTo>
                    <a:cubicBezTo>
                      <a:pt x="86" y="258"/>
                      <a:pt x="86" y="258"/>
                      <a:pt x="86" y="258"/>
                    </a:cubicBezTo>
                    <a:cubicBezTo>
                      <a:pt x="86" y="258"/>
                      <a:pt x="86" y="259"/>
                      <a:pt x="86" y="259"/>
                    </a:cubicBezTo>
                    <a:cubicBezTo>
                      <a:pt x="86" y="261"/>
                      <a:pt x="86" y="263"/>
                      <a:pt x="84" y="265"/>
                    </a:cubicBezTo>
                    <a:close/>
                    <a:moveTo>
                      <a:pt x="84" y="251"/>
                    </a:moveTo>
                    <a:cubicBezTo>
                      <a:pt x="84" y="246"/>
                      <a:pt x="84" y="246"/>
                      <a:pt x="84" y="246"/>
                    </a:cubicBezTo>
                    <a:cubicBezTo>
                      <a:pt x="86" y="246"/>
                      <a:pt x="86" y="245"/>
                      <a:pt x="86" y="245"/>
                    </a:cubicBezTo>
                    <a:cubicBezTo>
                      <a:pt x="91" y="248"/>
                      <a:pt x="91" y="248"/>
                      <a:pt x="91" y="248"/>
                    </a:cubicBezTo>
                    <a:cubicBezTo>
                      <a:pt x="90" y="251"/>
                      <a:pt x="87" y="251"/>
                      <a:pt x="84" y="251"/>
                    </a:cubicBezTo>
                    <a:close/>
                    <a:moveTo>
                      <a:pt x="85" y="241"/>
                    </a:moveTo>
                    <a:cubicBezTo>
                      <a:pt x="82" y="239"/>
                      <a:pt x="81" y="237"/>
                      <a:pt x="80" y="234"/>
                    </a:cubicBezTo>
                    <a:cubicBezTo>
                      <a:pt x="86" y="233"/>
                      <a:pt x="86" y="233"/>
                      <a:pt x="86" y="233"/>
                    </a:cubicBezTo>
                    <a:cubicBezTo>
                      <a:pt x="86" y="234"/>
                      <a:pt x="87" y="235"/>
                      <a:pt x="88" y="236"/>
                    </a:cubicBezTo>
                    <a:lnTo>
                      <a:pt x="85" y="241"/>
                    </a:lnTo>
                    <a:close/>
                    <a:moveTo>
                      <a:pt x="75" y="230"/>
                    </a:moveTo>
                    <a:cubicBezTo>
                      <a:pt x="74" y="230"/>
                      <a:pt x="74" y="230"/>
                      <a:pt x="73" y="230"/>
                    </a:cubicBezTo>
                    <a:cubicBezTo>
                      <a:pt x="71" y="230"/>
                      <a:pt x="70" y="229"/>
                      <a:pt x="68" y="229"/>
                    </a:cubicBezTo>
                    <a:cubicBezTo>
                      <a:pt x="70" y="224"/>
                      <a:pt x="70" y="224"/>
                      <a:pt x="70" y="224"/>
                    </a:cubicBezTo>
                    <a:cubicBezTo>
                      <a:pt x="71" y="224"/>
                      <a:pt x="72" y="224"/>
                      <a:pt x="73" y="224"/>
                    </a:cubicBezTo>
                    <a:cubicBezTo>
                      <a:pt x="74" y="224"/>
                      <a:pt x="75" y="224"/>
                      <a:pt x="75" y="224"/>
                    </a:cubicBezTo>
                    <a:lnTo>
                      <a:pt x="75" y="230"/>
                    </a:lnTo>
                    <a:close/>
                    <a:moveTo>
                      <a:pt x="73" y="219"/>
                    </a:moveTo>
                    <a:cubicBezTo>
                      <a:pt x="69" y="215"/>
                      <a:pt x="69" y="215"/>
                      <a:pt x="69" y="215"/>
                    </a:cubicBezTo>
                    <a:cubicBezTo>
                      <a:pt x="71" y="213"/>
                      <a:pt x="71" y="213"/>
                      <a:pt x="71" y="213"/>
                    </a:cubicBezTo>
                    <a:cubicBezTo>
                      <a:pt x="71" y="212"/>
                      <a:pt x="72" y="211"/>
                      <a:pt x="73" y="210"/>
                    </a:cubicBezTo>
                    <a:cubicBezTo>
                      <a:pt x="77" y="214"/>
                      <a:pt x="77" y="214"/>
                      <a:pt x="77" y="214"/>
                    </a:cubicBezTo>
                    <a:cubicBezTo>
                      <a:pt x="77" y="215"/>
                      <a:pt x="76" y="216"/>
                      <a:pt x="75" y="217"/>
                    </a:cubicBezTo>
                    <a:lnTo>
                      <a:pt x="73" y="219"/>
                    </a:lnTo>
                    <a:close/>
                    <a:moveTo>
                      <a:pt x="83" y="202"/>
                    </a:moveTo>
                    <a:cubicBezTo>
                      <a:pt x="77" y="202"/>
                      <a:pt x="77" y="202"/>
                      <a:pt x="77" y="202"/>
                    </a:cubicBezTo>
                    <a:cubicBezTo>
                      <a:pt x="77" y="201"/>
                      <a:pt x="77" y="201"/>
                      <a:pt x="77" y="201"/>
                    </a:cubicBezTo>
                    <a:cubicBezTo>
                      <a:pt x="77" y="199"/>
                      <a:pt x="77" y="198"/>
                      <a:pt x="77" y="196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83" y="198"/>
                      <a:pt x="83" y="199"/>
                      <a:pt x="83" y="201"/>
                    </a:cubicBezTo>
                    <a:cubicBezTo>
                      <a:pt x="83" y="201"/>
                      <a:pt x="83" y="202"/>
                      <a:pt x="83" y="202"/>
                    </a:cubicBezTo>
                    <a:close/>
                    <a:moveTo>
                      <a:pt x="151" y="195"/>
                    </a:moveTo>
                    <a:cubicBezTo>
                      <a:pt x="147" y="190"/>
                      <a:pt x="147" y="190"/>
                      <a:pt x="147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9" y="189"/>
                      <a:pt x="152" y="188"/>
                      <a:pt x="154" y="188"/>
                    </a:cubicBezTo>
                    <a:cubicBezTo>
                      <a:pt x="155" y="193"/>
                      <a:pt x="155" y="193"/>
                      <a:pt x="155" y="193"/>
                    </a:cubicBezTo>
                    <a:cubicBezTo>
                      <a:pt x="153" y="194"/>
                      <a:pt x="152" y="194"/>
                      <a:pt x="151" y="195"/>
                    </a:cubicBezTo>
                    <a:cubicBezTo>
                      <a:pt x="151" y="195"/>
                      <a:pt x="151" y="195"/>
                      <a:pt x="151" y="195"/>
                    </a:cubicBezTo>
                    <a:close/>
                    <a:moveTo>
                      <a:pt x="135" y="195"/>
                    </a:moveTo>
                    <a:cubicBezTo>
                      <a:pt x="131" y="190"/>
                      <a:pt x="131" y="190"/>
                      <a:pt x="131" y="190"/>
                    </a:cubicBezTo>
                    <a:cubicBezTo>
                      <a:pt x="133" y="189"/>
                      <a:pt x="135" y="188"/>
                      <a:pt x="137" y="188"/>
                    </a:cubicBezTo>
                    <a:cubicBezTo>
                      <a:pt x="138" y="188"/>
                      <a:pt x="138" y="188"/>
                      <a:pt x="139" y="188"/>
                    </a:cubicBezTo>
                    <a:cubicBezTo>
                      <a:pt x="138" y="193"/>
                      <a:pt x="138" y="193"/>
                      <a:pt x="138" y="193"/>
                    </a:cubicBezTo>
                    <a:cubicBezTo>
                      <a:pt x="137" y="193"/>
                      <a:pt x="136" y="194"/>
                      <a:pt x="135" y="195"/>
                    </a:cubicBezTo>
                    <a:close/>
                    <a:moveTo>
                      <a:pt x="122" y="194"/>
                    </a:moveTo>
                    <a:cubicBezTo>
                      <a:pt x="120" y="193"/>
                      <a:pt x="119" y="191"/>
                      <a:pt x="118" y="189"/>
                    </a:cubicBezTo>
                    <a:cubicBezTo>
                      <a:pt x="123" y="186"/>
                      <a:pt x="123" y="186"/>
                      <a:pt x="123" y="186"/>
                    </a:cubicBezTo>
                    <a:cubicBezTo>
                      <a:pt x="124" y="188"/>
                      <a:pt x="125" y="189"/>
                      <a:pt x="126" y="191"/>
                    </a:cubicBezTo>
                    <a:lnTo>
                      <a:pt x="122" y="194"/>
                    </a:lnTo>
                    <a:close/>
                    <a:moveTo>
                      <a:pt x="166" y="194"/>
                    </a:move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8" y="188"/>
                      <a:pt x="169" y="188"/>
                      <a:pt x="169" y="188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3" y="193"/>
                      <a:pt x="170" y="194"/>
                      <a:pt x="166" y="194"/>
                    </a:cubicBezTo>
                    <a:close/>
                    <a:moveTo>
                      <a:pt x="82" y="185"/>
                    </a:moveTo>
                    <a:cubicBezTo>
                      <a:pt x="76" y="184"/>
                      <a:pt x="76" y="184"/>
                      <a:pt x="76" y="184"/>
                    </a:cubicBezTo>
                    <a:cubicBezTo>
                      <a:pt x="77" y="182"/>
                      <a:pt x="77" y="179"/>
                      <a:pt x="78" y="178"/>
                    </a:cubicBezTo>
                    <a:cubicBezTo>
                      <a:pt x="83" y="180"/>
                      <a:pt x="83" y="180"/>
                      <a:pt x="83" y="180"/>
                    </a:cubicBezTo>
                    <a:cubicBezTo>
                      <a:pt x="83" y="181"/>
                      <a:pt x="82" y="183"/>
                      <a:pt x="82" y="185"/>
                    </a:cubicBezTo>
                    <a:close/>
                    <a:moveTo>
                      <a:pt x="112" y="181"/>
                    </a:moveTo>
                    <a:cubicBezTo>
                      <a:pt x="110" y="181"/>
                      <a:pt x="109" y="180"/>
                      <a:pt x="107" y="179"/>
                    </a:cubicBezTo>
                    <a:cubicBezTo>
                      <a:pt x="109" y="174"/>
                      <a:pt x="109" y="174"/>
                      <a:pt x="109" y="174"/>
                    </a:cubicBezTo>
                    <a:cubicBezTo>
                      <a:pt x="111" y="175"/>
                      <a:pt x="113" y="175"/>
                      <a:pt x="115" y="176"/>
                    </a:cubicBezTo>
                    <a:lnTo>
                      <a:pt x="112" y="181"/>
                    </a:lnTo>
                    <a:close/>
                    <a:moveTo>
                      <a:pt x="165" y="180"/>
                    </a:moveTo>
                    <a:cubicBezTo>
                      <a:pt x="164" y="179"/>
                      <a:pt x="164" y="179"/>
                      <a:pt x="164" y="179"/>
                    </a:cubicBezTo>
                    <a:cubicBezTo>
                      <a:pt x="163" y="178"/>
                      <a:pt x="162" y="177"/>
                      <a:pt x="161" y="175"/>
                    </a:cubicBezTo>
                    <a:cubicBezTo>
                      <a:pt x="166" y="172"/>
                      <a:pt x="166" y="172"/>
                      <a:pt x="166" y="172"/>
                    </a:cubicBezTo>
                    <a:cubicBezTo>
                      <a:pt x="167" y="173"/>
                      <a:pt x="168" y="175"/>
                      <a:pt x="169" y="176"/>
                    </a:cubicBezTo>
                    <a:cubicBezTo>
                      <a:pt x="170" y="177"/>
                      <a:pt x="170" y="177"/>
                      <a:pt x="170" y="177"/>
                    </a:cubicBezTo>
                    <a:lnTo>
                      <a:pt x="165" y="180"/>
                    </a:lnTo>
                    <a:close/>
                    <a:moveTo>
                      <a:pt x="96" y="177"/>
                    </a:moveTo>
                    <a:cubicBezTo>
                      <a:pt x="94" y="177"/>
                      <a:pt x="92" y="177"/>
                      <a:pt x="91" y="177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92" y="171"/>
                      <a:pt x="94" y="171"/>
                      <a:pt x="97" y="171"/>
                    </a:cubicBezTo>
                    <a:lnTo>
                      <a:pt x="96" y="177"/>
                    </a:lnTo>
                    <a:close/>
                    <a:moveTo>
                      <a:pt x="182" y="167"/>
                    </a:moveTo>
                    <a:cubicBezTo>
                      <a:pt x="179" y="167"/>
                      <a:pt x="177" y="166"/>
                      <a:pt x="175" y="165"/>
                    </a:cubicBezTo>
                    <a:cubicBezTo>
                      <a:pt x="178" y="160"/>
                      <a:pt x="178" y="160"/>
                      <a:pt x="178" y="160"/>
                    </a:cubicBezTo>
                    <a:cubicBezTo>
                      <a:pt x="179" y="160"/>
                      <a:pt x="181" y="161"/>
                      <a:pt x="182" y="161"/>
                    </a:cubicBezTo>
                    <a:lnTo>
                      <a:pt x="182" y="167"/>
                    </a:lnTo>
                    <a:close/>
                    <a:moveTo>
                      <a:pt x="164" y="166"/>
                    </a:move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2" y="160"/>
                      <a:pt x="162" y="160"/>
                      <a:pt x="162" y="160"/>
                    </a:cubicBezTo>
                    <a:cubicBezTo>
                      <a:pt x="163" y="159"/>
                      <a:pt x="163" y="158"/>
                      <a:pt x="164" y="157"/>
                    </a:cubicBezTo>
                    <a:cubicBezTo>
                      <a:pt x="168" y="161"/>
                      <a:pt x="168" y="161"/>
                      <a:pt x="168" y="161"/>
                    </a:cubicBezTo>
                    <a:cubicBezTo>
                      <a:pt x="168" y="161"/>
                      <a:pt x="168" y="161"/>
                      <a:pt x="168" y="162"/>
                    </a:cubicBezTo>
                    <a:cubicBezTo>
                      <a:pt x="167" y="164"/>
                      <a:pt x="165" y="165"/>
                      <a:pt x="164" y="166"/>
                    </a:cubicBezTo>
                    <a:close/>
                    <a:moveTo>
                      <a:pt x="210" y="164"/>
                    </a:moveTo>
                    <a:cubicBezTo>
                      <a:pt x="210" y="164"/>
                      <a:pt x="209" y="164"/>
                      <a:pt x="209" y="164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11" y="158"/>
                      <a:pt x="212" y="158"/>
                      <a:pt x="214" y="158"/>
                    </a:cubicBezTo>
                    <a:cubicBezTo>
                      <a:pt x="216" y="163"/>
                      <a:pt x="216" y="163"/>
                      <a:pt x="216" y="163"/>
                    </a:cubicBezTo>
                    <a:cubicBezTo>
                      <a:pt x="213" y="164"/>
                      <a:pt x="212" y="164"/>
                      <a:pt x="210" y="164"/>
                    </a:cubicBezTo>
                    <a:close/>
                    <a:moveTo>
                      <a:pt x="193" y="162"/>
                    </a:move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4" y="156"/>
                      <a:pt x="196" y="155"/>
                      <a:pt x="198" y="155"/>
                    </a:cubicBezTo>
                    <a:cubicBezTo>
                      <a:pt x="198" y="161"/>
                      <a:pt x="198" y="161"/>
                      <a:pt x="198" y="161"/>
                    </a:cubicBezTo>
                    <a:cubicBezTo>
                      <a:pt x="197" y="161"/>
                      <a:pt x="195" y="161"/>
                      <a:pt x="193" y="162"/>
                    </a:cubicBezTo>
                    <a:close/>
                    <a:moveTo>
                      <a:pt x="228" y="158"/>
                    </a:moveTo>
                    <a:cubicBezTo>
                      <a:pt x="223" y="154"/>
                      <a:pt x="223" y="154"/>
                      <a:pt x="223" y="154"/>
                    </a:cubicBezTo>
                    <a:cubicBezTo>
                      <a:pt x="224" y="153"/>
                      <a:pt x="225" y="152"/>
                      <a:pt x="225" y="150"/>
                    </a:cubicBezTo>
                    <a:cubicBezTo>
                      <a:pt x="231" y="151"/>
                      <a:pt x="231" y="151"/>
                      <a:pt x="231" y="151"/>
                    </a:cubicBezTo>
                    <a:cubicBezTo>
                      <a:pt x="230" y="154"/>
                      <a:pt x="229" y="156"/>
                      <a:pt x="228" y="158"/>
                    </a:cubicBezTo>
                    <a:close/>
                    <a:moveTo>
                      <a:pt x="225" y="140"/>
                    </a:moveTo>
                    <a:cubicBezTo>
                      <a:pt x="225" y="138"/>
                      <a:pt x="224" y="136"/>
                      <a:pt x="223" y="135"/>
                    </a:cubicBezTo>
                    <a:cubicBezTo>
                      <a:pt x="229" y="132"/>
                      <a:pt x="229" y="132"/>
                      <a:pt x="229" y="132"/>
                    </a:cubicBezTo>
                    <a:cubicBezTo>
                      <a:pt x="229" y="134"/>
                      <a:pt x="230" y="136"/>
                      <a:pt x="231" y="139"/>
                    </a:cubicBezTo>
                    <a:lnTo>
                      <a:pt x="225" y="140"/>
                    </a:lnTo>
                    <a:close/>
                    <a:moveTo>
                      <a:pt x="220" y="123"/>
                    </a:moveTo>
                    <a:cubicBezTo>
                      <a:pt x="220" y="121"/>
                      <a:pt x="220" y="120"/>
                      <a:pt x="220" y="118"/>
                    </a:cubicBezTo>
                    <a:cubicBezTo>
                      <a:pt x="220" y="117"/>
                      <a:pt x="220" y="117"/>
                      <a:pt x="220" y="117"/>
                    </a:cubicBezTo>
                    <a:cubicBezTo>
                      <a:pt x="225" y="117"/>
                      <a:pt x="225" y="117"/>
                      <a:pt x="225" y="117"/>
                    </a:cubicBezTo>
                    <a:cubicBezTo>
                      <a:pt x="225" y="118"/>
                      <a:pt x="225" y="118"/>
                      <a:pt x="225" y="118"/>
                    </a:cubicBezTo>
                    <a:cubicBezTo>
                      <a:pt x="225" y="119"/>
                      <a:pt x="226" y="121"/>
                      <a:pt x="226" y="122"/>
                    </a:cubicBezTo>
                    <a:lnTo>
                      <a:pt x="220" y="123"/>
                    </a:lnTo>
                    <a:close/>
                    <a:moveTo>
                      <a:pt x="228" y="107"/>
                    </a:move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4" y="102"/>
                      <a:pt x="225" y="100"/>
                      <a:pt x="226" y="99"/>
                    </a:cubicBezTo>
                    <a:cubicBezTo>
                      <a:pt x="231" y="102"/>
                      <a:pt x="231" y="102"/>
                      <a:pt x="231" y="102"/>
                    </a:cubicBezTo>
                    <a:cubicBezTo>
                      <a:pt x="230" y="103"/>
                      <a:pt x="229" y="105"/>
                      <a:pt x="228" y="107"/>
                    </a:cubicBezTo>
                    <a:close/>
                    <a:moveTo>
                      <a:pt x="228" y="89"/>
                    </a:moveTo>
                    <a:cubicBezTo>
                      <a:pt x="228" y="89"/>
                      <a:pt x="228" y="88"/>
                      <a:pt x="228" y="87"/>
                    </a:cubicBezTo>
                    <a:cubicBezTo>
                      <a:pt x="228" y="86"/>
                      <a:pt x="228" y="85"/>
                      <a:pt x="227" y="84"/>
                    </a:cubicBezTo>
                    <a:cubicBezTo>
                      <a:pt x="233" y="83"/>
                      <a:pt x="233" y="83"/>
                      <a:pt x="233" y="83"/>
                    </a:cubicBezTo>
                    <a:cubicBezTo>
                      <a:pt x="233" y="84"/>
                      <a:pt x="234" y="85"/>
                      <a:pt x="234" y="87"/>
                    </a:cubicBezTo>
                    <a:cubicBezTo>
                      <a:pt x="234" y="88"/>
                      <a:pt x="234" y="88"/>
                      <a:pt x="234" y="89"/>
                    </a:cubicBezTo>
                    <a:lnTo>
                      <a:pt x="228" y="89"/>
                    </a:lnTo>
                    <a:close/>
                    <a:moveTo>
                      <a:pt x="234" y="74"/>
                    </a:move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69"/>
                    </a:cubicBezTo>
                    <a:cubicBezTo>
                      <a:pt x="233" y="65"/>
                      <a:pt x="233" y="65"/>
                      <a:pt x="233" y="65"/>
                    </a:cubicBezTo>
                    <a:cubicBezTo>
                      <a:pt x="234" y="66"/>
                      <a:pt x="235" y="68"/>
                      <a:pt x="235" y="70"/>
                    </a:cubicBezTo>
                    <a:cubicBezTo>
                      <a:pt x="235" y="71"/>
                      <a:pt x="235" y="73"/>
                      <a:pt x="234" y="74"/>
                    </a:cubicBezTo>
                    <a:close/>
                    <a:moveTo>
                      <a:pt x="220" y="66"/>
                    </a:moveTo>
                    <a:cubicBezTo>
                      <a:pt x="219" y="65"/>
                      <a:pt x="217" y="65"/>
                      <a:pt x="216" y="65"/>
                    </a:cubicBezTo>
                    <a:cubicBezTo>
                      <a:pt x="215" y="65"/>
                      <a:pt x="214" y="65"/>
                      <a:pt x="214" y="65"/>
                    </a:cubicBezTo>
                    <a:cubicBezTo>
                      <a:pt x="216" y="59"/>
                      <a:pt x="216" y="59"/>
                      <a:pt x="216" y="59"/>
                    </a:cubicBezTo>
                    <a:cubicBezTo>
                      <a:pt x="216" y="59"/>
                      <a:pt x="216" y="59"/>
                      <a:pt x="216" y="59"/>
                    </a:cubicBezTo>
                    <a:cubicBezTo>
                      <a:pt x="218" y="59"/>
                      <a:pt x="219" y="60"/>
                      <a:pt x="221" y="60"/>
                    </a:cubicBezTo>
                    <a:lnTo>
                      <a:pt x="220" y="66"/>
                    </a:lnTo>
                    <a:close/>
                    <a:moveTo>
                      <a:pt x="188" y="57"/>
                    </a:moveTo>
                    <a:cubicBezTo>
                      <a:pt x="187" y="57"/>
                      <a:pt x="184" y="56"/>
                      <a:pt x="183" y="52"/>
                    </a:cubicBezTo>
                    <a:cubicBezTo>
                      <a:pt x="189" y="51"/>
                      <a:pt x="189" y="51"/>
                      <a:pt x="189" y="51"/>
                    </a:cubicBezTo>
                    <a:cubicBezTo>
                      <a:pt x="189" y="51"/>
                      <a:pt x="189" y="51"/>
                      <a:pt x="189" y="51"/>
                    </a:cubicBezTo>
                    <a:cubicBezTo>
                      <a:pt x="189" y="51"/>
                      <a:pt x="189" y="51"/>
                      <a:pt x="189" y="51"/>
                    </a:cubicBezTo>
                    <a:cubicBezTo>
                      <a:pt x="192" y="56"/>
                      <a:pt x="192" y="56"/>
                      <a:pt x="192" y="56"/>
                    </a:cubicBezTo>
                    <a:cubicBezTo>
                      <a:pt x="191" y="56"/>
                      <a:pt x="190" y="57"/>
                      <a:pt x="188" y="57"/>
                    </a:cubicBezTo>
                    <a:close/>
                    <a:moveTo>
                      <a:pt x="204" y="57"/>
                    </a:moveTo>
                    <a:cubicBezTo>
                      <a:pt x="203" y="56"/>
                      <a:pt x="202" y="55"/>
                      <a:pt x="201" y="54"/>
                    </a:cubicBezTo>
                    <a:cubicBezTo>
                      <a:pt x="200" y="54"/>
                      <a:pt x="200" y="54"/>
                      <a:pt x="200" y="54"/>
                    </a:cubicBezTo>
                    <a:cubicBezTo>
                      <a:pt x="202" y="49"/>
                      <a:pt x="202" y="49"/>
                      <a:pt x="202" y="49"/>
                    </a:cubicBezTo>
                    <a:cubicBezTo>
                      <a:pt x="202" y="49"/>
                      <a:pt x="203" y="49"/>
                      <a:pt x="203" y="49"/>
                    </a:cubicBezTo>
                    <a:cubicBezTo>
                      <a:pt x="205" y="50"/>
                      <a:pt x="206" y="51"/>
                      <a:pt x="208" y="52"/>
                    </a:cubicBezTo>
                    <a:lnTo>
                      <a:pt x="204" y="57"/>
                    </a:lnTo>
                    <a:close/>
                    <a:moveTo>
                      <a:pt x="178" y="45"/>
                    </a:moveTo>
                    <a:cubicBezTo>
                      <a:pt x="178" y="45"/>
                      <a:pt x="178" y="45"/>
                      <a:pt x="178" y="45"/>
                    </a:cubicBezTo>
                    <a:cubicBezTo>
                      <a:pt x="176" y="43"/>
                      <a:pt x="174" y="42"/>
                      <a:pt x="173" y="40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9" y="38"/>
                      <a:pt x="180" y="39"/>
                      <a:pt x="181" y="40"/>
                    </a:cubicBezTo>
                    <a:lnTo>
                      <a:pt x="178" y="45"/>
                    </a:lnTo>
                    <a:close/>
                    <a:moveTo>
                      <a:pt x="167" y="31"/>
                    </a:moveTo>
                    <a:cubicBezTo>
                      <a:pt x="166" y="30"/>
                      <a:pt x="164" y="29"/>
                      <a:pt x="163" y="29"/>
                    </a:cubicBezTo>
                    <a:cubicBezTo>
                      <a:pt x="165" y="23"/>
                      <a:pt x="165" y="23"/>
                      <a:pt x="165" y="23"/>
                    </a:cubicBezTo>
                    <a:cubicBezTo>
                      <a:pt x="167" y="24"/>
                      <a:pt x="169" y="25"/>
                      <a:pt x="171" y="27"/>
                    </a:cubicBezTo>
                    <a:lnTo>
                      <a:pt x="167" y="31"/>
                    </a:lnTo>
                    <a:close/>
                    <a:moveTo>
                      <a:pt x="151" y="28"/>
                    </a:moveTo>
                    <a:cubicBezTo>
                      <a:pt x="149" y="28"/>
                      <a:pt x="148" y="26"/>
                      <a:pt x="147" y="24"/>
                    </a:cubicBezTo>
                    <a:cubicBezTo>
                      <a:pt x="147" y="23"/>
                      <a:pt x="147" y="22"/>
                      <a:pt x="147" y="22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3" y="21"/>
                      <a:pt x="153" y="22"/>
                      <a:pt x="153" y="23"/>
                    </a:cubicBezTo>
                    <a:lnTo>
                      <a:pt x="151" y="28"/>
                    </a:lnTo>
                    <a:close/>
                    <a:moveTo>
                      <a:pt x="138" y="22"/>
                    </a:moveTo>
                    <a:cubicBezTo>
                      <a:pt x="136" y="22"/>
                      <a:pt x="132" y="22"/>
                      <a:pt x="132" y="18"/>
                    </a:cubicBezTo>
                    <a:cubicBezTo>
                      <a:pt x="132" y="18"/>
                      <a:pt x="132" y="17"/>
                      <a:pt x="132" y="17"/>
                    </a:cubicBezTo>
                    <a:cubicBezTo>
                      <a:pt x="137" y="16"/>
                      <a:pt x="137" y="16"/>
                      <a:pt x="137" y="16"/>
                    </a:cubicBezTo>
                    <a:cubicBezTo>
                      <a:pt x="137" y="16"/>
                      <a:pt x="137" y="16"/>
                      <a:pt x="136" y="16"/>
                    </a:cubicBezTo>
                    <a:cubicBezTo>
                      <a:pt x="136" y="16"/>
                      <a:pt x="137" y="16"/>
                      <a:pt x="138" y="16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39" y="22"/>
                      <a:pt x="139" y="22"/>
                      <a:pt x="139" y="22"/>
                    </a:cubicBezTo>
                    <a:lnTo>
                      <a:pt x="138" y="22"/>
                    </a:lnTo>
                    <a:close/>
                    <a:moveTo>
                      <a:pt x="138" y="18"/>
                    </a:moveTo>
                    <a:cubicBezTo>
                      <a:pt x="138" y="18"/>
                      <a:pt x="138" y="18"/>
                      <a:pt x="138" y="18"/>
                    </a:cubicBezTo>
                    <a:cubicBezTo>
                      <a:pt x="138" y="18"/>
                      <a:pt x="138" y="18"/>
                      <a:pt x="138" y="18"/>
                    </a:cubicBezTo>
                    <a:close/>
                    <a:moveTo>
                      <a:pt x="131" y="5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5"/>
                      <a:pt x="137" y="5"/>
                      <a:pt x="137" y="5"/>
                    </a:cubicBezTo>
                    <a:lnTo>
                      <a:pt x="131" y="5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7" name="ïṩlíḋê"/>
              <p:cNvSpPr/>
              <p:nvPr/>
            </p:nvSpPr>
            <p:spPr bwMode="auto">
              <a:xfrm>
                <a:off x="7116763" y="2541588"/>
                <a:ext cx="339725" cy="1076325"/>
              </a:xfrm>
              <a:custGeom>
                <a:avLst/>
                <a:gdLst>
                  <a:gd name="T0" fmla="*/ 22 w 158"/>
                  <a:gd name="T1" fmla="*/ 496 h 503"/>
                  <a:gd name="T2" fmla="*/ 28 w 158"/>
                  <a:gd name="T3" fmla="*/ 495 h 503"/>
                  <a:gd name="T4" fmla="*/ 46 w 158"/>
                  <a:gd name="T5" fmla="*/ 489 h 503"/>
                  <a:gd name="T6" fmla="*/ 56 w 158"/>
                  <a:gd name="T7" fmla="*/ 488 h 503"/>
                  <a:gd name="T8" fmla="*/ 70 w 158"/>
                  <a:gd name="T9" fmla="*/ 488 h 503"/>
                  <a:gd name="T10" fmla="*/ 76 w 158"/>
                  <a:gd name="T11" fmla="*/ 488 h 503"/>
                  <a:gd name="T12" fmla="*/ 10 w 158"/>
                  <a:gd name="T13" fmla="*/ 492 h 503"/>
                  <a:gd name="T14" fmla="*/ 85 w 158"/>
                  <a:gd name="T15" fmla="*/ 485 h 503"/>
                  <a:gd name="T16" fmla="*/ 96 w 158"/>
                  <a:gd name="T17" fmla="*/ 472 h 503"/>
                  <a:gd name="T18" fmla="*/ 106 w 158"/>
                  <a:gd name="T19" fmla="*/ 457 h 503"/>
                  <a:gd name="T20" fmla="*/ 111 w 158"/>
                  <a:gd name="T21" fmla="*/ 449 h 503"/>
                  <a:gd name="T22" fmla="*/ 107 w 158"/>
                  <a:gd name="T23" fmla="*/ 434 h 503"/>
                  <a:gd name="T24" fmla="*/ 108 w 158"/>
                  <a:gd name="T25" fmla="*/ 431 h 503"/>
                  <a:gd name="T26" fmla="*/ 105 w 158"/>
                  <a:gd name="T27" fmla="*/ 436 h 503"/>
                  <a:gd name="T28" fmla="*/ 106 w 158"/>
                  <a:gd name="T29" fmla="*/ 418 h 503"/>
                  <a:gd name="T30" fmla="*/ 108 w 158"/>
                  <a:gd name="T31" fmla="*/ 403 h 503"/>
                  <a:gd name="T32" fmla="*/ 107 w 158"/>
                  <a:gd name="T33" fmla="*/ 390 h 503"/>
                  <a:gd name="T34" fmla="*/ 99 w 158"/>
                  <a:gd name="T35" fmla="*/ 376 h 503"/>
                  <a:gd name="T36" fmla="*/ 99 w 158"/>
                  <a:gd name="T37" fmla="*/ 376 h 503"/>
                  <a:gd name="T38" fmla="*/ 104 w 158"/>
                  <a:gd name="T39" fmla="*/ 362 h 503"/>
                  <a:gd name="T40" fmla="*/ 110 w 158"/>
                  <a:gd name="T41" fmla="*/ 353 h 503"/>
                  <a:gd name="T42" fmla="*/ 113 w 158"/>
                  <a:gd name="T43" fmla="*/ 353 h 503"/>
                  <a:gd name="T44" fmla="*/ 115 w 158"/>
                  <a:gd name="T45" fmla="*/ 331 h 503"/>
                  <a:gd name="T46" fmla="*/ 116 w 158"/>
                  <a:gd name="T47" fmla="*/ 319 h 503"/>
                  <a:gd name="T48" fmla="*/ 127 w 158"/>
                  <a:gd name="T49" fmla="*/ 299 h 503"/>
                  <a:gd name="T50" fmla="*/ 140 w 158"/>
                  <a:gd name="T51" fmla="*/ 286 h 503"/>
                  <a:gd name="T52" fmla="*/ 129 w 158"/>
                  <a:gd name="T53" fmla="*/ 272 h 503"/>
                  <a:gd name="T54" fmla="*/ 125 w 158"/>
                  <a:gd name="T55" fmla="*/ 269 h 503"/>
                  <a:gd name="T56" fmla="*/ 128 w 158"/>
                  <a:gd name="T57" fmla="*/ 264 h 503"/>
                  <a:gd name="T58" fmla="*/ 113 w 158"/>
                  <a:gd name="T59" fmla="*/ 248 h 503"/>
                  <a:gd name="T60" fmla="*/ 108 w 158"/>
                  <a:gd name="T61" fmla="*/ 236 h 503"/>
                  <a:gd name="T62" fmla="*/ 92 w 158"/>
                  <a:gd name="T63" fmla="*/ 228 h 503"/>
                  <a:gd name="T64" fmla="*/ 91 w 158"/>
                  <a:gd name="T65" fmla="*/ 210 h 503"/>
                  <a:gd name="T66" fmla="*/ 91 w 158"/>
                  <a:gd name="T67" fmla="*/ 198 h 503"/>
                  <a:gd name="T68" fmla="*/ 97 w 158"/>
                  <a:gd name="T69" fmla="*/ 198 h 503"/>
                  <a:gd name="T70" fmla="*/ 109 w 158"/>
                  <a:gd name="T71" fmla="*/ 187 h 503"/>
                  <a:gd name="T72" fmla="*/ 106 w 158"/>
                  <a:gd name="T73" fmla="*/ 171 h 503"/>
                  <a:gd name="T74" fmla="*/ 109 w 158"/>
                  <a:gd name="T75" fmla="*/ 160 h 503"/>
                  <a:gd name="T76" fmla="*/ 109 w 158"/>
                  <a:gd name="T77" fmla="*/ 160 h 503"/>
                  <a:gd name="T78" fmla="*/ 138 w 158"/>
                  <a:gd name="T79" fmla="*/ 156 h 503"/>
                  <a:gd name="T80" fmla="*/ 122 w 158"/>
                  <a:gd name="T81" fmla="*/ 145 h 503"/>
                  <a:gd name="T82" fmla="*/ 150 w 158"/>
                  <a:gd name="T83" fmla="*/ 138 h 503"/>
                  <a:gd name="T84" fmla="*/ 154 w 158"/>
                  <a:gd name="T85" fmla="*/ 131 h 503"/>
                  <a:gd name="T86" fmla="*/ 155 w 158"/>
                  <a:gd name="T87" fmla="*/ 127 h 503"/>
                  <a:gd name="T88" fmla="*/ 152 w 158"/>
                  <a:gd name="T89" fmla="*/ 110 h 503"/>
                  <a:gd name="T90" fmla="*/ 146 w 158"/>
                  <a:gd name="T91" fmla="*/ 101 h 503"/>
                  <a:gd name="T92" fmla="*/ 146 w 158"/>
                  <a:gd name="T93" fmla="*/ 101 h 503"/>
                  <a:gd name="T94" fmla="*/ 132 w 158"/>
                  <a:gd name="T95" fmla="*/ 77 h 503"/>
                  <a:gd name="T96" fmla="*/ 114 w 158"/>
                  <a:gd name="T97" fmla="*/ 69 h 503"/>
                  <a:gd name="T98" fmla="*/ 121 w 158"/>
                  <a:gd name="T99" fmla="*/ 58 h 503"/>
                  <a:gd name="T100" fmla="*/ 126 w 158"/>
                  <a:gd name="T101" fmla="*/ 55 h 503"/>
                  <a:gd name="T102" fmla="*/ 138 w 158"/>
                  <a:gd name="T103" fmla="*/ 47 h 503"/>
                  <a:gd name="T104" fmla="*/ 155 w 158"/>
                  <a:gd name="T105" fmla="*/ 38 h 503"/>
                  <a:gd name="T106" fmla="*/ 143 w 158"/>
                  <a:gd name="T107" fmla="*/ 31 h 503"/>
                  <a:gd name="T108" fmla="*/ 131 w 158"/>
                  <a:gd name="T109" fmla="*/ 2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8" h="503">
                    <a:moveTo>
                      <a:pt x="5" y="503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1" y="499"/>
                      <a:pt x="2" y="498"/>
                      <a:pt x="2" y="496"/>
                    </a:cubicBezTo>
                    <a:cubicBezTo>
                      <a:pt x="8" y="497"/>
                      <a:pt x="8" y="497"/>
                      <a:pt x="8" y="497"/>
                    </a:cubicBezTo>
                    <a:cubicBezTo>
                      <a:pt x="7" y="499"/>
                      <a:pt x="6" y="501"/>
                      <a:pt x="5" y="503"/>
                    </a:cubicBezTo>
                    <a:close/>
                    <a:moveTo>
                      <a:pt x="22" y="496"/>
                    </a:moveTo>
                    <a:cubicBezTo>
                      <a:pt x="22" y="490"/>
                      <a:pt x="22" y="490"/>
                      <a:pt x="22" y="490"/>
                    </a:cubicBezTo>
                    <a:cubicBezTo>
                      <a:pt x="22" y="490"/>
                      <a:pt x="23" y="490"/>
                      <a:pt x="24" y="490"/>
                    </a:cubicBezTo>
                    <a:cubicBezTo>
                      <a:pt x="25" y="490"/>
                      <a:pt x="26" y="489"/>
                      <a:pt x="27" y="489"/>
                    </a:cubicBezTo>
                    <a:cubicBezTo>
                      <a:pt x="28" y="489"/>
                      <a:pt x="28" y="489"/>
                      <a:pt x="28" y="489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27" y="495"/>
                      <a:pt x="26" y="495"/>
                      <a:pt x="25" y="496"/>
                    </a:cubicBezTo>
                    <a:cubicBezTo>
                      <a:pt x="24" y="496"/>
                      <a:pt x="23" y="496"/>
                      <a:pt x="22" y="496"/>
                    </a:cubicBezTo>
                    <a:close/>
                    <a:moveTo>
                      <a:pt x="40" y="495"/>
                    </a:moveTo>
                    <a:cubicBezTo>
                      <a:pt x="39" y="489"/>
                      <a:pt x="39" y="489"/>
                      <a:pt x="39" y="489"/>
                    </a:cubicBezTo>
                    <a:cubicBezTo>
                      <a:pt x="39" y="489"/>
                      <a:pt x="40" y="489"/>
                      <a:pt x="41" y="489"/>
                    </a:cubicBezTo>
                    <a:cubicBezTo>
                      <a:pt x="43" y="488"/>
                      <a:pt x="44" y="488"/>
                      <a:pt x="46" y="489"/>
                    </a:cubicBezTo>
                    <a:cubicBezTo>
                      <a:pt x="44" y="495"/>
                      <a:pt x="44" y="495"/>
                      <a:pt x="44" y="495"/>
                    </a:cubicBezTo>
                    <a:cubicBezTo>
                      <a:pt x="43" y="494"/>
                      <a:pt x="43" y="494"/>
                      <a:pt x="42" y="495"/>
                    </a:cubicBezTo>
                    <a:cubicBezTo>
                      <a:pt x="41" y="495"/>
                      <a:pt x="41" y="495"/>
                      <a:pt x="40" y="495"/>
                    </a:cubicBezTo>
                    <a:close/>
                    <a:moveTo>
                      <a:pt x="57" y="494"/>
                    </a:moveTo>
                    <a:cubicBezTo>
                      <a:pt x="54" y="489"/>
                      <a:pt x="54" y="489"/>
                      <a:pt x="54" y="489"/>
                    </a:cubicBezTo>
                    <a:cubicBezTo>
                      <a:pt x="55" y="489"/>
                      <a:pt x="56" y="488"/>
                      <a:pt x="56" y="488"/>
                    </a:cubicBezTo>
                    <a:cubicBezTo>
                      <a:pt x="57" y="487"/>
                      <a:pt x="58" y="486"/>
                      <a:pt x="60" y="486"/>
                    </a:cubicBezTo>
                    <a:cubicBezTo>
                      <a:pt x="62" y="491"/>
                      <a:pt x="62" y="491"/>
                      <a:pt x="62" y="491"/>
                    </a:cubicBezTo>
                    <a:cubicBezTo>
                      <a:pt x="61" y="491"/>
                      <a:pt x="61" y="492"/>
                      <a:pt x="60" y="492"/>
                    </a:cubicBezTo>
                    <a:cubicBezTo>
                      <a:pt x="59" y="493"/>
                      <a:pt x="59" y="494"/>
                      <a:pt x="57" y="494"/>
                    </a:cubicBezTo>
                    <a:close/>
                    <a:moveTo>
                      <a:pt x="74" y="492"/>
                    </a:moveTo>
                    <a:cubicBezTo>
                      <a:pt x="70" y="488"/>
                      <a:pt x="70" y="488"/>
                      <a:pt x="70" y="488"/>
                    </a:cubicBezTo>
                    <a:cubicBezTo>
                      <a:pt x="70" y="488"/>
                      <a:pt x="70" y="488"/>
                      <a:pt x="70" y="488"/>
                    </a:cubicBezTo>
                    <a:cubicBezTo>
                      <a:pt x="70" y="487"/>
                      <a:pt x="70" y="486"/>
                      <a:pt x="70" y="485"/>
                    </a:cubicBezTo>
                    <a:cubicBezTo>
                      <a:pt x="70" y="484"/>
                      <a:pt x="70" y="484"/>
                      <a:pt x="70" y="484"/>
                    </a:cubicBezTo>
                    <a:cubicBezTo>
                      <a:pt x="75" y="484"/>
                      <a:pt x="75" y="484"/>
                      <a:pt x="75" y="484"/>
                    </a:cubicBezTo>
                    <a:cubicBezTo>
                      <a:pt x="75" y="484"/>
                      <a:pt x="75" y="484"/>
                      <a:pt x="75" y="484"/>
                    </a:cubicBezTo>
                    <a:cubicBezTo>
                      <a:pt x="76" y="486"/>
                      <a:pt x="76" y="487"/>
                      <a:pt x="76" y="488"/>
                    </a:cubicBezTo>
                    <a:cubicBezTo>
                      <a:pt x="76" y="490"/>
                      <a:pt x="75" y="491"/>
                      <a:pt x="74" y="492"/>
                    </a:cubicBezTo>
                    <a:close/>
                    <a:moveTo>
                      <a:pt x="10" y="492"/>
                    </a:moveTo>
                    <a:cubicBezTo>
                      <a:pt x="8" y="491"/>
                      <a:pt x="7" y="490"/>
                      <a:pt x="5" y="490"/>
                    </a:cubicBezTo>
                    <a:cubicBezTo>
                      <a:pt x="6" y="484"/>
                      <a:pt x="6" y="484"/>
                      <a:pt x="6" y="484"/>
                    </a:cubicBezTo>
                    <a:cubicBezTo>
                      <a:pt x="9" y="485"/>
                      <a:pt x="12" y="486"/>
                      <a:pt x="13" y="486"/>
                    </a:cubicBezTo>
                    <a:lnTo>
                      <a:pt x="10" y="492"/>
                    </a:lnTo>
                    <a:close/>
                    <a:moveTo>
                      <a:pt x="81" y="486"/>
                    </a:moveTo>
                    <a:cubicBezTo>
                      <a:pt x="79" y="486"/>
                      <a:pt x="77" y="485"/>
                      <a:pt x="76" y="484"/>
                    </a:cubicBezTo>
                    <a:cubicBezTo>
                      <a:pt x="79" y="479"/>
                      <a:pt x="79" y="479"/>
                      <a:pt x="79" y="479"/>
                    </a:cubicBezTo>
                    <a:cubicBezTo>
                      <a:pt x="81" y="480"/>
                      <a:pt x="81" y="480"/>
                      <a:pt x="81" y="480"/>
                    </a:cubicBezTo>
                    <a:cubicBezTo>
                      <a:pt x="81" y="480"/>
                      <a:pt x="81" y="481"/>
                      <a:pt x="80" y="481"/>
                    </a:cubicBezTo>
                    <a:cubicBezTo>
                      <a:pt x="85" y="485"/>
                      <a:pt x="85" y="485"/>
                      <a:pt x="85" y="485"/>
                    </a:cubicBezTo>
                    <a:cubicBezTo>
                      <a:pt x="84" y="486"/>
                      <a:pt x="82" y="486"/>
                      <a:pt x="81" y="486"/>
                    </a:cubicBezTo>
                    <a:close/>
                    <a:moveTo>
                      <a:pt x="91" y="476"/>
                    </a:moveTo>
                    <a:cubicBezTo>
                      <a:pt x="88" y="471"/>
                      <a:pt x="88" y="471"/>
                      <a:pt x="88" y="471"/>
                    </a:cubicBezTo>
                    <a:cubicBezTo>
                      <a:pt x="89" y="470"/>
                      <a:pt x="89" y="470"/>
                      <a:pt x="89" y="470"/>
                    </a:cubicBezTo>
                    <a:cubicBezTo>
                      <a:pt x="90" y="469"/>
                      <a:pt x="91" y="468"/>
                      <a:pt x="93" y="468"/>
                    </a:cubicBezTo>
                    <a:cubicBezTo>
                      <a:pt x="96" y="472"/>
                      <a:pt x="96" y="472"/>
                      <a:pt x="96" y="472"/>
                    </a:cubicBezTo>
                    <a:cubicBezTo>
                      <a:pt x="95" y="473"/>
                      <a:pt x="94" y="474"/>
                      <a:pt x="93" y="475"/>
                    </a:cubicBezTo>
                    <a:lnTo>
                      <a:pt x="91" y="476"/>
                    </a:lnTo>
                    <a:close/>
                    <a:moveTo>
                      <a:pt x="105" y="465"/>
                    </a:moveTo>
                    <a:cubicBezTo>
                      <a:pt x="101" y="461"/>
                      <a:pt x="101" y="461"/>
                      <a:pt x="101" y="461"/>
                    </a:cubicBezTo>
                    <a:cubicBezTo>
                      <a:pt x="102" y="460"/>
                      <a:pt x="103" y="459"/>
                      <a:pt x="103" y="459"/>
                    </a:cubicBezTo>
                    <a:cubicBezTo>
                      <a:pt x="104" y="458"/>
                      <a:pt x="105" y="457"/>
                      <a:pt x="106" y="457"/>
                    </a:cubicBezTo>
                    <a:cubicBezTo>
                      <a:pt x="110" y="461"/>
                      <a:pt x="110" y="461"/>
                      <a:pt x="110" y="461"/>
                    </a:cubicBezTo>
                    <a:cubicBezTo>
                      <a:pt x="109" y="461"/>
                      <a:pt x="108" y="462"/>
                      <a:pt x="108" y="463"/>
                    </a:cubicBezTo>
                    <a:cubicBezTo>
                      <a:pt x="107" y="464"/>
                      <a:pt x="106" y="464"/>
                      <a:pt x="105" y="465"/>
                    </a:cubicBezTo>
                    <a:close/>
                    <a:moveTo>
                      <a:pt x="117" y="449"/>
                    </a:moveTo>
                    <a:cubicBezTo>
                      <a:pt x="111" y="449"/>
                      <a:pt x="111" y="449"/>
                      <a:pt x="111" y="449"/>
                    </a:cubicBezTo>
                    <a:cubicBezTo>
                      <a:pt x="111" y="449"/>
                      <a:pt x="111" y="449"/>
                      <a:pt x="111" y="449"/>
                    </a:cubicBezTo>
                    <a:cubicBezTo>
                      <a:pt x="111" y="447"/>
                      <a:pt x="111" y="446"/>
                      <a:pt x="110" y="445"/>
                    </a:cubicBezTo>
                    <a:cubicBezTo>
                      <a:pt x="115" y="442"/>
                      <a:pt x="115" y="442"/>
                      <a:pt x="115" y="442"/>
                    </a:cubicBezTo>
                    <a:cubicBezTo>
                      <a:pt x="116" y="444"/>
                      <a:pt x="117" y="446"/>
                      <a:pt x="117" y="449"/>
                    </a:cubicBezTo>
                    <a:cubicBezTo>
                      <a:pt x="117" y="449"/>
                      <a:pt x="117" y="449"/>
                      <a:pt x="117" y="449"/>
                    </a:cubicBezTo>
                    <a:close/>
                    <a:moveTo>
                      <a:pt x="105" y="436"/>
                    </a:moveTo>
                    <a:cubicBezTo>
                      <a:pt x="107" y="434"/>
                      <a:pt x="107" y="434"/>
                      <a:pt x="107" y="434"/>
                    </a:cubicBezTo>
                    <a:cubicBezTo>
                      <a:pt x="105" y="436"/>
                      <a:pt x="105" y="436"/>
                      <a:pt x="105" y="436"/>
                    </a:cubicBezTo>
                    <a:cubicBezTo>
                      <a:pt x="104" y="434"/>
                      <a:pt x="102" y="433"/>
                      <a:pt x="102" y="431"/>
                    </a:cubicBezTo>
                    <a:cubicBezTo>
                      <a:pt x="102" y="430"/>
                      <a:pt x="103" y="429"/>
                      <a:pt x="105" y="428"/>
                    </a:cubicBezTo>
                    <a:cubicBezTo>
                      <a:pt x="106" y="428"/>
                      <a:pt x="106" y="428"/>
                      <a:pt x="107" y="427"/>
                    </a:cubicBezTo>
                    <a:cubicBezTo>
                      <a:pt x="108" y="432"/>
                      <a:pt x="108" y="432"/>
                      <a:pt x="108" y="432"/>
                    </a:cubicBezTo>
                    <a:cubicBezTo>
                      <a:pt x="108" y="432"/>
                      <a:pt x="108" y="432"/>
                      <a:pt x="108" y="431"/>
                    </a:cubicBezTo>
                    <a:cubicBezTo>
                      <a:pt x="108" y="431"/>
                      <a:pt x="108" y="430"/>
                      <a:pt x="108" y="430"/>
                    </a:cubicBezTo>
                    <a:cubicBezTo>
                      <a:pt x="108" y="431"/>
                      <a:pt x="109" y="431"/>
                      <a:pt x="109" y="431"/>
                    </a:cubicBezTo>
                    <a:cubicBezTo>
                      <a:pt x="108" y="433"/>
                      <a:pt x="108" y="433"/>
                      <a:pt x="108" y="433"/>
                    </a:cubicBezTo>
                    <a:cubicBezTo>
                      <a:pt x="108" y="433"/>
                      <a:pt x="108" y="433"/>
                      <a:pt x="108" y="433"/>
                    </a:cubicBezTo>
                    <a:cubicBezTo>
                      <a:pt x="108" y="433"/>
                      <a:pt x="108" y="433"/>
                      <a:pt x="107" y="433"/>
                    </a:cubicBezTo>
                    <a:lnTo>
                      <a:pt x="105" y="436"/>
                    </a:lnTo>
                    <a:close/>
                    <a:moveTo>
                      <a:pt x="107" y="433"/>
                    </a:moveTo>
                    <a:cubicBezTo>
                      <a:pt x="107" y="433"/>
                      <a:pt x="107" y="433"/>
                      <a:pt x="107" y="433"/>
                    </a:cubicBezTo>
                    <a:cubicBezTo>
                      <a:pt x="107" y="433"/>
                      <a:pt x="107" y="433"/>
                      <a:pt x="107" y="433"/>
                    </a:cubicBezTo>
                    <a:close/>
                    <a:moveTo>
                      <a:pt x="111" y="421"/>
                    </a:moveTo>
                    <a:cubicBezTo>
                      <a:pt x="105" y="420"/>
                      <a:pt x="105" y="420"/>
                      <a:pt x="105" y="420"/>
                    </a:cubicBezTo>
                    <a:cubicBezTo>
                      <a:pt x="105" y="419"/>
                      <a:pt x="106" y="418"/>
                      <a:pt x="106" y="418"/>
                    </a:cubicBezTo>
                    <a:cubicBezTo>
                      <a:pt x="106" y="417"/>
                      <a:pt x="106" y="416"/>
                      <a:pt x="107" y="414"/>
                    </a:cubicBezTo>
                    <a:cubicBezTo>
                      <a:pt x="112" y="415"/>
                      <a:pt x="112" y="415"/>
                      <a:pt x="112" y="415"/>
                    </a:cubicBezTo>
                    <a:cubicBezTo>
                      <a:pt x="112" y="417"/>
                      <a:pt x="112" y="418"/>
                      <a:pt x="111" y="419"/>
                    </a:cubicBezTo>
                    <a:cubicBezTo>
                      <a:pt x="111" y="420"/>
                      <a:pt x="111" y="421"/>
                      <a:pt x="111" y="421"/>
                    </a:cubicBezTo>
                    <a:close/>
                    <a:moveTo>
                      <a:pt x="114" y="404"/>
                    </a:moveTo>
                    <a:cubicBezTo>
                      <a:pt x="108" y="403"/>
                      <a:pt x="108" y="403"/>
                      <a:pt x="108" y="403"/>
                    </a:cubicBezTo>
                    <a:cubicBezTo>
                      <a:pt x="109" y="400"/>
                      <a:pt x="109" y="398"/>
                      <a:pt x="110" y="397"/>
                    </a:cubicBezTo>
                    <a:cubicBezTo>
                      <a:pt x="116" y="399"/>
                      <a:pt x="116" y="399"/>
                      <a:pt x="116" y="399"/>
                    </a:cubicBezTo>
                    <a:cubicBezTo>
                      <a:pt x="115" y="399"/>
                      <a:pt x="115" y="399"/>
                      <a:pt x="115" y="400"/>
                    </a:cubicBezTo>
                    <a:cubicBezTo>
                      <a:pt x="115" y="400"/>
                      <a:pt x="114" y="401"/>
                      <a:pt x="114" y="404"/>
                    </a:cubicBezTo>
                    <a:close/>
                    <a:moveTo>
                      <a:pt x="108" y="391"/>
                    </a:moveTo>
                    <a:cubicBezTo>
                      <a:pt x="107" y="390"/>
                      <a:pt x="107" y="390"/>
                      <a:pt x="107" y="390"/>
                    </a:cubicBezTo>
                    <a:cubicBezTo>
                      <a:pt x="105" y="389"/>
                      <a:pt x="104" y="388"/>
                      <a:pt x="103" y="388"/>
                    </a:cubicBezTo>
                    <a:cubicBezTo>
                      <a:pt x="106" y="383"/>
                      <a:pt x="106" y="383"/>
                      <a:pt x="106" y="383"/>
                    </a:cubicBezTo>
                    <a:cubicBezTo>
                      <a:pt x="107" y="383"/>
                      <a:pt x="108" y="384"/>
                      <a:pt x="109" y="385"/>
                    </a:cubicBezTo>
                    <a:cubicBezTo>
                      <a:pt x="111" y="386"/>
                      <a:pt x="111" y="386"/>
                      <a:pt x="111" y="386"/>
                    </a:cubicBezTo>
                    <a:lnTo>
                      <a:pt x="108" y="391"/>
                    </a:lnTo>
                    <a:close/>
                    <a:moveTo>
                      <a:pt x="99" y="376"/>
                    </a:moveTo>
                    <a:cubicBezTo>
                      <a:pt x="99" y="375"/>
                      <a:pt x="98" y="375"/>
                      <a:pt x="97" y="374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99" y="368"/>
                      <a:pt x="99" y="368"/>
                      <a:pt x="99" y="368"/>
                    </a:cubicBezTo>
                    <a:cubicBezTo>
                      <a:pt x="100" y="369"/>
                      <a:pt x="100" y="369"/>
                      <a:pt x="100" y="369"/>
                    </a:cubicBezTo>
                    <a:cubicBezTo>
                      <a:pt x="102" y="370"/>
                      <a:pt x="103" y="372"/>
                      <a:pt x="104" y="373"/>
                    </a:cubicBezTo>
                    <a:lnTo>
                      <a:pt x="99" y="376"/>
                    </a:lnTo>
                    <a:close/>
                    <a:moveTo>
                      <a:pt x="98" y="364"/>
                    </a:moveTo>
                    <a:cubicBezTo>
                      <a:pt x="96" y="359"/>
                      <a:pt x="96" y="359"/>
                      <a:pt x="96" y="359"/>
                    </a:cubicBezTo>
                    <a:cubicBezTo>
                      <a:pt x="96" y="358"/>
                      <a:pt x="97" y="358"/>
                      <a:pt x="97" y="358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9" y="358"/>
                      <a:pt x="100" y="357"/>
                      <a:pt x="101" y="357"/>
                    </a:cubicBezTo>
                    <a:cubicBezTo>
                      <a:pt x="104" y="362"/>
                      <a:pt x="104" y="362"/>
                      <a:pt x="104" y="362"/>
                    </a:cubicBezTo>
                    <a:cubicBezTo>
                      <a:pt x="103" y="363"/>
                      <a:pt x="101" y="363"/>
                      <a:pt x="100" y="363"/>
                    </a:cubicBezTo>
                    <a:cubicBezTo>
                      <a:pt x="100" y="364"/>
                      <a:pt x="99" y="364"/>
                      <a:pt x="99" y="364"/>
                    </a:cubicBezTo>
                    <a:cubicBezTo>
                      <a:pt x="99" y="364"/>
                      <a:pt x="98" y="364"/>
                      <a:pt x="98" y="364"/>
                    </a:cubicBezTo>
                    <a:close/>
                    <a:moveTo>
                      <a:pt x="113" y="353"/>
                    </a:moveTo>
                    <a:cubicBezTo>
                      <a:pt x="112" y="353"/>
                      <a:pt x="112" y="353"/>
                      <a:pt x="112" y="353"/>
                    </a:cubicBezTo>
                    <a:cubicBezTo>
                      <a:pt x="111" y="353"/>
                      <a:pt x="111" y="353"/>
                      <a:pt x="110" y="353"/>
                    </a:cubicBezTo>
                    <a:cubicBezTo>
                      <a:pt x="108" y="347"/>
                      <a:pt x="108" y="347"/>
                      <a:pt x="108" y="347"/>
                    </a:cubicBezTo>
                    <a:cubicBezTo>
                      <a:pt x="110" y="347"/>
                      <a:pt x="111" y="347"/>
                      <a:pt x="112" y="347"/>
                    </a:cubicBezTo>
                    <a:cubicBezTo>
                      <a:pt x="112" y="347"/>
                      <a:pt x="112" y="347"/>
                      <a:pt x="113" y="347"/>
                    </a:cubicBezTo>
                    <a:cubicBezTo>
                      <a:pt x="112" y="347"/>
                      <a:pt x="111" y="348"/>
                      <a:pt x="111" y="349"/>
                    </a:cubicBezTo>
                    <a:cubicBezTo>
                      <a:pt x="117" y="349"/>
                      <a:pt x="117" y="349"/>
                      <a:pt x="117" y="349"/>
                    </a:cubicBezTo>
                    <a:cubicBezTo>
                      <a:pt x="117" y="353"/>
                      <a:pt x="114" y="353"/>
                      <a:pt x="113" y="353"/>
                    </a:cubicBezTo>
                    <a:close/>
                    <a:moveTo>
                      <a:pt x="110" y="337"/>
                    </a:moveTo>
                    <a:cubicBezTo>
                      <a:pt x="110" y="336"/>
                      <a:pt x="110" y="336"/>
                      <a:pt x="110" y="336"/>
                    </a:cubicBezTo>
                    <a:cubicBezTo>
                      <a:pt x="110" y="336"/>
                      <a:pt x="110" y="335"/>
                      <a:pt x="110" y="335"/>
                    </a:cubicBezTo>
                    <a:cubicBezTo>
                      <a:pt x="110" y="334"/>
                      <a:pt x="109" y="333"/>
                      <a:pt x="109" y="332"/>
                    </a:cubicBezTo>
                    <a:cubicBezTo>
                      <a:pt x="109" y="331"/>
                      <a:pt x="110" y="331"/>
                      <a:pt x="110" y="331"/>
                    </a:cubicBezTo>
                    <a:cubicBezTo>
                      <a:pt x="115" y="331"/>
                      <a:pt x="115" y="331"/>
                      <a:pt x="115" y="331"/>
                    </a:cubicBezTo>
                    <a:cubicBezTo>
                      <a:pt x="115" y="332"/>
                      <a:pt x="115" y="333"/>
                      <a:pt x="116" y="333"/>
                    </a:cubicBezTo>
                    <a:cubicBezTo>
                      <a:pt x="116" y="334"/>
                      <a:pt x="116" y="334"/>
                      <a:pt x="116" y="335"/>
                    </a:cubicBezTo>
                    <a:cubicBezTo>
                      <a:pt x="116" y="336"/>
                      <a:pt x="116" y="336"/>
                      <a:pt x="116" y="336"/>
                    </a:cubicBezTo>
                    <a:lnTo>
                      <a:pt x="110" y="337"/>
                    </a:lnTo>
                    <a:close/>
                    <a:moveTo>
                      <a:pt x="121" y="323"/>
                    </a:moveTo>
                    <a:cubicBezTo>
                      <a:pt x="116" y="319"/>
                      <a:pt x="116" y="319"/>
                      <a:pt x="116" y="319"/>
                    </a:cubicBezTo>
                    <a:cubicBezTo>
                      <a:pt x="118" y="318"/>
                      <a:pt x="118" y="317"/>
                      <a:pt x="119" y="315"/>
                    </a:cubicBezTo>
                    <a:cubicBezTo>
                      <a:pt x="124" y="318"/>
                      <a:pt x="124" y="318"/>
                      <a:pt x="124" y="318"/>
                    </a:cubicBezTo>
                    <a:cubicBezTo>
                      <a:pt x="123" y="320"/>
                      <a:pt x="122" y="321"/>
                      <a:pt x="121" y="323"/>
                    </a:cubicBezTo>
                    <a:close/>
                    <a:moveTo>
                      <a:pt x="128" y="307"/>
                    </a:moveTo>
                    <a:cubicBezTo>
                      <a:pt x="123" y="304"/>
                      <a:pt x="123" y="304"/>
                      <a:pt x="123" y="304"/>
                    </a:cubicBezTo>
                    <a:cubicBezTo>
                      <a:pt x="124" y="302"/>
                      <a:pt x="126" y="300"/>
                      <a:pt x="127" y="299"/>
                    </a:cubicBezTo>
                    <a:cubicBezTo>
                      <a:pt x="131" y="302"/>
                      <a:pt x="131" y="302"/>
                      <a:pt x="131" y="302"/>
                    </a:cubicBezTo>
                    <a:cubicBezTo>
                      <a:pt x="130" y="304"/>
                      <a:pt x="129" y="305"/>
                      <a:pt x="128" y="307"/>
                    </a:cubicBezTo>
                    <a:close/>
                    <a:moveTo>
                      <a:pt x="138" y="292"/>
                    </a:moveTo>
                    <a:cubicBezTo>
                      <a:pt x="132" y="290"/>
                      <a:pt x="132" y="290"/>
                      <a:pt x="132" y="290"/>
                    </a:cubicBezTo>
                    <a:cubicBezTo>
                      <a:pt x="133" y="288"/>
                      <a:pt x="134" y="286"/>
                      <a:pt x="134" y="284"/>
                    </a:cubicBezTo>
                    <a:cubicBezTo>
                      <a:pt x="140" y="286"/>
                      <a:pt x="140" y="286"/>
                      <a:pt x="140" y="286"/>
                    </a:cubicBezTo>
                    <a:cubicBezTo>
                      <a:pt x="139" y="288"/>
                      <a:pt x="139" y="290"/>
                      <a:pt x="138" y="292"/>
                    </a:cubicBezTo>
                    <a:close/>
                    <a:moveTo>
                      <a:pt x="135" y="278"/>
                    </a:moveTo>
                    <a:cubicBezTo>
                      <a:pt x="134" y="277"/>
                      <a:pt x="133" y="277"/>
                      <a:pt x="133" y="277"/>
                    </a:cubicBezTo>
                    <a:cubicBezTo>
                      <a:pt x="132" y="277"/>
                      <a:pt x="132" y="277"/>
                      <a:pt x="131" y="277"/>
                    </a:cubicBezTo>
                    <a:cubicBezTo>
                      <a:pt x="129" y="277"/>
                      <a:pt x="129" y="277"/>
                      <a:pt x="129" y="277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1" y="272"/>
                      <a:pt x="131" y="272"/>
                    </a:cubicBezTo>
                    <a:cubicBezTo>
                      <a:pt x="131" y="272"/>
                      <a:pt x="132" y="272"/>
                      <a:pt x="133" y="272"/>
                    </a:cubicBezTo>
                    <a:cubicBezTo>
                      <a:pt x="134" y="272"/>
                      <a:pt x="135" y="272"/>
                      <a:pt x="136" y="272"/>
                    </a:cubicBezTo>
                    <a:lnTo>
                      <a:pt x="135" y="278"/>
                    </a:lnTo>
                    <a:close/>
                    <a:moveTo>
                      <a:pt x="126" y="270"/>
                    </a:moveTo>
                    <a:cubicBezTo>
                      <a:pt x="126" y="270"/>
                      <a:pt x="125" y="269"/>
                      <a:pt x="125" y="269"/>
                    </a:cubicBezTo>
                    <a:cubicBezTo>
                      <a:pt x="124" y="269"/>
                      <a:pt x="124" y="269"/>
                      <a:pt x="123" y="269"/>
                    </a:cubicBezTo>
                    <a:cubicBezTo>
                      <a:pt x="121" y="268"/>
                      <a:pt x="120" y="266"/>
                      <a:pt x="120" y="264"/>
                    </a:cubicBezTo>
                    <a:cubicBezTo>
                      <a:pt x="126" y="263"/>
                      <a:pt x="126" y="263"/>
                      <a:pt x="126" y="263"/>
                    </a:cubicBezTo>
                    <a:cubicBezTo>
                      <a:pt x="126" y="263"/>
                      <a:pt x="126" y="264"/>
                      <a:pt x="126" y="264"/>
                    </a:cubicBezTo>
                    <a:cubicBezTo>
                      <a:pt x="126" y="264"/>
                      <a:pt x="127" y="264"/>
                      <a:pt x="127" y="264"/>
                    </a:cubicBezTo>
                    <a:cubicBezTo>
                      <a:pt x="128" y="264"/>
                      <a:pt x="128" y="264"/>
                      <a:pt x="128" y="264"/>
                    </a:cubicBezTo>
                    <a:lnTo>
                      <a:pt x="126" y="270"/>
                    </a:lnTo>
                    <a:close/>
                    <a:moveTo>
                      <a:pt x="117" y="256"/>
                    </a:moveTo>
                    <a:cubicBezTo>
                      <a:pt x="119" y="253"/>
                      <a:pt x="119" y="253"/>
                      <a:pt x="119" y="253"/>
                    </a:cubicBezTo>
                    <a:cubicBezTo>
                      <a:pt x="117" y="256"/>
                      <a:pt x="117" y="256"/>
                      <a:pt x="117" y="256"/>
                    </a:cubicBezTo>
                    <a:cubicBezTo>
                      <a:pt x="115" y="254"/>
                      <a:pt x="113" y="253"/>
                      <a:pt x="113" y="249"/>
                    </a:cubicBezTo>
                    <a:cubicBezTo>
                      <a:pt x="113" y="248"/>
                      <a:pt x="113" y="248"/>
                      <a:pt x="113" y="248"/>
                    </a:cubicBezTo>
                    <a:cubicBezTo>
                      <a:pt x="119" y="248"/>
                      <a:pt x="119" y="248"/>
                      <a:pt x="119" y="248"/>
                    </a:cubicBezTo>
                    <a:cubicBezTo>
                      <a:pt x="119" y="250"/>
                      <a:pt x="119" y="250"/>
                      <a:pt x="121" y="251"/>
                    </a:cubicBezTo>
                    <a:lnTo>
                      <a:pt x="117" y="256"/>
                    </a:lnTo>
                    <a:close/>
                    <a:moveTo>
                      <a:pt x="112" y="239"/>
                    </a:moveTo>
                    <a:cubicBezTo>
                      <a:pt x="111" y="238"/>
                      <a:pt x="110" y="238"/>
                      <a:pt x="109" y="237"/>
                    </a:cubicBezTo>
                    <a:cubicBezTo>
                      <a:pt x="109" y="237"/>
                      <a:pt x="109" y="237"/>
                      <a:pt x="108" y="236"/>
                    </a:cubicBezTo>
                    <a:cubicBezTo>
                      <a:pt x="111" y="231"/>
                      <a:pt x="111" y="231"/>
                      <a:pt x="111" y="231"/>
                    </a:cubicBezTo>
                    <a:cubicBezTo>
                      <a:pt x="111" y="231"/>
                      <a:pt x="112" y="232"/>
                      <a:pt x="112" y="232"/>
                    </a:cubicBezTo>
                    <a:cubicBezTo>
                      <a:pt x="114" y="233"/>
                      <a:pt x="115" y="234"/>
                      <a:pt x="116" y="235"/>
                    </a:cubicBezTo>
                    <a:lnTo>
                      <a:pt x="112" y="239"/>
                    </a:lnTo>
                    <a:close/>
                    <a:moveTo>
                      <a:pt x="98" y="234"/>
                    </a:moveTo>
                    <a:cubicBezTo>
                      <a:pt x="95" y="234"/>
                      <a:pt x="93" y="232"/>
                      <a:pt x="92" y="228"/>
                    </a:cubicBezTo>
                    <a:cubicBezTo>
                      <a:pt x="97" y="227"/>
                      <a:pt x="97" y="227"/>
                      <a:pt x="97" y="227"/>
                    </a:cubicBezTo>
                    <a:cubicBezTo>
                      <a:pt x="98" y="228"/>
                      <a:pt x="98" y="229"/>
                      <a:pt x="99" y="229"/>
                    </a:cubicBezTo>
                    <a:lnTo>
                      <a:pt x="98" y="234"/>
                    </a:lnTo>
                    <a:close/>
                    <a:moveTo>
                      <a:pt x="91" y="216"/>
                    </a:moveTo>
                    <a:cubicBezTo>
                      <a:pt x="91" y="215"/>
                      <a:pt x="90" y="214"/>
                      <a:pt x="90" y="212"/>
                    </a:cubicBezTo>
                    <a:cubicBezTo>
                      <a:pt x="90" y="211"/>
                      <a:pt x="90" y="211"/>
                      <a:pt x="91" y="210"/>
                    </a:cubicBezTo>
                    <a:cubicBezTo>
                      <a:pt x="96" y="210"/>
                      <a:pt x="96" y="210"/>
                      <a:pt x="96" y="210"/>
                    </a:cubicBezTo>
                    <a:cubicBezTo>
                      <a:pt x="96" y="211"/>
                      <a:pt x="96" y="211"/>
                      <a:pt x="96" y="212"/>
                    </a:cubicBezTo>
                    <a:cubicBezTo>
                      <a:pt x="96" y="213"/>
                      <a:pt x="96" y="214"/>
                      <a:pt x="96" y="215"/>
                    </a:cubicBezTo>
                    <a:lnTo>
                      <a:pt x="91" y="216"/>
                    </a:lnTo>
                    <a:close/>
                    <a:moveTo>
                      <a:pt x="97" y="198"/>
                    </a:moveTo>
                    <a:cubicBezTo>
                      <a:pt x="91" y="198"/>
                      <a:pt x="91" y="198"/>
                      <a:pt x="91" y="198"/>
                    </a:cubicBezTo>
                    <a:cubicBezTo>
                      <a:pt x="91" y="193"/>
                      <a:pt x="93" y="191"/>
                      <a:pt x="96" y="191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197"/>
                      <a:pt x="97" y="196"/>
                      <a:pt x="97" y="196"/>
                    </a:cubicBezTo>
                    <a:cubicBezTo>
                      <a:pt x="97" y="196"/>
                      <a:pt x="97" y="197"/>
                      <a:pt x="97" y="198"/>
                    </a:cubicBezTo>
                    <a:close/>
                    <a:moveTo>
                      <a:pt x="105" y="189"/>
                    </a:moveTo>
                    <a:cubicBezTo>
                      <a:pt x="105" y="189"/>
                      <a:pt x="105" y="189"/>
                      <a:pt x="105" y="188"/>
                    </a:cubicBezTo>
                    <a:cubicBezTo>
                      <a:pt x="99" y="187"/>
                      <a:pt x="99" y="187"/>
                      <a:pt x="99" y="187"/>
                    </a:cubicBezTo>
                    <a:cubicBezTo>
                      <a:pt x="100" y="185"/>
                      <a:pt x="102" y="184"/>
                      <a:pt x="104" y="183"/>
                    </a:cubicBezTo>
                    <a:cubicBezTo>
                      <a:pt x="105" y="183"/>
                      <a:pt x="105" y="182"/>
                      <a:pt x="106" y="182"/>
                    </a:cubicBezTo>
                    <a:cubicBezTo>
                      <a:pt x="109" y="187"/>
                      <a:pt x="109" y="187"/>
                      <a:pt x="109" y="187"/>
                    </a:cubicBezTo>
                    <a:cubicBezTo>
                      <a:pt x="108" y="187"/>
                      <a:pt x="107" y="188"/>
                      <a:pt x="107" y="188"/>
                    </a:cubicBezTo>
                    <a:cubicBezTo>
                      <a:pt x="105" y="189"/>
                      <a:pt x="105" y="189"/>
                      <a:pt x="105" y="189"/>
                    </a:cubicBezTo>
                    <a:close/>
                    <a:moveTo>
                      <a:pt x="109" y="175"/>
                    </a:moveTo>
                    <a:cubicBezTo>
                      <a:pt x="109" y="175"/>
                      <a:pt x="109" y="175"/>
                      <a:pt x="109" y="175"/>
                    </a:cubicBezTo>
                    <a:cubicBezTo>
                      <a:pt x="108" y="174"/>
                      <a:pt x="107" y="173"/>
                      <a:pt x="107" y="172"/>
                    </a:cubicBezTo>
                    <a:cubicBezTo>
                      <a:pt x="106" y="171"/>
                      <a:pt x="106" y="171"/>
                      <a:pt x="106" y="171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2" y="170"/>
                      <a:pt x="113" y="171"/>
                      <a:pt x="114" y="172"/>
                    </a:cubicBezTo>
                    <a:cubicBezTo>
                      <a:pt x="114" y="173"/>
                      <a:pt x="114" y="173"/>
                      <a:pt x="114" y="174"/>
                    </a:cubicBezTo>
                    <a:lnTo>
                      <a:pt x="109" y="175"/>
                    </a:lnTo>
                    <a:close/>
                    <a:moveTo>
                      <a:pt x="109" y="160"/>
                    </a:move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4" y="157"/>
                      <a:pt x="104" y="157"/>
                      <a:pt x="105" y="156"/>
                    </a:cubicBezTo>
                    <a:cubicBezTo>
                      <a:pt x="105" y="155"/>
                      <a:pt x="107" y="154"/>
                      <a:pt x="108" y="152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1" y="157"/>
                      <a:pt x="110" y="159"/>
                      <a:pt x="109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lose/>
                    <a:moveTo>
                      <a:pt x="136" y="157"/>
                    </a:moveTo>
                    <a:cubicBezTo>
                      <a:pt x="135" y="151"/>
                      <a:pt x="135" y="151"/>
                      <a:pt x="135" y="151"/>
                    </a:cubicBezTo>
                    <a:cubicBezTo>
                      <a:pt x="135" y="151"/>
                      <a:pt x="135" y="151"/>
                      <a:pt x="136" y="151"/>
                    </a:cubicBezTo>
                    <a:cubicBezTo>
                      <a:pt x="137" y="150"/>
                      <a:pt x="137" y="149"/>
                      <a:pt x="137" y="149"/>
                    </a:cubicBezTo>
                    <a:cubicBezTo>
                      <a:pt x="142" y="152"/>
                      <a:pt x="142" y="152"/>
                      <a:pt x="142" y="152"/>
                    </a:cubicBezTo>
                    <a:cubicBezTo>
                      <a:pt x="141" y="154"/>
                      <a:pt x="140" y="155"/>
                      <a:pt x="138" y="156"/>
                    </a:cubicBezTo>
                    <a:cubicBezTo>
                      <a:pt x="137" y="156"/>
                      <a:pt x="137" y="157"/>
                      <a:pt x="136" y="157"/>
                    </a:cubicBezTo>
                    <a:close/>
                    <a:moveTo>
                      <a:pt x="123" y="151"/>
                    </a:moveTo>
                    <a:cubicBezTo>
                      <a:pt x="123" y="151"/>
                      <a:pt x="122" y="151"/>
                      <a:pt x="122" y="150"/>
                    </a:cubicBezTo>
                    <a:cubicBezTo>
                      <a:pt x="122" y="150"/>
                      <a:pt x="121" y="150"/>
                      <a:pt x="121" y="151"/>
                    </a:cubicBezTo>
                    <a:cubicBezTo>
                      <a:pt x="119" y="145"/>
                      <a:pt x="119" y="145"/>
                      <a:pt x="119" y="145"/>
                    </a:cubicBezTo>
                    <a:cubicBezTo>
                      <a:pt x="120" y="145"/>
                      <a:pt x="121" y="145"/>
                      <a:pt x="122" y="145"/>
                    </a:cubicBezTo>
                    <a:cubicBezTo>
                      <a:pt x="124" y="145"/>
                      <a:pt x="126" y="145"/>
                      <a:pt x="126" y="146"/>
                    </a:cubicBezTo>
                    <a:cubicBezTo>
                      <a:pt x="127" y="147"/>
                      <a:pt x="127" y="147"/>
                      <a:pt x="127" y="147"/>
                    </a:cubicBezTo>
                    <a:lnTo>
                      <a:pt x="123" y="151"/>
                    </a:lnTo>
                    <a:close/>
                    <a:moveTo>
                      <a:pt x="150" y="144"/>
                    </a:move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7" y="139"/>
                      <a:pt x="149" y="139"/>
                      <a:pt x="150" y="138"/>
                    </a:cubicBezTo>
                    <a:cubicBezTo>
                      <a:pt x="151" y="138"/>
                      <a:pt x="151" y="138"/>
                      <a:pt x="152" y="138"/>
                    </a:cubicBezTo>
                    <a:cubicBezTo>
                      <a:pt x="154" y="143"/>
                      <a:pt x="154" y="143"/>
                      <a:pt x="154" y="143"/>
                    </a:cubicBezTo>
                    <a:cubicBezTo>
                      <a:pt x="154" y="143"/>
                      <a:pt x="154" y="143"/>
                      <a:pt x="154" y="143"/>
                    </a:cubicBezTo>
                    <a:cubicBezTo>
                      <a:pt x="153" y="144"/>
                      <a:pt x="152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lose/>
                    <a:moveTo>
                      <a:pt x="154" y="131"/>
                    </a:move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9" y="128"/>
                    </a:cubicBezTo>
                    <a:cubicBezTo>
                      <a:pt x="149" y="128"/>
                      <a:pt x="149" y="127"/>
                      <a:pt x="149" y="126"/>
                    </a:cubicBezTo>
                    <a:cubicBezTo>
                      <a:pt x="150" y="125"/>
                      <a:pt x="150" y="124"/>
                      <a:pt x="150" y="123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5" y="126"/>
                      <a:pt x="155" y="127"/>
                      <a:pt x="155" y="127"/>
                    </a:cubicBezTo>
                    <a:cubicBezTo>
                      <a:pt x="155" y="129"/>
                      <a:pt x="154" y="130"/>
                      <a:pt x="154" y="130"/>
                    </a:cubicBezTo>
                    <a:cubicBezTo>
                      <a:pt x="154" y="130"/>
                      <a:pt x="154" y="131"/>
                      <a:pt x="154" y="131"/>
                    </a:cubicBezTo>
                    <a:close/>
                    <a:moveTo>
                      <a:pt x="157" y="114"/>
                    </a:moveTo>
                    <a:cubicBezTo>
                      <a:pt x="152" y="113"/>
                      <a:pt x="152" y="113"/>
                      <a:pt x="152" y="113"/>
                    </a:cubicBezTo>
                    <a:cubicBezTo>
                      <a:pt x="152" y="113"/>
                      <a:pt x="152" y="112"/>
                      <a:pt x="152" y="112"/>
                    </a:cubicBezTo>
                    <a:cubicBezTo>
                      <a:pt x="152" y="111"/>
                      <a:pt x="152" y="110"/>
                      <a:pt x="152" y="110"/>
                    </a:cubicBezTo>
                    <a:cubicBezTo>
                      <a:pt x="152" y="109"/>
                      <a:pt x="152" y="109"/>
                      <a:pt x="152" y="108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8"/>
                      <a:pt x="158" y="109"/>
                      <a:pt x="158" y="110"/>
                    </a:cubicBezTo>
                    <a:cubicBezTo>
                      <a:pt x="158" y="111"/>
                      <a:pt x="158" y="112"/>
                      <a:pt x="158" y="113"/>
                    </a:cubicBezTo>
                    <a:cubicBezTo>
                      <a:pt x="158" y="114"/>
                      <a:pt x="158" y="114"/>
                      <a:pt x="157" y="114"/>
                    </a:cubicBezTo>
                    <a:close/>
                    <a:moveTo>
                      <a:pt x="146" y="101"/>
                    </a:moveTo>
                    <a:cubicBezTo>
                      <a:pt x="144" y="99"/>
                      <a:pt x="143" y="97"/>
                      <a:pt x="143" y="94"/>
                    </a:cubicBezTo>
                    <a:cubicBezTo>
                      <a:pt x="143" y="94"/>
                      <a:pt x="143" y="94"/>
                      <a:pt x="143" y="93"/>
                    </a:cubicBezTo>
                    <a:cubicBezTo>
                      <a:pt x="149" y="94"/>
                      <a:pt x="149" y="94"/>
                      <a:pt x="149" y="94"/>
                    </a:cubicBezTo>
                    <a:cubicBezTo>
                      <a:pt x="149" y="94"/>
                      <a:pt x="149" y="94"/>
                      <a:pt x="149" y="94"/>
                    </a:cubicBezTo>
                    <a:cubicBezTo>
                      <a:pt x="149" y="96"/>
                      <a:pt x="150" y="96"/>
                      <a:pt x="150" y="97"/>
                    </a:cubicBezTo>
                    <a:lnTo>
                      <a:pt x="146" y="101"/>
                    </a:lnTo>
                    <a:close/>
                    <a:moveTo>
                      <a:pt x="143" y="82"/>
                    </a:moveTo>
                    <a:cubicBezTo>
                      <a:pt x="143" y="80"/>
                      <a:pt x="142" y="79"/>
                      <a:pt x="142" y="7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76"/>
                      <a:pt x="148" y="78"/>
                      <a:pt x="149" y="81"/>
                    </a:cubicBezTo>
                    <a:lnTo>
                      <a:pt x="143" y="82"/>
                    </a:lnTo>
                    <a:close/>
                    <a:moveTo>
                      <a:pt x="132" y="77"/>
                    </a:moveTo>
                    <a:cubicBezTo>
                      <a:pt x="130" y="77"/>
                      <a:pt x="128" y="76"/>
                      <a:pt x="126" y="76"/>
                    </a:cubicBezTo>
                    <a:cubicBezTo>
                      <a:pt x="128" y="70"/>
                      <a:pt x="128" y="70"/>
                      <a:pt x="128" y="70"/>
                    </a:cubicBezTo>
                    <a:cubicBezTo>
                      <a:pt x="129" y="71"/>
                      <a:pt x="131" y="71"/>
                      <a:pt x="133" y="71"/>
                    </a:cubicBezTo>
                    <a:lnTo>
                      <a:pt x="132" y="77"/>
                    </a:lnTo>
                    <a:close/>
                    <a:moveTo>
                      <a:pt x="114" y="70"/>
                    </a:moveTo>
                    <a:cubicBezTo>
                      <a:pt x="114" y="69"/>
                      <a:pt x="114" y="69"/>
                      <a:pt x="114" y="69"/>
                    </a:cubicBezTo>
                    <a:cubicBezTo>
                      <a:pt x="113" y="67"/>
                      <a:pt x="112" y="65"/>
                      <a:pt x="112" y="63"/>
                    </a:cubicBezTo>
                    <a:cubicBezTo>
                      <a:pt x="118" y="63"/>
                      <a:pt x="118" y="63"/>
                      <a:pt x="118" y="63"/>
                    </a:cubicBezTo>
                    <a:cubicBezTo>
                      <a:pt x="118" y="64"/>
                      <a:pt x="118" y="65"/>
                      <a:pt x="119" y="67"/>
                    </a:cubicBezTo>
                    <a:lnTo>
                      <a:pt x="114" y="70"/>
                    </a:lnTo>
                    <a:close/>
                    <a:moveTo>
                      <a:pt x="127" y="59"/>
                    </a:moveTo>
                    <a:cubicBezTo>
                      <a:pt x="121" y="58"/>
                      <a:pt x="121" y="58"/>
                      <a:pt x="121" y="58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21" y="57"/>
                      <a:pt x="121" y="57"/>
                      <a:pt x="121" y="56"/>
                    </a:cubicBezTo>
                    <a:cubicBezTo>
                      <a:pt x="121" y="55"/>
                      <a:pt x="120" y="54"/>
                      <a:pt x="120" y="53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3"/>
                      <a:pt x="126" y="54"/>
                      <a:pt x="126" y="55"/>
                    </a:cubicBezTo>
                    <a:cubicBezTo>
                      <a:pt x="127" y="56"/>
                      <a:pt x="127" y="57"/>
                      <a:pt x="127" y="58"/>
                    </a:cubicBezTo>
                    <a:cubicBezTo>
                      <a:pt x="127" y="58"/>
                      <a:pt x="127" y="59"/>
                      <a:pt x="127" y="59"/>
                    </a:cubicBezTo>
                    <a:close/>
                    <a:moveTo>
                      <a:pt x="133" y="49"/>
                    </a:moveTo>
                    <a:cubicBezTo>
                      <a:pt x="131" y="43"/>
                      <a:pt x="131" y="43"/>
                      <a:pt x="131" y="43"/>
                    </a:cubicBezTo>
                    <a:cubicBezTo>
                      <a:pt x="133" y="42"/>
                      <a:pt x="136" y="42"/>
                      <a:pt x="138" y="42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7"/>
                      <a:pt x="135" y="48"/>
                      <a:pt x="133" y="49"/>
                    </a:cubicBezTo>
                    <a:close/>
                    <a:moveTo>
                      <a:pt x="151" y="45"/>
                    </a:moveTo>
                    <a:cubicBezTo>
                      <a:pt x="148" y="40"/>
                      <a:pt x="148" y="40"/>
                      <a:pt x="148" y="40"/>
                    </a:cubicBezTo>
                    <a:cubicBezTo>
                      <a:pt x="149" y="39"/>
                      <a:pt x="149" y="39"/>
                      <a:pt x="149" y="38"/>
                    </a:cubicBezTo>
                    <a:cubicBezTo>
                      <a:pt x="149" y="37"/>
                      <a:pt x="149" y="37"/>
                      <a:pt x="149" y="37"/>
                    </a:cubicBezTo>
                    <a:cubicBezTo>
                      <a:pt x="155" y="38"/>
                      <a:pt x="155" y="38"/>
                      <a:pt x="155" y="38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55" y="41"/>
                      <a:pt x="153" y="43"/>
                      <a:pt x="151" y="45"/>
                    </a:cubicBezTo>
                    <a:close/>
                    <a:moveTo>
                      <a:pt x="143" y="37"/>
                    </a:moveTo>
                    <a:cubicBezTo>
                      <a:pt x="141" y="37"/>
                      <a:pt x="138" y="37"/>
                      <a:pt x="136" y="34"/>
                    </a:cubicBezTo>
                    <a:cubicBezTo>
                      <a:pt x="140" y="30"/>
                      <a:pt x="140" y="30"/>
                      <a:pt x="140" y="30"/>
                    </a:cubicBezTo>
                    <a:cubicBezTo>
                      <a:pt x="141" y="31"/>
                      <a:pt x="142" y="31"/>
                      <a:pt x="143" y="31"/>
                    </a:cubicBezTo>
                    <a:lnTo>
                      <a:pt x="143" y="37"/>
                    </a:lnTo>
                    <a:close/>
                    <a:moveTo>
                      <a:pt x="131" y="22"/>
                    </a:moveTo>
                    <a:cubicBezTo>
                      <a:pt x="130" y="20"/>
                      <a:pt x="129" y="19"/>
                      <a:pt x="129" y="17"/>
                    </a:cubicBezTo>
                    <a:cubicBezTo>
                      <a:pt x="134" y="15"/>
                      <a:pt x="134" y="15"/>
                      <a:pt x="134" y="15"/>
                    </a:cubicBezTo>
                    <a:cubicBezTo>
                      <a:pt x="135" y="17"/>
                      <a:pt x="136" y="19"/>
                      <a:pt x="136" y="21"/>
                    </a:cubicBezTo>
                    <a:lnTo>
                      <a:pt x="131" y="22"/>
                    </a:lnTo>
                    <a:close/>
                    <a:moveTo>
                      <a:pt x="123" y="8"/>
                    </a:moveTo>
                    <a:cubicBezTo>
                      <a:pt x="122" y="6"/>
                      <a:pt x="121" y="5"/>
                      <a:pt x="120" y="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6" y="1"/>
                      <a:pt x="127" y="3"/>
                      <a:pt x="128" y="4"/>
                    </a:cubicBezTo>
                    <a:lnTo>
                      <a:pt x="12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8" name="íş1iḍe"/>
              <p:cNvSpPr/>
              <p:nvPr/>
            </p:nvSpPr>
            <p:spPr bwMode="auto">
              <a:xfrm>
                <a:off x="7359650" y="2976563"/>
                <a:ext cx="596900" cy="455613"/>
              </a:xfrm>
              <a:custGeom>
                <a:avLst/>
                <a:gdLst>
                  <a:gd name="T0" fmla="*/ 82 w 278"/>
                  <a:gd name="T1" fmla="*/ 207 h 213"/>
                  <a:gd name="T2" fmla="*/ 88 w 278"/>
                  <a:gd name="T3" fmla="*/ 208 h 213"/>
                  <a:gd name="T4" fmla="*/ 106 w 278"/>
                  <a:gd name="T5" fmla="*/ 204 h 213"/>
                  <a:gd name="T6" fmla="*/ 110 w 278"/>
                  <a:gd name="T7" fmla="*/ 201 h 213"/>
                  <a:gd name="T8" fmla="*/ 112 w 278"/>
                  <a:gd name="T9" fmla="*/ 209 h 213"/>
                  <a:gd name="T10" fmla="*/ 71 w 278"/>
                  <a:gd name="T11" fmla="*/ 201 h 213"/>
                  <a:gd name="T12" fmla="*/ 72 w 278"/>
                  <a:gd name="T13" fmla="*/ 207 h 213"/>
                  <a:gd name="T14" fmla="*/ 53 w 278"/>
                  <a:gd name="T15" fmla="*/ 205 h 213"/>
                  <a:gd name="T16" fmla="*/ 56 w 278"/>
                  <a:gd name="T17" fmla="*/ 200 h 213"/>
                  <a:gd name="T18" fmla="*/ 97 w 278"/>
                  <a:gd name="T19" fmla="*/ 205 h 213"/>
                  <a:gd name="T20" fmla="*/ 99 w 278"/>
                  <a:gd name="T21" fmla="*/ 203 h 213"/>
                  <a:gd name="T22" fmla="*/ 118 w 278"/>
                  <a:gd name="T23" fmla="*/ 199 h 213"/>
                  <a:gd name="T24" fmla="*/ 124 w 278"/>
                  <a:gd name="T25" fmla="*/ 193 h 213"/>
                  <a:gd name="T26" fmla="*/ 38 w 278"/>
                  <a:gd name="T27" fmla="*/ 199 h 213"/>
                  <a:gd name="T28" fmla="*/ 38 w 278"/>
                  <a:gd name="T29" fmla="*/ 193 h 213"/>
                  <a:gd name="T30" fmla="*/ 41 w 278"/>
                  <a:gd name="T31" fmla="*/ 199 h 213"/>
                  <a:gd name="T32" fmla="*/ 21 w 278"/>
                  <a:gd name="T33" fmla="*/ 197 h 213"/>
                  <a:gd name="T34" fmla="*/ 21 w 278"/>
                  <a:gd name="T35" fmla="*/ 191 h 213"/>
                  <a:gd name="T36" fmla="*/ 22 w 278"/>
                  <a:gd name="T37" fmla="*/ 197 h 213"/>
                  <a:gd name="T38" fmla="*/ 0 w 278"/>
                  <a:gd name="T39" fmla="*/ 195 h 213"/>
                  <a:gd name="T40" fmla="*/ 6 w 278"/>
                  <a:gd name="T41" fmla="*/ 189 h 213"/>
                  <a:gd name="T42" fmla="*/ 111 w 278"/>
                  <a:gd name="T43" fmla="*/ 188 h 213"/>
                  <a:gd name="T44" fmla="*/ 114 w 278"/>
                  <a:gd name="T45" fmla="*/ 184 h 213"/>
                  <a:gd name="T46" fmla="*/ 107 w 278"/>
                  <a:gd name="T47" fmla="*/ 168 h 213"/>
                  <a:gd name="T48" fmla="*/ 114 w 278"/>
                  <a:gd name="T49" fmla="*/ 166 h 213"/>
                  <a:gd name="T50" fmla="*/ 121 w 278"/>
                  <a:gd name="T51" fmla="*/ 156 h 213"/>
                  <a:gd name="T52" fmla="*/ 120 w 278"/>
                  <a:gd name="T53" fmla="*/ 148 h 213"/>
                  <a:gd name="T54" fmla="*/ 121 w 278"/>
                  <a:gd name="T55" fmla="*/ 156 h 213"/>
                  <a:gd name="T56" fmla="*/ 132 w 278"/>
                  <a:gd name="T57" fmla="*/ 139 h 213"/>
                  <a:gd name="T58" fmla="*/ 142 w 278"/>
                  <a:gd name="T59" fmla="*/ 131 h 213"/>
                  <a:gd name="T60" fmla="*/ 139 w 278"/>
                  <a:gd name="T61" fmla="*/ 123 h 213"/>
                  <a:gd name="T62" fmla="*/ 142 w 278"/>
                  <a:gd name="T63" fmla="*/ 131 h 213"/>
                  <a:gd name="T64" fmla="*/ 144 w 278"/>
                  <a:gd name="T65" fmla="*/ 106 h 213"/>
                  <a:gd name="T66" fmla="*/ 154 w 278"/>
                  <a:gd name="T67" fmla="*/ 98 h 213"/>
                  <a:gd name="T68" fmla="*/ 157 w 278"/>
                  <a:gd name="T69" fmla="*/ 96 h 213"/>
                  <a:gd name="T70" fmla="*/ 167 w 278"/>
                  <a:gd name="T71" fmla="*/ 91 h 213"/>
                  <a:gd name="T72" fmla="*/ 168 w 278"/>
                  <a:gd name="T73" fmla="*/ 89 h 213"/>
                  <a:gd name="T74" fmla="*/ 169 w 278"/>
                  <a:gd name="T75" fmla="*/ 97 h 213"/>
                  <a:gd name="T76" fmla="*/ 175 w 278"/>
                  <a:gd name="T77" fmla="*/ 73 h 213"/>
                  <a:gd name="T78" fmla="*/ 173 w 278"/>
                  <a:gd name="T79" fmla="*/ 80 h 213"/>
                  <a:gd name="T80" fmla="*/ 184 w 278"/>
                  <a:gd name="T81" fmla="*/ 75 h 213"/>
                  <a:gd name="T82" fmla="*/ 189 w 278"/>
                  <a:gd name="T83" fmla="*/ 78 h 213"/>
                  <a:gd name="T84" fmla="*/ 193 w 278"/>
                  <a:gd name="T85" fmla="*/ 62 h 213"/>
                  <a:gd name="T86" fmla="*/ 198 w 278"/>
                  <a:gd name="T87" fmla="*/ 65 h 213"/>
                  <a:gd name="T88" fmla="*/ 211 w 278"/>
                  <a:gd name="T89" fmla="*/ 45 h 213"/>
                  <a:gd name="T90" fmla="*/ 223 w 278"/>
                  <a:gd name="T91" fmla="*/ 51 h 213"/>
                  <a:gd name="T92" fmla="*/ 227 w 278"/>
                  <a:gd name="T93" fmla="*/ 43 h 213"/>
                  <a:gd name="T94" fmla="*/ 223 w 278"/>
                  <a:gd name="T95" fmla="*/ 51 h 213"/>
                  <a:gd name="T96" fmla="*/ 239 w 278"/>
                  <a:gd name="T97" fmla="*/ 46 h 213"/>
                  <a:gd name="T98" fmla="*/ 245 w 278"/>
                  <a:gd name="T99" fmla="*/ 40 h 213"/>
                  <a:gd name="T100" fmla="*/ 255 w 278"/>
                  <a:gd name="T101" fmla="*/ 36 h 213"/>
                  <a:gd name="T102" fmla="*/ 252 w 278"/>
                  <a:gd name="T103" fmla="*/ 28 h 213"/>
                  <a:gd name="T104" fmla="*/ 255 w 278"/>
                  <a:gd name="T105" fmla="*/ 36 h 213"/>
                  <a:gd name="T106" fmla="*/ 264 w 278"/>
                  <a:gd name="T107" fmla="*/ 15 h 213"/>
                  <a:gd name="T108" fmla="*/ 275 w 278"/>
                  <a:gd name="T109" fmla="*/ 8 h 213"/>
                  <a:gd name="T110" fmla="*/ 278 w 278"/>
                  <a:gd name="T111" fmla="*/ 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8" h="213">
                    <a:moveTo>
                      <a:pt x="85" y="213"/>
                    </a:moveTo>
                    <a:cubicBezTo>
                      <a:pt x="83" y="212"/>
                      <a:pt x="82" y="210"/>
                      <a:pt x="82" y="206"/>
                    </a:cubicBezTo>
                    <a:cubicBezTo>
                      <a:pt x="82" y="206"/>
                      <a:pt x="82" y="207"/>
                      <a:pt x="82" y="207"/>
                    </a:cubicBezTo>
                    <a:cubicBezTo>
                      <a:pt x="87" y="204"/>
                      <a:pt x="87" y="204"/>
                      <a:pt x="87" y="204"/>
                    </a:cubicBezTo>
                    <a:cubicBezTo>
                      <a:pt x="87" y="205"/>
                      <a:pt x="88" y="205"/>
                      <a:pt x="88" y="206"/>
                    </a:cubicBezTo>
                    <a:cubicBezTo>
                      <a:pt x="88" y="208"/>
                      <a:pt x="88" y="208"/>
                      <a:pt x="88" y="208"/>
                    </a:cubicBezTo>
                    <a:lnTo>
                      <a:pt x="85" y="213"/>
                    </a:lnTo>
                    <a:close/>
                    <a:moveTo>
                      <a:pt x="112" y="209"/>
                    </a:moveTo>
                    <a:cubicBezTo>
                      <a:pt x="110" y="208"/>
                      <a:pt x="108" y="207"/>
                      <a:pt x="106" y="204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1"/>
                      <a:pt x="110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2" y="202"/>
                      <a:pt x="113" y="203"/>
                      <a:pt x="114" y="203"/>
                    </a:cubicBezTo>
                    <a:lnTo>
                      <a:pt x="112" y="209"/>
                    </a:lnTo>
                    <a:close/>
                    <a:moveTo>
                      <a:pt x="68" y="208"/>
                    </a:moveTo>
                    <a:cubicBezTo>
                      <a:pt x="67" y="202"/>
                      <a:pt x="67" y="202"/>
                      <a:pt x="67" y="202"/>
                    </a:cubicBezTo>
                    <a:cubicBezTo>
                      <a:pt x="68" y="202"/>
                      <a:pt x="70" y="202"/>
                      <a:pt x="71" y="201"/>
                    </a:cubicBezTo>
                    <a:cubicBezTo>
                      <a:pt x="71" y="201"/>
                      <a:pt x="72" y="201"/>
                      <a:pt x="73" y="201"/>
                    </a:cubicBezTo>
                    <a:cubicBezTo>
                      <a:pt x="74" y="207"/>
                      <a:pt x="74" y="207"/>
                      <a:pt x="74" y="207"/>
                    </a:cubicBezTo>
                    <a:cubicBezTo>
                      <a:pt x="73" y="207"/>
                      <a:pt x="73" y="207"/>
                      <a:pt x="72" y="207"/>
                    </a:cubicBezTo>
                    <a:cubicBezTo>
                      <a:pt x="71" y="207"/>
                      <a:pt x="69" y="208"/>
                      <a:pt x="68" y="208"/>
                    </a:cubicBezTo>
                    <a:close/>
                    <a:moveTo>
                      <a:pt x="55" y="206"/>
                    </a:moveTo>
                    <a:cubicBezTo>
                      <a:pt x="54" y="206"/>
                      <a:pt x="53" y="205"/>
                      <a:pt x="53" y="205"/>
                    </a:cubicBezTo>
                    <a:cubicBezTo>
                      <a:pt x="51" y="204"/>
                      <a:pt x="50" y="203"/>
                      <a:pt x="49" y="202"/>
                    </a:cubicBezTo>
                    <a:cubicBezTo>
                      <a:pt x="53" y="198"/>
                      <a:pt x="53" y="198"/>
                      <a:pt x="53" y="198"/>
                    </a:cubicBezTo>
                    <a:cubicBezTo>
                      <a:pt x="54" y="199"/>
                      <a:pt x="55" y="199"/>
                      <a:pt x="56" y="200"/>
                    </a:cubicBezTo>
                    <a:cubicBezTo>
                      <a:pt x="56" y="200"/>
                      <a:pt x="57" y="201"/>
                      <a:pt x="57" y="201"/>
                    </a:cubicBezTo>
                    <a:lnTo>
                      <a:pt x="55" y="206"/>
                    </a:lnTo>
                    <a:close/>
                    <a:moveTo>
                      <a:pt x="97" y="205"/>
                    </a:moveTo>
                    <a:cubicBezTo>
                      <a:pt x="91" y="204"/>
                      <a:pt x="91" y="204"/>
                      <a:pt x="91" y="204"/>
                    </a:cubicBezTo>
                    <a:cubicBezTo>
                      <a:pt x="92" y="200"/>
                      <a:pt x="95" y="198"/>
                      <a:pt x="96" y="197"/>
                    </a:cubicBezTo>
                    <a:cubicBezTo>
                      <a:pt x="99" y="203"/>
                      <a:pt x="99" y="203"/>
                      <a:pt x="99" y="203"/>
                    </a:cubicBezTo>
                    <a:cubicBezTo>
                      <a:pt x="99" y="203"/>
                      <a:pt x="97" y="204"/>
                      <a:pt x="97" y="205"/>
                    </a:cubicBezTo>
                    <a:close/>
                    <a:moveTo>
                      <a:pt x="124" y="200"/>
                    </a:moveTo>
                    <a:cubicBezTo>
                      <a:pt x="118" y="199"/>
                      <a:pt x="118" y="199"/>
                      <a:pt x="118" y="199"/>
                    </a:cubicBezTo>
                    <a:cubicBezTo>
                      <a:pt x="118" y="199"/>
                      <a:pt x="118" y="198"/>
                      <a:pt x="118" y="198"/>
                    </a:cubicBezTo>
                    <a:cubicBezTo>
                      <a:pt x="118" y="197"/>
                      <a:pt x="118" y="196"/>
                      <a:pt x="118" y="195"/>
                    </a:cubicBezTo>
                    <a:cubicBezTo>
                      <a:pt x="124" y="193"/>
                      <a:pt x="124" y="193"/>
                      <a:pt x="124" y="193"/>
                    </a:cubicBezTo>
                    <a:cubicBezTo>
                      <a:pt x="124" y="194"/>
                      <a:pt x="124" y="196"/>
                      <a:pt x="124" y="198"/>
                    </a:cubicBezTo>
                    <a:cubicBezTo>
                      <a:pt x="124" y="198"/>
                      <a:pt x="124" y="199"/>
                      <a:pt x="124" y="200"/>
                    </a:cubicBezTo>
                    <a:close/>
                    <a:moveTo>
                      <a:pt x="38" y="199"/>
                    </a:moveTo>
                    <a:cubicBezTo>
                      <a:pt x="37" y="199"/>
                      <a:pt x="36" y="199"/>
                      <a:pt x="35" y="199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6" y="193"/>
                      <a:pt x="37" y="193"/>
                      <a:pt x="38" y="193"/>
                    </a:cubicBezTo>
                    <a:cubicBezTo>
                      <a:pt x="39" y="193"/>
                      <a:pt x="40" y="193"/>
                      <a:pt x="40" y="193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1" y="199"/>
                      <a:pt x="41" y="199"/>
                      <a:pt x="41" y="199"/>
                    </a:cubicBezTo>
                    <a:cubicBezTo>
                      <a:pt x="40" y="199"/>
                      <a:pt x="39" y="199"/>
                      <a:pt x="38" y="199"/>
                    </a:cubicBezTo>
                    <a:close/>
                    <a:moveTo>
                      <a:pt x="21" y="197"/>
                    </a:moveTo>
                    <a:cubicBezTo>
                      <a:pt x="20" y="197"/>
                      <a:pt x="19" y="197"/>
                      <a:pt x="17" y="196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0" y="191"/>
                      <a:pt x="21" y="191"/>
                      <a:pt x="21" y="191"/>
                    </a:cubicBezTo>
                    <a:cubicBezTo>
                      <a:pt x="22" y="191"/>
                      <a:pt x="23" y="191"/>
                      <a:pt x="24" y="191"/>
                    </a:cubicBezTo>
                    <a:cubicBezTo>
                      <a:pt x="23" y="197"/>
                      <a:pt x="23" y="197"/>
                      <a:pt x="23" y="197"/>
                    </a:cubicBezTo>
                    <a:cubicBezTo>
                      <a:pt x="23" y="197"/>
                      <a:pt x="23" y="197"/>
                      <a:pt x="22" y="197"/>
                    </a:cubicBezTo>
                    <a:cubicBezTo>
                      <a:pt x="22" y="197"/>
                      <a:pt x="21" y="197"/>
                      <a:pt x="21" y="197"/>
                    </a:cubicBezTo>
                    <a:close/>
                    <a:moveTo>
                      <a:pt x="6" y="195"/>
                    </a:moveTo>
                    <a:cubicBezTo>
                      <a:pt x="3" y="195"/>
                      <a:pt x="0" y="195"/>
                      <a:pt x="0" y="195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1" y="189"/>
                      <a:pt x="4" y="189"/>
                      <a:pt x="6" y="189"/>
                    </a:cubicBezTo>
                    <a:cubicBezTo>
                      <a:pt x="6" y="189"/>
                      <a:pt x="6" y="189"/>
                      <a:pt x="6" y="189"/>
                    </a:cubicBezTo>
                    <a:cubicBezTo>
                      <a:pt x="7" y="195"/>
                      <a:pt x="7" y="195"/>
                      <a:pt x="7" y="195"/>
                    </a:cubicBezTo>
                    <a:cubicBezTo>
                      <a:pt x="6" y="195"/>
                      <a:pt x="6" y="195"/>
                      <a:pt x="6" y="195"/>
                    </a:cubicBezTo>
                    <a:close/>
                    <a:moveTo>
                      <a:pt x="111" y="188"/>
                    </a:moveTo>
                    <a:cubicBezTo>
                      <a:pt x="109" y="187"/>
                      <a:pt x="107" y="185"/>
                      <a:pt x="107" y="182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3" y="182"/>
                      <a:pt x="113" y="183"/>
                      <a:pt x="114" y="184"/>
                    </a:cubicBezTo>
                    <a:lnTo>
                      <a:pt x="111" y="188"/>
                    </a:lnTo>
                    <a:close/>
                    <a:moveTo>
                      <a:pt x="112" y="171"/>
                    </a:moveTo>
                    <a:cubicBezTo>
                      <a:pt x="107" y="168"/>
                      <a:pt x="107" y="168"/>
                      <a:pt x="107" y="168"/>
                    </a:cubicBezTo>
                    <a:cubicBezTo>
                      <a:pt x="108" y="166"/>
                      <a:pt x="108" y="165"/>
                      <a:pt x="109" y="165"/>
                    </a:cubicBezTo>
                    <a:cubicBezTo>
                      <a:pt x="109" y="164"/>
                      <a:pt x="109" y="164"/>
                      <a:pt x="109" y="163"/>
                    </a:cubicBezTo>
                    <a:cubicBezTo>
                      <a:pt x="114" y="166"/>
                      <a:pt x="114" y="166"/>
                      <a:pt x="114" y="166"/>
                    </a:cubicBezTo>
                    <a:cubicBezTo>
                      <a:pt x="114" y="166"/>
                      <a:pt x="114" y="167"/>
                      <a:pt x="114" y="167"/>
                    </a:cubicBezTo>
                    <a:cubicBezTo>
                      <a:pt x="114" y="168"/>
                      <a:pt x="113" y="169"/>
                      <a:pt x="112" y="171"/>
                    </a:cubicBezTo>
                    <a:close/>
                    <a:moveTo>
                      <a:pt x="121" y="156"/>
                    </a:move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7" y="151"/>
                      <a:pt x="118" y="149"/>
                      <a:pt x="120" y="148"/>
                    </a:cubicBezTo>
                    <a:cubicBezTo>
                      <a:pt x="123" y="153"/>
                      <a:pt x="123" y="153"/>
                      <a:pt x="123" y="153"/>
                    </a:cubicBezTo>
                    <a:cubicBezTo>
                      <a:pt x="122" y="153"/>
                      <a:pt x="122" y="154"/>
                      <a:pt x="122" y="155"/>
                    </a:cubicBezTo>
                    <a:lnTo>
                      <a:pt x="121" y="156"/>
                    </a:lnTo>
                    <a:close/>
                    <a:moveTo>
                      <a:pt x="134" y="147"/>
                    </a:moveTo>
                    <a:cubicBezTo>
                      <a:pt x="130" y="143"/>
                      <a:pt x="130" y="143"/>
                      <a:pt x="130" y="143"/>
                    </a:cubicBezTo>
                    <a:cubicBezTo>
                      <a:pt x="131" y="142"/>
                      <a:pt x="131" y="141"/>
                      <a:pt x="132" y="139"/>
                    </a:cubicBezTo>
                    <a:cubicBezTo>
                      <a:pt x="138" y="141"/>
                      <a:pt x="138" y="141"/>
                      <a:pt x="138" y="141"/>
                    </a:cubicBezTo>
                    <a:cubicBezTo>
                      <a:pt x="137" y="143"/>
                      <a:pt x="136" y="145"/>
                      <a:pt x="134" y="147"/>
                    </a:cubicBezTo>
                    <a:close/>
                    <a:moveTo>
                      <a:pt x="142" y="131"/>
                    </a:move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7" y="127"/>
                      <a:pt x="137" y="127"/>
                      <a:pt x="137" y="127"/>
                    </a:cubicBezTo>
                    <a:cubicBezTo>
                      <a:pt x="138" y="125"/>
                      <a:pt x="139" y="124"/>
                      <a:pt x="139" y="123"/>
                    </a:cubicBezTo>
                    <a:cubicBezTo>
                      <a:pt x="145" y="125"/>
                      <a:pt x="145" y="125"/>
                      <a:pt x="145" y="125"/>
                    </a:cubicBezTo>
                    <a:cubicBezTo>
                      <a:pt x="144" y="127"/>
                      <a:pt x="143" y="128"/>
                      <a:pt x="143" y="129"/>
                    </a:cubicBezTo>
                    <a:lnTo>
                      <a:pt x="142" y="131"/>
                    </a:lnTo>
                    <a:close/>
                    <a:moveTo>
                      <a:pt x="148" y="113"/>
                    </a:move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3" y="111"/>
                      <a:pt x="143" y="108"/>
                      <a:pt x="144" y="106"/>
                    </a:cubicBezTo>
                    <a:cubicBezTo>
                      <a:pt x="150" y="108"/>
                      <a:pt x="150" y="108"/>
                      <a:pt x="150" y="108"/>
                    </a:cubicBezTo>
                    <a:cubicBezTo>
                      <a:pt x="149" y="110"/>
                      <a:pt x="148" y="112"/>
                      <a:pt x="148" y="113"/>
                    </a:cubicBezTo>
                    <a:close/>
                    <a:moveTo>
                      <a:pt x="154" y="98"/>
                    </a:move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3"/>
                      <a:pt x="153" y="91"/>
                      <a:pt x="155" y="90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5" y="97"/>
                      <a:pt x="154" y="98"/>
                    </a:cubicBezTo>
                    <a:close/>
                    <a:moveTo>
                      <a:pt x="169" y="97"/>
                    </a:moveTo>
                    <a:cubicBezTo>
                      <a:pt x="167" y="91"/>
                      <a:pt x="167" y="91"/>
                      <a:pt x="167" y="91"/>
                    </a:cubicBezTo>
                    <a:cubicBezTo>
                      <a:pt x="167" y="91"/>
                      <a:pt x="167" y="91"/>
                      <a:pt x="167" y="91"/>
                    </a:cubicBezTo>
                    <a:cubicBezTo>
                      <a:pt x="167" y="91"/>
                      <a:pt x="167" y="91"/>
                      <a:pt x="168" y="90"/>
                    </a:cubicBezTo>
                    <a:cubicBezTo>
                      <a:pt x="168" y="90"/>
                      <a:pt x="168" y="89"/>
                      <a:pt x="168" y="89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74" y="91"/>
                      <a:pt x="173" y="91"/>
                      <a:pt x="173" y="92"/>
                    </a:cubicBezTo>
                    <a:cubicBezTo>
                      <a:pt x="172" y="94"/>
                      <a:pt x="171" y="96"/>
                      <a:pt x="169" y="97"/>
                    </a:cubicBezTo>
                    <a:close/>
                    <a:moveTo>
                      <a:pt x="173" y="80"/>
                    </a:moveTo>
                    <a:cubicBezTo>
                      <a:pt x="169" y="77"/>
                      <a:pt x="169" y="77"/>
                      <a:pt x="169" y="77"/>
                    </a:cubicBezTo>
                    <a:cubicBezTo>
                      <a:pt x="170" y="75"/>
                      <a:pt x="172" y="73"/>
                      <a:pt x="175" y="73"/>
                    </a:cubicBezTo>
                    <a:cubicBezTo>
                      <a:pt x="175" y="73"/>
                      <a:pt x="176" y="73"/>
                      <a:pt x="177" y="73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9"/>
                      <a:pt x="174" y="79"/>
                      <a:pt x="173" y="80"/>
                    </a:cubicBezTo>
                    <a:close/>
                    <a:moveTo>
                      <a:pt x="188" y="80"/>
                    </a:moveTo>
                    <a:cubicBezTo>
                      <a:pt x="183" y="76"/>
                      <a:pt x="183" y="76"/>
                      <a:pt x="183" y="76"/>
                    </a:cubicBezTo>
                    <a:cubicBezTo>
                      <a:pt x="184" y="76"/>
                      <a:pt x="184" y="75"/>
                      <a:pt x="184" y="75"/>
                    </a:cubicBezTo>
                    <a:cubicBezTo>
                      <a:pt x="185" y="74"/>
                      <a:pt x="186" y="73"/>
                      <a:pt x="186" y="71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0" y="76"/>
                      <a:pt x="189" y="78"/>
                      <a:pt x="189" y="78"/>
                    </a:cubicBezTo>
                    <a:cubicBezTo>
                      <a:pt x="188" y="79"/>
                      <a:pt x="188" y="79"/>
                      <a:pt x="188" y="80"/>
                    </a:cubicBezTo>
                    <a:close/>
                    <a:moveTo>
                      <a:pt x="198" y="65"/>
                    </a:moveTo>
                    <a:cubicBezTo>
                      <a:pt x="193" y="62"/>
                      <a:pt x="193" y="62"/>
                      <a:pt x="193" y="62"/>
                    </a:cubicBezTo>
                    <a:cubicBezTo>
                      <a:pt x="194" y="60"/>
                      <a:pt x="195" y="58"/>
                      <a:pt x="196" y="57"/>
                    </a:cubicBezTo>
                    <a:cubicBezTo>
                      <a:pt x="201" y="60"/>
                      <a:pt x="201" y="60"/>
                      <a:pt x="201" y="60"/>
                    </a:cubicBezTo>
                    <a:cubicBezTo>
                      <a:pt x="200" y="62"/>
                      <a:pt x="199" y="63"/>
                      <a:pt x="198" y="65"/>
                    </a:cubicBezTo>
                    <a:close/>
                    <a:moveTo>
                      <a:pt x="207" y="52"/>
                    </a:moveTo>
                    <a:cubicBezTo>
                      <a:pt x="204" y="47"/>
                      <a:pt x="204" y="47"/>
                      <a:pt x="204" y="47"/>
                    </a:cubicBezTo>
                    <a:cubicBezTo>
                      <a:pt x="206" y="45"/>
                      <a:pt x="209" y="45"/>
                      <a:pt x="211" y="45"/>
                    </a:cubicBezTo>
                    <a:cubicBezTo>
                      <a:pt x="211" y="51"/>
                      <a:pt x="211" y="51"/>
                      <a:pt x="211" y="51"/>
                    </a:cubicBezTo>
                    <a:cubicBezTo>
                      <a:pt x="209" y="51"/>
                      <a:pt x="208" y="51"/>
                      <a:pt x="207" y="52"/>
                    </a:cubicBezTo>
                    <a:close/>
                    <a:moveTo>
                      <a:pt x="223" y="51"/>
                    </a:moveTo>
                    <a:cubicBezTo>
                      <a:pt x="222" y="45"/>
                      <a:pt x="222" y="45"/>
                      <a:pt x="222" y="45"/>
                    </a:cubicBezTo>
                    <a:cubicBezTo>
                      <a:pt x="223" y="45"/>
                      <a:pt x="223" y="45"/>
                      <a:pt x="224" y="45"/>
                    </a:cubicBezTo>
                    <a:cubicBezTo>
                      <a:pt x="225" y="44"/>
                      <a:pt x="226" y="44"/>
                      <a:pt x="227" y="43"/>
                    </a:cubicBezTo>
                    <a:cubicBezTo>
                      <a:pt x="230" y="49"/>
                      <a:pt x="230" y="49"/>
                      <a:pt x="230" y="49"/>
                    </a:cubicBezTo>
                    <a:cubicBezTo>
                      <a:pt x="228" y="49"/>
                      <a:pt x="227" y="50"/>
                      <a:pt x="225" y="50"/>
                    </a:cubicBezTo>
                    <a:cubicBezTo>
                      <a:pt x="225" y="50"/>
                      <a:pt x="224" y="51"/>
                      <a:pt x="223" y="51"/>
                    </a:cubicBezTo>
                    <a:close/>
                    <a:moveTo>
                      <a:pt x="244" y="46"/>
                    </a:moveTo>
                    <a:cubicBezTo>
                      <a:pt x="243" y="46"/>
                      <a:pt x="242" y="46"/>
                      <a:pt x="241" y="46"/>
                    </a:cubicBezTo>
                    <a:cubicBezTo>
                      <a:pt x="241" y="46"/>
                      <a:pt x="240" y="46"/>
                      <a:pt x="239" y="46"/>
                    </a:cubicBezTo>
                    <a:cubicBezTo>
                      <a:pt x="240" y="40"/>
                      <a:pt x="240" y="40"/>
                      <a:pt x="240" y="40"/>
                    </a:cubicBezTo>
                    <a:cubicBezTo>
                      <a:pt x="240" y="40"/>
                      <a:pt x="241" y="40"/>
                      <a:pt x="242" y="40"/>
                    </a:cubicBezTo>
                    <a:cubicBezTo>
                      <a:pt x="243" y="40"/>
                      <a:pt x="244" y="40"/>
                      <a:pt x="245" y="40"/>
                    </a:cubicBezTo>
                    <a:cubicBezTo>
                      <a:pt x="246" y="46"/>
                      <a:pt x="246" y="46"/>
                      <a:pt x="246" y="46"/>
                    </a:cubicBezTo>
                    <a:cubicBezTo>
                      <a:pt x="245" y="46"/>
                      <a:pt x="245" y="46"/>
                      <a:pt x="244" y="46"/>
                    </a:cubicBezTo>
                    <a:close/>
                    <a:moveTo>
                      <a:pt x="255" y="36"/>
                    </a:moveTo>
                    <a:cubicBezTo>
                      <a:pt x="250" y="34"/>
                      <a:pt x="250" y="34"/>
                      <a:pt x="250" y="34"/>
                    </a:cubicBezTo>
                    <a:cubicBezTo>
                      <a:pt x="250" y="32"/>
                      <a:pt x="250" y="32"/>
                      <a:pt x="250" y="32"/>
                    </a:cubicBezTo>
                    <a:cubicBezTo>
                      <a:pt x="251" y="31"/>
                      <a:pt x="251" y="29"/>
                      <a:pt x="252" y="28"/>
                    </a:cubicBezTo>
                    <a:cubicBezTo>
                      <a:pt x="257" y="30"/>
                      <a:pt x="257" y="30"/>
                      <a:pt x="257" y="30"/>
                    </a:cubicBezTo>
                    <a:cubicBezTo>
                      <a:pt x="257" y="32"/>
                      <a:pt x="256" y="33"/>
                      <a:pt x="256" y="34"/>
                    </a:cubicBezTo>
                    <a:lnTo>
                      <a:pt x="255" y="36"/>
                    </a:lnTo>
                    <a:close/>
                    <a:moveTo>
                      <a:pt x="264" y="23"/>
                    </a:moveTo>
                    <a:cubicBezTo>
                      <a:pt x="260" y="18"/>
                      <a:pt x="260" y="18"/>
                      <a:pt x="260" y="18"/>
                    </a:cubicBezTo>
                    <a:cubicBezTo>
                      <a:pt x="262" y="17"/>
                      <a:pt x="263" y="16"/>
                      <a:pt x="264" y="15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7" y="20"/>
                      <a:pt x="265" y="22"/>
                      <a:pt x="264" y="23"/>
                    </a:cubicBezTo>
                    <a:close/>
                    <a:moveTo>
                      <a:pt x="275" y="8"/>
                    </a:moveTo>
                    <a:cubicBezTo>
                      <a:pt x="270" y="6"/>
                      <a:pt x="270" y="6"/>
                      <a:pt x="270" y="6"/>
                    </a:cubicBezTo>
                    <a:cubicBezTo>
                      <a:pt x="271" y="4"/>
                      <a:pt x="271" y="2"/>
                      <a:pt x="272" y="0"/>
                    </a:cubicBezTo>
                    <a:cubicBezTo>
                      <a:pt x="278" y="2"/>
                      <a:pt x="278" y="2"/>
                      <a:pt x="278" y="2"/>
                    </a:cubicBezTo>
                    <a:cubicBezTo>
                      <a:pt x="277" y="4"/>
                      <a:pt x="276" y="6"/>
                      <a:pt x="275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9" name="îŝ1íďe"/>
              <p:cNvSpPr/>
              <p:nvPr/>
            </p:nvSpPr>
            <p:spPr bwMode="auto">
              <a:xfrm>
                <a:off x="7596188" y="3400425"/>
                <a:ext cx="155575" cy="98425"/>
              </a:xfrm>
              <a:custGeom>
                <a:avLst/>
                <a:gdLst>
                  <a:gd name="T0" fmla="*/ 49 w 73"/>
                  <a:gd name="T1" fmla="*/ 46 h 46"/>
                  <a:gd name="T2" fmla="*/ 45 w 73"/>
                  <a:gd name="T3" fmla="*/ 42 h 46"/>
                  <a:gd name="T4" fmla="*/ 45 w 73"/>
                  <a:gd name="T5" fmla="*/ 41 h 46"/>
                  <a:gd name="T6" fmla="*/ 50 w 73"/>
                  <a:gd name="T7" fmla="*/ 45 h 46"/>
                  <a:gd name="T8" fmla="*/ 49 w 73"/>
                  <a:gd name="T9" fmla="*/ 46 h 46"/>
                  <a:gd name="T10" fmla="*/ 58 w 73"/>
                  <a:gd name="T11" fmla="*/ 37 h 46"/>
                  <a:gd name="T12" fmla="*/ 53 w 73"/>
                  <a:gd name="T13" fmla="*/ 33 h 46"/>
                  <a:gd name="T14" fmla="*/ 58 w 73"/>
                  <a:gd name="T15" fmla="*/ 29 h 46"/>
                  <a:gd name="T16" fmla="*/ 62 w 73"/>
                  <a:gd name="T17" fmla="*/ 33 h 46"/>
                  <a:gd name="T18" fmla="*/ 58 w 73"/>
                  <a:gd name="T19" fmla="*/ 37 h 46"/>
                  <a:gd name="T20" fmla="*/ 1 w 73"/>
                  <a:gd name="T21" fmla="*/ 29 h 46"/>
                  <a:gd name="T22" fmla="*/ 0 w 73"/>
                  <a:gd name="T23" fmla="*/ 24 h 46"/>
                  <a:gd name="T24" fmla="*/ 1 w 73"/>
                  <a:gd name="T25" fmla="*/ 20 h 46"/>
                  <a:gd name="T26" fmla="*/ 6 w 73"/>
                  <a:gd name="T27" fmla="*/ 23 h 46"/>
                  <a:gd name="T28" fmla="*/ 6 w 73"/>
                  <a:gd name="T29" fmla="*/ 24 h 46"/>
                  <a:gd name="T30" fmla="*/ 6 w 73"/>
                  <a:gd name="T31" fmla="*/ 26 h 46"/>
                  <a:gd name="T32" fmla="*/ 1 w 73"/>
                  <a:gd name="T33" fmla="*/ 29 h 46"/>
                  <a:gd name="T34" fmla="*/ 15 w 73"/>
                  <a:gd name="T35" fmla="*/ 25 h 46"/>
                  <a:gd name="T36" fmla="*/ 9 w 73"/>
                  <a:gd name="T37" fmla="*/ 24 h 46"/>
                  <a:gd name="T38" fmla="*/ 10 w 73"/>
                  <a:gd name="T39" fmla="*/ 21 h 46"/>
                  <a:gd name="T40" fmla="*/ 10 w 73"/>
                  <a:gd name="T41" fmla="*/ 19 h 46"/>
                  <a:gd name="T42" fmla="*/ 15 w 73"/>
                  <a:gd name="T43" fmla="*/ 18 h 46"/>
                  <a:gd name="T44" fmla="*/ 16 w 73"/>
                  <a:gd name="T45" fmla="*/ 21 h 46"/>
                  <a:gd name="T46" fmla="*/ 15 w 73"/>
                  <a:gd name="T47" fmla="*/ 25 h 46"/>
                  <a:gd name="T48" fmla="*/ 22 w 73"/>
                  <a:gd name="T49" fmla="*/ 24 h 46"/>
                  <a:gd name="T50" fmla="*/ 16 w 73"/>
                  <a:gd name="T51" fmla="*/ 21 h 46"/>
                  <a:gd name="T52" fmla="*/ 21 w 73"/>
                  <a:gd name="T53" fmla="*/ 18 h 46"/>
                  <a:gd name="T54" fmla="*/ 22 w 73"/>
                  <a:gd name="T55" fmla="*/ 18 h 46"/>
                  <a:gd name="T56" fmla="*/ 23 w 73"/>
                  <a:gd name="T57" fmla="*/ 18 h 46"/>
                  <a:gd name="T58" fmla="*/ 25 w 73"/>
                  <a:gd name="T59" fmla="*/ 23 h 46"/>
                  <a:gd name="T60" fmla="*/ 22 w 73"/>
                  <a:gd name="T61" fmla="*/ 24 h 46"/>
                  <a:gd name="T62" fmla="*/ 70 w 73"/>
                  <a:gd name="T63" fmla="*/ 24 h 46"/>
                  <a:gd name="T64" fmla="*/ 65 w 73"/>
                  <a:gd name="T65" fmla="*/ 20 h 46"/>
                  <a:gd name="T66" fmla="*/ 68 w 73"/>
                  <a:gd name="T67" fmla="*/ 16 h 46"/>
                  <a:gd name="T68" fmla="*/ 68 w 73"/>
                  <a:gd name="T69" fmla="*/ 16 h 46"/>
                  <a:gd name="T70" fmla="*/ 73 w 73"/>
                  <a:gd name="T71" fmla="*/ 19 h 46"/>
                  <a:gd name="T72" fmla="*/ 73 w 73"/>
                  <a:gd name="T73" fmla="*/ 19 h 46"/>
                  <a:gd name="T74" fmla="*/ 70 w 73"/>
                  <a:gd name="T75" fmla="*/ 24 h 46"/>
                  <a:gd name="T76" fmla="*/ 35 w 73"/>
                  <a:gd name="T77" fmla="*/ 17 h 46"/>
                  <a:gd name="T78" fmla="*/ 33 w 73"/>
                  <a:gd name="T79" fmla="*/ 12 h 46"/>
                  <a:gd name="T80" fmla="*/ 37 w 73"/>
                  <a:gd name="T81" fmla="*/ 11 h 46"/>
                  <a:gd name="T82" fmla="*/ 39 w 73"/>
                  <a:gd name="T83" fmla="*/ 10 h 46"/>
                  <a:gd name="T84" fmla="*/ 41 w 73"/>
                  <a:gd name="T85" fmla="*/ 15 h 46"/>
                  <a:gd name="T86" fmla="*/ 39 w 73"/>
                  <a:gd name="T87" fmla="*/ 16 h 46"/>
                  <a:gd name="T88" fmla="*/ 35 w 73"/>
                  <a:gd name="T89" fmla="*/ 17 h 46"/>
                  <a:gd name="T90" fmla="*/ 12 w 73"/>
                  <a:gd name="T91" fmla="*/ 12 h 46"/>
                  <a:gd name="T92" fmla="*/ 7 w 73"/>
                  <a:gd name="T93" fmla="*/ 11 h 46"/>
                  <a:gd name="T94" fmla="*/ 7 w 73"/>
                  <a:gd name="T95" fmla="*/ 9 h 46"/>
                  <a:gd name="T96" fmla="*/ 7 w 73"/>
                  <a:gd name="T97" fmla="*/ 7 h 46"/>
                  <a:gd name="T98" fmla="*/ 12 w 73"/>
                  <a:gd name="T99" fmla="*/ 5 h 46"/>
                  <a:gd name="T100" fmla="*/ 13 w 73"/>
                  <a:gd name="T101" fmla="*/ 9 h 46"/>
                  <a:gd name="T102" fmla="*/ 12 w 73"/>
                  <a:gd name="T103" fmla="*/ 12 h 46"/>
                  <a:gd name="T104" fmla="*/ 51 w 73"/>
                  <a:gd name="T105" fmla="*/ 9 h 46"/>
                  <a:gd name="T106" fmla="*/ 48 w 73"/>
                  <a:gd name="T107" fmla="*/ 4 h 46"/>
                  <a:gd name="T108" fmla="*/ 54 w 73"/>
                  <a:gd name="T109" fmla="*/ 1 h 46"/>
                  <a:gd name="T110" fmla="*/ 56 w 73"/>
                  <a:gd name="T111" fmla="*/ 7 h 46"/>
                  <a:gd name="T112" fmla="*/ 51 w 73"/>
                  <a:gd name="T113" fmla="*/ 9 h 46"/>
                  <a:gd name="T114" fmla="*/ 68 w 73"/>
                  <a:gd name="T115" fmla="*/ 8 h 46"/>
                  <a:gd name="T116" fmla="*/ 64 w 73"/>
                  <a:gd name="T117" fmla="*/ 5 h 46"/>
                  <a:gd name="T118" fmla="*/ 67 w 73"/>
                  <a:gd name="T119" fmla="*/ 0 h 46"/>
                  <a:gd name="T120" fmla="*/ 73 w 73"/>
                  <a:gd name="T121" fmla="*/ 4 h 46"/>
                  <a:gd name="T122" fmla="*/ 68 w 73"/>
                  <a:gd name="T123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" h="46">
                    <a:moveTo>
                      <a:pt x="49" y="46"/>
                    </a:move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50" y="45"/>
                      <a:pt x="50" y="45"/>
                      <a:pt x="50" y="45"/>
                    </a:cubicBezTo>
                    <a:lnTo>
                      <a:pt x="49" y="46"/>
                    </a:lnTo>
                    <a:close/>
                    <a:moveTo>
                      <a:pt x="58" y="37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5" y="32"/>
                      <a:pt x="56" y="30"/>
                      <a:pt x="58" y="29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0" y="35"/>
                      <a:pt x="59" y="36"/>
                      <a:pt x="58" y="37"/>
                    </a:cubicBezTo>
                    <a:close/>
                    <a:moveTo>
                      <a:pt x="1" y="29"/>
                    </a:moveTo>
                    <a:cubicBezTo>
                      <a:pt x="0" y="28"/>
                      <a:pt x="0" y="26"/>
                      <a:pt x="0" y="24"/>
                    </a:cubicBezTo>
                    <a:cubicBezTo>
                      <a:pt x="0" y="23"/>
                      <a:pt x="0" y="22"/>
                      <a:pt x="1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6" y="25"/>
                      <a:pt x="6" y="26"/>
                    </a:cubicBezTo>
                    <a:lnTo>
                      <a:pt x="1" y="29"/>
                    </a:lnTo>
                    <a:close/>
                    <a:moveTo>
                      <a:pt x="15" y="25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10" y="23"/>
                      <a:pt x="10" y="22"/>
                      <a:pt x="10" y="21"/>
                    </a:cubicBezTo>
                    <a:cubicBezTo>
                      <a:pt x="10" y="20"/>
                      <a:pt x="10" y="20"/>
                      <a:pt x="10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6" y="20"/>
                      <a:pt x="16" y="21"/>
                    </a:cubicBezTo>
                    <a:cubicBezTo>
                      <a:pt x="16" y="22"/>
                      <a:pt x="15" y="24"/>
                      <a:pt x="15" y="25"/>
                    </a:cubicBezTo>
                    <a:close/>
                    <a:moveTo>
                      <a:pt x="22" y="24"/>
                    </a:moveTo>
                    <a:cubicBezTo>
                      <a:pt x="19" y="24"/>
                      <a:pt x="17" y="23"/>
                      <a:pt x="16" y="21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4" y="24"/>
                      <a:pt x="23" y="24"/>
                      <a:pt x="22" y="24"/>
                    </a:cubicBezTo>
                    <a:close/>
                    <a:moveTo>
                      <a:pt x="70" y="24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19"/>
                      <a:pt x="67" y="18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2" y="21"/>
                      <a:pt x="71" y="22"/>
                      <a:pt x="70" y="24"/>
                    </a:cubicBezTo>
                    <a:close/>
                    <a:moveTo>
                      <a:pt x="35" y="17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1"/>
                      <a:pt x="36" y="11"/>
                      <a:pt x="37" y="11"/>
                    </a:cubicBezTo>
                    <a:cubicBezTo>
                      <a:pt x="37" y="10"/>
                      <a:pt x="38" y="10"/>
                      <a:pt x="39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6"/>
                      <a:pt x="39" y="16"/>
                      <a:pt x="39" y="16"/>
                    </a:cubicBezTo>
                    <a:cubicBezTo>
                      <a:pt x="38" y="16"/>
                      <a:pt x="37" y="17"/>
                      <a:pt x="35" y="17"/>
                    </a:cubicBezTo>
                    <a:close/>
                    <a:moveTo>
                      <a:pt x="12" y="12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6"/>
                      <a:pt x="13" y="8"/>
                      <a:pt x="13" y="9"/>
                    </a:cubicBezTo>
                    <a:cubicBezTo>
                      <a:pt x="13" y="10"/>
                      <a:pt x="13" y="11"/>
                      <a:pt x="12" y="12"/>
                    </a:cubicBezTo>
                    <a:close/>
                    <a:moveTo>
                      <a:pt x="51" y="9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50" y="3"/>
                      <a:pt x="52" y="2"/>
                      <a:pt x="54" y="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4" y="7"/>
                      <a:pt x="52" y="8"/>
                      <a:pt x="51" y="9"/>
                    </a:cubicBezTo>
                    <a:close/>
                    <a:moveTo>
                      <a:pt x="68" y="8"/>
                    </a:moveTo>
                    <a:cubicBezTo>
                      <a:pt x="67" y="7"/>
                      <a:pt x="66" y="6"/>
                      <a:pt x="64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9" y="2"/>
                      <a:pt x="71" y="3"/>
                      <a:pt x="73" y="4"/>
                    </a:cubicBez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íSlïde"/>
              <p:cNvSpPr/>
              <p:nvPr/>
            </p:nvSpPr>
            <p:spPr bwMode="auto">
              <a:xfrm>
                <a:off x="7019925" y="2151063"/>
                <a:ext cx="1087438" cy="631825"/>
              </a:xfrm>
              <a:custGeom>
                <a:avLst/>
                <a:gdLst>
                  <a:gd name="T0" fmla="*/ 19 w 507"/>
                  <a:gd name="T1" fmla="*/ 294 h 295"/>
                  <a:gd name="T2" fmla="*/ 25 w 507"/>
                  <a:gd name="T3" fmla="*/ 290 h 295"/>
                  <a:gd name="T4" fmla="*/ 30 w 507"/>
                  <a:gd name="T5" fmla="*/ 279 h 295"/>
                  <a:gd name="T6" fmla="*/ 44 w 507"/>
                  <a:gd name="T7" fmla="*/ 246 h 295"/>
                  <a:gd name="T8" fmla="*/ 44 w 507"/>
                  <a:gd name="T9" fmla="*/ 246 h 295"/>
                  <a:gd name="T10" fmla="*/ 83 w 507"/>
                  <a:gd name="T11" fmla="*/ 239 h 295"/>
                  <a:gd name="T12" fmla="*/ 61 w 507"/>
                  <a:gd name="T13" fmla="*/ 233 h 295"/>
                  <a:gd name="T14" fmla="*/ 52 w 507"/>
                  <a:gd name="T15" fmla="*/ 223 h 295"/>
                  <a:gd name="T16" fmla="*/ 94 w 507"/>
                  <a:gd name="T17" fmla="*/ 223 h 295"/>
                  <a:gd name="T18" fmla="*/ 126 w 507"/>
                  <a:gd name="T19" fmla="*/ 224 h 295"/>
                  <a:gd name="T20" fmla="*/ 108 w 507"/>
                  <a:gd name="T21" fmla="*/ 221 h 295"/>
                  <a:gd name="T22" fmla="*/ 139 w 507"/>
                  <a:gd name="T23" fmla="*/ 219 h 295"/>
                  <a:gd name="T24" fmla="*/ 158 w 507"/>
                  <a:gd name="T25" fmla="*/ 208 h 295"/>
                  <a:gd name="T26" fmla="*/ 161 w 507"/>
                  <a:gd name="T27" fmla="*/ 191 h 295"/>
                  <a:gd name="T28" fmla="*/ 159 w 507"/>
                  <a:gd name="T29" fmla="*/ 174 h 295"/>
                  <a:gd name="T30" fmla="*/ 158 w 507"/>
                  <a:gd name="T31" fmla="*/ 156 h 295"/>
                  <a:gd name="T32" fmla="*/ 154 w 507"/>
                  <a:gd name="T33" fmla="*/ 147 h 295"/>
                  <a:gd name="T34" fmla="*/ 155 w 507"/>
                  <a:gd name="T35" fmla="*/ 137 h 295"/>
                  <a:gd name="T36" fmla="*/ 156 w 507"/>
                  <a:gd name="T37" fmla="*/ 116 h 295"/>
                  <a:gd name="T38" fmla="*/ 173 w 507"/>
                  <a:gd name="T39" fmla="*/ 113 h 295"/>
                  <a:gd name="T40" fmla="*/ 470 w 507"/>
                  <a:gd name="T41" fmla="*/ 115 h 295"/>
                  <a:gd name="T42" fmla="*/ 487 w 507"/>
                  <a:gd name="T43" fmla="*/ 114 h 295"/>
                  <a:gd name="T44" fmla="*/ 502 w 507"/>
                  <a:gd name="T45" fmla="*/ 105 h 295"/>
                  <a:gd name="T46" fmla="*/ 437 w 507"/>
                  <a:gd name="T47" fmla="*/ 100 h 295"/>
                  <a:gd name="T48" fmla="*/ 211 w 507"/>
                  <a:gd name="T49" fmla="*/ 97 h 295"/>
                  <a:gd name="T50" fmla="*/ 216 w 507"/>
                  <a:gd name="T51" fmla="*/ 105 h 295"/>
                  <a:gd name="T52" fmla="*/ 228 w 507"/>
                  <a:gd name="T53" fmla="*/ 98 h 295"/>
                  <a:gd name="T54" fmla="*/ 174 w 507"/>
                  <a:gd name="T55" fmla="*/ 93 h 295"/>
                  <a:gd name="T56" fmla="*/ 240 w 507"/>
                  <a:gd name="T57" fmla="*/ 92 h 295"/>
                  <a:gd name="T58" fmla="*/ 435 w 507"/>
                  <a:gd name="T59" fmla="*/ 89 h 295"/>
                  <a:gd name="T60" fmla="*/ 252 w 507"/>
                  <a:gd name="T61" fmla="*/ 81 h 295"/>
                  <a:gd name="T62" fmla="*/ 212 w 507"/>
                  <a:gd name="T63" fmla="*/ 79 h 295"/>
                  <a:gd name="T64" fmla="*/ 171 w 507"/>
                  <a:gd name="T65" fmla="*/ 75 h 295"/>
                  <a:gd name="T66" fmla="*/ 293 w 507"/>
                  <a:gd name="T67" fmla="*/ 71 h 295"/>
                  <a:gd name="T68" fmla="*/ 283 w 507"/>
                  <a:gd name="T69" fmla="*/ 71 h 295"/>
                  <a:gd name="T70" fmla="*/ 423 w 507"/>
                  <a:gd name="T71" fmla="*/ 68 h 295"/>
                  <a:gd name="T72" fmla="*/ 435 w 507"/>
                  <a:gd name="T73" fmla="*/ 73 h 295"/>
                  <a:gd name="T74" fmla="*/ 435 w 507"/>
                  <a:gd name="T75" fmla="*/ 75 h 295"/>
                  <a:gd name="T76" fmla="*/ 185 w 507"/>
                  <a:gd name="T77" fmla="*/ 74 h 295"/>
                  <a:gd name="T78" fmla="*/ 185 w 507"/>
                  <a:gd name="T79" fmla="*/ 74 h 295"/>
                  <a:gd name="T80" fmla="*/ 213 w 507"/>
                  <a:gd name="T81" fmla="*/ 62 h 295"/>
                  <a:gd name="T82" fmla="*/ 312 w 507"/>
                  <a:gd name="T83" fmla="*/ 63 h 295"/>
                  <a:gd name="T84" fmla="*/ 314 w 507"/>
                  <a:gd name="T85" fmla="*/ 68 h 295"/>
                  <a:gd name="T86" fmla="*/ 333 w 507"/>
                  <a:gd name="T87" fmla="*/ 63 h 295"/>
                  <a:gd name="T88" fmla="*/ 305 w 507"/>
                  <a:gd name="T89" fmla="*/ 64 h 295"/>
                  <a:gd name="T90" fmla="*/ 192 w 507"/>
                  <a:gd name="T91" fmla="*/ 58 h 295"/>
                  <a:gd name="T92" fmla="*/ 438 w 507"/>
                  <a:gd name="T93" fmla="*/ 51 h 295"/>
                  <a:gd name="T94" fmla="*/ 210 w 507"/>
                  <a:gd name="T95" fmla="*/ 49 h 295"/>
                  <a:gd name="T96" fmla="*/ 336 w 507"/>
                  <a:gd name="T97" fmla="*/ 50 h 295"/>
                  <a:gd name="T98" fmla="*/ 419 w 507"/>
                  <a:gd name="T99" fmla="*/ 45 h 295"/>
                  <a:gd name="T100" fmla="*/ 337 w 507"/>
                  <a:gd name="T101" fmla="*/ 36 h 295"/>
                  <a:gd name="T102" fmla="*/ 341 w 507"/>
                  <a:gd name="T103" fmla="*/ 41 h 295"/>
                  <a:gd name="T104" fmla="*/ 415 w 507"/>
                  <a:gd name="T105" fmla="*/ 32 h 295"/>
                  <a:gd name="T106" fmla="*/ 337 w 507"/>
                  <a:gd name="T107" fmla="*/ 23 h 295"/>
                  <a:gd name="T108" fmla="*/ 410 w 507"/>
                  <a:gd name="T109" fmla="*/ 20 h 295"/>
                  <a:gd name="T110" fmla="*/ 355 w 507"/>
                  <a:gd name="T111" fmla="*/ 18 h 295"/>
                  <a:gd name="T112" fmla="*/ 371 w 507"/>
                  <a:gd name="T113" fmla="*/ 10 h 295"/>
                  <a:gd name="T114" fmla="*/ 399 w 507"/>
                  <a:gd name="T115" fmla="*/ 5 h 295"/>
                  <a:gd name="T116" fmla="*/ 385 w 507"/>
                  <a:gd name="T117" fmla="*/ 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7" h="295">
                    <a:moveTo>
                      <a:pt x="6" y="295"/>
                    </a:moveTo>
                    <a:cubicBezTo>
                      <a:pt x="4" y="294"/>
                      <a:pt x="2" y="294"/>
                      <a:pt x="0" y="293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3" y="288"/>
                      <a:pt x="5" y="288"/>
                      <a:pt x="7" y="289"/>
                    </a:cubicBezTo>
                    <a:lnTo>
                      <a:pt x="6" y="295"/>
                    </a:lnTo>
                    <a:close/>
                    <a:moveTo>
                      <a:pt x="19" y="294"/>
                    </a:moveTo>
                    <a:cubicBezTo>
                      <a:pt x="17" y="289"/>
                      <a:pt x="17" y="289"/>
                      <a:pt x="17" y="289"/>
                    </a:cubicBezTo>
                    <a:cubicBezTo>
                      <a:pt x="19" y="288"/>
                      <a:pt x="20" y="288"/>
                      <a:pt x="20" y="287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5" y="290"/>
                      <a:pt x="25" y="290"/>
                      <a:pt x="25" y="290"/>
                    </a:cubicBezTo>
                    <a:cubicBezTo>
                      <a:pt x="23" y="288"/>
                      <a:pt x="23" y="288"/>
                      <a:pt x="23" y="288"/>
                    </a:cubicBezTo>
                    <a:cubicBezTo>
                      <a:pt x="25" y="290"/>
                      <a:pt x="25" y="290"/>
                      <a:pt x="25" y="290"/>
                    </a:cubicBezTo>
                    <a:cubicBezTo>
                      <a:pt x="24" y="292"/>
                      <a:pt x="22" y="294"/>
                      <a:pt x="19" y="294"/>
                    </a:cubicBezTo>
                    <a:close/>
                    <a:moveTo>
                      <a:pt x="30" y="279"/>
                    </a:moveTo>
                    <a:cubicBezTo>
                      <a:pt x="25" y="276"/>
                      <a:pt x="25" y="276"/>
                      <a:pt x="25" y="276"/>
                    </a:cubicBezTo>
                    <a:cubicBezTo>
                      <a:pt x="26" y="275"/>
                      <a:pt x="27" y="273"/>
                      <a:pt x="27" y="271"/>
                    </a:cubicBezTo>
                    <a:cubicBezTo>
                      <a:pt x="33" y="274"/>
                      <a:pt x="33" y="274"/>
                      <a:pt x="33" y="274"/>
                    </a:cubicBezTo>
                    <a:cubicBezTo>
                      <a:pt x="32" y="275"/>
                      <a:pt x="31" y="277"/>
                      <a:pt x="30" y="279"/>
                    </a:cubicBezTo>
                    <a:close/>
                    <a:moveTo>
                      <a:pt x="38" y="263"/>
                    </a:moveTo>
                    <a:cubicBezTo>
                      <a:pt x="32" y="261"/>
                      <a:pt x="32" y="261"/>
                      <a:pt x="32" y="261"/>
                    </a:cubicBezTo>
                    <a:cubicBezTo>
                      <a:pt x="33" y="259"/>
                      <a:pt x="34" y="257"/>
                      <a:pt x="34" y="255"/>
                    </a:cubicBezTo>
                    <a:cubicBezTo>
                      <a:pt x="40" y="257"/>
                      <a:pt x="40" y="257"/>
                      <a:pt x="40" y="257"/>
                    </a:cubicBezTo>
                    <a:cubicBezTo>
                      <a:pt x="39" y="259"/>
                      <a:pt x="38" y="261"/>
                      <a:pt x="38" y="263"/>
                    </a:cubicBezTo>
                    <a:close/>
                    <a:moveTo>
                      <a:pt x="44" y="246"/>
                    </a:moveTo>
                    <a:cubicBezTo>
                      <a:pt x="39" y="244"/>
                      <a:pt x="39" y="244"/>
                      <a:pt x="39" y="244"/>
                    </a:cubicBezTo>
                    <a:cubicBezTo>
                      <a:pt x="39" y="243"/>
                      <a:pt x="40" y="241"/>
                      <a:pt x="40" y="240"/>
                    </a:cubicBezTo>
                    <a:cubicBezTo>
                      <a:pt x="40" y="239"/>
                      <a:pt x="40" y="239"/>
                      <a:pt x="40" y="239"/>
                    </a:cubicBezTo>
                    <a:cubicBezTo>
                      <a:pt x="46" y="241"/>
                      <a:pt x="46" y="241"/>
                      <a:pt x="46" y="241"/>
                    </a:cubicBezTo>
                    <a:cubicBezTo>
                      <a:pt x="46" y="241"/>
                      <a:pt x="46" y="241"/>
                      <a:pt x="46" y="241"/>
                    </a:cubicBezTo>
                    <a:cubicBezTo>
                      <a:pt x="45" y="243"/>
                      <a:pt x="45" y="244"/>
                      <a:pt x="44" y="246"/>
                    </a:cubicBezTo>
                    <a:close/>
                    <a:moveTo>
                      <a:pt x="78" y="241"/>
                    </a:moveTo>
                    <a:cubicBezTo>
                      <a:pt x="78" y="239"/>
                      <a:pt x="78" y="239"/>
                      <a:pt x="78" y="239"/>
                    </a:cubicBezTo>
                    <a:cubicBezTo>
                      <a:pt x="78" y="236"/>
                      <a:pt x="78" y="236"/>
                      <a:pt x="78" y="236"/>
                    </a:cubicBezTo>
                    <a:cubicBezTo>
                      <a:pt x="79" y="235"/>
                      <a:pt x="79" y="234"/>
                      <a:pt x="80" y="234"/>
                    </a:cubicBezTo>
                    <a:cubicBezTo>
                      <a:pt x="85" y="236"/>
                      <a:pt x="85" y="236"/>
                      <a:pt x="85" y="236"/>
                    </a:cubicBezTo>
                    <a:cubicBezTo>
                      <a:pt x="84" y="237"/>
                      <a:pt x="84" y="238"/>
                      <a:pt x="83" y="239"/>
                    </a:cubicBezTo>
                    <a:cubicBezTo>
                      <a:pt x="82" y="240"/>
                      <a:pt x="80" y="241"/>
                      <a:pt x="78" y="241"/>
                    </a:cubicBezTo>
                    <a:close/>
                    <a:moveTo>
                      <a:pt x="78" y="239"/>
                    </a:moveTo>
                    <a:cubicBezTo>
                      <a:pt x="78" y="236"/>
                      <a:pt x="78" y="236"/>
                      <a:pt x="78" y="236"/>
                    </a:cubicBezTo>
                    <a:lnTo>
                      <a:pt x="78" y="239"/>
                    </a:lnTo>
                    <a:close/>
                    <a:moveTo>
                      <a:pt x="66" y="236"/>
                    </a:moveTo>
                    <a:cubicBezTo>
                      <a:pt x="64" y="235"/>
                      <a:pt x="62" y="234"/>
                      <a:pt x="61" y="233"/>
                    </a:cubicBezTo>
                    <a:cubicBezTo>
                      <a:pt x="64" y="228"/>
                      <a:pt x="64" y="228"/>
                      <a:pt x="64" y="228"/>
                    </a:cubicBezTo>
                    <a:cubicBezTo>
                      <a:pt x="66" y="229"/>
                      <a:pt x="67" y="230"/>
                      <a:pt x="69" y="231"/>
                    </a:cubicBezTo>
                    <a:lnTo>
                      <a:pt x="66" y="236"/>
                    </a:lnTo>
                    <a:close/>
                    <a:moveTo>
                      <a:pt x="50" y="231"/>
                    </a:moveTo>
                    <a:cubicBezTo>
                      <a:pt x="46" y="227"/>
                      <a:pt x="46" y="227"/>
                      <a:pt x="46" y="227"/>
                    </a:cubicBezTo>
                    <a:cubicBezTo>
                      <a:pt x="48" y="225"/>
                      <a:pt x="49" y="224"/>
                      <a:pt x="52" y="223"/>
                    </a:cubicBezTo>
                    <a:cubicBezTo>
                      <a:pt x="53" y="228"/>
                      <a:pt x="53" y="228"/>
                      <a:pt x="53" y="228"/>
                    </a:cubicBezTo>
                    <a:cubicBezTo>
                      <a:pt x="53" y="228"/>
                      <a:pt x="52" y="229"/>
                      <a:pt x="50" y="231"/>
                    </a:cubicBezTo>
                    <a:close/>
                    <a:moveTo>
                      <a:pt x="91" y="227"/>
                    </a:moveTo>
                    <a:cubicBezTo>
                      <a:pt x="86" y="223"/>
                      <a:pt x="86" y="223"/>
                      <a:pt x="86" y="223"/>
                    </a:cubicBezTo>
                    <a:cubicBezTo>
                      <a:pt x="87" y="221"/>
                      <a:pt x="89" y="220"/>
                      <a:pt x="90" y="219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3" y="224"/>
                      <a:pt x="92" y="225"/>
                      <a:pt x="91" y="227"/>
                    </a:cubicBezTo>
                    <a:close/>
                    <a:moveTo>
                      <a:pt x="123" y="224"/>
                    </a:moveTo>
                    <a:cubicBezTo>
                      <a:pt x="122" y="224"/>
                      <a:pt x="121" y="224"/>
                      <a:pt x="119" y="224"/>
                    </a:cubicBezTo>
                    <a:cubicBezTo>
                      <a:pt x="120" y="218"/>
                      <a:pt x="120" y="218"/>
                      <a:pt x="120" y="218"/>
                    </a:cubicBezTo>
                    <a:cubicBezTo>
                      <a:pt x="122" y="218"/>
                      <a:pt x="124" y="218"/>
                      <a:pt x="125" y="218"/>
                    </a:cubicBezTo>
                    <a:cubicBezTo>
                      <a:pt x="126" y="224"/>
                      <a:pt x="126" y="224"/>
                      <a:pt x="126" y="224"/>
                    </a:cubicBezTo>
                    <a:cubicBezTo>
                      <a:pt x="125" y="224"/>
                      <a:pt x="124" y="224"/>
                      <a:pt x="123" y="224"/>
                    </a:cubicBezTo>
                    <a:close/>
                    <a:moveTo>
                      <a:pt x="108" y="221"/>
                    </a:moveTo>
                    <a:cubicBezTo>
                      <a:pt x="106" y="220"/>
                      <a:pt x="104" y="220"/>
                      <a:pt x="102" y="220"/>
                    </a:cubicBezTo>
                    <a:cubicBezTo>
                      <a:pt x="103" y="214"/>
                      <a:pt x="103" y="214"/>
                      <a:pt x="103" y="214"/>
                    </a:cubicBezTo>
                    <a:cubicBezTo>
                      <a:pt x="105" y="214"/>
                      <a:pt x="107" y="214"/>
                      <a:pt x="109" y="215"/>
                    </a:cubicBezTo>
                    <a:lnTo>
                      <a:pt x="108" y="221"/>
                    </a:lnTo>
                    <a:close/>
                    <a:moveTo>
                      <a:pt x="138" y="219"/>
                    </a:moveTo>
                    <a:cubicBezTo>
                      <a:pt x="135" y="214"/>
                      <a:pt x="135" y="214"/>
                      <a:pt x="135" y="214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38" y="213"/>
                      <a:pt x="139" y="213"/>
                      <a:pt x="140" y="212"/>
                    </a:cubicBezTo>
                    <a:cubicBezTo>
                      <a:pt x="143" y="217"/>
                      <a:pt x="143" y="217"/>
                      <a:pt x="143" y="217"/>
                    </a:cubicBezTo>
                    <a:cubicBezTo>
                      <a:pt x="141" y="218"/>
                      <a:pt x="141" y="218"/>
                      <a:pt x="139" y="219"/>
                    </a:cubicBezTo>
                    <a:lnTo>
                      <a:pt x="138" y="219"/>
                    </a:lnTo>
                    <a:close/>
                    <a:moveTo>
                      <a:pt x="153" y="211"/>
                    </a:move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2" y="205"/>
                      <a:pt x="154" y="204"/>
                      <a:pt x="155" y="203"/>
                    </a:cubicBezTo>
                    <a:cubicBezTo>
                      <a:pt x="158" y="208"/>
                      <a:pt x="158" y="208"/>
                      <a:pt x="158" y="208"/>
                    </a:cubicBezTo>
                    <a:cubicBezTo>
                      <a:pt x="157" y="209"/>
                      <a:pt x="155" y="210"/>
                      <a:pt x="153" y="211"/>
                    </a:cubicBezTo>
                    <a:close/>
                    <a:moveTo>
                      <a:pt x="167" y="197"/>
                    </a:moveTo>
                    <a:cubicBezTo>
                      <a:pt x="161" y="197"/>
                      <a:pt x="161" y="197"/>
                      <a:pt x="161" y="197"/>
                    </a:cubicBezTo>
                    <a:cubicBezTo>
                      <a:pt x="161" y="196"/>
                      <a:pt x="161" y="196"/>
                      <a:pt x="161" y="196"/>
                    </a:cubicBezTo>
                    <a:cubicBezTo>
                      <a:pt x="161" y="195"/>
                      <a:pt x="161" y="194"/>
                      <a:pt x="161" y="193"/>
                    </a:cubicBezTo>
                    <a:cubicBezTo>
                      <a:pt x="161" y="191"/>
                      <a:pt x="161" y="191"/>
                      <a:pt x="161" y="191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167" y="192"/>
                      <a:pt x="167" y="192"/>
                      <a:pt x="167" y="192"/>
                    </a:cubicBezTo>
                    <a:cubicBezTo>
                      <a:pt x="167" y="193"/>
                      <a:pt x="167" y="194"/>
                      <a:pt x="167" y="196"/>
                    </a:cubicBezTo>
                    <a:cubicBezTo>
                      <a:pt x="167" y="196"/>
                      <a:pt x="167" y="197"/>
                      <a:pt x="167" y="197"/>
                    </a:cubicBezTo>
                    <a:close/>
                    <a:moveTo>
                      <a:pt x="160" y="180"/>
                    </a:moveTo>
                    <a:cubicBezTo>
                      <a:pt x="159" y="174"/>
                      <a:pt x="159" y="174"/>
                      <a:pt x="159" y="174"/>
                    </a:cubicBez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66" y="179"/>
                      <a:pt x="166" y="179"/>
                      <a:pt x="166" y="179"/>
                    </a:cubicBezTo>
                    <a:lnTo>
                      <a:pt x="160" y="180"/>
                    </a:lnTo>
                    <a:close/>
                    <a:moveTo>
                      <a:pt x="157" y="164"/>
                    </a:moveTo>
                    <a:cubicBezTo>
                      <a:pt x="156" y="163"/>
                      <a:pt x="155" y="161"/>
                      <a:pt x="154" y="160"/>
                    </a:cubicBezTo>
                    <a:cubicBezTo>
                      <a:pt x="158" y="156"/>
                      <a:pt x="158" y="156"/>
                      <a:pt x="158" y="156"/>
                    </a:cubicBezTo>
                    <a:cubicBezTo>
                      <a:pt x="159" y="157"/>
                      <a:pt x="161" y="159"/>
                      <a:pt x="162" y="161"/>
                    </a:cubicBezTo>
                    <a:lnTo>
                      <a:pt x="157" y="164"/>
                    </a:lnTo>
                    <a:close/>
                    <a:moveTo>
                      <a:pt x="152" y="150"/>
                    </a:moveTo>
                    <a:cubicBezTo>
                      <a:pt x="146" y="149"/>
                      <a:pt x="146" y="149"/>
                      <a:pt x="146" y="149"/>
                    </a:cubicBezTo>
                    <a:cubicBezTo>
                      <a:pt x="146" y="146"/>
                      <a:pt x="149" y="144"/>
                      <a:pt x="150" y="142"/>
                    </a:cubicBezTo>
                    <a:cubicBezTo>
                      <a:pt x="154" y="147"/>
                      <a:pt x="154" y="147"/>
                      <a:pt x="154" y="147"/>
                    </a:cubicBezTo>
                    <a:cubicBezTo>
                      <a:pt x="152" y="148"/>
                      <a:pt x="152" y="149"/>
                      <a:pt x="152" y="150"/>
                    </a:cubicBezTo>
                    <a:close/>
                    <a:moveTo>
                      <a:pt x="155" y="137"/>
                    </a:moveTo>
                    <a:cubicBezTo>
                      <a:pt x="153" y="136"/>
                      <a:pt x="151" y="134"/>
                      <a:pt x="151" y="131"/>
                    </a:cubicBezTo>
                    <a:cubicBezTo>
                      <a:pt x="157" y="130"/>
                      <a:pt x="157" y="130"/>
                      <a:pt x="157" y="130"/>
                    </a:cubicBezTo>
                    <a:cubicBezTo>
                      <a:pt x="157" y="131"/>
                      <a:pt x="157" y="132"/>
                      <a:pt x="159" y="133"/>
                    </a:cubicBezTo>
                    <a:lnTo>
                      <a:pt x="155" y="137"/>
                    </a:lnTo>
                    <a:close/>
                    <a:moveTo>
                      <a:pt x="155" y="119"/>
                    </a:moveTo>
                    <a:cubicBezTo>
                      <a:pt x="149" y="119"/>
                      <a:pt x="149" y="119"/>
                      <a:pt x="149" y="119"/>
                    </a:cubicBezTo>
                    <a:cubicBezTo>
                      <a:pt x="149" y="117"/>
                      <a:pt x="150" y="115"/>
                      <a:pt x="151" y="113"/>
                    </a:cubicBezTo>
                    <a:cubicBezTo>
                      <a:pt x="152" y="113"/>
                      <a:pt x="152" y="112"/>
                      <a:pt x="152" y="112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57" y="116"/>
                      <a:pt x="156" y="116"/>
                      <a:pt x="156" y="116"/>
                    </a:cubicBezTo>
                    <a:cubicBezTo>
                      <a:pt x="155" y="118"/>
                      <a:pt x="155" y="119"/>
                      <a:pt x="155" y="119"/>
                    </a:cubicBezTo>
                    <a:close/>
                    <a:moveTo>
                      <a:pt x="165" y="115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7" y="110"/>
                      <a:pt x="168" y="109"/>
                      <a:pt x="169" y="109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1" y="115"/>
                      <a:pt x="168" y="115"/>
                      <a:pt x="165" y="115"/>
                    </a:cubicBezTo>
                    <a:close/>
                    <a:moveTo>
                      <a:pt x="470" y="115"/>
                    </a:moveTo>
                    <a:cubicBezTo>
                      <a:pt x="469" y="109"/>
                      <a:pt x="469" y="109"/>
                      <a:pt x="469" y="109"/>
                    </a:cubicBezTo>
                    <a:cubicBezTo>
                      <a:pt x="471" y="109"/>
                      <a:pt x="473" y="109"/>
                      <a:pt x="475" y="109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3" y="115"/>
                      <a:pt x="471" y="115"/>
                      <a:pt x="470" y="115"/>
                    </a:cubicBezTo>
                    <a:close/>
                    <a:moveTo>
                      <a:pt x="457" y="115"/>
                    </a:moveTo>
                    <a:cubicBezTo>
                      <a:pt x="455" y="114"/>
                      <a:pt x="453" y="114"/>
                      <a:pt x="451" y="113"/>
                    </a:cubicBezTo>
                    <a:cubicBezTo>
                      <a:pt x="453" y="108"/>
                      <a:pt x="453" y="108"/>
                      <a:pt x="453" y="108"/>
                    </a:cubicBezTo>
                    <a:cubicBezTo>
                      <a:pt x="455" y="108"/>
                      <a:pt x="456" y="109"/>
                      <a:pt x="458" y="109"/>
                    </a:cubicBezTo>
                    <a:lnTo>
                      <a:pt x="457" y="115"/>
                    </a:lnTo>
                    <a:close/>
                    <a:moveTo>
                      <a:pt x="487" y="114"/>
                    </a:moveTo>
                    <a:cubicBezTo>
                      <a:pt x="487" y="108"/>
                      <a:pt x="487" y="108"/>
                      <a:pt x="487" y="108"/>
                    </a:cubicBezTo>
                    <a:cubicBezTo>
                      <a:pt x="489" y="108"/>
                      <a:pt x="491" y="107"/>
                      <a:pt x="492" y="107"/>
                    </a:cubicBezTo>
                    <a:cubicBezTo>
                      <a:pt x="493" y="113"/>
                      <a:pt x="493" y="113"/>
                      <a:pt x="493" y="113"/>
                    </a:cubicBezTo>
                    <a:cubicBezTo>
                      <a:pt x="491" y="113"/>
                      <a:pt x="489" y="113"/>
                      <a:pt x="487" y="114"/>
                    </a:cubicBezTo>
                    <a:close/>
                    <a:moveTo>
                      <a:pt x="506" y="110"/>
                    </a:moveTo>
                    <a:cubicBezTo>
                      <a:pt x="502" y="105"/>
                      <a:pt x="502" y="105"/>
                      <a:pt x="502" y="105"/>
                    </a:cubicBezTo>
                    <a:cubicBezTo>
                      <a:pt x="504" y="108"/>
                      <a:pt x="504" y="108"/>
                      <a:pt x="504" y="108"/>
                    </a:cubicBezTo>
                    <a:cubicBezTo>
                      <a:pt x="502" y="105"/>
                      <a:pt x="502" y="105"/>
                      <a:pt x="502" y="105"/>
                    </a:cubicBezTo>
                    <a:cubicBezTo>
                      <a:pt x="507" y="109"/>
                      <a:pt x="507" y="109"/>
                      <a:pt x="507" y="109"/>
                    </a:cubicBezTo>
                    <a:cubicBezTo>
                      <a:pt x="506" y="110"/>
                      <a:pt x="506" y="110"/>
                      <a:pt x="506" y="110"/>
                    </a:cubicBezTo>
                    <a:close/>
                    <a:moveTo>
                      <a:pt x="441" y="105"/>
                    </a:moveTo>
                    <a:cubicBezTo>
                      <a:pt x="439" y="103"/>
                      <a:pt x="438" y="101"/>
                      <a:pt x="437" y="100"/>
                    </a:cubicBezTo>
                    <a:cubicBezTo>
                      <a:pt x="443" y="97"/>
                      <a:pt x="443" y="97"/>
                      <a:pt x="443" y="97"/>
                    </a:cubicBezTo>
                    <a:cubicBezTo>
                      <a:pt x="443" y="99"/>
                      <a:pt x="444" y="100"/>
                      <a:pt x="445" y="102"/>
                    </a:cubicBezTo>
                    <a:lnTo>
                      <a:pt x="441" y="105"/>
                    </a:lnTo>
                    <a:close/>
                    <a:moveTo>
                      <a:pt x="216" y="105"/>
                    </a:moveTo>
                    <a:cubicBezTo>
                      <a:pt x="213" y="105"/>
                      <a:pt x="211" y="103"/>
                      <a:pt x="211" y="99"/>
                    </a:cubicBezTo>
                    <a:cubicBezTo>
                      <a:pt x="211" y="98"/>
                      <a:pt x="211" y="97"/>
                      <a:pt x="211" y="97"/>
                    </a:cubicBezTo>
                    <a:cubicBezTo>
                      <a:pt x="217" y="97"/>
                      <a:pt x="217" y="97"/>
                      <a:pt x="217" y="97"/>
                    </a:cubicBezTo>
                    <a:cubicBezTo>
                      <a:pt x="217" y="98"/>
                      <a:pt x="217" y="98"/>
                      <a:pt x="217" y="99"/>
                    </a:cubicBezTo>
                    <a:cubicBezTo>
                      <a:pt x="217" y="100"/>
                      <a:pt x="217" y="100"/>
                      <a:pt x="217" y="100"/>
                    </a:cubicBezTo>
                    <a:cubicBezTo>
                      <a:pt x="217" y="99"/>
                      <a:pt x="216" y="99"/>
                      <a:pt x="215" y="99"/>
                    </a:cubicBezTo>
                    <a:cubicBezTo>
                      <a:pt x="216" y="105"/>
                      <a:pt x="216" y="105"/>
                      <a:pt x="216" y="105"/>
                    </a:cubicBezTo>
                    <a:cubicBezTo>
                      <a:pt x="216" y="105"/>
                      <a:pt x="216" y="105"/>
                      <a:pt x="216" y="105"/>
                    </a:cubicBezTo>
                    <a:close/>
                    <a:moveTo>
                      <a:pt x="232" y="104"/>
                    </a:moveTo>
                    <a:cubicBezTo>
                      <a:pt x="232" y="104"/>
                      <a:pt x="232" y="104"/>
                      <a:pt x="232" y="104"/>
                    </a:cubicBezTo>
                    <a:cubicBezTo>
                      <a:pt x="231" y="104"/>
                      <a:pt x="230" y="104"/>
                      <a:pt x="228" y="104"/>
                    </a:cubicBezTo>
                    <a:cubicBezTo>
                      <a:pt x="227" y="104"/>
                      <a:pt x="227" y="104"/>
                      <a:pt x="227" y="104"/>
                    </a:cubicBezTo>
                    <a:cubicBezTo>
                      <a:pt x="227" y="98"/>
                      <a:pt x="227" y="98"/>
                      <a:pt x="227" y="98"/>
                    </a:cubicBezTo>
                    <a:cubicBezTo>
                      <a:pt x="228" y="98"/>
                      <a:pt x="228" y="98"/>
                      <a:pt x="228" y="98"/>
                    </a:cubicBezTo>
                    <a:cubicBezTo>
                      <a:pt x="230" y="98"/>
                      <a:pt x="232" y="98"/>
                      <a:pt x="233" y="98"/>
                    </a:cubicBezTo>
                    <a:cubicBezTo>
                      <a:pt x="234" y="98"/>
                      <a:pt x="234" y="98"/>
                      <a:pt x="234" y="98"/>
                    </a:cubicBezTo>
                    <a:lnTo>
                      <a:pt x="232" y="104"/>
                    </a:lnTo>
                    <a:close/>
                    <a:moveTo>
                      <a:pt x="169" y="100"/>
                    </a:moveTo>
                    <a:cubicBezTo>
                      <a:pt x="168" y="94"/>
                      <a:pt x="168" y="94"/>
                      <a:pt x="168" y="94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9"/>
                      <a:pt x="175" y="99"/>
                      <a:pt x="175" y="99"/>
                    </a:cubicBezTo>
                    <a:lnTo>
                      <a:pt x="169" y="100"/>
                    </a:lnTo>
                    <a:close/>
                    <a:moveTo>
                      <a:pt x="243" y="98"/>
                    </a:moveTo>
                    <a:cubicBezTo>
                      <a:pt x="240" y="93"/>
                      <a:pt x="240" y="93"/>
                      <a:pt x="240" y="93"/>
                    </a:cubicBezTo>
                    <a:cubicBezTo>
                      <a:pt x="240" y="93"/>
                      <a:pt x="240" y="93"/>
                      <a:pt x="240" y="93"/>
                    </a:cubicBezTo>
                    <a:cubicBezTo>
                      <a:pt x="240" y="93"/>
                      <a:pt x="240" y="92"/>
                      <a:pt x="240" y="92"/>
                    </a:cubicBezTo>
                    <a:cubicBezTo>
                      <a:pt x="240" y="91"/>
                      <a:pt x="241" y="90"/>
                      <a:pt x="241" y="89"/>
                    </a:cubicBezTo>
                    <a:cubicBezTo>
                      <a:pt x="246" y="91"/>
                      <a:pt x="246" y="91"/>
                      <a:pt x="246" y="91"/>
                    </a:cubicBezTo>
                    <a:cubicBezTo>
                      <a:pt x="246" y="92"/>
                      <a:pt x="246" y="92"/>
                      <a:pt x="246" y="93"/>
                    </a:cubicBezTo>
                    <a:cubicBezTo>
                      <a:pt x="246" y="94"/>
                      <a:pt x="245" y="96"/>
                      <a:pt x="244" y="97"/>
                    </a:cubicBezTo>
                    <a:cubicBezTo>
                      <a:pt x="244" y="97"/>
                      <a:pt x="243" y="98"/>
                      <a:pt x="243" y="98"/>
                    </a:cubicBezTo>
                    <a:close/>
                    <a:moveTo>
                      <a:pt x="435" y="89"/>
                    </a:moveTo>
                    <a:cubicBezTo>
                      <a:pt x="434" y="88"/>
                      <a:pt x="432" y="87"/>
                      <a:pt x="431" y="86"/>
                    </a:cubicBezTo>
                    <a:cubicBezTo>
                      <a:pt x="434" y="81"/>
                      <a:pt x="434" y="81"/>
                      <a:pt x="434" y="81"/>
                    </a:cubicBezTo>
                    <a:cubicBezTo>
                      <a:pt x="436" y="82"/>
                      <a:pt x="438" y="84"/>
                      <a:pt x="439" y="86"/>
                    </a:cubicBezTo>
                    <a:lnTo>
                      <a:pt x="435" y="89"/>
                    </a:lnTo>
                    <a:close/>
                    <a:moveTo>
                      <a:pt x="254" y="87"/>
                    </a:moveTo>
                    <a:cubicBezTo>
                      <a:pt x="252" y="81"/>
                      <a:pt x="252" y="81"/>
                      <a:pt x="252" y="81"/>
                    </a:cubicBezTo>
                    <a:cubicBezTo>
                      <a:pt x="253" y="81"/>
                      <a:pt x="254" y="80"/>
                      <a:pt x="256" y="79"/>
                    </a:cubicBezTo>
                    <a:cubicBezTo>
                      <a:pt x="260" y="83"/>
                      <a:pt x="260" y="83"/>
                      <a:pt x="260" y="83"/>
                    </a:cubicBezTo>
                    <a:cubicBezTo>
                      <a:pt x="257" y="85"/>
                      <a:pt x="256" y="86"/>
                      <a:pt x="254" y="87"/>
                    </a:cubicBezTo>
                    <a:close/>
                    <a:moveTo>
                      <a:pt x="218" y="85"/>
                    </a:moveTo>
                    <a:cubicBezTo>
                      <a:pt x="212" y="85"/>
                      <a:pt x="212" y="85"/>
                      <a:pt x="212" y="85"/>
                    </a:cubicBezTo>
                    <a:cubicBezTo>
                      <a:pt x="212" y="79"/>
                      <a:pt x="212" y="79"/>
                      <a:pt x="212" y="79"/>
                    </a:cubicBezTo>
                    <a:cubicBezTo>
                      <a:pt x="218" y="79"/>
                      <a:pt x="218" y="79"/>
                      <a:pt x="218" y="79"/>
                    </a:cubicBezTo>
                    <a:lnTo>
                      <a:pt x="218" y="85"/>
                    </a:lnTo>
                    <a:close/>
                    <a:moveTo>
                      <a:pt x="174" y="83"/>
                    </a:moveTo>
                    <a:cubicBezTo>
                      <a:pt x="168" y="81"/>
                      <a:pt x="168" y="81"/>
                      <a:pt x="168" y="81"/>
                    </a:cubicBezTo>
                    <a:cubicBezTo>
                      <a:pt x="169" y="79"/>
                      <a:pt x="169" y="78"/>
                      <a:pt x="170" y="76"/>
                    </a:cubicBezTo>
                    <a:cubicBezTo>
                      <a:pt x="171" y="76"/>
                      <a:pt x="171" y="75"/>
                      <a:pt x="171" y="75"/>
                    </a:cubicBezTo>
                    <a:cubicBezTo>
                      <a:pt x="176" y="78"/>
                      <a:pt x="176" y="78"/>
                      <a:pt x="176" y="78"/>
                    </a:cubicBezTo>
                    <a:cubicBezTo>
                      <a:pt x="176" y="79"/>
                      <a:pt x="176" y="79"/>
                      <a:pt x="175" y="79"/>
                    </a:cubicBezTo>
                    <a:cubicBezTo>
                      <a:pt x="175" y="80"/>
                      <a:pt x="174" y="81"/>
                      <a:pt x="174" y="83"/>
                    </a:cubicBezTo>
                    <a:close/>
                    <a:moveTo>
                      <a:pt x="294" y="79"/>
                    </a:moveTo>
                    <a:cubicBezTo>
                      <a:pt x="290" y="75"/>
                      <a:pt x="290" y="75"/>
                      <a:pt x="290" y="75"/>
                    </a:cubicBezTo>
                    <a:cubicBezTo>
                      <a:pt x="291" y="74"/>
                      <a:pt x="292" y="72"/>
                      <a:pt x="293" y="71"/>
                    </a:cubicBezTo>
                    <a:cubicBezTo>
                      <a:pt x="298" y="74"/>
                      <a:pt x="298" y="74"/>
                      <a:pt x="298" y="74"/>
                    </a:cubicBezTo>
                    <a:cubicBezTo>
                      <a:pt x="297" y="76"/>
                      <a:pt x="295" y="78"/>
                      <a:pt x="294" y="79"/>
                    </a:cubicBezTo>
                    <a:close/>
                    <a:moveTo>
                      <a:pt x="281" y="79"/>
                    </a:moveTo>
                    <a:cubicBezTo>
                      <a:pt x="280" y="78"/>
                      <a:pt x="279" y="76"/>
                      <a:pt x="278" y="74"/>
                    </a:cubicBezTo>
                    <a:cubicBezTo>
                      <a:pt x="278" y="73"/>
                      <a:pt x="278" y="73"/>
                      <a:pt x="278" y="73"/>
                    </a:cubicBezTo>
                    <a:cubicBezTo>
                      <a:pt x="283" y="71"/>
                      <a:pt x="283" y="71"/>
                      <a:pt x="283" y="71"/>
                    </a:cubicBezTo>
                    <a:cubicBezTo>
                      <a:pt x="284" y="72"/>
                      <a:pt x="284" y="72"/>
                      <a:pt x="284" y="72"/>
                    </a:cubicBezTo>
                    <a:cubicBezTo>
                      <a:pt x="284" y="73"/>
                      <a:pt x="285" y="75"/>
                      <a:pt x="286" y="76"/>
                    </a:cubicBezTo>
                    <a:lnTo>
                      <a:pt x="281" y="79"/>
                    </a:lnTo>
                    <a:close/>
                    <a:moveTo>
                      <a:pt x="422" y="76"/>
                    </a:moveTo>
                    <a:cubicBezTo>
                      <a:pt x="422" y="75"/>
                      <a:pt x="422" y="74"/>
                      <a:pt x="422" y="73"/>
                    </a:cubicBezTo>
                    <a:cubicBezTo>
                      <a:pt x="422" y="71"/>
                      <a:pt x="422" y="70"/>
                      <a:pt x="423" y="68"/>
                    </a:cubicBezTo>
                    <a:cubicBezTo>
                      <a:pt x="428" y="70"/>
                      <a:pt x="428" y="70"/>
                      <a:pt x="428" y="70"/>
                    </a:cubicBezTo>
                    <a:cubicBezTo>
                      <a:pt x="428" y="71"/>
                      <a:pt x="428" y="72"/>
                      <a:pt x="428" y="73"/>
                    </a:cubicBezTo>
                    <a:cubicBezTo>
                      <a:pt x="428" y="73"/>
                      <a:pt x="428" y="74"/>
                      <a:pt x="428" y="74"/>
                    </a:cubicBezTo>
                    <a:lnTo>
                      <a:pt x="422" y="76"/>
                    </a:lnTo>
                    <a:close/>
                    <a:moveTo>
                      <a:pt x="435" y="75"/>
                    </a:moveTo>
                    <a:cubicBezTo>
                      <a:pt x="435" y="73"/>
                      <a:pt x="435" y="73"/>
                      <a:pt x="435" y="73"/>
                    </a:cubicBezTo>
                    <a:cubicBezTo>
                      <a:pt x="435" y="70"/>
                      <a:pt x="435" y="70"/>
                      <a:pt x="435" y="70"/>
                    </a:cubicBezTo>
                    <a:cubicBezTo>
                      <a:pt x="435" y="70"/>
                      <a:pt x="435" y="69"/>
                      <a:pt x="435" y="69"/>
                    </a:cubicBezTo>
                    <a:cubicBezTo>
                      <a:pt x="441" y="68"/>
                      <a:pt x="441" y="68"/>
                      <a:pt x="441" y="68"/>
                    </a:cubicBezTo>
                    <a:cubicBezTo>
                      <a:pt x="441" y="69"/>
                      <a:pt x="441" y="69"/>
                      <a:pt x="441" y="69"/>
                    </a:cubicBezTo>
                    <a:cubicBezTo>
                      <a:pt x="441" y="72"/>
                      <a:pt x="439" y="74"/>
                      <a:pt x="436" y="75"/>
                    </a:cubicBezTo>
                    <a:cubicBezTo>
                      <a:pt x="436" y="75"/>
                      <a:pt x="435" y="75"/>
                      <a:pt x="435" y="75"/>
                    </a:cubicBezTo>
                    <a:close/>
                    <a:moveTo>
                      <a:pt x="268" y="75"/>
                    </a:moveTo>
                    <a:cubicBezTo>
                      <a:pt x="265" y="71"/>
                      <a:pt x="265" y="71"/>
                      <a:pt x="265" y="71"/>
                    </a:cubicBezTo>
                    <a:cubicBezTo>
                      <a:pt x="267" y="69"/>
                      <a:pt x="268" y="68"/>
                      <a:pt x="270" y="67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2" y="73"/>
                      <a:pt x="270" y="74"/>
                      <a:pt x="268" y="75"/>
                    </a:cubicBezTo>
                    <a:close/>
                    <a:moveTo>
                      <a:pt x="185" y="74"/>
                    </a:moveTo>
                    <a:cubicBezTo>
                      <a:pt x="183" y="69"/>
                      <a:pt x="183" y="69"/>
                      <a:pt x="183" y="69"/>
                    </a:cubicBezTo>
                    <a:cubicBezTo>
                      <a:pt x="183" y="69"/>
                      <a:pt x="183" y="69"/>
                      <a:pt x="183" y="69"/>
                    </a:cubicBezTo>
                    <a:cubicBezTo>
                      <a:pt x="184" y="68"/>
                      <a:pt x="184" y="67"/>
                      <a:pt x="184" y="66"/>
                    </a:cubicBezTo>
                    <a:cubicBezTo>
                      <a:pt x="190" y="68"/>
                      <a:pt x="190" y="68"/>
                      <a:pt x="190" y="68"/>
                    </a:cubicBezTo>
                    <a:cubicBezTo>
                      <a:pt x="189" y="69"/>
                      <a:pt x="189" y="70"/>
                      <a:pt x="189" y="71"/>
                    </a:cubicBezTo>
                    <a:cubicBezTo>
                      <a:pt x="188" y="72"/>
                      <a:pt x="187" y="74"/>
                      <a:pt x="185" y="74"/>
                    </a:cubicBezTo>
                    <a:close/>
                    <a:moveTo>
                      <a:pt x="212" y="69"/>
                    </a:moveTo>
                    <a:cubicBezTo>
                      <a:pt x="211" y="69"/>
                      <a:pt x="211" y="69"/>
                      <a:pt x="210" y="68"/>
                    </a:cubicBezTo>
                    <a:cubicBezTo>
                      <a:pt x="210" y="67"/>
                      <a:pt x="209" y="67"/>
                      <a:pt x="208" y="66"/>
                    </a:cubicBezTo>
                    <a:cubicBezTo>
                      <a:pt x="208" y="66"/>
                      <a:pt x="208" y="65"/>
                      <a:pt x="208" y="65"/>
                    </a:cubicBezTo>
                    <a:cubicBezTo>
                      <a:pt x="212" y="62"/>
                      <a:pt x="212" y="62"/>
                      <a:pt x="212" y="62"/>
                    </a:cubicBezTo>
                    <a:cubicBezTo>
                      <a:pt x="213" y="62"/>
                      <a:pt x="213" y="62"/>
                      <a:pt x="213" y="62"/>
                    </a:cubicBezTo>
                    <a:cubicBezTo>
                      <a:pt x="213" y="63"/>
                      <a:pt x="214" y="63"/>
                      <a:pt x="214" y="64"/>
                    </a:cubicBezTo>
                    <a:cubicBezTo>
                      <a:pt x="215" y="64"/>
                      <a:pt x="216" y="65"/>
                      <a:pt x="217" y="66"/>
                    </a:cubicBezTo>
                    <a:lnTo>
                      <a:pt x="212" y="69"/>
                    </a:lnTo>
                    <a:close/>
                    <a:moveTo>
                      <a:pt x="314" y="68"/>
                    </a:move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63"/>
                      <a:pt x="312" y="63"/>
                      <a:pt x="312" y="63"/>
                    </a:cubicBezTo>
                    <a:cubicBezTo>
                      <a:pt x="313" y="62"/>
                      <a:pt x="313" y="62"/>
                      <a:pt x="313" y="62"/>
                    </a:cubicBezTo>
                    <a:cubicBezTo>
                      <a:pt x="315" y="60"/>
                      <a:pt x="316" y="59"/>
                      <a:pt x="317" y="59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8" y="66"/>
                      <a:pt x="317" y="66"/>
                    </a:cubicBezTo>
                    <a:cubicBezTo>
                      <a:pt x="316" y="67"/>
                      <a:pt x="316" y="67"/>
                      <a:pt x="316" y="67"/>
                    </a:cubicBezTo>
                    <a:cubicBezTo>
                      <a:pt x="315" y="68"/>
                      <a:pt x="315" y="68"/>
                      <a:pt x="314" y="68"/>
                    </a:cubicBezTo>
                    <a:close/>
                    <a:moveTo>
                      <a:pt x="331" y="65"/>
                    </a:moveTo>
                    <a:cubicBezTo>
                      <a:pt x="328" y="60"/>
                      <a:pt x="328" y="60"/>
                      <a:pt x="328" y="60"/>
                    </a:cubicBezTo>
                    <a:cubicBezTo>
                      <a:pt x="328" y="59"/>
                      <a:pt x="329" y="59"/>
                      <a:pt x="329" y="59"/>
                    </a:cubicBezTo>
                    <a:cubicBezTo>
                      <a:pt x="330" y="58"/>
                      <a:pt x="332" y="57"/>
                      <a:pt x="333" y="56"/>
                    </a:cubicBezTo>
                    <a:cubicBezTo>
                      <a:pt x="335" y="62"/>
                      <a:pt x="335" y="62"/>
                      <a:pt x="335" y="62"/>
                    </a:cubicBezTo>
                    <a:cubicBezTo>
                      <a:pt x="335" y="62"/>
                      <a:pt x="334" y="63"/>
                      <a:pt x="333" y="63"/>
                    </a:cubicBezTo>
                    <a:cubicBezTo>
                      <a:pt x="332" y="64"/>
                      <a:pt x="332" y="64"/>
                      <a:pt x="331" y="65"/>
                    </a:cubicBezTo>
                    <a:close/>
                    <a:moveTo>
                      <a:pt x="305" y="64"/>
                    </a:moveTo>
                    <a:cubicBezTo>
                      <a:pt x="300" y="61"/>
                      <a:pt x="300" y="61"/>
                      <a:pt x="300" y="61"/>
                    </a:cubicBezTo>
                    <a:cubicBezTo>
                      <a:pt x="301" y="59"/>
                      <a:pt x="303" y="57"/>
                      <a:pt x="304" y="56"/>
                    </a:cubicBezTo>
                    <a:cubicBezTo>
                      <a:pt x="307" y="61"/>
                      <a:pt x="307" y="61"/>
                      <a:pt x="307" y="61"/>
                    </a:cubicBezTo>
                    <a:cubicBezTo>
                      <a:pt x="307" y="61"/>
                      <a:pt x="306" y="62"/>
                      <a:pt x="305" y="64"/>
                    </a:cubicBezTo>
                    <a:close/>
                    <a:moveTo>
                      <a:pt x="192" y="58"/>
                    </a:moveTo>
                    <a:cubicBezTo>
                      <a:pt x="189" y="54"/>
                      <a:pt x="189" y="54"/>
                      <a:pt x="189" y="54"/>
                    </a:cubicBezTo>
                    <a:cubicBezTo>
                      <a:pt x="191" y="52"/>
                      <a:pt x="194" y="52"/>
                      <a:pt x="196" y="53"/>
                    </a:cubicBezTo>
                    <a:cubicBezTo>
                      <a:pt x="196" y="58"/>
                      <a:pt x="196" y="58"/>
                      <a:pt x="196" y="58"/>
                    </a:cubicBezTo>
                    <a:cubicBezTo>
                      <a:pt x="195" y="58"/>
                      <a:pt x="194" y="58"/>
                      <a:pt x="193" y="58"/>
                    </a:cubicBezTo>
                    <a:cubicBezTo>
                      <a:pt x="193" y="58"/>
                      <a:pt x="192" y="58"/>
                      <a:pt x="192" y="58"/>
                    </a:cubicBezTo>
                    <a:close/>
                    <a:moveTo>
                      <a:pt x="438" y="57"/>
                    </a:moveTo>
                    <a:cubicBezTo>
                      <a:pt x="432" y="57"/>
                      <a:pt x="432" y="57"/>
                      <a:pt x="432" y="57"/>
                    </a:cubicBezTo>
                    <a:cubicBezTo>
                      <a:pt x="432" y="56"/>
                      <a:pt x="432" y="56"/>
                      <a:pt x="432" y="56"/>
                    </a:cubicBezTo>
                    <a:cubicBezTo>
                      <a:pt x="433" y="55"/>
                      <a:pt x="433" y="54"/>
                      <a:pt x="433" y="53"/>
                    </a:cubicBezTo>
                    <a:cubicBezTo>
                      <a:pt x="433" y="52"/>
                      <a:pt x="433" y="52"/>
                      <a:pt x="433" y="51"/>
                    </a:cubicBezTo>
                    <a:cubicBezTo>
                      <a:pt x="438" y="51"/>
                      <a:pt x="438" y="51"/>
                      <a:pt x="438" y="51"/>
                    </a:cubicBezTo>
                    <a:cubicBezTo>
                      <a:pt x="438" y="52"/>
                      <a:pt x="438" y="52"/>
                      <a:pt x="438" y="53"/>
                    </a:cubicBezTo>
                    <a:cubicBezTo>
                      <a:pt x="438" y="54"/>
                      <a:pt x="438" y="56"/>
                      <a:pt x="438" y="57"/>
                    </a:cubicBezTo>
                    <a:close/>
                    <a:moveTo>
                      <a:pt x="209" y="56"/>
                    </a:moveTo>
                    <a:cubicBezTo>
                      <a:pt x="205" y="51"/>
                      <a:pt x="205" y="51"/>
                      <a:pt x="205" y="51"/>
                    </a:cubicBezTo>
                    <a:cubicBezTo>
                      <a:pt x="207" y="50"/>
                      <a:pt x="208" y="49"/>
                      <a:pt x="210" y="49"/>
                    </a:cubicBezTo>
                    <a:cubicBezTo>
                      <a:pt x="210" y="49"/>
                      <a:pt x="210" y="49"/>
                      <a:pt x="210" y="49"/>
                    </a:cubicBezTo>
                    <a:cubicBezTo>
                      <a:pt x="211" y="49"/>
                      <a:pt x="213" y="50"/>
                      <a:pt x="214" y="52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210" y="55"/>
                      <a:pt x="210" y="55"/>
                      <a:pt x="209" y="56"/>
                    </a:cubicBezTo>
                    <a:close/>
                    <a:moveTo>
                      <a:pt x="340" y="54"/>
                    </a:moveTo>
                    <a:cubicBezTo>
                      <a:pt x="340" y="54"/>
                      <a:pt x="339" y="53"/>
                      <a:pt x="339" y="53"/>
                    </a:cubicBezTo>
                    <a:cubicBezTo>
                      <a:pt x="338" y="52"/>
                      <a:pt x="337" y="51"/>
                      <a:pt x="336" y="50"/>
                    </a:cubicBezTo>
                    <a:cubicBezTo>
                      <a:pt x="341" y="46"/>
                      <a:pt x="341" y="46"/>
                      <a:pt x="341" y="46"/>
                    </a:cubicBezTo>
                    <a:cubicBezTo>
                      <a:pt x="342" y="47"/>
                      <a:pt x="342" y="48"/>
                      <a:pt x="343" y="49"/>
                    </a:cubicBezTo>
                    <a:cubicBezTo>
                      <a:pt x="344" y="50"/>
                      <a:pt x="345" y="51"/>
                      <a:pt x="345" y="52"/>
                    </a:cubicBezTo>
                    <a:lnTo>
                      <a:pt x="340" y="54"/>
                    </a:lnTo>
                    <a:close/>
                    <a:moveTo>
                      <a:pt x="426" y="50"/>
                    </a:moveTo>
                    <a:cubicBezTo>
                      <a:pt x="423" y="50"/>
                      <a:pt x="421" y="49"/>
                      <a:pt x="419" y="45"/>
                    </a:cubicBezTo>
                    <a:cubicBezTo>
                      <a:pt x="425" y="43"/>
                      <a:pt x="425" y="43"/>
                      <a:pt x="425" y="43"/>
                    </a:cubicBezTo>
                    <a:cubicBezTo>
                      <a:pt x="425" y="44"/>
                      <a:pt x="426" y="44"/>
                      <a:pt x="426" y="45"/>
                    </a:cubicBezTo>
                    <a:cubicBezTo>
                      <a:pt x="427" y="50"/>
                      <a:pt x="427" y="50"/>
                      <a:pt x="427" y="50"/>
                    </a:cubicBezTo>
                    <a:cubicBezTo>
                      <a:pt x="426" y="50"/>
                      <a:pt x="426" y="50"/>
                      <a:pt x="426" y="50"/>
                    </a:cubicBezTo>
                    <a:close/>
                    <a:moveTo>
                      <a:pt x="340" y="41"/>
                    </a:moveTo>
                    <a:cubicBezTo>
                      <a:pt x="337" y="36"/>
                      <a:pt x="337" y="36"/>
                      <a:pt x="337" y="36"/>
                    </a:cubicBezTo>
                    <a:cubicBezTo>
                      <a:pt x="338" y="35"/>
                      <a:pt x="339" y="35"/>
                      <a:pt x="340" y="35"/>
                    </a:cubicBezTo>
                    <a:cubicBezTo>
                      <a:pt x="340" y="35"/>
                      <a:pt x="341" y="35"/>
                      <a:pt x="341" y="35"/>
                    </a:cubicBezTo>
                    <a:cubicBezTo>
                      <a:pt x="340" y="35"/>
                      <a:pt x="340" y="36"/>
                      <a:pt x="340" y="36"/>
                    </a:cubicBezTo>
                    <a:cubicBezTo>
                      <a:pt x="345" y="35"/>
                      <a:pt x="345" y="35"/>
                      <a:pt x="345" y="35"/>
                    </a:cubicBezTo>
                    <a:cubicBezTo>
                      <a:pt x="345" y="36"/>
                      <a:pt x="346" y="36"/>
                      <a:pt x="346" y="36"/>
                    </a:cubicBezTo>
                    <a:cubicBezTo>
                      <a:pt x="345" y="40"/>
                      <a:pt x="342" y="41"/>
                      <a:pt x="341" y="41"/>
                    </a:cubicBezTo>
                    <a:cubicBezTo>
                      <a:pt x="341" y="41"/>
                      <a:pt x="340" y="41"/>
                      <a:pt x="340" y="41"/>
                    </a:cubicBezTo>
                    <a:close/>
                    <a:moveTo>
                      <a:pt x="416" y="38"/>
                    </a:moveTo>
                    <a:cubicBezTo>
                      <a:pt x="416" y="38"/>
                      <a:pt x="416" y="38"/>
                      <a:pt x="415" y="38"/>
                    </a:cubicBezTo>
                    <a:cubicBezTo>
                      <a:pt x="412" y="38"/>
                      <a:pt x="410" y="36"/>
                      <a:pt x="410" y="32"/>
                    </a:cubicBezTo>
                    <a:cubicBezTo>
                      <a:pt x="415" y="32"/>
                      <a:pt x="415" y="32"/>
                      <a:pt x="415" y="32"/>
                    </a:cubicBezTo>
                    <a:cubicBezTo>
                      <a:pt x="415" y="32"/>
                      <a:pt x="415" y="32"/>
                      <a:pt x="415" y="32"/>
                    </a:cubicBezTo>
                    <a:cubicBezTo>
                      <a:pt x="416" y="32"/>
                      <a:pt x="417" y="32"/>
                      <a:pt x="417" y="32"/>
                    </a:cubicBezTo>
                    <a:lnTo>
                      <a:pt x="416" y="38"/>
                    </a:lnTo>
                    <a:close/>
                    <a:moveTo>
                      <a:pt x="415" y="32"/>
                    </a:moveTo>
                    <a:cubicBezTo>
                      <a:pt x="415" y="32"/>
                      <a:pt x="415" y="32"/>
                      <a:pt x="415" y="32"/>
                    </a:cubicBezTo>
                    <a:close/>
                    <a:moveTo>
                      <a:pt x="343" y="25"/>
                    </a:moveTo>
                    <a:cubicBezTo>
                      <a:pt x="337" y="23"/>
                      <a:pt x="337" y="23"/>
                      <a:pt x="337" y="23"/>
                    </a:cubicBezTo>
                    <a:cubicBezTo>
                      <a:pt x="338" y="21"/>
                      <a:pt x="340" y="19"/>
                      <a:pt x="342" y="18"/>
                    </a:cubicBezTo>
                    <a:cubicBezTo>
                      <a:pt x="346" y="22"/>
                      <a:pt x="346" y="22"/>
                      <a:pt x="346" y="22"/>
                    </a:cubicBezTo>
                    <a:cubicBezTo>
                      <a:pt x="344" y="23"/>
                      <a:pt x="343" y="24"/>
                      <a:pt x="343" y="25"/>
                    </a:cubicBezTo>
                    <a:close/>
                    <a:moveTo>
                      <a:pt x="413" y="22"/>
                    </a:moveTo>
                    <a:cubicBezTo>
                      <a:pt x="413" y="22"/>
                      <a:pt x="412" y="21"/>
                      <a:pt x="411" y="20"/>
                    </a:cubicBezTo>
                    <a:cubicBezTo>
                      <a:pt x="410" y="20"/>
                      <a:pt x="410" y="20"/>
                      <a:pt x="410" y="20"/>
                    </a:cubicBezTo>
                    <a:cubicBezTo>
                      <a:pt x="410" y="20"/>
                      <a:pt x="410" y="19"/>
                      <a:pt x="409" y="19"/>
                    </a:cubicBezTo>
                    <a:cubicBezTo>
                      <a:pt x="413" y="15"/>
                      <a:pt x="413" y="15"/>
                      <a:pt x="413" y="15"/>
                    </a:cubicBezTo>
                    <a:cubicBezTo>
                      <a:pt x="414" y="16"/>
                      <a:pt x="414" y="16"/>
                      <a:pt x="414" y="16"/>
                    </a:cubicBezTo>
                    <a:cubicBezTo>
                      <a:pt x="416" y="17"/>
                      <a:pt x="417" y="18"/>
                      <a:pt x="418" y="20"/>
                    </a:cubicBezTo>
                    <a:lnTo>
                      <a:pt x="413" y="22"/>
                    </a:lnTo>
                    <a:close/>
                    <a:moveTo>
                      <a:pt x="355" y="18"/>
                    </a:moveTo>
                    <a:cubicBezTo>
                      <a:pt x="354" y="12"/>
                      <a:pt x="354" y="12"/>
                      <a:pt x="354" y="12"/>
                    </a:cubicBezTo>
                    <a:cubicBezTo>
                      <a:pt x="356" y="11"/>
                      <a:pt x="358" y="11"/>
                      <a:pt x="360" y="11"/>
                    </a:cubicBezTo>
                    <a:cubicBezTo>
                      <a:pt x="360" y="17"/>
                      <a:pt x="360" y="17"/>
                      <a:pt x="360" y="17"/>
                    </a:cubicBezTo>
                    <a:cubicBezTo>
                      <a:pt x="358" y="17"/>
                      <a:pt x="357" y="17"/>
                      <a:pt x="355" y="18"/>
                    </a:cubicBezTo>
                    <a:close/>
                    <a:moveTo>
                      <a:pt x="373" y="16"/>
                    </a:moveTo>
                    <a:cubicBezTo>
                      <a:pt x="371" y="10"/>
                      <a:pt x="371" y="10"/>
                      <a:pt x="371" y="10"/>
                    </a:cubicBezTo>
                    <a:cubicBezTo>
                      <a:pt x="372" y="10"/>
                      <a:pt x="373" y="9"/>
                      <a:pt x="373" y="8"/>
                    </a:cubicBezTo>
                    <a:cubicBezTo>
                      <a:pt x="379" y="11"/>
                      <a:pt x="379" y="11"/>
                      <a:pt x="379" y="11"/>
                    </a:cubicBezTo>
                    <a:cubicBezTo>
                      <a:pt x="377" y="13"/>
                      <a:pt x="375" y="15"/>
                      <a:pt x="373" y="16"/>
                    </a:cubicBezTo>
                    <a:close/>
                    <a:moveTo>
                      <a:pt x="402" y="9"/>
                    </a:moveTo>
                    <a:cubicBezTo>
                      <a:pt x="399" y="5"/>
                      <a:pt x="399" y="5"/>
                      <a:pt x="399" y="5"/>
                    </a:cubicBezTo>
                    <a:cubicBezTo>
                      <a:pt x="399" y="5"/>
                      <a:pt x="399" y="5"/>
                      <a:pt x="399" y="5"/>
                    </a:cubicBezTo>
                    <a:cubicBezTo>
                      <a:pt x="403" y="1"/>
                      <a:pt x="403" y="1"/>
                      <a:pt x="403" y="1"/>
                    </a:cubicBezTo>
                    <a:cubicBezTo>
                      <a:pt x="404" y="1"/>
                      <a:pt x="404" y="2"/>
                      <a:pt x="404" y="2"/>
                    </a:cubicBezTo>
                    <a:cubicBezTo>
                      <a:pt x="407" y="6"/>
                      <a:pt x="407" y="6"/>
                      <a:pt x="407" y="6"/>
                    </a:cubicBezTo>
                    <a:lnTo>
                      <a:pt x="402" y="9"/>
                    </a:lnTo>
                    <a:close/>
                    <a:moveTo>
                      <a:pt x="385" y="8"/>
                    </a:moveTo>
                    <a:cubicBezTo>
                      <a:pt x="385" y="2"/>
                      <a:pt x="385" y="2"/>
                      <a:pt x="385" y="2"/>
                    </a:cubicBezTo>
                    <a:cubicBezTo>
                      <a:pt x="386" y="2"/>
                      <a:pt x="386" y="2"/>
                      <a:pt x="387" y="1"/>
                    </a:cubicBezTo>
                    <a:cubicBezTo>
                      <a:pt x="388" y="1"/>
                      <a:pt x="389" y="1"/>
                      <a:pt x="389" y="0"/>
                    </a:cubicBezTo>
                    <a:cubicBezTo>
                      <a:pt x="392" y="6"/>
                      <a:pt x="392" y="6"/>
                      <a:pt x="392" y="6"/>
                    </a:cubicBezTo>
                    <a:cubicBezTo>
                      <a:pt x="391" y="6"/>
                      <a:pt x="390" y="6"/>
                      <a:pt x="389" y="7"/>
                    </a:cubicBezTo>
                    <a:cubicBezTo>
                      <a:pt x="388" y="7"/>
                      <a:pt x="386" y="8"/>
                      <a:pt x="385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iṣļîḓe"/>
              <p:cNvSpPr/>
              <p:nvPr/>
            </p:nvSpPr>
            <p:spPr bwMode="auto">
              <a:xfrm>
                <a:off x="8048625" y="1887538"/>
                <a:ext cx="979488" cy="771525"/>
              </a:xfrm>
              <a:custGeom>
                <a:avLst/>
                <a:gdLst>
                  <a:gd name="T0" fmla="*/ 65 w 457"/>
                  <a:gd name="T1" fmla="*/ 337 h 360"/>
                  <a:gd name="T2" fmla="*/ 60 w 457"/>
                  <a:gd name="T3" fmla="*/ 319 h 360"/>
                  <a:gd name="T4" fmla="*/ 57 w 457"/>
                  <a:gd name="T5" fmla="*/ 308 h 360"/>
                  <a:gd name="T6" fmla="*/ 32 w 457"/>
                  <a:gd name="T7" fmla="*/ 299 h 360"/>
                  <a:gd name="T8" fmla="*/ 48 w 457"/>
                  <a:gd name="T9" fmla="*/ 297 h 360"/>
                  <a:gd name="T10" fmla="*/ 15 w 457"/>
                  <a:gd name="T11" fmla="*/ 286 h 360"/>
                  <a:gd name="T12" fmla="*/ 2 w 457"/>
                  <a:gd name="T13" fmla="*/ 282 h 360"/>
                  <a:gd name="T14" fmla="*/ 10 w 457"/>
                  <a:gd name="T15" fmla="*/ 260 h 360"/>
                  <a:gd name="T16" fmla="*/ 14 w 457"/>
                  <a:gd name="T17" fmla="*/ 245 h 360"/>
                  <a:gd name="T18" fmla="*/ 22 w 457"/>
                  <a:gd name="T19" fmla="*/ 231 h 360"/>
                  <a:gd name="T20" fmla="*/ 29 w 457"/>
                  <a:gd name="T21" fmla="*/ 216 h 360"/>
                  <a:gd name="T22" fmla="*/ 453 w 457"/>
                  <a:gd name="T23" fmla="*/ 221 h 360"/>
                  <a:gd name="T24" fmla="*/ 453 w 457"/>
                  <a:gd name="T25" fmla="*/ 205 h 360"/>
                  <a:gd name="T26" fmla="*/ 75 w 457"/>
                  <a:gd name="T27" fmla="*/ 194 h 360"/>
                  <a:gd name="T28" fmla="*/ 450 w 457"/>
                  <a:gd name="T29" fmla="*/ 193 h 360"/>
                  <a:gd name="T30" fmla="*/ 450 w 457"/>
                  <a:gd name="T31" fmla="*/ 193 h 360"/>
                  <a:gd name="T32" fmla="*/ 437 w 457"/>
                  <a:gd name="T33" fmla="*/ 187 h 360"/>
                  <a:gd name="T34" fmla="*/ 71 w 457"/>
                  <a:gd name="T35" fmla="*/ 182 h 360"/>
                  <a:gd name="T36" fmla="*/ 84 w 457"/>
                  <a:gd name="T37" fmla="*/ 178 h 360"/>
                  <a:gd name="T38" fmla="*/ 28 w 457"/>
                  <a:gd name="T39" fmla="*/ 170 h 360"/>
                  <a:gd name="T40" fmla="*/ 431 w 457"/>
                  <a:gd name="T41" fmla="*/ 170 h 360"/>
                  <a:gd name="T42" fmla="*/ 94 w 457"/>
                  <a:gd name="T43" fmla="*/ 160 h 360"/>
                  <a:gd name="T44" fmla="*/ 25 w 457"/>
                  <a:gd name="T45" fmla="*/ 154 h 360"/>
                  <a:gd name="T46" fmla="*/ 100 w 457"/>
                  <a:gd name="T47" fmla="*/ 153 h 360"/>
                  <a:gd name="T48" fmla="*/ 50 w 457"/>
                  <a:gd name="T49" fmla="*/ 149 h 360"/>
                  <a:gd name="T50" fmla="*/ 37 w 457"/>
                  <a:gd name="T51" fmla="*/ 147 h 360"/>
                  <a:gd name="T52" fmla="*/ 117 w 457"/>
                  <a:gd name="T53" fmla="*/ 137 h 360"/>
                  <a:gd name="T54" fmla="*/ 130 w 457"/>
                  <a:gd name="T55" fmla="*/ 139 h 360"/>
                  <a:gd name="T56" fmla="*/ 408 w 457"/>
                  <a:gd name="T57" fmla="*/ 127 h 360"/>
                  <a:gd name="T58" fmla="*/ 142 w 457"/>
                  <a:gd name="T59" fmla="*/ 121 h 360"/>
                  <a:gd name="T60" fmla="*/ 172 w 457"/>
                  <a:gd name="T61" fmla="*/ 113 h 360"/>
                  <a:gd name="T62" fmla="*/ 159 w 457"/>
                  <a:gd name="T63" fmla="*/ 108 h 360"/>
                  <a:gd name="T64" fmla="*/ 417 w 457"/>
                  <a:gd name="T65" fmla="*/ 109 h 360"/>
                  <a:gd name="T66" fmla="*/ 411 w 457"/>
                  <a:gd name="T67" fmla="*/ 108 h 360"/>
                  <a:gd name="T68" fmla="*/ 182 w 457"/>
                  <a:gd name="T69" fmla="*/ 108 h 360"/>
                  <a:gd name="T70" fmla="*/ 403 w 457"/>
                  <a:gd name="T71" fmla="*/ 91 h 360"/>
                  <a:gd name="T72" fmla="*/ 191 w 457"/>
                  <a:gd name="T73" fmla="*/ 92 h 360"/>
                  <a:gd name="T74" fmla="*/ 214 w 457"/>
                  <a:gd name="T75" fmla="*/ 84 h 360"/>
                  <a:gd name="T76" fmla="*/ 390 w 457"/>
                  <a:gd name="T77" fmla="*/ 83 h 360"/>
                  <a:gd name="T78" fmla="*/ 231 w 457"/>
                  <a:gd name="T79" fmla="*/ 80 h 360"/>
                  <a:gd name="T80" fmla="*/ 253 w 457"/>
                  <a:gd name="T81" fmla="*/ 72 h 360"/>
                  <a:gd name="T82" fmla="*/ 216 w 457"/>
                  <a:gd name="T83" fmla="*/ 70 h 360"/>
                  <a:gd name="T84" fmla="*/ 384 w 457"/>
                  <a:gd name="T85" fmla="*/ 66 h 360"/>
                  <a:gd name="T86" fmla="*/ 262 w 457"/>
                  <a:gd name="T87" fmla="*/ 67 h 360"/>
                  <a:gd name="T88" fmla="*/ 375 w 457"/>
                  <a:gd name="T89" fmla="*/ 57 h 360"/>
                  <a:gd name="T90" fmla="*/ 351 w 457"/>
                  <a:gd name="T91" fmla="*/ 52 h 360"/>
                  <a:gd name="T92" fmla="*/ 280 w 457"/>
                  <a:gd name="T93" fmla="*/ 44 h 360"/>
                  <a:gd name="T94" fmla="*/ 338 w 457"/>
                  <a:gd name="T95" fmla="*/ 45 h 360"/>
                  <a:gd name="T96" fmla="*/ 367 w 457"/>
                  <a:gd name="T97" fmla="*/ 43 h 360"/>
                  <a:gd name="T98" fmla="*/ 351 w 457"/>
                  <a:gd name="T99" fmla="*/ 39 h 360"/>
                  <a:gd name="T100" fmla="*/ 336 w 457"/>
                  <a:gd name="T101" fmla="*/ 33 h 360"/>
                  <a:gd name="T102" fmla="*/ 286 w 457"/>
                  <a:gd name="T103" fmla="*/ 29 h 360"/>
                  <a:gd name="T104" fmla="*/ 367 w 457"/>
                  <a:gd name="T105" fmla="*/ 31 h 360"/>
                  <a:gd name="T106" fmla="*/ 324 w 457"/>
                  <a:gd name="T107" fmla="*/ 24 h 360"/>
                  <a:gd name="T108" fmla="*/ 293 w 457"/>
                  <a:gd name="T109" fmla="*/ 17 h 360"/>
                  <a:gd name="T110" fmla="*/ 301 w 457"/>
                  <a:gd name="T111" fmla="*/ 5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57" h="360">
                    <a:moveTo>
                      <a:pt x="69" y="360"/>
                    </a:moveTo>
                    <a:cubicBezTo>
                      <a:pt x="69" y="360"/>
                      <a:pt x="68" y="358"/>
                      <a:pt x="67" y="354"/>
                    </a:cubicBezTo>
                    <a:cubicBezTo>
                      <a:pt x="73" y="353"/>
                      <a:pt x="73" y="353"/>
                      <a:pt x="73" y="353"/>
                    </a:cubicBezTo>
                    <a:cubicBezTo>
                      <a:pt x="74" y="356"/>
                      <a:pt x="74" y="358"/>
                      <a:pt x="74" y="358"/>
                    </a:cubicBezTo>
                    <a:lnTo>
                      <a:pt x="69" y="360"/>
                    </a:lnTo>
                    <a:close/>
                    <a:moveTo>
                      <a:pt x="66" y="342"/>
                    </a:moveTo>
                    <a:cubicBezTo>
                      <a:pt x="66" y="342"/>
                      <a:pt x="66" y="341"/>
                      <a:pt x="66" y="341"/>
                    </a:cubicBezTo>
                    <a:cubicBezTo>
                      <a:pt x="66" y="339"/>
                      <a:pt x="66" y="338"/>
                      <a:pt x="65" y="337"/>
                    </a:cubicBezTo>
                    <a:cubicBezTo>
                      <a:pt x="71" y="336"/>
                      <a:pt x="71" y="336"/>
                      <a:pt x="71" y="336"/>
                    </a:cubicBezTo>
                    <a:cubicBezTo>
                      <a:pt x="71" y="337"/>
                      <a:pt x="71" y="339"/>
                      <a:pt x="71" y="341"/>
                    </a:cubicBezTo>
                    <a:cubicBezTo>
                      <a:pt x="71" y="341"/>
                      <a:pt x="71" y="342"/>
                      <a:pt x="71" y="342"/>
                    </a:cubicBezTo>
                    <a:lnTo>
                      <a:pt x="66" y="342"/>
                    </a:lnTo>
                    <a:close/>
                    <a:moveTo>
                      <a:pt x="61" y="328"/>
                    </a:moveTo>
                    <a:cubicBezTo>
                      <a:pt x="61" y="327"/>
                      <a:pt x="60" y="326"/>
                      <a:pt x="59" y="326"/>
                    </a:cubicBezTo>
                    <a:cubicBezTo>
                      <a:pt x="59" y="325"/>
                      <a:pt x="58" y="325"/>
                      <a:pt x="58" y="325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61" y="320"/>
                      <a:pt x="62" y="320"/>
                      <a:pt x="62" y="321"/>
                    </a:cubicBezTo>
                    <a:cubicBezTo>
                      <a:pt x="64" y="322"/>
                      <a:pt x="65" y="323"/>
                      <a:pt x="66" y="324"/>
                    </a:cubicBezTo>
                    <a:lnTo>
                      <a:pt x="61" y="328"/>
                    </a:lnTo>
                    <a:close/>
                    <a:moveTo>
                      <a:pt x="57" y="314"/>
                    </a:moveTo>
                    <a:cubicBezTo>
                      <a:pt x="51" y="313"/>
                      <a:pt x="51" y="313"/>
                      <a:pt x="51" y="313"/>
                    </a:cubicBezTo>
                    <a:cubicBezTo>
                      <a:pt x="51" y="312"/>
                      <a:pt x="51" y="311"/>
                      <a:pt x="51" y="311"/>
                    </a:cubicBezTo>
                    <a:cubicBezTo>
                      <a:pt x="51" y="310"/>
                      <a:pt x="51" y="309"/>
                      <a:pt x="51" y="308"/>
                    </a:cubicBezTo>
                    <a:cubicBezTo>
                      <a:pt x="57" y="308"/>
                      <a:pt x="57" y="308"/>
                      <a:pt x="57" y="308"/>
                    </a:cubicBezTo>
                    <a:cubicBezTo>
                      <a:pt x="57" y="308"/>
                      <a:pt x="57" y="309"/>
                      <a:pt x="57" y="311"/>
                    </a:cubicBezTo>
                    <a:cubicBezTo>
                      <a:pt x="57" y="312"/>
                      <a:pt x="57" y="313"/>
                      <a:pt x="57" y="314"/>
                    </a:cubicBezTo>
                    <a:close/>
                    <a:moveTo>
                      <a:pt x="29" y="304"/>
                    </a:moveTo>
                    <a:cubicBezTo>
                      <a:pt x="27" y="303"/>
                      <a:pt x="26" y="302"/>
                      <a:pt x="25" y="300"/>
                    </a:cubicBezTo>
                    <a:cubicBezTo>
                      <a:pt x="25" y="300"/>
                      <a:pt x="24" y="299"/>
                      <a:pt x="24" y="299"/>
                    </a:cubicBezTo>
                    <a:cubicBezTo>
                      <a:pt x="29" y="295"/>
                      <a:pt x="29" y="295"/>
                      <a:pt x="29" y="295"/>
                    </a:cubicBezTo>
                    <a:cubicBezTo>
                      <a:pt x="29" y="296"/>
                      <a:pt x="29" y="296"/>
                      <a:pt x="30" y="297"/>
                    </a:cubicBezTo>
                    <a:cubicBezTo>
                      <a:pt x="30" y="298"/>
                      <a:pt x="31" y="298"/>
                      <a:pt x="32" y="299"/>
                    </a:cubicBezTo>
                    <a:lnTo>
                      <a:pt x="29" y="304"/>
                    </a:lnTo>
                    <a:close/>
                    <a:moveTo>
                      <a:pt x="46" y="302"/>
                    </a:moveTo>
                    <a:cubicBezTo>
                      <a:pt x="45" y="302"/>
                      <a:pt x="44" y="302"/>
                      <a:pt x="43" y="302"/>
                    </a:cubicBezTo>
                    <a:cubicBezTo>
                      <a:pt x="43" y="302"/>
                      <a:pt x="43" y="302"/>
                      <a:pt x="43" y="302"/>
                    </a:cubicBezTo>
                    <a:cubicBezTo>
                      <a:pt x="43" y="302"/>
                      <a:pt x="42" y="302"/>
                      <a:pt x="42" y="302"/>
                    </a:cubicBezTo>
                    <a:cubicBezTo>
                      <a:pt x="41" y="296"/>
                      <a:pt x="41" y="296"/>
                      <a:pt x="41" y="296"/>
                    </a:cubicBezTo>
                    <a:cubicBezTo>
                      <a:pt x="41" y="296"/>
                      <a:pt x="42" y="296"/>
                      <a:pt x="43" y="296"/>
                    </a:cubicBezTo>
                    <a:cubicBezTo>
                      <a:pt x="44" y="296"/>
                      <a:pt x="46" y="296"/>
                      <a:pt x="48" y="297"/>
                    </a:cubicBezTo>
                    <a:lnTo>
                      <a:pt x="46" y="302"/>
                    </a:lnTo>
                    <a:close/>
                    <a:moveTo>
                      <a:pt x="17" y="293"/>
                    </a:moveTo>
                    <a:cubicBezTo>
                      <a:pt x="18" y="290"/>
                      <a:pt x="18" y="290"/>
                      <a:pt x="18" y="290"/>
                    </a:cubicBezTo>
                    <a:cubicBezTo>
                      <a:pt x="17" y="293"/>
                      <a:pt x="17" y="293"/>
                      <a:pt x="17" y="293"/>
                    </a:cubicBezTo>
                    <a:cubicBezTo>
                      <a:pt x="16" y="292"/>
                      <a:pt x="14" y="292"/>
                      <a:pt x="13" y="291"/>
                    </a:cubicBezTo>
                    <a:cubicBezTo>
                      <a:pt x="12" y="291"/>
                      <a:pt x="12" y="291"/>
                      <a:pt x="11" y="290"/>
                    </a:cubicBezTo>
                    <a:cubicBezTo>
                      <a:pt x="14" y="285"/>
                      <a:pt x="14" y="285"/>
                      <a:pt x="14" y="285"/>
                    </a:cubicBezTo>
                    <a:cubicBezTo>
                      <a:pt x="15" y="285"/>
                      <a:pt x="15" y="286"/>
                      <a:pt x="15" y="286"/>
                    </a:cubicBezTo>
                    <a:cubicBezTo>
                      <a:pt x="16" y="286"/>
                      <a:pt x="18" y="287"/>
                      <a:pt x="19" y="287"/>
                    </a:cubicBezTo>
                    <a:lnTo>
                      <a:pt x="17" y="293"/>
                    </a:lnTo>
                    <a:close/>
                    <a:moveTo>
                      <a:pt x="2" y="282"/>
                    </a:moveTo>
                    <a:cubicBezTo>
                      <a:pt x="0" y="280"/>
                      <a:pt x="0" y="277"/>
                      <a:pt x="0" y="275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6" y="275"/>
                      <a:pt x="6" y="275"/>
                      <a:pt x="6" y="275"/>
                    </a:cubicBezTo>
                    <a:cubicBezTo>
                      <a:pt x="6" y="276"/>
                      <a:pt x="6" y="278"/>
                      <a:pt x="6" y="278"/>
                    </a:cubicBezTo>
                    <a:lnTo>
                      <a:pt x="2" y="282"/>
                    </a:lnTo>
                    <a:close/>
                    <a:moveTo>
                      <a:pt x="10" y="266"/>
                    </a:moveTo>
                    <a:cubicBezTo>
                      <a:pt x="6" y="262"/>
                      <a:pt x="6" y="262"/>
                      <a:pt x="6" y="262"/>
                    </a:cubicBezTo>
                    <a:cubicBezTo>
                      <a:pt x="6" y="262"/>
                      <a:pt x="6" y="263"/>
                      <a:pt x="6" y="263"/>
                    </a:cubicBezTo>
                    <a:cubicBezTo>
                      <a:pt x="6" y="263"/>
                      <a:pt x="6" y="264"/>
                      <a:pt x="6" y="264"/>
                    </a:cubicBezTo>
                    <a:cubicBezTo>
                      <a:pt x="6" y="263"/>
                      <a:pt x="5" y="263"/>
                      <a:pt x="5" y="262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10" y="258"/>
                      <a:pt x="10" y="258"/>
                      <a:pt x="10" y="258"/>
                    </a:cubicBezTo>
                    <a:cubicBezTo>
                      <a:pt x="10" y="260"/>
                      <a:pt x="10" y="260"/>
                      <a:pt x="10" y="260"/>
                    </a:cubicBezTo>
                    <a:cubicBezTo>
                      <a:pt x="11" y="261"/>
                      <a:pt x="11" y="262"/>
                      <a:pt x="11" y="263"/>
                    </a:cubicBezTo>
                    <a:cubicBezTo>
                      <a:pt x="11" y="265"/>
                      <a:pt x="10" y="266"/>
                      <a:pt x="10" y="266"/>
                    </a:cubicBezTo>
                    <a:close/>
                    <a:moveTo>
                      <a:pt x="6" y="264"/>
                    </a:moveTo>
                    <a:cubicBezTo>
                      <a:pt x="6" y="264"/>
                      <a:pt x="6" y="264"/>
                      <a:pt x="6" y="264"/>
                    </a:cubicBezTo>
                    <a:close/>
                    <a:moveTo>
                      <a:pt x="15" y="254"/>
                    </a:moveTo>
                    <a:cubicBezTo>
                      <a:pt x="12" y="249"/>
                      <a:pt x="12" y="249"/>
                      <a:pt x="12" y="249"/>
                    </a:cubicBezTo>
                    <a:cubicBezTo>
                      <a:pt x="13" y="248"/>
                      <a:pt x="13" y="248"/>
                      <a:pt x="13" y="247"/>
                    </a:cubicBezTo>
                    <a:cubicBezTo>
                      <a:pt x="14" y="247"/>
                      <a:pt x="14" y="246"/>
                      <a:pt x="14" y="245"/>
                    </a:cubicBezTo>
                    <a:cubicBezTo>
                      <a:pt x="19" y="249"/>
                      <a:pt x="19" y="249"/>
                      <a:pt x="19" y="249"/>
                    </a:cubicBezTo>
                    <a:cubicBezTo>
                      <a:pt x="19" y="249"/>
                      <a:pt x="19" y="249"/>
                      <a:pt x="19" y="250"/>
                    </a:cubicBezTo>
                    <a:cubicBezTo>
                      <a:pt x="18" y="252"/>
                      <a:pt x="17" y="253"/>
                      <a:pt x="15" y="254"/>
                    </a:cubicBezTo>
                    <a:close/>
                    <a:moveTo>
                      <a:pt x="26" y="239"/>
                    </a:moveTo>
                    <a:cubicBezTo>
                      <a:pt x="21" y="236"/>
                      <a:pt x="21" y="236"/>
                      <a:pt x="21" y="236"/>
                    </a:cubicBezTo>
                    <a:cubicBezTo>
                      <a:pt x="21" y="236"/>
                      <a:pt x="21" y="236"/>
                      <a:pt x="21" y="235"/>
                    </a:cubicBezTo>
                    <a:cubicBezTo>
                      <a:pt x="21" y="234"/>
                      <a:pt x="22" y="234"/>
                      <a:pt x="22" y="233"/>
                    </a:cubicBezTo>
                    <a:cubicBezTo>
                      <a:pt x="22" y="232"/>
                      <a:pt x="22" y="231"/>
                      <a:pt x="22" y="231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8" y="233"/>
                      <a:pt x="28" y="234"/>
                      <a:pt x="27" y="234"/>
                    </a:cubicBezTo>
                    <a:cubicBezTo>
                      <a:pt x="27" y="235"/>
                      <a:pt x="27" y="236"/>
                      <a:pt x="27" y="237"/>
                    </a:cubicBezTo>
                    <a:cubicBezTo>
                      <a:pt x="26" y="238"/>
                      <a:pt x="26" y="238"/>
                      <a:pt x="26" y="239"/>
                    </a:cubicBezTo>
                    <a:close/>
                    <a:moveTo>
                      <a:pt x="33" y="222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27" y="220"/>
                      <a:pt x="27" y="219"/>
                      <a:pt x="28" y="217"/>
                    </a:cubicBezTo>
                    <a:cubicBezTo>
                      <a:pt x="28" y="217"/>
                      <a:pt x="29" y="216"/>
                      <a:pt x="29" y="216"/>
                    </a:cubicBezTo>
                    <a:cubicBezTo>
                      <a:pt x="34" y="217"/>
                      <a:pt x="34" y="217"/>
                      <a:pt x="34" y="217"/>
                    </a:cubicBezTo>
                    <a:cubicBezTo>
                      <a:pt x="34" y="218"/>
                      <a:pt x="34" y="219"/>
                      <a:pt x="33" y="220"/>
                    </a:cubicBezTo>
                    <a:cubicBezTo>
                      <a:pt x="33" y="221"/>
                      <a:pt x="33" y="222"/>
                      <a:pt x="33" y="222"/>
                    </a:cubicBezTo>
                    <a:close/>
                    <a:moveTo>
                      <a:pt x="453" y="221"/>
                    </a:moveTo>
                    <a:cubicBezTo>
                      <a:pt x="452" y="220"/>
                      <a:pt x="450" y="219"/>
                      <a:pt x="449" y="217"/>
                    </a:cubicBezTo>
                    <a:cubicBezTo>
                      <a:pt x="452" y="213"/>
                      <a:pt x="452" y="213"/>
                      <a:pt x="452" y="213"/>
                    </a:cubicBezTo>
                    <a:cubicBezTo>
                      <a:pt x="454" y="214"/>
                      <a:pt x="455" y="215"/>
                      <a:pt x="457" y="216"/>
                    </a:cubicBezTo>
                    <a:lnTo>
                      <a:pt x="453" y="221"/>
                    </a:lnTo>
                    <a:close/>
                    <a:moveTo>
                      <a:pt x="452" y="209"/>
                    </a:moveTo>
                    <a:cubicBezTo>
                      <a:pt x="447" y="207"/>
                      <a:pt x="447" y="207"/>
                      <a:pt x="447" y="207"/>
                    </a:cubicBezTo>
                    <a:cubicBezTo>
                      <a:pt x="447" y="207"/>
                      <a:pt x="447" y="206"/>
                      <a:pt x="447" y="205"/>
                    </a:cubicBezTo>
                    <a:cubicBezTo>
                      <a:pt x="447" y="205"/>
                      <a:pt x="447" y="204"/>
                      <a:pt x="447" y="204"/>
                    </a:cubicBezTo>
                    <a:cubicBezTo>
                      <a:pt x="447" y="202"/>
                      <a:pt x="447" y="202"/>
                      <a:pt x="447" y="202"/>
                    </a:cubicBezTo>
                    <a:cubicBezTo>
                      <a:pt x="453" y="202"/>
                      <a:pt x="453" y="202"/>
                      <a:pt x="453" y="202"/>
                    </a:cubicBezTo>
                    <a:cubicBezTo>
                      <a:pt x="453" y="203"/>
                      <a:pt x="453" y="203"/>
                      <a:pt x="453" y="203"/>
                    </a:cubicBezTo>
                    <a:cubicBezTo>
                      <a:pt x="453" y="204"/>
                      <a:pt x="453" y="205"/>
                      <a:pt x="453" y="205"/>
                    </a:cubicBezTo>
                    <a:cubicBezTo>
                      <a:pt x="453" y="207"/>
                      <a:pt x="453" y="208"/>
                      <a:pt x="452" y="209"/>
                    </a:cubicBezTo>
                    <a:close/>
                    <a:moveTo>
                      <a:pt x="29" y="204"/>
                    </a:moveTo>
                    <a:cubicBezTo>
                      <a:pt x="29" y="204"/>
                      <a:pt x="29" y="204"/>
                      <a:pt x="29" y="204"/>
                    </a:cubicBezTo>
                    <a:cubicBezTo>
                      <a:pt x="29" y="203"/>
                      <a:pt x="28" y="202"/>
                      <a:pt x="27" y="201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4" y="199"/>
                      <a:pt x="34" y="202"/>
                      <a:pt x="34" y="204"/>
                    </a:cubicBezTo>
                    <a:lnTo>
                      <a:pt x="29" y="204"/>
                    </a:lnTo>
                    <a:close/>
                    <a:moveTo>
                      <a:pt x="75" y="194"/>
                    </a:moveTo>
                    <a:cubicBezTo>
                      <a:pt x="74" y="194"/>
                      <a:pt x="73" y="193"/>
                      <a:pt x="73" y="193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8"/>
                      <a:pt x="74" y="188"/>
                    </a:cubicBezTo>
                    <a:cubicBezTo>
                      <a:pt x="74" y="188"/>
                      <a:pt x="74" y="187"/>
                      <a:pt x="74" y="187"/>
                    </a:cubicBezTo>
                    <a:cubicBezTo>
                      <a:pt x="80" y="188"/>
                      <a:pt x="80" y="188"/>
                      <a:pt x="80" y="188"/>
                    </a:cubicBezTo>
                    <a:cubicBezTo>
                      <a:pt x="80" y="193"/>
                      <a:pt x="77" y="194"/>
                      <a:pt x="75" y="194"/>
                    </a:cubicBezTo>
                    <a:close/>
                    <a:moveTo>
                      <a:pt x="450" y="193"/>
                    </a:moveTo>
                    <a:cubicBezTo>
                      <a:pt x="450" y="192"/>
                      <a:pt x="450" y="192"/>
                      <a:pt x="450" y="192"/>
                    </a:cubicBezTo>
                    <a:cubicBezTo>
                      <a:pt x="449" y="191"/>
                      <a:pt x="448" y="189"/>
                      <a:pt x="448" y="187"/>
                    </a:cubicBezTo>
                    <a:cubicBezTo>
                      <a:pt x="448" y="188"/>
                      <a:pt x="448" y="188"/>
                      <a:pt x="448" y="188"/>
                    </a:cubicBezTo>
                    <a:cubicBezTo>
                      <a:pt x="452" y="184"/>
                      <a:pt x="452" y="184"/>
                      <a:pt x="452" y="184"/>
                    </a:cubicBezTo>
                    <a:cubicBezTo>
                      <a:pt x="453" y="185"/>
                      <a:pt x="454" y="186"/>
                      <a:pt x="454" y="187"/>
                    </a:cubicBezTo>
                    <a:cubicBezTo>
                      <a:pt x="454" y="188"/>
                      <a:pt x="454" y="189"/>
                      <a:pt x="455" y="189"/>
                    </a:cubicBezTo>
                    <a:cubicBezTo>
                      <a:pt x="455" y="190"/>
                      <a:pt x="455" y="190"/>
                      <a:pt x="455" y="190"/>
                    </a:cubicBezTo>
                    <a:lnTo>
                      <a:pt x="450" y="193"/>
                    </a:lnTo>
                    <a:close/>
                    <a:moveTo>
                      <a:pt x="27" y="190"/>
                    </a:moveTo>
                    <a:cubicBezTo>
                      <a:pt x="21" y="190"/>
                      <a:pt x="21" y="190"/>
                      <a:pt x="21" y="190"/>
                    </a:cubicBezTo>
                    <a:cubicBezTo>
                      <a:pt x="21" y="189"/>
                      <a:pt x="21" y="189"/>
                      <a:pt x="21" y="189"/>
                    </a:cubicBezTo>
                    <a:cubicBezTo>
                      <a:pt x="21" y="188"/>
                      <a:pt x="21" y="186"/>
                      <a:pt x="22" y="184"/>
                    </a:cubicBezTo>
                    <a:cubicBezTo>
                      <a:pt x="27" y="184"/>
                      <a:pt x="27" y="184"/>
                      <a:pt x="27" y="184"/>
                    </a:cubicBezTo>
                    <a:cubicBezTo>
                      <a:pt x="27" y="186"/>
                      <a:pt x="27" y="188"/>
                      <a:pt x="27" y="189"/>
                    </a:cubicBezTo>
                    <a:lnTo>
                      <a:pt x="27" y="190"/>
                    </a:lnTo>
                    <a:close/>
                    <a:moveTo>
                      <a:pt x="437" y="187"/>
                    </a:moveTo>
                    <a:cubicBezTo>
                      <a:pt x="436" y="186"/>
                      <a:pt x="435" y="183"/>
                      <a:pt x="434" y="180"/>
                    </a:cubicBezTo>
                    <a:cubicBezTo>
                      <a:pt x="440" y="179"/>
                      <a:pt x="440" y="179"/>
                      <a:pt x="440" y="179"/>
                    </a:cubicBezTo>
                    <a:cubicBezTo>
                      <a:pt x="441" y="182"/>
                      <a:pt x="441" y="183"/>
                      <a:pt x="441" y="183"/>
                    </a:cubicBezTo>
                    <a:lnTo>
                      <a:pt x="437" y="187"/>
                    </a:lnTo>
                    <a:close/>
                    <a:moveTo>
                      <a:pt x="65" y="182"/>
                    </a:moveTo>
                    <a:cubicBezTo>
                      <a:pt x="65" y="181"/>
                      <a:pt x="65" y="179"/>
                      <a:pt x="64" y="178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71" y="178"/>
                      <a:pt x="71" y="180"/>
                      <a:pt x="71" y="182"/>
                    </a:cubicBezTo>
                    <a:lnTo>
                      <a:pt x="65" y="182"/>
                    </a:lnTo>
                    <a:close/>
                    <a:moveTo>
                      <a:pt x="84" y="178"/>
                    </a:moveTo>
                    <a:cubicBezTo>
                      <a:pt x="78" y="176"/>
                      <a:pt x="78" y="176"/>
                      <a:pt x="78" y="176"/>
                    </a:cubicBezTo>
                    <a:cubicBezTo>
                      <a:pt x="79" y="174"/>
                      <a:pt x="80" y="173"/>
                      <a:pt x="80" y="171"/>
                    </a:cubicBezTo>
                    <a:cubicBezTo>
                      <a:pt x="81" y="170"/>
                      <a:pt x="81" y="170"/>
                      <a:pt x="81" y="170"/>
                    </a:cubicBezTo>
                    <a:cubicBezTo>
                      <a:pt x="86" y="173"/>
                      <a:pt x="86" y="173"/>
                      <a:pt x="86" y="173"/>
                    </a:cubicBezTo>
                    <a:cubicBezTo>
                      <a:pt x="86" y="174"/>
                      <a:pt x="86" y="174"/>
                      <a:pt x="86" y="174"/>
                    </a:cubicBezTo>
                    <a:cubicBezTo>
                      <a:pt x="85" y="175"/>
                      <a:pt x="85" y="176"/>
                      <a:pt x="84" y="178"/>
                    </a:cubicBezTo>
                    <a:close/>
                    <a:moveTo>
                      <a:pt x="28" y="173"/>
                    </a:moveTo>
                    <a:cubicBezTo>
                      <a:pt x="22" y="172"/>
                      <a:pt x="22" y="172"/>
                      <a:pt x="22" y="172"/>
                    </a:cubicBezTo>
                    <a:cubicBezTo>
                      <a:pt x="22" y="171"/>
                      <a:pt x="22" y="170"/>
                      <a:pt x="22" y="169"/>
                    </a:cubicBezTo>
                    <a:cubicBezTo>
                      <a:pt x="22" y="168"/>
                      <a:pt x="23" y="167"/>
                      <a:pt x="23" y="167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9" y="167"/>
                      <a:pt x="29" y="167"/>
                      <a:pt x="29" y="167"/>
                    </a:cubicBezTo>
                    <a:cubicBezTo>
                      <a:pt x="28" y="168"/>
                      <a:pt x="28" y="168"/>
                      <a:pt x="28" y="168"/>
                    </a:cubicBezTo>
                    <a:cubicBezTo>
                      <a:pt x="28" y="169"/>
                      <a:pt x="28" y="169"/>
                      <a:pt x="28" y="170"/>
                    </a:cubicBezTo>
                    <a:cubicBezTo>
                      <a:pt x="28" y="171"/>
                      <a:pt x="28" y="172"/>
                      <a:pt x="28" y="173"/>
                    </a:cubicBezTo>
                    <a:close/>
                    <a:moveTo>
                      <a:pt x="431" y="170"/>
                    </a:moveTo>
                    <a:cubicBezTo>
                      <a:pt x="430" y="169"/>
                      <a:pt x="430" y="168"/>
                      <a:pt x="429" y="166"/>
                    </a:cubicBezTo>
                    <a:cubicBezTo>
                      <a:pt x="429" y="166"/>
                      <a:pt x="429" y="165"/>
                      <a:pt x="428" y="165"/>
                    </a:cubicBezTo>
                    <a:cubicBezTo>
                      <a:pt x="434" y="162"/>
                      <a:pt x="434" y="162"/>
                      <a:pt x="434" y="162"/>
                    </a:cubicBezTo>
                    <a:cubicBezTo>
                      <a:pt x="434" y="163"/>
                      <a:pt x="434" y="163"/>
                      <a:pt x="435" y="164"/>
                    </a:cubicBezTo>
                    <a:cubicBezTo>
                      <a:pt x="435" y="165"/>
                      <a:pt x="436" y="166"/>
                      <a:pt x="436" y="167"/>
                    </a:cubicBezTo>
                    <a:lnTo>
                      <a:pt x="431" y="170"/>
                    </a:lnTo>
                    <a:close/>
                    <a:moveTo>
                      <a:pt x="59" y="167"/>
                    </a:moveTo>
                    <a:cubicBezTo>
                      <a:pt x="58" y="166"/>
                      <a:pt x="57" y="164"/>
                      <a:pt x="56" y="162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62" y="161"/>
                      <a:pt x="63" y="163"/>
                      <a:pt x="64" y="165"/>
                    </a:cubicBezTo>
                    <a:lnTo>
                      <a:pt x="59" y="167"/>
                    </a:lnTo>
                    <a:close/>
                    <a:moveTo>
                      <a:pt x="93" y="167"/>
                    </a:moveTo>
                    <a:cubicBezTo>
                      <a:pt x="91" y="162"/>
                      <a:pt x="91" y="162"/>
                      <a:pt x="91" y="162"/>
                    </a:cubicBezTo>
                    <a:cubicBezTo>
                      <a:pt x="92" y="161"/>
                      <a:pt x="93" y="161"/>
                      <a:pt x="94" y="160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8" y="164"/>
                      <a:pt x="96" y="166"/>
                      <a:pt x="93" y="167"/>
                    </a:cubicBezTo>
                    <a:close/>
                    <a:moveTo>
                      <a:pt x="21" y="158"/>
                    </a:moveTo>
                    <a:cubicBezTo>
                      <a:pt x="20" y="157"/>
                      <a:pt x="20" y="157"/>
                      <a:pt x="19" y="156"/>
                    </a:cubicBezTo>
                    <a:cubicBezTo>
                      <a:pt x="18" y="155"/>
                      <a:pt x="17" y="154"/>
                      <a:pt x="17" y="153"/>
                    </a:cubicBezTo>
                    <a:cubicBezTo>
                      <a:pt x="22" y="150"/>
                      <a:pt x="22" y="150"/>
                      <a:pt x="22" y="150"/>
                    </a:cubicBezTo>
                    <a:cubicBezTo>
                      <a:pt x="22" y="151"/>
                      <a:pt x="23" y="151"/>
                      <a:pt x="24" y="152"/>
                    </a:cubicBezTo>
                    <a:cubicBezTo>
                      <a:pt x="24" y="153"/>
                      <a:pt x="25" y="153"/>
                      <a:pt x="25" y="154"/>
                    </a:cubicBezTo>
                    <a:lnTo>
                      <a:pt x="21" y="158"/>
                    </a:lnTo>
                    <a:close/>
                    <a:moveTo>
                      <a:pt x="423" y="153"/>
                    </a:moveTo>
                    <a:cubicBezTo>
                      <a:pt x="423" y="152"/>
                      <a:pt x="423" y="152"/>
                      <a:pt x="423" y="152"/>
                    </a:cubicBezTo>
                    <a:cubicBezTo>
                      <a:pt x="422" y="146"/>
                      <a:pt x="422" y="146"/>
                      <a:pt x="422" y="146"/>
                    </a:cubicBezTo>
                    <a:cubicBezTo>
                      <a:pt x="423" y="146"/>
                      <a:pt x="423" y="146"/>
                      <a:pt x="423" y="146"/>
                    </a:cubicBezTo>
                    <a:cubicBezTo>
                      <a:pt x="424" y="146"/>
                      <a:pt x="429" y="147"/>
                      <a:pt x="429" y="153"/>
                    </a:cubicBezTo>
                    <a:lnTo>
                      <a:pt x="423" y="153"/>
                    </a:lnTo>
                    <a:close/>
                    <a:moveTo>
                      <a:pt x="100" y="153"/>
                    </a:moveTo>
                    <a:cubicBezTo>
                      <a:pt x="97" y="148"/>
                      <a:pt x="97" y="148"/>
                      <a:pt x="97" y="148"/>
                    </a:cubicBezTo>
                    <a:cubicBezTo>
                      <a:pt x="97" y="148"/>
                      <a:pt x="98" y="147"/>
                      <a:pt x="98" y="147"/>
                    </a:cubicBezTo>
                    <a:cubicBezTo>
                      <a:pt x="99" y="146"/>
                      <a:pt x="101" y="146"/>
                      <a:pt x="102" y="145"/>
                    </a:cubicBezTo>
                    <a:cubicBezTo>
                      <a:pt x="105" y="150"/>
                      <a:pt x="105" y="150"/>
                      <a:pt x="105" y="150"/>
                    </a:cubicBezTo>
                    <a:cubicBezTo>
                      <a:pt x="103" y="151"/>
                      <a:pt x="102" y="151"/>
                      <a:pt x="101" y="152"/>
                    </a:cubicBezTo>
                    <a:cubicBezTo>
                      <a:pt x="101" y="152"/>
                      <a:pt x="101" y="152"/>
                      <a:pt x="100" y="153"/>
                    </a:cubicBezTo>
                    <a:close/>
                    <a:moveTo>
                      <a:pt x="52" y="151"/>
                    </a:moveTo>
                    <a:cubicBezTo>
                      <a:pt x="52" y="150"/>
                      <a:pt x="51" y="149"/>
                      <a:pt x="50" y="149"/>
                    </a:cubicBezTo>
                    <a:cubicBezTo>
                      <a:pt x="51" y="144"/>
                      <a:pt x="51" y="144"/>
                      <a:pt x="51" y="144"/>
                    </a:cubicBezTo>
                    <a:cubicBezTo>
                      <a:pt x="54" y="144"/>
                      <a:pt x="56" y="146"/>
                      <a:pt x="57" y="149"/>
                    </a:cubicBezTo>
                    <a:lnTo>
                      <a:pt x="52" y="151"/>
                    </a:lnTo>
                    <a:close/>
                    <a:moveTo>
                      <a:pt x="37" y="147"/>
                    </a:moveTo>
                    <a:cubicBezTo>
                      <a:pt x="36" y="145"/>
                      <a:pt x="34" y="143"/>
                      <a:pt x="33" y="141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40"/>
                      <a:pt x="40" y="142"/>
                      <a:pt x="41" y="143"/>
                    </a:cubicBezTo>
                    <a:lnTo>
                      <a:pt x="37" y="147"/>
                    </a:lnTo>
                    <a:close/>
                    <a:moveTo>
                      <a:pt x="412" y="146"/>
                    </a:moveTo>
                    <a:cubicBezTo>
                      <a:pt x="411" y="145"/>
                      <a:pt x="410" y="142"/>
                      <a:pt x="409" y="139"/>
                    </a:cubicBezTo>
                    <a:cubicBezTo>
                      <a:pt x="415" y="139"/>
                      <a:pt x="415" y="139"/>
                      <a:pt x="415" y="139"/>
                    </a:cubicBezTo>
                    <a:cubicBezTo>
                      <a:pt x="415" y="140"/>
                      <a:pt x="416" y="142"/>
                      <a:pt x="417" y="143"/>
                    </a:cubicBezTo>
                    <a:lnTo>
                      <a:pt x="412" y="146"/>
                    </a:lnTo>
                    <a:close/>
                    <a:moveTo>
                      <a:pt x="116" y="145"/>
                    </a:move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15" y="138"/>
                      <a:pt x="116" y="137"/>
                      <a:pt x="117" y="137"/>
                    </a:cubicBezTo>
                    <a:cubicBezTo>
                      <a:pt x="121" y="141"/>
                      <a:pt x="121" y="141"/>
                      <a:pt x="121" y="141"/>
                    </a:cubicBezTo>
                    <a:cubicBezTo>
                      <a:pt x="120" y="142"/>
                      <a:pt x="118" y="143"/>
                      <a:pt x="116" y="145"/>
                    </a:cubicBezTo>
                    <a:close/>
                    <a:moveTo>
                      <a:pt x="26" y="144"/>
                    </a:moveTo>
                    <a:cubicBezTo>
                      <a:pt x="22" y="140"/>
                      <a:pt x="22" y="140"/>
                      <a:pt x="22" y="140"/>
                    </a:cubicBezTo>
                    <a:cubicBezTo>
                      <a:pt x="24" y="138"/>
                      <a:pt x="25" y="136"/>
                      <a:pt x="26" y="135"/>
                    </a:cubicBezTo>
                    <a:cubicBezTo>
                      <a:pt x="30" y="140"/>
                      <a:pt x="30" y="140"/>
                      <a:pt x="30" y="140"/>
                    </a:cubicBezTo>
                    <a:cubicBezTo>
                      <a:pt x="29" y="141"/>
                      <a:pt x="28" y="142"/>
                      <a:pt x="26" y="144"/>
                    </a:cubicBezTo>
                    <a:close/>
                    <a:moveTo>
                      <a:pt x="130" y="139"/>
                    </a:moveTo>
                    <a:cubicBezTo>
                      <a:pt x="130" y="139"/>
                      <a:pt x="130" y="139"/>
                      <a:pt x="129" y="139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1" y="133"/>
                      <a:pt x="132" y="133"/>
                      <a:pt x="133" y="132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5" y="138"/>
                      <a:pt x="133" y="139"/>
                      <a:pt x="130" y="139"/>
                    </a:cubicBezTo>
                    <a:close/>
                    <a:moveTo>
                      <a:pt x="408" y="128"/>
                    </a:moveTo>
                    <a:cubicBezTo>
                      <a:pt x="408" y="128"/>
                      <a:pt x="408" y="127"/>
                      <a:pt x="408" y="127"/>
                    </a:cubicBezTo>
                    <a:cubicBezTo>
                      <a:pt x="408" y="125"/>
                      <a:pt x="409" y="123"/>
                      <a:pt x="409" y="121"/>
                    </a:cubicBezTo>
                    <a:cubicBezTo>
                      <a:pt x="415" y="123"/>
                      <a:pt x="415" y="123"/>
                      <a:pt x="415" y="123"/>
                    </a:cubicBezTo>
                    <a:cubicBezTo>
                      <a:pt x="414" y="125"/>
                      <a:pt x="414" y="126"/>
                      <a:pt x="414" y="127"/>
                    </a:cubicBezTo>
                    <a:cubicBezTo>
                      <a:pt x="414" y="127"/>
                      <a:pt x="414" y="127"/>
                      <a:pt x="414" y="127"/>
                    </a:cubicBezTo>
                    <a:lnTo>
                      <a:pt x="408" y="128"/>
                    </a:lnTo>
                    <a:close/>
                    <a:moveTo>
                      <a:pt x="144" y="127"/>
                    </a:move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2" y="121"/>
                      <a:pt x="142" y="121"/>
                      <a:pt x="142" y="121"/>
                    </a:cubicBezTo>
                    <a:cubicBezTo>
                      <a:pt x="143" y="120"/>
                      <a:pt x="143" y="119"/>
                      <a:pt x="144" y="118"/>
                    </a:cubicBezTo>
                    <a:cubicBezTo>
                      <a:pt x="148" y="122"/>
                      <a:pt x="148" y="122"/>
                      <a:pt x="148" y="122"/>
                    </a:cubicBezTo>
                    <a:cubicBezTo>
                      <a:pt x="148" y="123"/>
                      <a:pt x="147" y="124"/>
                      <a:pt x="146" y="125"/>
                    </a:cubicBezTo>
                    <a:lnTo>
                      <a:pt x="144" y="127"/>
                    </a:lnTo>
                    <a:close/>
                    <a:moveTo>
                      <a:pt x="172" y="119"/>
                    </a:moveTo>
                    <a:cubicBezTo>
                      <a:pt x="169" y="119"/>
                      <a:pt x="167" y="117"/>
                      <a:pt x="166" y="114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4" y="118"/>
                      <a:pt x="174" y="118"/>
                      <a:pt x="174" y="118"/>
                    </a:cubicBezTo>
                    <a:cubicBezTo>
                      <a:pt x="174" y="119"/>
                      <a:pt x="173" y="119"/>
                      <a:pt x="173" y="119"/>
                    </a:cubicBezTo>
                    <a:cubicBezTo>
                      <a:pt x="172" y="119"/>
                      <a:pt x="172" y="119"/>
                      <a:pt x="172" y="119"/>
                    </a:cubicBezTo>
                    <a:close/>
                    <a:moveTo>
                      <a:pt x="154" y="115"/>
                    </a:moveTo>
                    <a:cubicBezTo>
                      <a:pt x="154" y="109"/>
                      <a:pt x="154" y="109"/>
                      <a:pt x="154" y="109"/>
                    </a:cubicBezTo>
                    <a:cubicBezTo>
                      <a:pt x="155" y="109"/>
                      <a:pt x="155" y="109"/>
                      <a:pt x="155" y="109"/>
                    </a:cubicBezTo>
                    <a:cubicBezTo>
                      <a:pt x="155" y="109"/>
                      <a:pt x="157" y="109"/>
                      <a:pt x="159" y="108"/>
                    </a:cubicBezTo>
                    <a:cubicBezTo>
                      <a:pt x="160" y="114"/>
                      <a:pt x="160" y="114"/>
                      <a:pt x="160" y="114"/>
                    </a:cubicBezTo>
                    <a:cubicBezTo>
                      <a:pt x="158" y="115"/>
                      <a:pt x="156" y="115"/>
                      <a:pt x="155" y="115"/>
                    </a:cubicBezTo>
                    <a:lnTo>
                      <a:pt x="154" y="115"/>
                    </a:lnTo>
                    <a:close/>
                    <a:moveTo>
                      <a:pt x="420" y="113"/>
                    </a:moveTo>
                    <a:cubicBezTo>
                      <a:pt x="415" y="110"/>
                      <a:pt x="415" y="110"/>
                      <a:pt x="415" y="110"/>
                    </a:cubicBezTo>
                    <a:cubicBezTo>
                      <a:pt x="416" y="110"/>
                      <a:pt x="416" y="109"/>
                      <a:pt x="416" y="109"/>
                    </a:cubicBezTo>
                    <a:cubicBezTo>
                      <a:pt x="416" y="108"/>
                      <a:pt x="416" y="108"/>
                      <a:pt x="416" y="108"/>
                    </a:cubicBezTo>
                    <a:cubicBezTo>
                      <a:pt x="416" y="108"/>
                      <a:pt x="417" y="109"/>
                      <a:pt x="417" y="109"/>
                    </a:cubicBezTo>
                    <a:cubicBezTo>
                      <a:pt x="420" y="104"/>
                      <a:pt x="420" y="104"/>
                      <a:pt x="420" y="104"/>
                    </a:cubicBezTo>
                    <a:cubicBezTo>
                      <a:pt x="422" y="105"/>
                      <a:pt x="422" y="106"/>
                      <a:pt x="422" y="108"/>
                    </a:cubicBezTo>
                    <a:cubicBezTo>
                      <a:pt x="422" y="109"/>
                      <a:pt x="422" y="110"/>
                      <a:pt x="422" y="111"/>
                    </a:cubicBezTo>
                    <a:cubicBezTo>
                      <a:pt x="421" y="112"/>
                      <a:pt x="421" y="112"/>
                      <a:pt x="420" y="113"/>
                    </a:cubicBezTo>
                    <a:close/>
                    <a:moveTo>
                      <a:pt x="406" y="111"/>
                    </a:moveTo>
                    <a:cubicBezTo>
                      <a:pt x="405" y="110"/>
                      <a:pt x="405" y="107"/>
                      <a:pt x="404" y="104"/>
                    </a:cubicBezTo>
                    <a:cubicBezTo>
                      <a:pt x="410" y="103"/>
                      <a:pt x="410" y="103"/>
                      <a:pt x="410" y="103"/>
                    </a:cubicBezTo>
                    <a:cubicBezTo>
                      <a:pt x="411" y="107"/>
                      <a:pt x="411" y="108"/>
                      <a:pt x="411" y="108"/>
                    </a:cubicBezTo>
                    <a:lnTo>
                      <a:pt x="406" y="111"/>
                    </a:lnTo>
                    <a:close/>
                    <a:moveTo>
                      <a:pt x="182" y="108"/>
                    </a:moveTo>
                    <a:cubicBezTo>
                      <a:pt x="177" y="105"/>
                      <a:pt x="177" y="105"/>
                      <a:pt x="177" y="105"/>
                    </a:cubicBezTo>
                    <a:cubicBezTo>
                      <a:pt x="178" y="103"/>
                      <a:pt x="178" y="103"/>
                      <a:pt x="178" y="103"/>
                    </a:cubicBezTo>
                    <a:cubicBezTo>
                      <a:pt x="178" y="102"/>
                      <a:pt x="179" y="101"/>
                      <a:pt x="180" y="100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4" y="104"/>
                      <a:pt x="184" y="105"/>
                      <a:pt x="183" y="106"/>
                    </a:cubicBezTo>
                    <a:lnTo>
                      <a:pt x="182" y="108"/>
                    </a:lnTo>
                    <a:close/>
                    <a:moveTo>
                      <a:pt x="402" y="97"/>
                    </a:moveTo>
                    <a:cubicBezTo>
                      <a:pt x="401" y="97"/>
                      <a:pt x="401" y="97"/>
                      <a:pt x="400" y="97"/>
                    </a:cubicBezTo>
                    <a:cubicBezTo>
                      <a:pt x="398" y="97"/>
                      <a:pt x="398" y="97"/>
                      <a:pt x="398" y="97"/>
                    </a:cubicBezTo>
                    <a:cubicBezTo>
                      <a:pt x="397" y="97"/>
                      <a:pt x="396" y="96"/>
                      <a:pt x="395" y="95"/>
                    </a:cubicBezTo>
                    <a:cubicBezTo>
                      <a:pt x="399" y="91"/>
                      <a:pt x="399" y="91"/>
                      <a:pt x="399" y="91"/>
                    </a:cubicBezTo>
                    <a:cubicBezTo>
                      <a:pt x="398" y="91"/>
                      <a:pt x="398" y="91"/>
                      <a:pt x="398" y="91"/>
                    </a:cubicBezTo>
                    <a:cubicBezTo>
                      <a:pt x="400" y="91"/>
                      <a:pt x="400" y="91"/>
                      <a:pt x="400" y="91"/>
                    </a:cubicBezTo>
                    <a:cubicBezTo>
                      <a:pt x="401" y="91"/>
                      <a:pt x="402" y="91"/>
                      <a:pt x="403" y="91"/>
                    </a:cubicBezTo>
                    <a:lnTo>
                      <a:pt x="402" y="97"/>
                    </a:lnTo>
                    <a:close/>
                    <a:moveTo>
                      <a:pt x="191" y="92"/>
                    </a:moveTo>
                    <a:cubicBezTo>
                      <a:pt x="190" y="92"/>
                      <a:pt x="189" y="92"/>
                      <a:pt x="188" y="92"/>
                    </a:cubicBezTo>
                    <a:cubicBezTo>
                      <a:pt x="188" y="92"/>
                      <a:pt x="189" y="91"/>
                      <a:pt x="189" y="91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85" y="86"/>
                      <a:pt x="187" y="86"/>
                      <a:pt x="188" y="86"/>
                    </a:cubicBezTo>
                    <a:cubicBezTo>
                      <a:pt x="189" y="86"/>
                      <a:pt x="190" y="86"/>
                      <a:pt x="191" y="86"/>
                    </a:cubicBezTo>
                    <a:lnTo>
                      <a:pt x="191" y="92"/>
                    </a:lnTo>
                    <a:close/>
                    <a:moveTo>
                      <a:pt x="207" y="91"/>
                    </a:moveTo>
                    <a:cubicBezTo>
                      <a:pt x="206" y="91"/>
                      <a:pt x="206" y="91"/>
                      <a:pt x="206" y="91"/>
                    </a:cubicBezTo>
                    <a:cubicBezTo>
                      <a:pt x="206" y="91"/>
                      <a:pt x="204" y="90"/>
                      <a:pt x="204" y="90"/>
                    </a:cubicBezTo>
                    <a:cubicBezTo>
                      <a:pt x="201" y="85"/>
                      <a:pt x="201" y="85"/>
                      <a:pt x="201" y="85"/>
                    </a:cubicBezTo>
                    <a:cubicBezTo>
                      <a:pt x="203" y="84"/>
                      <a:pt x="207" y="85"/>
                      <a:pt x="209" y="85"/>
                    </a:cubicBezTo>
                    <a:cubicBezTo>
                      <a:pt x="209" y="86"/>
                      <a:pt x="209" y="86"/>
                      <a:pt x="209" y="86"/>
                    </a:cubicBezTo>
                    <a:lnTo>
                      <a:pt x="207" y="91"/>
                    </a:lnTo>
                    <a:close/>
                    <a:moveTo>
                      <a:pt x="214" y="84"/>
                    </a:moveTo>
                    <a:cubicBezTo>
                      <a:pt x="214" y="84"/>
                      <a:pt x="214" y="84"/>
                      <a:pt x="214" y="83"/>
                    </a:cubicBezTo>
                    <a:cubicBezTo>
                      <a:pt x="211" y="82"/>
                      <a:pt x="211" y="82"/>
                      <a:pt x="211" y="82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16" y="78"/>
                      <a:pt x="216" y="78"/>
                      <a:pt x="216" y="78"/>
                    </a:cubicBezTo>
                    <a:cubicBezTo>
                      <a:pt x="217" y="79"/>
                      <a:pt x="219" y="80"/>
                      <a:pt x="220" y="82"/>
                    </a:cubicBezTo>
                    <a:cubicBezTo>
                      <a:pt x="214" y="83"/>
                      <a:pt x="214" y="83"/>
                      <a:pt x="214" y="83"/>
                    </a:cubicBezTo>
                    <a:cubicBezTo>
                      <a:pt x="214" y="84"/>
                      <a:pt x="214" y="84"/>
                      <a:pt x="214" y="84"/>
                    </a:cubicBezTo>
                    <a:close/>
                    <a:moveTo>
                      <a:pt x="390" y="83"/>
                    </a:moveTo>
                    <a:cubicBezTo>
                      <a:pt x="390" y="82"/>
                      <a:pt x="390" y="81"/>
                      <a:pt x="389" y="80"/>
                    </a:cubicBezTo>
                    <a:cubicBezTo>
                      <a:pt x="389" y="79"/>
                      <a:pt x="389" y="79"/>
                      <a:pt x="388" y="78"/>
                    </a:cubicBezTo>
                    <a:cubicBezTo>
                      <a:pt x="394" y="76"/>
                      <a:pt x="394" y="76"/>
                      <a:pt x="394" y="76"/>
                    </a:cubicBezTo>
                    <a:cubicBezTo>
                      <a:pt x="394" y="77"/>
                      <a:pt x="394" y="77"/>
                      <a:pt x="395" y="78"/>
                    </a:cubicBezTo>
                    <a:cubicBezTo>
                      <a:pt x="395" y="79"/>
                      <a:pt x="396" y="80"/>
                      <a:pt x="396" y="81"/>
                    </a:cubicBezTo>
                    <a:lnTo>
                      <a:pt x="390" y="83"/>
                    </a:lnTo>
                    <a:close/>
                    <a:moveTo>
                      <a:pt x="236" y="81"/>
                    </a:moveTo>
                    <a:cubicBezTo>
                      <a:pt x="235" y="80"/>
                      <a:pt x="234" y="80"/>
                      <a:pt x="231" y="80"/>
                    </a:cubicBezTo>
                    <a:cubicBezTo>
                      <a:pt x="232" y="74"/>
                      <a:pt x="232" y="74"/>
                      <a:pt x="232" y="74"/>
                    </a:cubicBezTo>
                    <a:cubicBezTo>
                      <a:pt x="234" y="74"/>
                      <a:pt x="237" y="75"/>
                      <a:pt x="238" y="75"/>
                    </a:cubicBezTo>
                    <a:lnTo>
                      <a:pt x="236" y="81"/>
                    </a:lnTo>
                    <a:close/>
                    <a:moveTo>
                      <a:pt x="248" y="77"/>
                    </a:move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8" y="70"/>
                      <a:pt x="250" y="70"/>
                    </a:cubicBezTo>
                    <a:cubicBezTo>
                      <a:pt x="250" y="70"/>
                      <a:pt x="251" y="70"/>
                      <a:pt x="251" y="70"/>
                    </a:cubicBezTo>
                    <a:cubicBezTo>
                      <a:pt x="253" y="72"/>
                      <a:pt x="253" y="72"/>
                      <a:pt x="253" y="72"/>
                    </a:cubicBezTo>
                    <a:cubicBezTo>
                      <a:pt x="253" y="75"/>
                      <a:pt x="253" y="75"/>
                      <a:pt x="253" y="75"/>
                    </a:cubicBezTo>
                    <a:cubicBezTo>
                      <a:pt x="253" y="76"/>
                      <a:pt x="252" y="76"/>
                      <a:pt x="251" y="76"/>
                    </a:cubicBezTo>
                    <a:cubicBezTo>
                      <a:pt x="250" y="76"/>
                      <a:pt x="249" y="76"/>
                      <a:pt x="248" y="77"/>
                    </a:cubicBezTo>
                    <a:close/>
                    <a:moveTo>
                      <a:pt x="219" y="76"/>
                    </a:moveTo>
                    <a:cubicBezTo>
                      <a:pt x="219" y="76"/>
                      <a:pt x="219" y="76"/>
                      <a:pt x="218" y="76"/>
                    </a:cubicBezTo>
                    <a:cubicBezTo>
                      <a:pt x="218" y="76"/>
                      <a:pt x="217" y="75"/>
                      <a:pt x="215" y="75"/>
                    </a:cubicBezTo>
                    <a:cubicBezTo>
                      <a:pt x="215" y="70"/>
                      <a:pt x="215" y="70"/>
                      <a:pt x="215" y="70"/>
                    </a:cubicBezTo>
                    <a:cubicBezTo>
                      <a:pt x="215" y="70"/>
                      <a:pt x="216" y="70"/>
                      <a:pt x="216" y="70"/>
                    </a:cubicBezTo>
                    <a:cubicBezTo>
                      <a:pt x="218" y="70"/>
                      <a:pt x="219" y="70"/>
                      <a:pt x="221" y="71"/>
                    </a:cubicBezTo>
                    <a:cubicBezTo>
                      <a:pt x="221" y="71"/>
                      <a:pt x="222" y="71"/>
                      <a:pt x="222" y="71"/>
                    </a:cubicBezTo>
                    <a:lnTo>
                      <a:pt x="219" y="76"/>
                    </a:lnTo>
                    <a:close/>
                    <a:moveTo>
                      <a:pt x="381" y="72"/>
                    </a:moveTo>
                    <a:cubicBezTo>
                      <a:pt x="380" y="72"/>
                      <a:pt x="379" y="72"/>
                      <a:pt x="378" y="71"/>
                    </a:cubicBezTo>
                    <a:cubicBezTo>
                      <a:pt x="381" y="66"/>
                      <a:pt x="381" y="66"/>
                      <a:pt x="381" y="66"/>
                    </a:cubicBezTo>
                    <a:cubicBezTo>
                      <a:pt x="381" y="66"/>
                      <a:pt x="381" y="66"/>
                      <a:pt x="381" y="66"/>
                    </a:cubicBezTo>
                    <a:cubicBezTo>
                      <a:pt x="382" y="66"/>
                      <a:pt x="383" y="66"/>
                      <a:pt x="384" y="66"/>
                    </a:cubicBezTo>
                    <a:cubicBezTo>
                      <a:pt x="384" y="66"/>
                      <a:pt x="385" y="66"/>
                      <a:pt x="385" y="66"/>
                    </a:cubicBezTo>
                    <a:cubicBezTo>
                      <a:pt x="386" y="71"/>
                      <a:pt x="386" y="71"/>
                      <a:pt x="386" y="71"/>
                    </a:cubicBezTo>
                    <a:cubicBezTo>
                      <a:pt x="386" y="71"/>
                      <a:pt x="385" y="72"/>
                      <a:pt x="385" y="72"/>
                    </a:cubicBezTo>
                    <a:cubicBezTo>
                      <a:pt x="384" y="72"/>
                      <a:pt x="382" y="72"/>
                      <a:pt x="381" y="72"/>
                    </a:cubicBezTo>
                    <a:close/>
                    <a:moveTo>
                      <a:pt x="265" y="72"/>
                    </a:moveTo>
                    <a:cubicBezTo>
                      <a:pt x="262" y="67"/>
                      <a:pt x="262" y="67"/>
                      <a:pt x="262" y="67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65" y="62"/>
                      <a:pt x="265" y="62"/>
                      <a:pt x="265" y="62"/>
                    </a:cubicBezTo>
                    <a:cubicBezTo>
                      <a:pt x="266" y="63"/>
                      <a:pt x="268" y="65"/>
                      <a:pt x="268" y="67"/>
                    </a:cubicBezTo>
                    <a:cubicBezTo>
                      <a:pt x="268" y="68"/>
                      <a:pt x="268" y="70"/>
                      <a:pt x="265" y="72"/>
                    </a:cubicBezTo>
                    <a:close/>
                    <a:moveTo>
                      <a:pt x="263" y="66"/>
                    </a:moveTo>
                    <a:cubicBezTo>
                      <a:pt x="263" y="66"/>
                      <a:pt x="263" y="66"/>
                      <a:pt x="263" y="66"/>
                    </a:cubicBezTo>
                    <a:close/>
                    <a:moveTo>
                      <a:pt x="381" y="58"/>
                    </a:moveTo>
                    <a:cubicBezTo>
                      <a:pt x="375" y="58"/>
                      <a:pt x="375" y="58"/>
                      <a:pt x="375" y="58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51"/>
                      <a:pt x="375" y="51"/>
                      <a:pt x="375" y="51"/>
                    </a:cubicBezTo>
                    <a:cubicBezTo>
                      <a:pt x="375" y="51"/>
                      <a:pt x="376" y="51"/>
                      <a:pt x="376" y="51"/>
                    </a:cubicBezTo>
                    <a:cubicBezTo>
                      <a:pt x="379" y="51"/>
                      <a:pt x="381" y="53"/>
                      <a:pt x="381" y="56"/>
                    </a:cubicBezTo>
                    <a:cubicBezTo>
                      <a:pt x="381" y="57"/>
                      <a:pt x="381" y="57"/>
                      <a:pt x="381" y="58"/>
                    </a:cubicBezTo>
                    <a:close/>
                    <a:moveTo>
                      <a:pt x="344" y="57"/>
                    </a:moveTo>
                    <a:cubicBezTo>
                      <a:pt x="344" y="51"/>
                      <a:pt x="344" y="51"/>
                      <a:pt x="344" y="51"/>
                    </a:cubicBezTo>
                    <a:cubicBezTo>
                      <a:pt x="344" y="51"/>
                      <a:pt x="345" y="51"/>
                      <a:pt x="346" y="49"/>
                    </a:cubicBezTo>
                    <a:cubicBezTo>
                      <a:pt x="351" y="52"/>
                      <a:pt x="351" y="52"/>
                      <a:pt x="351" y="52"/>
                    </a:cubicBezTo>
                    <a:cubicBezTo>
                      <a:pt x="349" y="54"/>
                      <a:pt x="347" y="57"/>
                      <a:pt x="344" y="57"/>
                    </a:cubicBezTo>
                    <a:close/>
                    <a:moveTo>
                      <a:pt x="267" y="57"/>
                    </a:moveTo>
                    <a:cubicBezTo>
                      <a:pt x="262" y="53"/>
                      <a:pt x="262" y="53"/>
                      <a:pt x="262" y="53"/>
                    </a:cubicBezTo>
                    <a:cubicBezTo>
                      <a:pt x="263" y="51"/>
                      <a:pt x="265" y="50"/>
                      <a:pt x="269" y="49"/>
                    </a:cubicBezTo>
                    <a:cubicBezTo>
                      <a:pt x="271" y="55"/>
                      <a:pt x="271" y="55"/>
                      <a:pt x="271" y="55"/>
                    </a:cubicBezTo>
                    <a:cubicBezTo>
                      <a:pt x="268" y="55"/>
                      <a:pt x="267" y="56"/>
                      <a:pt x="267" y="57"/>
                    </a:cubicBezTo>
                    <a:close/>
                    <a:moveTo>
                      <a:pt x="280" y="50"/>
                    </a:moveTo>
                    <a:cubicBezTo>
                      <a:pt x="280" y="44"/>
                      <a:pt x="280" y="44"/>
                      <a:pt x="280" y="44"/>
                    </a:cubicBezTo>
                    <a:cubicBezTo>
                      <a:pt x="281" y="44"/>
                      <a:pt x="283" y="44"/>
                      <a:pt x="283" y="44"/>
                    </a:cubicBezTo>
                    <a:cubicBezTo>
                      <a:pt x="288" y="48"/>
                      <a:pt x="288" y="48"/>
                      <a:pt x="288" y="48"/>
                    </a:cubicBezTo>
                    <a:cubicBezTo>
                      <a:pt x="286" y="50"/>
                      <a:pt x="284" y="50"/>
                      <a:pt x="281" y="50"/>
                    </a:cubicBezTo>
                    <a:cubicBezTo>
                      <a:pt x="281" y="50"/>
                      <a:pt x="281" y="50"/>
                      <a:pt x="280" y="50"/>
                    </a:cubicBezTo>
                    <a:close/>
                    <a:moveTo>
                      <a:pt x="341" y="49"/>
                    </a:moveTo>
                    <a:cubicBezTo>
                      <a:pt x="336" y="45"/>
                      <a:pt x="336" y="45"/>
                      <a:pt x="336" y="45"/>
                    </a:cubicBezTo>
                    <a:cubicBezTo>
                      <a:pt x="337" y="45"/>
                      <a:pt x="337" y="44"/>
                      <a:pt x="338" y="44"/>
                    </a:cubicBezTo>
                    <a:cubicBezTo>
                      <a:pt x="338" y="44"/>
                      <a:pt x="338" y="44"/>
                      <a:pt x="338" y="45"/>
                    </a:cubicBezTo>
                    <a:cubicBezTo>
                      <a:pt x="341" y="40"/>
                      <a:pt x="341" y="40"/>
                      <a:pt x="341" y="40"/>
                    </a:cubicBezTo>
                    <a:cubicBezTo>
                      <a:pt x="342" y="41"/>
                      <a:pt x="343" y="43"/>
                      <a:pt x="343" y="45"/>
                    </a:cubicBezTo>
                    <a:cubicBezTo>
                      <a:pt x="343" y="46"/>
                      <a:pt x="343" y="47"/>
                      <a:pt x="342" y="48"/>
                    </a:cubicBezTo>
                    <a:cubicBezTo>
                      <a:pt x="342" y="48"/>
                      <a:pt x="341" y="49"/>
                      <a:pt x="341" y="49"/>
                    </a:cubicBezTo>
                    <a:close/>
                    <a:moveTo>
                      <a:pt x="367" y="47"/>
                    </a:moveTo>
                    <a:cubicBezTo>
                      <a:pt x="367" y="47"/>
                      <a:pt x="367" y="46"/>
                      <a:pt x="367" y="46"/>
                    </a:cubicBezTo>
                    <a:cubicBezTo>
                      <a:pt x="367" y="45"/>
                      <a:pt x="367" y="45"/>
                      <a:pt x="367" y="44"/>
                    </a:cubicBezTo>
                    <a:cubicBezTo>
                      <a:pt x="367" y="44"/>
                      <a:pt x="367" y="44"/>
                      <a:pt x="367" y="43"/>
                    </a:cubicBezTo>
                    <a:cubicBezTo>
                      <a:pt x="367" y="43"/>
                      <a:pt x="367" y="43"/>
                      <a:pt x="367" y="43"/>
                    </a:cubicBezTo>
                    <a:cubicBezTo>
                      <a:pt x="372" y="39"/>
                      <a:pt x="372" y="39"/>
                      <a:pt x="372" y="39"/>
                    </a:cubicBezTo>
                    <a:cubicBezTo>
                      <a:pt x="373" y="40"/>
                      <a:pt x="373" y="42"/>
                      <a:pt x="373" y="43"/>
                    </a:cubicBezTo>
                    <a:cubicBezTo>
                      <a:pt x="373" y="44"/>
                      <a:pt x="373" y="44"/>
                      <a:pt x="373" y="45"/>
                    </a:cubicBezTo>
                    <a:cubicBezTo>
                      <a:pt x="373" y="45"/>
                      <a:pt x="373" y="46"/>
                      <a:pt x="373" y="46"/>
                    </a:cubicBezTo>
                    <a:lnTo>
                      <a:pt x="367" y="47"/>
                    </a:lnTo>
                    <a:close/>
                    <a:moveTo>
                      <a:pt x="356" y="41"/>
                    </a:moveTo>
                    <a:cubicBezTo>
                      <a:pt x="351" y="39"/>
                      <a:pt x="351" y="39"/>
                      <a:pt x="351" y="39"/>
                    </a:cubicBezTo>
                    <a:cubicBezTo>
                      <a:pt x="352" y="37"/>
                      <a:pt x="352" y="37"/>
                      <a:pt x="352" y="37"/>
                    </a:cubicBezTo>
                    <a:cubicBezTo>
                      <a:pt x="352" y="36"/>
                      <a:pt x="353" y="35"/>
                      <a:pt x="353" y="34"/>
                    </a:cubicBezTo>
                    <a:cubicBezTo>
                      <a:pt x="359" y="36"/>
                      <a:pt x="359" y="36"/>
                      <a:pt x="359" y="36"/>
                    </a:cubicBezTo>
                    <a:cubicBezTo>
                      <a:pt x="358" y="37"/>
                      <a:pt x="358" y="38"/>
                      <a:pt x="357" y="40"/>
                    </a:cubicBezTo>
                    <a:lnTo>
                      <a:pt x="356" y="41"/>
                    </a:lnTo>
                    <a:close/>
                    <a:moveTo>
                      <a:pt x="340" y="36"/>
                    </a:moveTo>
                    <a:cubicBezTo>
                      <a:pt x="336" y="32"/>
                      <a:pt x="336" y="32"/>
                      <a:pt x="336" y="32"/>
                    </a:cubicBezTo>
                    <a:cubicBezTo>
                      <a:pt x="336" y="32"/>
                      <a:pt x="336" y="33"/>
                      <a:pt x="336" y="33"/>
                    </a:cubicBezTo>
                    <a:cubicBezTo>
                      <a:pt x="336" y="33"/>
                      <a:pt x="336" y="34"/>
                      <a:pt x="336" y="34"/>
                    </a:cubicBezTo>
                    <a:cubicBezTo>
                      <a:pt x="336" y="34"/>
                      <a:pt x="336" y="33"/>
                      <a:pt x="334" y="32"/>
                    </a:cubicBezTo>
                    <a:cubicBezTo>
                      <a:pt x="338" y="27"/>
                      <a:pt x="338" y="27"/>
                      <a:pt x="338" y="27"/>
                    </a:cubicBezTo>
                    <a:cubicBezTo>
                      <a:pt x="339" y="29"/>
                      <a:pt x="342" y="30"/>
                      <a:pt x="342" y="33"/>
                    </a:cubicBezTo>
                    <a:cubicBezTo>
                      <a:pt x="342" y="34"/>
                      <a:pt x="341" y="35"/>
                      <a:pt x="340" y="36"/>
                    </a:cubicBezTo>
                    <a:close/>
                    <a:moveTo>
                      <a:pt x="291" y="35"/>
                    </a:moveTo>
                    <a:cubicBezTo>
                      <a:pt x="285" y="34"/>
                      <a:pt x="285" y="34"/>
                      <a:pt x="285" y="34"/>
                    </a:cubicBezTo>
                    <a:cubicBezTo>
                      <a:pt x="286" y="29"/>
                      <a:pt x="286" y="29"/>
                      <a:pt x="286" y="29"/>
                    </a:cubicBezTo>
                    <a:cubicBezTo>
                      <a:pt x="291" y="29"/>
                      <a:pt x="291" y="29"/>
                      <a:pt x="291" y="29"/>
                    </a:cubicBezTo>
                    <a:lnTo>
                      <a:pt x="291" y="35"/>
                    </a:lnTo>
                    <a:close/>
                    <a:moveTo>
                      <a:pt x="367" y="31"/>
                    </a:moveTo>
                    <a:cubicBezTo>
                      <a:pt x="366" y="31"/>
                      <a:pt x="366" y="31"/>
                      <a:pt x="364" y="31"/>
                    </a:cubicBezTo>
                    <a:cubicBezTo>
                      <a:pt x="364" y="25"/>
                      <a:pt x="364" y="25"/>
                      <a:pt x="364" y="25"/>
                    </a:cubicBezTo>
                    <a:cubicBezTo>
                      <a:pt x="369" y="25"/>
                      <a:pt x="371" y="27"/>
                      <a:pt x="372" y="29"/>
                    </a:cubicBezTo>
                    <a:cubicBezTo>
                      <a:pt x="367" y="31"/>
                      <a:pt x="367" y="31"/>
                      <a:pt x="367" y="31"/>
                    </a:cubicBezTo>
                    <a:cubicBezTo>
                      <a:pt x="367" y="31"/>
                      <a:pt x="367" y="31"/>
                      <a:pt x="367" y="31"/>
                    </a:cubicBezTo>
                    <a:close/>
                    <a:moveTo>
                      <a:pt x="324" y="24"/>
                    </a:moveTo>
                    <a:cubicBezTo>
                      <a:pt x="324" y="24"/>
                      <a:pt x="324" y="24"/>
                      <a:pt x="324" y="24"/>
                    </a:cubicBezTo>
                    <a:cubicBezTo>
                      <a:pt x="324" y="24"/>
                      <a:pt x="324" y="24"/>
                      <a:pt x="324" y="24"/>
                    </a:cubicBezTo>
                    <a:cubicBezTo>
                      <a:pt x="324" y="24"/>
                      <a:pt x="322" y="23"/>
                      <a:pt x="322" y="23"/>
                    </a:cubicBezTo>
                    <a:cubicBezTo>
                      <a:pt x="322" y="18"/>
                      <a:pt x="322" y="18"/>
                      <a:pt x="322" y="18"/>
                    </a:cubicBezTo>
                    <a:cubicBezTo>
                      <a:pt x="322" y="18"/>
                      <a:pt x="323" y="18"/>
                      <a:pt x="323" y="18"/>
                    </a:cubicBezTo>
                    <a:cubicBezTo>
                      <a:pt x="327" y="18"/>
                      <a:pt x="329" y="20"/>
                      <a:pt x="329" y="21"/>
                    </a:cubicBezTo>
                    <a:lnTo>
                      <a:pt x="324" y="24"/>
                    </a:lnTo>
                    <a:close/>
                    <a:moveTo>
                      <a:pt x="309" y="20"/>
                    </a:moveTo>
                    <a:cubicBezTo>
                      <a:pt x="309" y="20"/>
                      <a:pt x="308" y="20"/>
                      <a:pt x="307" y="19"/>
                    </a:cubicBezTo>
                    <a:cubicBezTo>
                      <a:pt x="306" y="19"/>
                      <a:pt x="305" y="18"/>
                      <a:pt x="304" y="17"/>
                    </a:cubicBezTo>
                    <a:cubicBezTo>
                      <a:pt x="307" y="13"/>
                      <a:pt x="307" y="13"/>
                      <a:pt x="307" y="13"/>
                    </a:cubicBezTo>
                    <a:cubicBezTo>
                      <a:pt x="308" y="13"/>
                      <a:pt x="309" y="14"/>
                      <a:pt x="310" y="14"/>
                    </a:cubicBezTo>
                    <a:cubicBezTo>
                      <a:pt x="310" y="14"/>
                      <a:pt x="311" y="15"/>
                      <a:pt x="312" y="15"/>
                    </a:cubicBezTo>
                    <a:lnTo>
                      <a:pt x="309" y="20"/>
                    </a:lnTo>
                    <a:close/>
                    <a:moveTo>
                      <a:pt x="293" y="17"/>
                    </a:moveTo>
                    <a:cubicBezTo>
                      <a:pt x="287" y="17"/>
                      <a:pt x="287" y="17"/>
                      <a:pt x="287" y="17"/>
                    </a:cubicBezTo>
                    <a:cubicBezTo>
                      <a:pt x="287" y="15"/>
                      <a:pt x="287" y="13"/>
                      <a:pt x="287" y="11"/>
                    </a:cubicBezTo>
                    <a:cubicBezTo>
                      <a:pt x="293" y="12"/>
                      <a:pt x="293" y="12"/>
                      <a:pt x="293" y="12"/>
                    </a:cubicBezTo>
                    <a:cubicBezTo>
                      <a:pt x="293" y="13"/>
                      <a:pt x="293" y="15"/>
                      <a:pt x="293" y="17"/>
                    </a:cubicBezTo>
                    <a:close/>
                    <a:moveTo>
                      <a:pt x="295" y="7"/>
                    </a:moveTo>
                    <a:cubicBezTo>
                      <a:pt x="295" y="6"/>
                      <a:pt x="294" y="6"/>
                      <a:pt x="293" y="5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7" y="0"/>
                      <a:pt x="300" y="2"/>
                      <a:pt x="301" y="5"/>
                    </a:cubicBezTo>
                    <a:lnTo>
                      <a:pt x="295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îšļîďé"/>
              <p:cNvSpPr/>
              <p:nvPr/>
            </p:nvSpPr>
            <p:spPr bwMode="auto">
              <a:xfrm>
                <a:off x="6456363" y="2781300"/>
                <a:ext cx="519113" cy="388938"/>
              </a:xfrm>
              <a:custGeom>
                <a:avLst/>
                <a:gdLst>
                  <a:gd name="T0" fmla="*/ 28 w 242"/>
                  <a:gd name="T1" fmla="*/ 173 h 182"/>
                  <a:gd name="T2" fmla="*/ 41 w 242"/>
                  <a:gd name="T3" fmla="*/ 181 h 182"/>
                  <a:gd name="T4" fmla="*/ 47 w 242"/>
                  <a:gd name="T5" fmla="*/ 180 h 182"/>
                  <a:gd name="T6" fmla="*/ 75 w 242"/>
                  <a:gd name="T7" fmla="*/ 172 h 182"/>
                  <a:gd name="T8" fmla="*/ 75 w 242"/>
                  <a:gd name="T9" fmla="*/ 178 h 182"/>
                  <a:gd name="T10" fmla="*/ 63 w 242"/>
                  <a:gd name="T11" fmla="*/ 171 h 182"/>
                  <a:gd name="T12" fmla="*/ 20 w 242"/>
                  <a:gd name="T13" fmla="*/ 165 h 182"/>
                  <a:gd name="T14" fmla="*/ 25 w 242"/>
                  <a:gd name="T15" fmla="*/ 162 h 182"/>
                  <a:gd name="T16" fmla="*/ 0 w 242"/>
                  <a:gd name="T17" fmla="*/ 160 h 182"/>
                  <a:gd name="T18" fmla="*/ 6 w 242"/>
                  <a:gd name="T19" fmla="*/ 161 h 182"/>
                  <a:gd name="T20" fmla="*/ 77 w 242"/>
                  <a:gd name="T21" fmla="*/ 155 h 182"/>
                  <a:gd name="T22" fmla="*/ 83 w 242"/>
                  <a:gd name="T23" fmla="*/ 160 h 182"/>
                  <a:gd name="T24" fmla="*/ 92 w 242"/>
                  <a:gd name="T25" fmla="*/ 149 h 182"/>
                  <a:gd name="T26" fmla="*/ 98 w 242"/>
                  <a:gd name="T27" fmla="*/ 152 h 182"/>
                  <a:gd name="T28" fmla="*/ 85 w 242"/>
                  <a:gd name="T29" fmla="*/ 143 h 182"/>
                  <a:gd name="T30" fmla="*/ 95 w 242"/>
                  <a:gd name="T31" fmla="*/ 136 h 182"/>
                  <a:gd name="T32" fmla="*/ 94 w 242"/>
                  <a:gd name="T33" fmla="*/ 128 h 182"/>
                  <a:gd name="T34" fmla="*/ 95 w 242"/>
                  <a:gd name="T35" fmla="*/ 136 h 182"/>
                  <a:gd name="T36" fmla="*/ 88 w 242"/>
                  <a:gd name="T37" fmla="*/ 115 h 182"/>
                  <a:gd name="T38" fmla="*/ 94 w 242"/>
                  <a:gd name="T39" fmla="*/ 114 h 182"/>
                  <a:gd name="T40" fmla="*/ 102 w 242"/>
                  <a:gd name="T41" fmla="*/ 108 h 182"/>
                  <a:gd name="T42" fmla="*/ 106 w 242"/>
                  <a:gd name="T43" fmla="*/ 102 h 182"/>
                  <a:gd name="T44" fmla="*/ 110 w 242"/>
                  <a:gd name="T45" fmla="*/ 91 h 182"/>
                  <a:gd name="T46" fmla="*/ 118 w 242"/>
                  <a:gd name="T47" fmla="*/ 92 h 182"/>
                  <a:gd name="T48" fmla="*/ 123 w 242"/>
                  <a:gd name="T49" fmla="*/ 83 h 182"/>
                  <a:gd name="T50" fmla="*/ 124 w 242"/>
                  <a:gd name="T51" fmla="*/ 75 h 182"/>
                  <a:gd name="T52" fmla="*/ 123 w 242"/>
                  <a:gd name="T53" fmla="*/ 83 h 182"/>
                  <a:gd name="T54" fmla="*/ 132 w 242"/>
                  <a:gd name="T55" fmla="*/ 68 h 182"/>
                  <a:gd name="T56" fmla="*/ 138 w 242"/>
                  <a:gd name="T57" fmla="*/ 69 h 182"/>
                  <a:gd name="T58" fmla="*/ 140 w 242"/>
                  <a:gd name="T59" fmla="*/ 55 h 182"/>
                  <a:gd name="T60" fmla="*/ 146 w 242"/>
                  <a:gd name="T61" fmla="*/ 51 h 182"/>
                  <a:gd name="T62" fmla="*/ 154 w 242"/>
                  <a:gd name="T63" fmla="*/ 47 h 182"/>
                  <a:gd name="T64" fmla="*/ 160 w 242"/>
                  <a:gd name="T65" fmla="*/ 43 h 182"/>
                  <a:gd name="T66" fmla="*/ 166 w 242"/>
                  <a:gd name="T67" fmla="*/ 32 h 182"/>
                  <a:gd name="T68" fmla="*/ 173 w 242"/>
                  <a:gd name="T69" fmla="*/ 36 h 182"/>
                  <a:gd name="T70" fmla="*/ 200 w 242"/>
                  <a:gd name="T71" fmla="*/ 33 h 182"/>
                  <a:gd name="T72" fmla="*/ 201 w 242"/>
                  <a:gd name="T73" fmla="*/ 24 h 182"/>
                  <a:gd name="T74" fmla="*/ 200 w 242"/>
                  <a:gd name="T75" fmla="*/ 33 h 182"/>
                  <a:gd name="T76" fmla="*/ 187 w 242"/>
                  <a:gd name="T77" fmla="*/ 23 h 182"/>
                  <a:gd name="T78" fmla="*/ 191 w 242"/>
                  <a:gd name="T79" fmla="*/ 30 h 182"/>
                  <a:gd name="T80" fmla="*/ 209 w 242"/>
                  <a:gd name="T81" fmla="*/ 28 h 182"/>
                  <a:gd name="T82" fmla="*/ 216 w 242"/>
                  <a:gd name="T83" fmla="*/ 24 h 182"/>
                  <a:gd name="T84" fmla="*/ 172 w 242"/>
                  <a:gd name="T85" fmla="*/ 27 h 182"/>
                  <a:gd name="T86" fmla="*/ 176 w 242"/>
                  <a:gd name="T87" fmla="*/ 23 h 182"/>
                  <a:gd name="T88" fmla="*/ 172 w 242"/>
                  <a:gd name="T89" fmla="*/ 16 h 182"/>
                  <a:gd name="T90" fmla="*/ 175 w 242"/>
                  <a:gd name="T91" fmla="*/ 19 h 182"/>
                  <a:gd name="T92" fmla="*/ 219 w 242"/>
                  <a:gd name="T93" fmla="*/ 10 h 182"/>
                  <a:gd name="T94" fmla="*/ 222 w 242"/>
                  <a:gd name="T95" fmla="*/ 14 h 182"/>
                  <a:gd name="T96" fmla="*/ 233 w 242"/>
                  <a:gd name="T97" fmla="*/ 1 h 182"/>
                  <a:gd name="T98" fmla="*/ 237 w 242"/>
                  <a:gd name="T99" fmla="*/ 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82">
                    <a:moveTo>
                      <a:pt x="27" y="182"/>
                    </a:moveTo>
                    <a:cubicBezTo>
                      <a:pt x="26" y="180"/>
                      <a:pt x="24" y="179"/>
                      <a:pt x="23" y="176"/>
                    </a:cubicBezTo>
                    <a:cubicBezTo>
                      <a:pt x="28" y="173"/>
                      <a:pt x="28" y="173"/>
                      <a:pt x="28" y="173"/>
                    </a:cubicBezTo>
                    <a:cubicBezTo>
                      <a:pt x="29" y="176"/>
                      <a:pt x="30" y="176"/>
                      <a:pt x="31" y="177"/>
                    </a:cubicBezTo>
                    <a:lnTo>
                      <a:pt x="27" y="182"/>
                    </a:lnTo>
                    <a:close/>
                    <a:moveTo>
                      <a:pt x="41" y="181"/>
                    </a:moveTo>
                    <a:cubicBezTo>
                      <a:pt x="40" y="176"/>
                      <a:pt x="40" y="176"/>
                      <a:pt x="40" y="176"/>
                    </a:cubicBezTo>
                    <a:cubicBezTo>
                      <a:pt x="45" y="174"/>
                      <a:pt x="45" y="174"/>
                      <a:pt x="45" y="174"/>
                    </a:cubicBezTo>
                    <a:cubicBezTo>
                      <a:pt x="47" y="180"/>
                      <a:pt x="47" y="180"/>
                      <a:pt x="47" y="180"/>
                    </a:cubicBezTo>
                    <a:lnTo>
                      <a:pt x="41" y="181"/>
                    </a:lnTo>
                    <a:close/>
                    <a:moveTo>
                      <a:pt x="75" y="178"/>
                    </a:moveTo>
                    <a:cubicBezTo>
                      <a:pt x="75" y="172"/>
                      <a:pt x="75" y="172"/>
                      <a:pt x="75" y="172"/>
                    </a:cubicBezTo>
                    <a:cubicBezTo>
                      <a:pt x="76" y="172"/>
                      <a:pt x="77" y="171"/>
                      <a:pt x="77" y="171"/>
                    </a:cubicBezTo>
                    <a:cubicBezTo>
                      <a:pt x="82" y="173"/>
                      <a:pt x="82" y="173"/>
                      <a:pt x="82" y="173"/>
                    </a:cubicBezTo>
                    <a:cubicBezTo>
                      <a:pt x="81" y="175"/>
                      <a:pt x="79" y="178"/>
                      <a:pt x="75" y="178"/>
                    </a:cubicBezTo>
                    <a:close/>
                    <a:moveTo>
                      <a:pt x="58" y="177"/>
                    </a:moveTo>
                    <a:cubicBezTo>
                      <a:pt x="57" y="172"/>
                      <a:pt x="57" y="172"/>
                      <a:pt x="57" y="172"/>
                    </a:cubicBezTo>
                    <a:cubicBezTo>
                      <a:pt x="60" y="171"/>
                      <a:pt x="62" y="171"/>
                      <a:pt x="63" y="171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62" y="177"/>
                      <a:pt x="60" y="177"/>
                      <a:pt x="58" y="177"/>
                    </a:cubicBezTo>
                    <a:close/>
                    <a:moveTo>
                      <a:pt x="20" y="165"/>
                    </a:moveTo>
                    <a:cubicBezTo>
                      <a:pt x="20" y="165"/>
                      <a:pt x="19" y="164"/>
                      <a:pt x="16" y="163"/>
                    </a:cubicBezTo>
                    <a:cubicBezTo>
                      <a:pt x="19" y="158"/>
                      <a:pt x="19" y="158"/>
                      <a:pt x="19" y="158"/>
                    </a:cubicBezTo>
                    <a:cubicBezTo>
                      <a:pt x="21" y="159"/>
                      <a:pt x="23" y="160"/>
                      <a:pt x="25" y="162"/>
                    </a:cubicBezTo>
                    <a:lnTo>
                      <a:pt x="20" y="165"/>
                    </a:lnTo>
                    <a:close/>
                    <a:moveTo>
                      <a:pt x="6" y="161"/>
                    </a:moveTo>
                    <a:cubicBezTo>
                      <a:pt x="2" y="160"/>
                      <a:pt x="0" y="160"/>
                      <a:pt x="0" y="16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4"/>
                      <a:pt x="3" y="154"/>
                      <a:pt x="6" y="155"/>
                    </a:cubicBezTo>
                    <a:lnTo>
                      <a:pt x="6" y="161"/>
                    </a:lnTo>
                    <a:close/>
                    <a:moveTo>
                      <a:pt x="77" y="160"/>
                    </a:moveTo>
                    <a:cubicBezTo>
                      <a:pt x="77" y="158"/>
                      <a:pt x="77" y="158"/>
                      <a:pt x="77" y="158"/>
                    </a:cubicBezTo>
                    <a:cubicBezTo>
                      <a:pt x="77" y="157"/>
                      <a:pt x="77" y="156"/>
                      <a:pt x="77" y="155"/>
                    </a:cubicBezTo>
                    <a:cubicBezTo>
                      <a:pt x="83" y="154"/>
                      <a:pt x="83" y="154"/>
                      <a:pt x="83" y="154"/>
                    </a:cubicBezTo>
                    <a:cubicBezTo>
                      <a:pt x="83" y="155"/>
                      <a:pt x="83" y="157"/>
                      <a:pt x="83" y="158"/>
                    </a:cubicBezTo>
                    <a:cubicBezTo>
                      <a:pt x="83" y="160"/>
                      <a:pt x="83" y="160"/>
                      <a:pt x="83" y="160"/>
                    </a:cubicBezTo>
                    <a:lnTo>
                      <a:pt x="77" y="160"/>
                    </a:lnTo>
                    <a:close/>
                    <a:moveTo>
                      <a:pt x="98" y="152"/>
                    </a:moveTo>
                    <a:cubicBezTo>
                      <a:pt x="92" y="149"/>
                      <a:pt x="92" y="149"/>
                      <a:pt x="92" y="149"/>
                    </a:cubicBezTo>
                    <a:cubicBezTo>
                      <a:pt x="93" y="148"/>
                      <a:pt x="94" y="146"/>
                      <a:pt x="94" y="144"/>
                    </a:cubicBezTo>
                    <a:cubicBezTo>
                      <a:pt x="100" y="146"/>
                      <a:pt x="100" y="146"/>
                      <a:pt x="100" y="146"/>
                    </a:cubicBezTo>
                    <a:cubicBezTo>
                      <a:pt x="99" y="148"/>
                      <a:pt x="99" y="150"/>
                      <a:pt x="98" y="152"/>
                    </a:cubicBezTo>
                    <a:close/>
                    <a:moveTo>
                      <a:pt x="86" y="152"/>
                    </a:moveTo>
                    <a:cubicBezTo>
                      <a:pt x="84" y="149"/>
                      <a:pt x="84" y="149"/>
                      <a:pt x="83" y="149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4"/>
                      <a:pt x="89" y="146"/>
                      <a:pt x="91" y="148"/>
                    </a:cubicBezTo>
                    <a:lnTo>
                      <a:pt x="86" y="152"/>
                    </a:lnTo>
                    <a:close/>
                    <a:moveTo>
                      <a:pt x="95" y="136"/>
                    </a:moveTo>
                    <a:cubicBezTo>
                      <a:pt x="94" y="135"/>
                      <a:pt x="93" y="135"/>
                      <a:pt x="93" y="134"/>
                    </a:cubicBezTo>
                    <a:cubicBezTo>
                      <a:pt x="92" y="133"/>
                      <a:pt x="91" y="133"/>
                      <a:pt x="90" y="132"/>
                    </a:cubicBezTo>
                    <a:cubicBezTo>
                      <a:pt x="94" y="128"/>
                      <a:pt x="94" y="128"/>
                      <a:pt x="94" y="128"/>
                    </a:cubicBezTo>
                    <a:cubicBezTo>
                      <a:pt x="95" y="129"/>
                      <a:pt x="96" y="129"/>
                      <a:pt x="96" y="130"/>
                    </a:cubicBezTo>
                    <a:cubicBezTo>
                      <a:pt x="97" y="131"/>
                      <a:pt x="98" y="131"/>
                      <a:pt x="99" y="132"/>
                    </a:cubicBezTo>
                    <a:lnTo>
                      <a:pt x="95" y="136"/>
                    </a:lnTo>
                    <a:close/>
                    <a:moveTo>
                      <a:pt x="93" y="120"/>
                    </a:moveTo>
                    <a:cubicBezTo>
                      <a:pt x="88" y="118"/>
                      <a:pt x="88" y="118"/>
                      <a:pt x="88" y="118"/>
                    </a:cubicBezTo>
                    <a:cubicBezTo>
                      <a:pt x="88" y="117"/>
                      <a:pt x="88" y="116"/>
                      <a:pt x="88" y="115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3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5"/>
                      <a:pt x="94" y="115"/>
                      <a:pt x="94" y="115"/>
                    </a:cubicBezTo>
                    <a:cubicBezTo>
                      <a:pt x="94" y="116"/>
                      <a:pt x="94" y="118"/>
                      <a:pt x="93" y="120"/>
                    </a:cubicBezTo>
                    <a:close/>
                    <a:moveTo>
                      <a:pt x="102" y="108"/>
                    </a:moveTo>
                    <a:cubicBezTo>
                      <a:pt x="97" y="103"/>
                      <a:pt x="97" y="103"/>
                      <a:pt x="97" y="103"/>
                    </a:cubicBezTo>
                    <a:cubicBezTo>
                      <a:pt x="99" y="102"/>
                      <a:pt x="100" y="101"/>
                      <a:pt x="100" y="100"/>
                    </a:cubicBezTo>
                    <a:cubicBezTo>
                      <a:pt x="106" y="102"/>
                      <a:pt x="106" y="102"/>
                      <a:pt x="106" y="102"/>
                    </a:cubicBezTo>
                    <a:cubicBezTo>
                      <a:pt x="105" y="104"/>
                      <a:pt x="104" y="106"/>
                      <a:pt x="102" y="108"/>
                    </a:cubicBezTo>
                    <a:close/>
                    <a:moveTo>
                      <a:pt x="113" y="96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12" y="89"/>
                      <a:pt x="113" y="88"/>
                      <a:pt x="114" y="88"/>
                    </a:cubicBezTo>
                    <a:cubicBezTo>
                      <a:pt x="118" y="92"/>
                      <a:pt x="118" y="92"/>
                      <a:pt x="118" y="92"/>
                    </a:cubicBezTo>
                    <a:cubicBezTo>
                      <a:pt x="117" y="93"/>
                      <a:pt x="115" y="94"/>
                      <a:pt x="114" y="95"/>
                    </a:cubicBezTo>
                    <a:lnTo>
                      <a:pt x="113" y="96"/>
                    </a:lnTo>
                    <a:close/>
                    <a:moveTo>
                      <a:pt x="123" y="83"/>
                    </a:move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1" y="78"/>
                      <a:pt x="121" y="77"/>
                    </a:cubicBezTo>
                    <a:cubicBezTo>
                      <a:pt x="122" y="77"/>
                      <a:pt x="123" y="76"/>
                      <a:pt x="124" y="75"/>
                    </a:cubicBezTo>
                    <a:cubicBezTo>
                      <a:pt x="128" y="79"/>
                      <a:pt x="128" y="79"/>
                      <a:pt x="128" y="79"/>
                    </a:cubicBezTo>
                    <a:cubicBezTo>
                      <a:pt x="127" y="80"/>
                      <a:pt x="126" y="81"/>
                      <a:pt x="124" y="82"/>
                    </a:cubicBezTo>
                    <a:lnTo>
                      <a:pt x="123" y="83"/>
                    </a:lnTo>
                    <a:close/>
                    <a:moveTo>
                      <a:pt x="137" y="73"/>
                    </a:moveTo>
                    <a:cubicBezTo>
                      <a:pt x="132" y="70"/>
                      <a:pt x="132" y="70"/>
                      <a:pt x="132" y="70"/>
                    </a:cubicBezTo>
                    <a:cubicBezTo>
                      <a:pt x="132" y="70"/>
                      <a:pt x="132" y="69"/>
                      <a:pt x="132" y="68"/>
                    </a:cubicBezTo>
                    <a:cubicBezTo>
                      <a:pt x="132" y="67"/>
                      <a:pt x="133" y="66"/>
                      <a:pt x="133" y="65"/>
                    </a:cubicBezTo>
                    <a:cubicBezTo>
                      <a:pt x="139" y="67"/>
                      <a:pt x="139" y="67"/>
                      <a:pt x="139" y="67"/>
                    </a:cubicBezTo>
                    <a:cubicBezTo>
                      <a:pt x="138" y="67"/>
                      <a:pt x="138" y="68"/>
                      <a:pt x="138" y="69"/>
                    </a:cubicBezTo>
                    <a:cubicBezTo>
                      <a:pt x="138" y="70"/>
                      <a:pt x="138" y="72"/>
                      <a:pt x="137" y="73"/>
                    </a:cubicBezTo>
                    <a:close/>
                    <a:moveTo>
                      <a:pt x="145" y="57"/>
                    </a:moveTo>
                    <a:cubicBezTo>
                      <a:pt x="140" y="55"/>
                      <a:pt x="140" y="55"/>
                      <a:pt x="140" y="55"/>
                    </a:cubicBezTo>
                    <a:cubicBezTo>
                      <a:pt x="140" y="55"/>
                      <a:pt x="140" y="55"/>
                      <a:pt x="140" y="54"/>
                    </a:cubicBezTo>
                    <a:cubicBezTo>
                      <a:pt x="140" y="52"/>
                      <a:pt x="140" y="51"/>
                      <a:pt x="141" y="49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2"/>
                      <a:pt x="146" y="53"/>
                      <a:pt x="146" y="54"/>
                    </a:cubicBezTo>
                    <a:cubicBezTo>
                      <a:pt x="146" y="55"/>
                      <a:pt x="146" y="56"/>
                      <a:pt x="145" y="57"/>
                    </a:cubicBezTo>
                    <a:close/>
                    <a:moveTo>
                      <a:pt x="154" y="47"/>
                    </a:moveTo>
                    <a:cubicBezTo>
                      <a:pt x="152" y="42"/>
                      <a:pt x="152" y="42"/>
                      <a:pt x="152" y="42"/>
                    </a:cubicBezTo>
                    <a:cubicBezTo>
                      <a:pt x="153" y="41"/>
                      <a:pt x="155" y="40"/>
                      <a:pt x="155" y="39"/>
                    </a:cubicBezTo>
                    <a:cubicBezTo>
                      <a:pt x="160" y="43"/>
                      <a:pt x="160" y="43"/>
                      <a:pt x="160" y="43"/>
                    </a:cubicBezTo>
                    <a:cubicBezTo>
                      <a:pt x="159" y="45"/>
                      <a:pt x="157" y="46"/>
                      <a:pt x="154" y="47"/>
                    </a:cubicBezTo>
                    <a:close/>
                    <a:moveTo>
                      <a:pt x="166" y="38"/>
                    </a:moveTo>
                    <a:cubicBezTo>
                      <a:pt x="166" y="32"/>
                      <a:pt x="166" y="32"/>
                      <a:pt x="166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8" y="32"/>
                      <a:pt x="170" y="32"/>
                      <a:pt x="171" y="31"/>
                    </a:cubicBezTo>
                    <a:cubicBezTo>
                      <a:pt x="173" y="36"/>
                      <a:pt x="173" y="36"/>
                      <a:pt x="173" y="36"/>
                    </a:cubicBezTo>
                    <a:cubicBezTo>
                      <a:pt x="171" y="37"/>
                      <a:pt x="169" y="38"/>
                      <a:pt x="167" y="38"/>
                    </a:cubicBezTo>
                    <a:lnTo>
                      <a:pt x="166" y="38"/>
                    </a:lnTo>
                    <a:close/>
                    <a:moveTo>
                      <a:pt x="200" y="33"/>
                    </a:moveTo>
                    <a:cubicBezTo>
                      <a:pt x="199" y="32"/>
                      <a:pt x="198" y="30"/>
                      <a:pt x="198" y="29"/>
                    </a:cubicBezTo>
                    <a:cubicBezTo>
                      <a:pt x="197" y="28"/>
                      <a:pt x="197" y="28"/>
                      <a:pt x="197" y="28"/>
                    </a:cubicBezTo>
                    <a:cubicBezTo>
                      <a:pt x="201" y="24"/>
                      <a:pt x="201" y="24"/>
                      <a:pt x="201" y="24"/>
                    </a:cubicBezTo>
                    <a:cubicBezTo>
                      <a:pt x="202" y="25"/>
                      <a:pt x="202" y="25"/>
                      <a:pt x="203" y="26"/>
                    </a:cubicBezTo>
                    <a:cubicBezTo>
                      <a:pt x="203" y="27"/>
                      <a:pt x="204" y="28"/>
                      <a:pt x="204" y="29"/>
                    </a:cubicBezTo>
                    <a:lnTo>
                      <a:pt x="200" y="33"/>
                    </a:lnTo>
                    <a:close/>
                    <a:moveTo>
                      <a:pt x="188" y="31"/>
                    </a:moveTo>
                    <a:cubicBezTo>
                      <a:pt x="186" y="31"/>
                      <a:pt x="184" y="29"/>
                      <a:pt x="183" y="27"/>
                    </a:cubicBezTo>
                    <a:cubicBezTo>
                      <a:pt x="187" y="23"/>
                      <a:pt x="187" y="23"/>
                      <a:pt x="187" y="23"/>
                    </a:cubicBezTo>
                    <a:cubicBezTo>
                      <a:pt x="188" y="25"/>
                      <a:pt x="189" y="25"/>
                      <a:pt x="189" y="25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91" y="30"/>
                      <a:pt x="191" y="30"/>
                      <a:pt x="191" y="30"/>
                    </a:cubicBezTo>
                    <a:cubicBezTo>
                      <a:pt x="190" y="30"/>
                      <a:pt x="189" y="31"/>
                      <a:pt x="188" y="31"/>
                    </a:cubicBezTo>
                    <a:close/>
                    <a:moveTo>
                      <a:pt x="214" y="30"/>
                    </a:moveTo>
                    <a:cubicBezTo>
                      <a:pt x="209" y="28"/>
                      <a:pt x="209" y="28"/>
                      <a:pt x="209" y="28"/>
                    </a:cubicBezTo>
                    <a:cubicBezTo>
                      <a:pt x="209" y="27"/>
                      <a:pt x="209" y="26"/>
                      <a:pt x="210" y="25"/>
                    </a:cubicBezTo>
                    <a:cubicBezTo>
                      <a:pt x="210" y="24"/>
                      <a:pt x="210" y="23"/>
                      <a:pt x="210" y="22"/>
                    </a:cubicBezTo>
                    <a:cubicBezTo>
                      <a:pt x="216" y="24"/>
                      <a:pt x="216" y="24"/>
                      <a:pt x="216" y="24"/>
                    </a:cubicBezTo>
                    <a:cubicBezTo>
                      <a:pt x="216" y="25"/>
                      <a:pt x="215" y="25"/>
                      <a:pt x="215" y="26"/>
                    </a:cubicBezTo>
                    <a:cubicBezTo>
                      <a:pt x="215" y="27"/>
                      <a:pt x="215" y="29"/>
                      <a:pt x="214" y="30"/>
                    </a:cubicBezTo>
                    <a:close/>
                    <a:moveTo>
                      <a:pt x="172" y="27"/>
                    </a:moveTo>
                    <a:cubicBezTo>
                      <a:pt x="170" y="26"/>
                      <a:pt x="169" y="24"/>
                      <a:pt x="168" y="22"/>
                    </a:cubicBezTo>
                    <a:cubicBezTo>
                      <a:pt x="173" y="19"/>
                      <a:pt x="173" y="19"/>
                      <a:pt x="173" y="19"/>
                    </a:cubicBezTo>
                    <a:cubicBezTo>
                      <a:pt x="174" y="20"/>
                      <a:pt x="175" y="22"/>
                      <a:pt x="176" y="23"/>
                    </a:cubicBezTo>
                    <a:lnTo>
                      <a:pt x="172" y="27"/>
                    </a:lnTo>
                    <a:close/>
                    <a:moveTo>
                      <a:pt x="175" y="19"/>
                    </a:moveTo>
                    <a:cubicBezTo>
                      <a:pt x="174" y="17"/>
                      <a:pt x="172" y="16"/>
                      <a:pt x="172" y="16"/>
                    </a:cubicBezTo>
                    <a:cubicBezTo>
                      <a:pt x="173" y="11"/>
                      <a:pt x="173" y="11"/>
                      <a:pt x="173" y="11"/>
                    </a:cubicBezTo>
                    <a:cubicBezTo>
                      <a:pt x="175" y="11"/>
                      <a:pt x="177" y="12"/>
                      <a:pt x="179" y="14"/>
                    </a:cubicBezTo>
                    <a:lnTo>
                      <a:pt x="175" y="19"/>
                    </a:lnTo>
                    <a:close/>
                    <a:moveTo>
                      <a:pt x="221" y="15"/>
                    </a:moveTo>
                    <a:cubicBezTo>
                      <a:pt x="217" y="11"/>
                      <a:pt x="217" y="11"/>
                      <a:pt x="217" y="11"/>
                    </a:cubicBezTo>
                    <a:cubicBezTo>
                      <a:pt x="218" y="11"/>
                      <a:pt x="218" y="10"/>
                      <a:pt x="219" y="10"/>
                    </a:cubicBezTo>
                    <a:cubicBezTo>
                      <a:pt x="220" y="9"/>
                      <a:pt x="221" y="8"/>
                      <a:pt x="222" y="7"/>
                    </a:cubicBezTo>
                    <a:cubicBezTo>
                      <a:pt x="226" y="12"/>
                      <a:pt x="226" y="12"/>
                      <a:pt x="226" y="12"/>
                    </a:cubicBezTo>
                    <a:cubicBezTo>
                      <a:pt x="225" y="13"/>
                      <a:pt x="224" y="14"/>
                      <a:pt x="222" y="14"/>
                    </a:cubicBezTo>
                    <a:cubicBezTo>
                      <a:pt x="222" y="15"/>
                      <a:pt x="222" y="15"/>
                      <a:pt x="221" y="15"/>
                    </a:cubicBezTo>
                    <a:close/>
                    <a:moveTo>
                      <a:pt x="235" y="7"/>
                    </a:moveTo>
                    <a:cubicBezTo>
                      <a:pt x="233" y="1"/>
                      <a:pt x="233" y="1"/>
                      <a:pt x="233" y="1"/>
                    </a:cubicBezTo>
                    <a:cubicBezTo>
                      <a:pt x="236" y="0"/>
                      <a:pt x="238" y="0"/>
                      <a:pt x="240" y="1"/>
                    </a:cubicBezTo>
                    <a:cubicBezTo>
                      <a:pt x="241" y="2"/>
                      <a:pt x="241" y="2"/>
                      <a:pt x="242" y="2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37" y="6"/>
                      <a:pt x="236" y="6"/>
                      <a:pt x="235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îSļïḍe"/>
              <p:cNvSpPr/>
              <p:nvPr/>
            </p:nvSpPr>
            <p:spPr bwMode="auto">
              <a:xfrm>
                <a:off x="8124825" y="93663"/>
                <a:ext cx="633413" cy="1835150"/>
              </a:xfrm>
              <a:custGeom>
                <a:avLst/>
                <a:gdLst>
                  <a:gd name="T0" fmla="*/ 230 w 295"/>
                  <a:gd name="T1" fmla="*/ 851 h 856"/>
                  <a:gd name="T2" fmla="*/ 233 w 295"/>
                  <a:gd name="T3" fmla="*/ 825 h 856"/>
                  <a:gd name="T4" fmla="*/ 224 w 295"/>
                  <a:gd name="T5" fmla="*/ 793 h 856"/>
                  <a:gd name="T6" fmla="*/ 165 w 295"/>
                  <a:gd name="T7" fmla="*/ 782 h 856"/>
                  <a:gd name="T8" fmla="*/ 217 w 295"/>
                  <a:gd name="T9" fmla="*/ 777 h 856"/>
                  <a:gd name="T10" fmla="*/ 153 w 295"/>
                  <a:gd name="T11" fmla="*/ 774 h 856"/>
                  <a:gd name="T12" fmla="*/ 205 w 295"/>
                  <a:gd name="T13" fmla="*/ 771 h 856"/>
                  <a:gd name="T14" fmla="*/ 131 w 295"/>
                  <a:gd name="T15" fmla="*/ 747 h 856"/>
                  <a:gd name="T16" fmla="*/ 134 w 295"/>
                  <a:gd name="T17" fmla="*/ 730 h 856"/>
                  <a:gd name="T18" fmla="*/ 139 w 295"/>
                  <a:gd name="T19" fmla="*/ 695 h 856"/>
                  <a:gd name="T20" fmla="*/ 115 w 295"/>
                  <a:gd name="T21" fmla="*/ 668 h 856"/>
                  <a:gd name="T22" fmla="*/ 112 w 295"/>
                  <a:gd name="T23" fmla="*/ 661 h 856"/>
                  <a:gd name="T24" fmla="*/ 100 w 295"/>
                  <a:gd name="T25" fmla="*/ 657 h 856"/>
                  <a:gd name="T26" fmla="*/ 134 w 295"/>
                  <a:gd name="T27" fmla="*/ 645 h 856"/>
                  <a:gd name="T28" fmla="*/ 146 w 295"/>
                  <a:gd name="T29" fmla="*/ 646 h 856"/>
                  <a:gd name="T30" fmla="*/ 100 w 295"/>
                  <a:gd name="T31" fmla="*/ 638 h 856"/>
                  <a:gd name="T32" fmla="*/ 108 w 295"/>
                  <a:gd name="T33" fmla="*/ 627 h 856"/>
                  <a:gd name="T34" fmla="*/ 175 w 295"/>
                  <a:gd name="T35" fmla="*/ 614 h 856"/>
                  <a:gd name="T36" fmla="*/ 168 w 295"/>
                  <a:gd name="T37" fmla="*/ 588 h 856"/>
                  <a:gd name="T38" fmla="*/ 173 w 295"/>
                  <a:gd name="T39" fmla="*/ 568 h 856"/>
                  <a:gd name="T40" fmla="*/ 201 w 295"/>
                  <a:gd name="T41" fmla="*/ 566 h 856"/>
                  <a:gd name="T42" fmla="*/ 166 w 295"/>
                  <a:gd name="T43" fmla="*/ 556 h 856"/>
                  <a:gd name="T44" fmla="*/ 202 w 295"/>
                  <a:gd name="T45" fmla="*/ 551 h 856"/>
                  <a:gd name="T46" fmla="*/ 157 w 295"/>
                  <a:gd name="T47" fmla="*/ 543 h 856"/>
                  <a:gd name="T48" fmla="*/ 195 w 295"/>
                  <a:gd name="T49" fmla="*/ 539 h 856"/>
                  <a:gd name="T50" fmla="*/ 152 w 295"/>
                  <a:gd name="T51" fmla="*/ 531 h 856"/>
                  <a:gd name="T52" fmla="*/ 133 w 295"/>
                  <a:gd name="T53" fmla="*/ 505 h 856"/>
                  <a:gd name="T54" fmla="*/ 153 w 295"/>
                  <a:gd name="T55" fmla="*/ 480 h 856"/>
                  <a:gd name="T56" fmla="*/ 167 w 295"/>
                  <a:gd name="T57" fmla="*/ 455 h 856"/>
                  <a:gd name="T58" fmla="*/ 190 w 295"/>
                  <a:gd name="T59" fmla="*/ 429 h 856"/>
                  <a:gd name="T60" fmla="*/ 231 w 295"/>
                  <a:gd name="T61" fmla="*/ 422 h 856"/>
                  <a:gd name="T62" fmla="*/ 204 w 295"/>
                  <a:gd name="T63" fmla="*/ 417 h 856"/>
                  <a:gd name="T64" fmla="*/ 229 w 295"/>
                  <a:gd name="T65" fmla="*/ 404 h 856"/>
                  <a:gd name="T66" fmla="*/ 240 w 295"/>
                  <a:gd name="T67" fmla="*/ 387 h 856"/>
                  <a:gd name="T68" fmla="*/ 241 w 295"/>
                  <a:gd name="T69" fmla="*/ 350 h 856"/>
                  <a:gd name="T70" fmla="*/ 263 w 295"/>
                  <a:gd name="T71" fmla="*/ 330 h 856"/>
                  <a:gd name="T72" fmla="*/ 266 w 295"/>
                  <a:gd name="T73" fmla="*/ 296 h 856"/>
                  <a:gd name="T74" fmla="*/ 260 w 295"/>
                  <a:gd name="T75" fmla="*/ 290 h 856"/>
                  <a:gd name="T76" fmla="*/ 258 w 295"/>
                  <a:gd name="T77" fmla="*/ 250 h 856"/>
                  <a:gd name="T78" fmla="*/ 266 w 295"/>
                  <a:gd name="T79" fmla="*/ 223 h 856"/>
                  <a:gd name="T80" fmla="*/ 277 w 295"/>
                  <a:gd name="T81" fmla="*/ 202 h 856"/>
                  <a:gd name="T82" fmla="*/ 280 w 295"/>
                  <a:gd name="T83" fmla="*/ 175 h 856"/>
                  <a:gd name="T84" fmla="*/ 133 w 295"/>
                  <a:gd name="T85" fmla="*/ 159 h 856"/>
                  <a:gd name="T86" fmla="*/ 139 w 295"/>
                  <a:gd name="T87" fmla="*/ 157 h 856"/>
                  <a:gd name="T88" fmla="*/ 119 w 295"/>
                  <a:gd name="T89" fmla="*/ 153 h 856"/>
                  <a:gd name="T90" fmla="*/ 279 w 295"/>
                  <a:gd name="T91" fmla="*/ 143 h 856"/>
                  <a:gd name="T92" fmla="*/ 178 w 295"/>
                  <a:gd name="T93" fmla="*/ 143 h 856"/>
                  <a:gd name="T94" fmla="*/ 198 w 295"/>
                  <a:gd name="T95" fmla="*/ 145 h 856"/>
                  <a:gd name="T96" fmla="*/ 110 w 295"/>
                  <a:gd name="T97" fmla="*/ 134 h 856"/>
                  <a:gd name="T98" fmla="*/ 220 w 295"/>
                  <a:gd name="T99" fmla="*/ 125 h 856"/>
                  <a:gd name="T100" fmla="*/ 100 w 295"/>
                  <a:gd name="T101" fmla="*/ 128 h 856"/>
                  <a:gd name="T102" fmla="*/ 225 w 295"/>
                  <a:gd name="T103" fmla="*/ 114 h 856"/>
                  <a:gd name="T104" fmla="*/ 93 w 295"/>
                  <a:gd name="T105" fmla="*/ 112 h 856"/>
                  <a:gd name="T106" fmla="*/ 93 w 295"/>
                  <a:gd name="T107" fmla="*/ 113 h 856"/>
                  <a:gd name="T108" fmla="*/ 47 w 295"/>
                  <a:gd name="T109" fmla="*/ 88 h 856"/>
                  <a:gd name="T110" fmla="*/ 90 w 295"/>
                  <a:gd name="T111" fmla="*/ 80 h 856"/>
                  <a:gd name="T112" fmla="*/ 54 w 295"/>
                  <a:gd name="T113" fmla="*/ 76 h 856"/>
                  <a:gd name="T114" fmla="*/ 17 w 295"/>
                  <a:gd name="T115" fmla="*/ 66 h 856"/>
                  <a:gd name="T116" fmla="*/ 0 w 295"/>
                  <a:gd name="T117" fmla="*/ 63 h 856"/>
                  <a:gd name="T118" fmla="*/ 26 w 295"/>
                  <a:gd name="T119" fmla="*/ 36 h 856"/>
                  <a:gd name="T120" fmla="*/ 31 w 295"/>
                  <a:gd name="T121" fmla="*/ 12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5" h="856">
                    <a:moveTo>
                      <a:pt x="251" y="856"/>
                    </a:moveTo>
                    <a:cubicBezTo>
                      <a:pt x="250" y="856"/>
                      <a:pt x="249" y="856"/>
                      <a:pt x="247" y="856"/>
                    </a:cubicBezTo>
                    <a:cubicBezTo>
                      <a:pt x="248" y="850"/>
                      <a:pt x="248" y="850"/>
                      <a:pt x="248" y="850"/>
                    </a:cubicBezTo>
                    <a:cubicBezTo>
                      <a:pt x="251" y="850"/>
                      <a:pt x="252" y="850"/>
                      <a:pt x="252" y="850"/>
                    </a:cubicBezTo>
                    <a:cubicBezTo>
                      <a:pt x="252" y="850"/>
                      <a:pt x="251" y="850"/>
                      <a:pt x="250" y="852"/>
                    </a:cubicBezTo>
                    <a:cubicBezTo>
                      <a:pt x="256" y="854"/>
                      <a:pt x="256" y="854"/>
                      <a:pt x="256" y="854"/>
                    </a:cubicBezTo>
                    <a:cubicBezTo>
                      <a:pt x="255" y="856"/>
                      <a:pt x="252" y="856"/>
                      <a:pt x="251" y="856"/>
                    </a:cubicBezTo>
                    <a:close/>
                    <a:moveTo>
                      <a:pt x="236" y="852"/>
                    </a:moveTo>
                    <a:cubicBezTo>
                      <a:pt x="237" y="849"/>
                      <a:pt x="237" y="849"/>
                      <a:pt x="237" y="849"/>
                    </a:cubicBezTo>
                    <a:cubicBezTo>
                      <a:pt x="236" y="852"/>
                      <a:pt x="236" y="852"/>
                      <a:pt x="236" y="852"/>
                    </a:cubicBezTo>
                    <a:cubicBezTo>
                      <a:pt x="234" y="852"/>
                      <a:pt x="232" y="851"/>
                      <a:pt x="230" y="851"/>
                    </a:cubicBezTo>
                    <a:cubicBezTo>
                      <a:pt x="232" y="845"/>
                      <a:pt x="232" y="845"/>
                      <a:pt x="232" y="845"/>
                    </a:cubicBezTo>
                    <a:cubicBezTo>
                      <a:pt x="233" y="845"/>
                      <a:pt x="235" y="846"/>
                      <a:pt x="236" y="846"/>
                    </a:cubicBezTo>
                    <a:cubicBezTo>
                      <a:pt x="237" y="849"/>
                      <a:pt x="237" y="849"/>
                      <a:pt x="237" y="849"/>
                    </a:cubicBezTo>
                    <a:lnTo>
                      <a:pt x="236" y="852"/>
                    </a:lnTo>
                    <a:close/>
                    <a:moveTo>
                      <a:pt x="228" y="841"/>
                    </a:moveTo>
                    <a:cubicBezTo>
                      <a:pt x="223" y="838"/>
                      <a:pt x="223" y="838"/>
                      <a:pt x="223" y="838"/>
                    </a:cubicBezTo>
                    <a:cubicBezTo>
                      <a:pt x="224" y="836"/>
                      <a:pt x="226" y="834"/>
                      <a:pt x="229" y="833"/>
                    </a:cubicBezTo>
                    <a:cubicBezTo>
                      <a:pt x="231" y="839"/>
                      <a:pt x="231" y="839"/>
                      <a:pt x="231" y="839"/>
                    </a:cubicBezTo>
                    <a:cubicBezTo>
                      <a:pt x="230" y="839"/>
                      <a:pt x="229" y="840"/>
                      <a:pt x="228" y="841"/>
                    </a:cubicBezTo>
                    <a:close/>
                    <a:moveTo>
                      <a:pt x="234" y="830"/>
                    </a:moveTo>
                    <a:cubicBezTo>
                      <a:pt x="234" y="827"/>
                      <a:pt x="234" y="826"/>
                      <a:pt x="233" y="825"/>
                    </a:cubicBezTo>
                    <a:cubicBezTo>
                      <a:pt x="238" y="822"/>
                      <a:pt x="238" y="822"/>
                      <a:pt x="238" y="822"/>
                    </a:cubicBezTo>
                    <a:cubicBezTo>
                      <a:pt x="239" y="824"/>
                      <a:pt x="240" y="826"/>
                      <a:pt x="240" y="829"/>
                    </a:cubicBezTo>
                    <a:lnTo>
                      <a:pt x="234" y="830"/>
                    </a:lnTo>
                    <a:close/>
                    <a:moveTo>
                      <a:pt x="227" y="815"/>
                    </a:moveTo>
                    <a:cubicBezTo>
                      <a:pt x="226" y="813"/>
                      <a:pt x="226" y="811"/>
                      <a:pt x="225" y="810"/>
                    </a:cubicBezTo>
                    <a:cubicBezTo>
                      <a:pt x="230" y="807"/>
                      <a:pt x="230" y="807"/>
                      <a:pt x="230" y="807"/>
                    </a:cubicBezTo>
                    <a:cubicBezTo>
                      <a:pt x="231" y="809"/>
                      <a:pt x="232" y="811"/>
                      <a:pt x="233" y="813"/>
                    </a:cubicBezTo>
                    <a:lnTo>
                      <a:pt x="227" y="815"/>
                    </a:lnTo>
                    <a:close/>
                    <a:moveTo>
                      <a:pt x="220" y="800"/>
                    </a:moveTo>
                    <a:cubicBezTo>
                      <a:pt x="218" y="797"/>
                      <a:pt x="218" y="795"/>
                      <a:pt x="218" y="793"/>
                    </a:cubicBezTo>
                    <a:cubicBezTo>
                      <a:pt x="224" y="793"/>
                      <a:pt x="224" y="793"/>
                      <a:pt x="224" y="793"/>
                    </a:cubicBezTo>
                    <a:cubicBezTo>
                      <a:pt x="224" y="794"/>
                      <a:pt x="224" y="795"/>
                      <a:pt x="225" y="797"/>
                    </a:cubicBezTo>
                    <a:lnTo>
                      <a:pt x="220" y="800"/>
                    </a:lnTo>
                    <a:close/>
                    <a:moveTo>
                      <a:pt x="156" y="792"/>
                    </a:moveTo>
                    <a:cubicBezTo>
                      <a:pt x="155" y="792"/>
                      <a:pt x="153" y="792"/>
                      <a:pt x="152" y="791"/>
                    </a:cubicBezTo>
                    <a:cubicBezTo>
                      <a:pt x="151" y="791"/>
                      <a:pt x="150" y="790"/>
                      <a:pt x="149" y="788"/>
                    </a:cubicBezTo>
                    <a:cubicBezTo>
                      <a:pt x="154" y="785"/>
                      <a:pt x="154" y="785"/>
                      <a:pt x="154" y="785"/>
                    </a:cubicBezTo>
                    <a:cubicBezTo>
                      <a:pt x="154" y="786"/>
                      <a:pt x="154" y="786"/>
                      <a:pt x="155" y="786"/>
                    </a:cubicBezTo>
                    <a:cubicBezTo>
                      <a:pt x="155" y="786"/>
                      <a:pt x="156" y="786"/>
                      <a:pt x="156" y="786"/>
                    </a:cubicBezTo>
                    <a:lnTo>
                      <a:pt x="156" y="792"/>
                    </a:lnTo>
                    <a:close/>
                    <a:moveTo>
                      <a:pt x="169" y="787"/>
                    </a:moveTo>
                    <a:cubicBezTo>
                      <a:pt x="165" y="782"/>
                      <a:pt x="165" y="782"/>
                      <a:pt x="165" y="782"/>
                    </a:cubicBezTo>
                    <a:cubicBezTo>
                      <a:pt x="166" y="781"/>
                      <a:pt x="168" y="780"/>
                      <a:pt x="169" y="779"/>
                    </a:cubicBezTo>
                    <a:cubicBezTo>
                      <a:pt x="169" y="779"/>
                      <a:pt x="169" y="779"/>
                      <a:pt x="169" y="779"/>
                    </a:cubicBezTo>
                    <a:cubicBezTo>
                      <a:pt x="173" y="783"/>
                      <a:pt x="173" y="783"/>
                      <a:pt x="173" y="783"/>
                    </a:cubicBezTo>
                    <a:cubicBezTo>
                      <a:pt x="173" y="784"/>
                      <a:pt x="173" y="784"/>
                      <a:pt x="173" y="784"/>
                    </a:cubicBezTo>
                    <a:cubicBezTo>
                      <a:pt x="171" y="785"/>
                      <a:pt x="170" y="786"/>
                      <a:pt x="169" y="787"/>
                    </a:cubicBezTo>
                    <a:close/>
                    <a:moveTo>
                      <a:pt x="213" y="783"/>
                    </a:moveTo>
                    <a:cubicBezTo>
                      <a:pt x="213" y="783"/>
                      <a:pt x="213" y="783"/>
                      <a:pt x="213" y="782"/>
                    </a:cubicBezTo>
                    <a:cubicBezTo>
                      <a:pt x="212" y="781"/>
                      <a:pt x="212" y="780"/>
                      <a:pt x="212" y="779"/>
                    </a:cubicBezTo>
                    <a:cubicBezTo>
                      <a:pt x="211" y="778"/>
                      <a:pt x="211" y="778"/>
                      <a:pt x="211" y="778"/>
                    </a:cubicBezTo>
                    <a:cubicBezTo>
                      <a:pt x="217" y="776"/>
                      <a:pt x="217" y="776"/>
                      <a:pt x="217" y="776"/>
                    </a:cubicBezTo>
                    <a:cubicBezTo>
                      <a:pt x="217" y="777"/>
                      <a:pt x="217" y="777"/>
                      <a:pt x="217" y="777"/>
                    </a:cubicBezTo>
                    <a:cubicBezTo>
                      <a:pt x="217" y="778"/>
                      <a:pt x="218" y="779"/>
                      <a:pt x="218" y="780"/>
                    </a:cubicBezTo>
                    <a:cubicBezTo>
                      <a:pt x="218" y="780"/>
                      <a:pt x="218" y="781"/>
                      <a:pt x="219" y="781"/>
                    </a:cubicBezTo>
                    <a:lnTo>
                      <a:pt x="213" y="783"/>
                    </a:lnTo>
                    <a:close/>
                    <a:moveTo>
                      <a:pt x="153" y="775"/>
                    </a:moveTo>
                    <a:cubicBezTo>
                      <a:pt x="147" y="775"/>
                      <a:pt x="147" y="775"/>
                      <a:pt x="147" y="775"/>
                    </a:cubicBezTo>
                    <a:cubicBezTo>
                      <a:pt x="147" y="773"/>
                      <a:pt x="147" y="773"/>
                      <a:pt x="147" y="773"/>
                    </a:cubicBezTo>
                    <a:cubicBezTo>
                      <a:pt x="147" y="773"/>
                      <a:pt x="147" y="772"/>
                      <a:pt x="147" y="772"/>
                    </a:cubicBezTo>
                    <a:cubicBezTo>
                      <a:pt x="147" y="771"/>
                      <a:pt x="147" y="771"/>
                      <a:pt x="147" y="771"/>
                    </a:cubicBezTo>
                    <a:cubicBezTo>
                      <a:pt x="152" y="768"/>
                      <a:pt x="152" y="768"/>
                      <a:pt x="152" y="768"/>
                    </a:cubicBezTo>
                    <a:cubicBezTo>
                      <a:pt x="153" y="770"/>
                      <a:pt x="153" y="771"/>
                      <a:pt x="153" y="772"/>
                    </a:cubicBezTo>
                    <a:cubicBezTo>
                      <a:pt x="153" y="772"/>
                      <a:pt x="153" y="773"/>
                      <a:pt x="153" y="774"/>
                    </a:cubicBezTo>
                    <a:lnTo>
                      <a:pt x="153" y="775"/>
                    </a:lnTo>
                    <a:close/>
                    <a:moveTo>
                      <a:pt x="182" y="775"/>
                    </a:moveTo>
                    <a:cubicBezTo>
                      <a:pt x="178" y="771"/>
                      <a:pt x="178" y="771"/>
                      <a:pt x="178" y="771"/>
                    </a:cubicBezTo>
                    <a:cubicBezTo>
                      <a:pt x="182" y="767"/>
                      <a:pt x="182" y="767"/>
                      <a:pt x="182" y="767"/>
                    </a:cubicBezTo>
                    <a:cubicBezTo>
                      <a:pt x="186" y="771"/>
                      <a:pt x="186" y="771"/>
                      <a:pt x="186" y="771"/>
                    </a:cubicBezTo>
                    <a:lnTo>
                      <a:pt x="182" y="775"/>
                    </a:lnTo>
                    <a:close/>
                    <a:moveTo>
                      <a:pt x="205" y="771"/>
                    </a:moveTo>
                    <a:cubicBezTo>
                      <a:pt x="203" y="771"/>
                      <a:pt x="200" y="769"/>
                      <a:pt x="200" y="764"/>
                    </a:cubicBezTo>
                    <a:cubicBezTo>
                      <a:pt x="206" y="764"/>
                      <a:pt x="206" y="764"/>
                      <a:pt x="206" y="764"/>
                    </a:cubicBezTo>
                    <a:cubicBezTo>
                      <a:pt x="206" y="765"/>
                      <a:pt x="206" y="765"/>
                      <a:pt x="207" y="766"/>
                    </a:cubicBezTo>
                    <a:lnTo>
                      <a:pt x="205" y="771"/>
                    </a:lnTo>
                    <a:close/>
                    <a:moveTo>
                      <a:pt x="138" y="764"/>
                    </a:moveTo>
                    <a:cubicBezTo>
                      <a:pt x="137" y="763"/>
                      <a:pt x="135" y="761"/>
                      <a:pt x="134" y="759"/>
                    </a:cubicBezTo>
                    <a:cubicBezTo>
                      <a:pt x="140" y="756"/>
                      <a:pt x="140" y="756"/>
                      <a:pt x="140" y="756"/>
                    </a:cubicBezTo>
                    <a:cubicBezTo>
                      <a:pt x="140" y="758"/>
                      <a:pt x="141" y="759"/>
                      <a:pt x="142" y="760"/>
                    </a:cubicBezTo>
                    <a:lnTo>
                      <a:pt x="138" y="764"/>
                    </a:lnTo>
                    <a:close/>
                    <a:moveTo>
                      <a:pt x="195" y="763"/>
                    </a:moveTo>
                    <a:cubicBezTo>
                      <a:pt x="191" y="759"/>
                      <a:pt x="191" y="759"/>
                      <a:pt x="191" y="759"/>
                    </a:cubicBezTo>
                    <a:cubicBezTo>
                      <a:pt x="193" y="757"/>
                      <a:pt x="194" y="756"/>
                      <a:pt x="196" y="755"/>
                    </a:cubicBezTo>
                    <a:cubicBezTo>
                      <a:pt x="199" y="760"/>
                      <a:pt x="199" y="760"/>
                      <a:pt x="199" y="760"/>
                    </a:cubicBezTo>
                    <a:cubicBezTo>
                      <a:pt x="198" y="761"/>
                      <a:pt x="196" y="762"/>
                      <a:pt x="195" y="763"/>
                    </a:cubicBezTo>
                    <a:close/>
                    <a:moveTo>
                      <a:pt x="131" y="747"/>
                    </a:moveTo>
                    <a:cubicBezTo>
                      <a:pt x="131" y="746"/>
                      <a:pt x="131" y="746"/>
                      <a:pt x="131" y="746"/>
                    </a:cubicBezTo>
                    <a:cubicBezTo>
                      <a:pt x="131" y="744"/>
                      <a:pt x="130" y="743"/>
                      <a:pt x="130" y="742"/>
                    </a:cubicBezTo>
                    <a:cubicBezTo>
                      <a:pt x="135" y="739"/>
                      <a:pt x="135" y="739"/>
                      <a:pt x="135" y="739"/>
                    </a:cubicBezTo>
                    <a:cubicBezTo>
                      <a:pt x="136" y="741"/>
                      <a:pt x="136" y="743"/>
                      <a:pt x="137" y="744"/>
                    </a:cubicBezTo>
                    <a:cubicBezTo>
                      <a:pt x="137" y="745"/>
                      <a:pt x="137" y="745"/>
                      <a:pt x="137" y="745"/>
                    </a:cubicBezTo>
                    <a:lnTo>
                      <a:pt x="131" y="747"/>
                    </a:lnTo>
                    <a:close/>
                    <a:moveTo>
                      <a:pt x="134" y="730"/>
                    </a:moveTo>
                    <a:cubicBezTo>
                      <a:pt x="128" y="729"/>
                      <a:pt x="128" y="729"/>
                      <a:pt x="128" y="729"/>
                    </a:cubicBezTo>
                    <a:cubicBezTo>
                      <a:pt x="128" y="727"/>
                      <a:pt x="128" y="726"/>
                      <a:pt x="128" y="723"/>
                    </a:cubicBezTo>
                    <a:cubicBezTo>
                      <a:pt x="134" y="723"/>
                      <a:pt x="134" y="723"/>
                      <a:pt x="134" y="723"/>
                    </a:cubicBezTo>
                    <a:cubicBezTo>
                      <a:pt x="134" y="726"/>
                      <a:pt x="134" y="728"/>
                      <a:pt x="134" y="730"/>
                    </a:cubicBezTo>
                    <a:close/>
                    <a:moveTo>
                      <a:pt x="133" y="712"/>
                    </a:moveTo>
                    <a:cubicBezTo>
                      <a:pt x="127" y="711"/>
                      <a:pt x="127" y="711"/>
                      <a:pt x="127" y="711"/>
                    </a:cubicBezTo>
                    <a:cubicBezTo>
                      <a:pt x="128" y="709"/>
                      <a:pt x="129" y="707"/>
                      <a:pt x="130" y="705"/>
                    </a:cubicBezTo>
                    <a:cubicBezTo>
                      <a:pt x="135" y="708"/>
                      <a:pt x="135" y="708"/>
                      <a:pt x="135" y="708"/>
                    </a:cubicBezTo>
                    <a:cubicBezTo>
                      <a:pt x="134" y="710"/>
                      <a:pt x="133" y="711"/>
                      <a:pt x="133" y="712"/>
                    </a:cubicBezTo>
                    <a:close/>
                    <a:moveTo>
                      <a:pt x="134" y="698"/>
                    </a:moveTo>
                    <a:cubicBezTo>
                      <a:pt x="134" y="697"/>
                      <a:pt x="134" y="697"/>
                      <a:pt x="133" y="696"/>
                    </a:cubicBezTo>
                    <a:cubicBezTo>
                      <a:pt x="132" y="696"/>
                      <a:pt x="132" y="695"/>
                      <a:pt x="131" y="694"/>
                    </a:cubicBezTo>
                    <a:cubicBezTo>
                      <a:pt x="135" y="690"/>
                      <a:pt x="135" y="690"/>
                      <a:pt x="135" y="690"/>
                    </a:cubicBezTo>
                    <a:cubicBezTo>
                      <a:pt x="136" y="691"/>
                      <a:pt x="136" y="691"/>
                      <a:pt x="137" y="692"/>
                    </a:cubicBezTo>
                    <a:cubicBezTo>
                      <a:pt x="138" y="693"/>
                      <a:pt x="139" y="694"/>
                      <a:pt x="139" y="695"/>
                    </a:cubicBezTo>
                    <a:lnTo>
                      <a:pt x="134" y="698"/>
                    </a:lnTo>
                    <a:close/>
                    <a:moveTo>
                      <a:pt x="126" y="683"/>
                    </a:moveTo>
                    <a:cubicBezTo>
                      <a:pt x="126" y="682"/>
                      <a:pt x="125" y="681"/>
                      <a:pt x="124" y="680"/>
                    </a:cubicBezTo>
                    <a:cubicBezTo>
                      <a:pt x="123" y="679"/>
                      <a:pt x="123" y="679"/>
                      <a:pt x="123" y="679"/>
                    </a:cubicBezTo>
                    <a:cubicBezTo>
                      <a:pt x="127" y="675"/>
                      <a:pt x="127" y="675"/>
                      <a:pt x="127" y="675"/>
                    </a:cubicBezTo>
                    <a:cubicBezTo>
                      <a:pt x="127" y="675"/>
                      <a:pt x="128" y="675"/>
                      <a:pt x="128" y="676"/>
                    </a:cubicBezTo>
                    <a:cubicBezTo>
                      <a:pt x="129" y="677"/>
                      <a:pt x="131" y="679"/>
                      <a:pt x="132" y="680"/>
                    </a:cubicBezTo>
                    <a:lnTo>
                      <a:pt x="126" y="683"/>
                    </a:lnTo>
                    <a:close/>
                    <a:moveTo>
                      <a:pt x="115" y="669"/>
                    </a:moveTo>
                    <a:cubicBezTo>
                      <a:pt x="115" y="669"/>
                      <a:pt x="115" y="668"/>
                      <a:pt x="115" y="668"/>
                    </a:cubicBezTo>
                    <a:cubicBezTo>
                      <a:pt x="115" y="668"/>
                      <a:pt x="115" y="668"/>
                      <a:pt x="115" y="668"/>
                    </a:cubicBezTo>
                    <a:cubicBezTo>
                      <a:pt x="115" y="666"/>
                      <a:pt x="115" y="665"/>
                      <a:pt x="116" y="664"/>
                    </a:cubicBezTo>
                    <a:cubicBezTo>
                      <a:pt x="116" y="663"/>
                      <a:pt x="116" y="663"/>
                      <a:pt x="116" y="663"/>
                    </a:cubicBezTo>
                    <a:cubicBezTo>
                      <a:pt x="122" y="663"/>
                      <a:pt x="122" y="663"/>
                      <a:pt x="122" y="663"/>
                    </a:cubicBezTo>
                    <a:cubicBezTo>
                      <a:pt x="122" y="664"/>
                      <a:pt x="121" y="665"/>
                      <a:pt x="121" y="666"/>
                    </a:cubicBezTo>
                    <a:cubicBezTo>
                      <a:pt x="121" y="667"/>
                      <a:pt x="121" y="667"/>
                      <a:pt x="120" y="668"/>
                    </a:cubicBezTo>
                    <a:lnTo>
                      <a:pt x="115" y="669"/>
                    </a:lnTo>
                    <a:close/>
                    <a:moveTo>
                      <a:pt x="106" y="664"/>
                    </a:moveTo>
                    <a:cubicBezTo>
                      <a:pt x="105" y="658"/>
                      <a:pt x="105" y="658"/>
                      <a:pt x="105" y="658"/>
                    </a:cubicBezTo>
                    <a:cubicBezTo>
                      <a:pt x="106" y="658"/>
                      <a:pt x="107" y="658"/>
                      <a:pt x="108" y="657"/>
                    </a:cubicBezTo>
                    <a:cubicBezTo>
                      <a:pt x="109" y="656"/>
                      <a:pt x="109" y="656"/>
                      <a:pt x="109" y="656"/>
                    </a:cubicBezTo>
                    <a:cubicBezTo>
                      <a:pt x="112" y="661"/>
                      <a:pt x="112" y="661"/>
                      <a:pt x="112" y="661"/>
                    </a:cubicBezTo>
                    <a:cubicBezTo>
                      <a:pt x="111" y="662"/>
                      <a:pt x="111" y="662"/>
                      <a:pt x="111" y="662"/>
                    </a:cubicBezTo>
                    <a:cubicBezTo>
                      <a:pt x="110" y="663"/>
                      <a:pt x="108" y="664"/>
                      <a:pt x="106" y="664"/>
                    </a:cubicBezTo>
                    <a:close/>
                    <a:moveTo>
                      <a:pt x="100" y="657"/>
                    </a:moveTo>
                    <a:cubicBezTo>
                      <a:pt x="96" y="653"/>
                      <a:pt x="96" y="653"/>
                      <a:pt x="96" y="653"/>
                    </a:cubicBezTo>
                    <a:cubicBezTo>
                      <a:pt x="96" y="653"/>
                      <a:pt x="96" y="653"/>
                      <a:pt x="97" y="653"/>
                    </a:cubicBezTo>
                    <a:cubicBezTo>
                      <a:pt x="97" y="652"/>
                      <a:pt x="98" y="651"/>
                      <a:pt x="98" y="651"/>
                    </a:cubicBezTo>
                    <a:cubicBezTo>
                      <a:pt x="99" y="650"/>
                      <a:pt x="99" y="650"/>
                      <a:pt x="100" y="649"/>
                    </a:cubicBezTo>
                    <a:cubicBezTo>
                      <a:pt x="104" y="653"/>
                      <a:pt x="104" y="653"/>
                      <a:pt x="104" y="653"/>
                    </a:cubicBezTo>
                    <a:cubicBezTo>
                      <a:pt x="104" y="654"/>
                      <a:pt x="103" y="655"/>
                      <a:pt x="102" y="655"/>
                    </a:cubicBezTo>
                    <a:cubicBezTo>
                      <a:pt x="102" y="656"/>
                      <a:pt x="101" y="656"/>
                      <a:pt x="101" y="657"/>
                    </a:cubicBezTo>
                    <a:cubicBezTo>
                      <a:pt x="101" y="657"/>
                      <a:pt x="100" y="657"/>
                      <a:pt x="100" y="657"/>
                    </a:cubicBezTo>
                    <a:close/>
                    <a:moveTo>
                      <a:pt x="162" y="653"/>
                    </a:moveTo>
                    <a:cubicBezTo>
                      <a:pt x="161" y="653"/>
                      <a:pt x="160" y="653"/>
                      <a:pt x="158" y="653"/>
                    </a:cubicBezTo>
                    <a:cubicBezTo>
                      <a:pt x="159" y="647"/>
                      <a:pt x="159" y="647"/>
                      <a:pt x="159" y="647"/>
                    </a:cubicBezTo>
                    <a:cubicBezTo>
                      <a:pt x="160" y="647"/>
                      <a:pt x="161" y="647"/>
                      <a:pt x="162" y="647"/>
                    </a:cubicBezTo>
                    <a:cubicBezTo>
                      <a:pt x="163" y="647"/>
                      <a:pt x="163" y="647"/>
                      <a:pt x="163" y="647"/>
                    </a:cubicBezTo>
                    <a:cubicBezTo>
                      <a:pt x="166" y="653"/>
                      <a:pt x="166" y="653"/>
                      <a:pt x="166" y="653"/>
                    </a:cubicBezTo>
                    <a:cubicBezTo>
                      <a:pt x="165" y="653"/>
                      <a:pt x="163" y="653"/>
                      <a:pt x="162" y="653"/>
                    </a:cubicBezTo>
                    <a:close/>
                    <a:moveTo>
                      <a:pt x="139" y="649"/>
                    </a:moveTo>
                    <a:cubicBezTo>
                      <a:pt x="134" y="645"/>
                      <a:pt x="134" y="645"/>
                      <a:pt x="134" y="645"/>
                    </a:cubicBezTo>
                    <a:cubicBezTo>
                      <a:pt x="136" y="647"/>
                      <a:pt x="136" y="647"/>
                      <a:pt x="136" y="647"/>
                    </a:cubicBezTo>
                    <a:cubicBezTo>
                      <a:pt x="134" y="645"/>
                      <a:pt x="134" y="645"/>
                      <a:pt x="134" y="645"/>
                    </a:cubicBezTo>
                    <a:cubicBezTo>
                      <a:pt x="134" y="645"/>
                      <a:pt x="134" y="645"/>
                      <a:pt x="134" y="643"/>
                    </a:cubicBezTo>
                    <a:cubicBezTo>
                      <a:pt x="134" y="642"/>
                      <a:pt x="134" y="641"/>
                      <a:pt x="135" y="640"/>
                    </a:cubicBezTo>
                    <a:cubicBezTo>
                      <a:pt x="140" y="642"/>
                      <a:pt x="140" y="642"/>
                      <a:pt x="140" y="642"/>
                    </a:cubicBezTo>
                    <a:cubicBezTo>
                      <a:pt x="140" y="642"/>
                      <a:pt x="140" y="643"/>
                      <a:pt x="140" y="643"/>
                    </a:cubicBezTo>
                    <a:cubicBezTo>
                      <a:pt x="140" y="645"/>
                      <a:pt x="140" y="647"/>
                      <a:pt x="139" y="649"/>
                    </a:cubicBezTo>
                    <a:close/>
                    <a:moveTo>
                      <a:pt x="146" y="646"/>
                    </a:moveTo>
                    <a:cubicBezTo>
                      <a:pt x="146" y="645"/>
                      <a:pt x="146" y="645"/>
                      <a:pt x="146" y="645"/>
                    </a:cubicBezTo>
                    <a:cubicBezTo>
                      <a:pt x="146" y="644"/>
                      <a:pt x="145" y="642"/>
                      <a:pt x="144" y="641"/>
                    </a:cubicBezTo>
                    <a:cubicBezTo>
                      <a:pt x="149" y="638"/>
                      <a:pt x="149" y="638"/>
                      <a:pt x="149" y="638"/>
                    </a:cubicBezTo>
                    <a:cubicBezTo>
                      <a:pt x="150" y="640"/>
                      <a:pt x="151" y="642"/>
                      <a:pt x="152" y="643"/>
                    </a:cubicBezTo>
                    <a:lnTo>
                      <a:pt x="146" y="646"/>
                    </a:lnTo>
                    <a:close/>
                    <a:moveTo>
                      <a:pt x="125" y="646"/>
                    </a:moveTo>
                    <a:cubicBezTo>
                      <a:pt x="124" y="645"/>
                      <a:pt x="123" y="645"/>
                      <a:pt x="122" y="645"/>
                    </a:cubicBezTo>
                    <a:cubicBezTo>
                      <a:pt x="121" y="644"/>
                      <a:pt x="121" y="644"/>
                      <a:pt x="121" y="644"/>
                    </a:cubicBezTo>
                    <a:cubicBezTo>
                      <a:pt x="120" y="644"/>
                      <a:pt x="120" y="643"/>
                      <a:pt x="119" y="643"/>
                    </a:cubicBezTo>
                    <a:cubicBezTo>
                      <a:pt x="122" y="638"/>
                      <a:pt x="122" y="638"/>
                      <a:pt x="122" y="638"/>
                    </a:cubicBezTo>
                    <a:cubicBezTo>
                      <a:pt x="123" y="638"/>
                      <a:pt x="123" y="639"/>
                      <a:pt x="123" y="639"/>
                    </a:cubicBezTo>
                    <a:cubicBezTo>
                      <a:pt x="125" y="639"/>
                      <a:pt x="125" y="639"/>
                      <a:pt x="125" y="639"/>
                    </a:cubicBezTo>
                    <a:cubicBezTo>
                      <a:pt x="125" y="640"/>
                      <a:pt x="126" y="640"/>
                      <a:pt x="127" y="641"/>
                    </a:cubicBezTo>
                    <a:lnTo>
                      <a:pt x="125" y="646"/>
                    </a:lnTo>
                    <a:close/>
                    <a:moveTo>
                      <a:pt x="102" y="641"/>
                    </a:moveTo>
                    <a:cubicBezTo>
                      <a:pt x="102" y="640"/>
                      <a:pt x="101" y="639"/>
                      <a:pt x="100" y="638"/>
                    </a:cubicBezTo>
                    <a:cubicBezTo>
                      <a:pt x="103" y="633"/>
                      <a:pt x="103" y="633"/>
                      <a:pt x="103" y="633"/>
                    </a:cubicBezTo>
                    <a:cubicBezTo>
                      <a:pt x="106" y="635"/>
                      <a:pt x="107" y="637"/>
                      <a:pt x="108" y="640"/>
                    </a:cubicBezTo>
                    <a:lnTo>
                      <a:pt x="102" y="641"/>
                    </a:lnTo>
                    <a:close/>
                    <a:moveTo>
                      <a:pt x="162" y="639"/>
                    </a:moveTo>
                    <a:cubicBezTo>
                      <a:pt x="162" y="637"/>
                      <a:pt x="161" y="635"/>
                      <a:pt x="161" y="633"/>
                    </a:cubicBezTo>
                    <a:cubicBezTo>
                      <a:pt x="167" y="633"/>
                      <a:pt x="167" y="633"/>
                      <a:pt x="167" y="633"/>
                    </a:cubicBezTo>
                    <a:cubicBezTo>
                      <a:pt x="167" y="635"/>
                      <a:pt x="167" y="637"/>
                      <a:pt x="168" y="638"/>
                    </a:cubicBezTo>
                    <a:lnTo>
                      <a:pt x="162" y="639"/>
                    </a:lnTo>
                    <a:close/>
                    <a:moveTo>
                      <a:pt x="112" y="634"/>
                    </a:moveTo>
                    <a:cubicBezTo>
                      <a:pt x="111" y="633"/>
                      <a:pt x="110" y="633"/>
                      <a:pt x="109" y="633"/>
                    </a:cubicBezTo>
                    <a:cubicBezTo>
                      <a:pt x="108" y="627"/>
                      <a:pt x="108" y="627"/>
                      <a:pt x="108" y="627"/>
                    </a:cubicBezTo>
                    <a:cubicBezTo>
                      <a:pt x="110" y="627"/>
                      <a:pt x="113" y="628"/>
                      <a:pt x="115" y="629"/>
                    </a:cubicBezTo>
                    <a:lnTo>
                      <a:pt x="112" y="634"/>
                    </a:lnTo>
                    <a:close/>
                    <a:moveTo>
                      <a:pt x="160" y="622"/>
                    </a:moveTo>
                    <a:cubicBezTo>
                      <a:pt x="160" y="621"/>
                      <a:pt x="160" y="620"/>
                      <a:pt x="160" y="619"/>
                    </a:cubicBezTo>
                    <a:cubicBezTo>
                      <a:pt x="160" y="616"/>
                      <a:pt x="161" y="615"/>
                      <a:pt x="164" y="614"/>
                    </a:cubicBezTo>
                    <a:cubicBezTo>
                      <a:pt x="165" y="620"/>
                      <a:pt x="165" y="620"/>
                      <a:pt x="165" y="620"/>
                    </a:cubicBezTo>
                    <a:cubicBezTo>
                      <a:pt x="165" y="620"/>
                      <a:pt x="166" y="619"/>
                      <a:pt x="166" y="619"/>
                    </a:cubicBezTo>
                    <a:cubicBezTo>
                      <a:pt x="166" y="620"/>
                      <a:pt x="166" y="620"/>
                      <a:pt x="166" y="621"/>
                    </a:cubicBezTo>
                    <a:lnTo>
                      <a:pt x="160" y="622"/>
                    </a:lnTo>
                    <a:close/>
                    <a:moveTo>
                      <a:pt x="178" y="619"/>
                    </a:moveTo>
                    <a:cubicBezTo>
                      <a:pt x="175" y="614"/>
                      <a:pt x="175" y="614"/>
                      <a:pt x="175" y="614"/>
                    </a:cubicBezTo>
                    <a:cubicBezTo>
                      <a:pt x="176" y="613"/>
                      <a:pt x="176" y="612"/>
                      <a:pt x="177" y="611"/>
                    </a:cubicBezTo>
                    <a:cubicBezTo>
                      <a:pt x="177" y="610"/>
                      <a:pt x="177" y="610"/>
                      <a:pt x="177" y="610"/>
                    </a:cubicBezTo>
                    <a:cubicBezTo>
                      <a:pt x="183" y="613"/>
                      <a:pt x="183" y="613"/>
                      <a:pt x="183" y="613"/>
                    </a:cubicBezTo>
                    <a:cubicBezTo>
                      <a:pt x="182" y="614"/>
                      <a:pt x="182" y="614"/>
                      <a:pt x="182" y="614"/>
                    </a:cubicBezTo>
                    <a:cubicBezTo>
                      <a:pt x="181" y="616"/>
                      <a:pt x="179" y="618"/>
                      <a:pt x="178" y="619"/>
                    </a:cubicBezTo>
                    <a:close/>
                    <a:moveTo>
                      <a:pt x="179" y="601"/>
                    </a:moveTo>
                    <a:cubicBezTo>
                      <a:pt x="178" y="600"/>
                      <a:pt x="178" y="598"/>
                      <a:pt x="177" y="597"/>
                    </a:cubicBezTo>
                    <a:cubicBezTo>
                      <a:pt x="181" y="593"/>
                      <a:pt x="181" y="593"/>
                      <a:pt x="181" y="593"/>
                    </a:cubicBezTo>
                    <a:cubicBezTo>
                      <a:pt x="182" y="595"/>
                      <a:pt x="184" y="597"/>
                      <a:pt x="184" y="600"/>
                    </a:cubicBezTo>
                    <a:lnTo>
                      <a:pt x="179" y="601"/>
                    </a:lnTo>
                    <a:close/>
                    <a:moveTo>
                      <a:pt x="168" y="588"/>
                    </a:moveTo>
                    <a:cubicBezTo>
                      <a:pt x="168" y="586"/>
                      <a:pt x="168" y="585"/>
                      <a:pt x="168" y="583"/>
                    </a:cubicBezTo>
                    <a:cubicBezTo>
                      <a:pt x="167" y="581"/>
                      <a:pt x="167" y="581"/>
                      <a:pt x="167" y="581"/>
                    </a:cubicBezTo>
                    <a:cubicBezTo>
                      <a:pt x="173" y="581"/>
                      <a:pt x="173" y="581"/>
                      <a:pt x="173" y="581"/>
                    </a:cubicBezTo>
                    <a:cubicBezTo>
                      <a:pt x="173" y="583"/>
                      <a:pt x="173" y="583"/>
                      <a:pt x="173" y="583"/>
                    </a:cubicBezTo>
                    <a:cubicBezTo>
                      <a:pt x="173" y="584"/>
                      <a:pt x="174" y="585"/>
                      <a:pt x="174" y="586"/>
                    </a:cubicBezTo>
                    <a:lnTo>
                      <a:pt x="168" y="588"/>
                    </a:lnTo>
                    <a:close/>
                    <a:moveTo>
                      <a:pt x="174" y="577"/>
                    </a:moveTo>
                    <a:cubicBezTo>
                      <a:pt x="173" y="576"/>
                      <a:pt x="172" y="575"/>
                      <a:pt x="172" y="575"/>
                    </a:cubicBezTo>
                    <a:cubicBezTo>
                      <a:pt x="171" y="574"/>
                      <a:pt x="170" y="573"/>
                      <a:pt x="170" y="573"/>
                    </a:cubicBezTo>
                    <a:cubicBezTo>
                      <a:pt x="173" y="568"/>
                      <a:pt x="173" y="568"/>
                      <a:pt x="173" y="568"/>
                    </a:cubicBezTo>
                    <a:cubicBezTo>
                      <a:pt x="173" y="568"/>
                      <a:pt x="173" y="568"/>
                      <a:pt x="173" y="568"/>
                    </a:cubicBezTo>
                    <a:cubicBezTo>
                      <a:pt x="174" y="569"/>
                      <a:pt x="175" y="570"/>
                      <a:pt x="176" y="571"/>
                    </a:cubicBezTo>
                    <a:cubicBezTo>
                      <a:pt x="176" y="571"/>
                      <a:pt x="177" y="572"/>
                      <a:pt x="177" y="572"/>
                    </a:cubicBezTo>
                    <a:lnTo>
                      <a:pt x="174" y="577"/>
                    </a:lnTo>
                    <a:close/>
                    <a:moveTo>
                      <a:pt x="187" y="572"/>
                    </a:moveTo>
                    <a:cubicBezTo>
                      <a:pt x="181" y="570"/>
                      <a:pt x="181" y="570"/>
                      <a:pt x="181" y="570"/>
                    </a:cubicBezTo>
                    <a:cubicBezTo>
                      <a:pt x="181" y="570"/>
                      <a:pt x="181" y="569"/>
                      <a:pt x="182" y="569"/>
                    </a:cubicBezTo>
                    <a:cubicBezTo>
                      <a:pt x="182" y="567"/>
                      <a:pt x="182" y="565"/>
                      <a:pt x="185" y="564"/>
                    </a:cubicBezTo>
                    <a:cubicBezTo>
                      <a:pt x="188" y="568"/>
                      <a:pt x="188" y="568"/>
                      <a:pt x="188" y="568"/>
                    </a:cubicBezTo>
                    <a:cubicBezTo>
                      <a:pt x="188" y="569"/>
                      <a:pt x="188" y="569"/>
                      <a:pt x="187" y="570"/>
                    </a:cubicBezTo>
                    <a:cubicBezTo>
                      <a:pt x="187" y="571"/>
                      <a:pt x="187" y="571"/>
                      <a:pt x="187" y="572"/>
                    </a:cubicBezTo>
                    <a:close/>
                    <a:moveTo>
                      <a:pt x="201" y="566"/>
                    </a:moveTo>
                    <a:cubicBezTo>
                      <a:pt x="198" y="566"/>
                      <a:pt x="198" y="566"/>
                      <a:pt x="198" y="566"/>
                    </a:cubicBezTo>
                    <a:cubicBezTo>
                      <a:pt x="198" y="561"/>
                      <a:pt x="198" y="561"/>
                      <a:pt x="198" y="561"/>
                    </a:cubicBezTo>
                    <a:cubicBezTo>
                      <a:pt x="201" y="561"/>
                      <a:pt x="201" y="561"/>
                      <a:pt x="201" y="561"/>
                    </a:cubicBezTo>
                    <a:cubicBezTo>
                      <a:pt x="201" y="561"/>
                      <a:pt x="202" y="561"/>
                      <a:pt x="202" y="560"/>
                    </a:cubicBezTo>
                    <a:cubicBezTo>
                      <a:pt x="202" y="561"/>
                      <a:pt x="201" y="561"/>
                      <a:pt x="201" y="561"/>
                    </a:cubicBezTo>
                    <a:cubicBezTo>
                      <a:pt x="205" y="565"/>
                      <a:pt x="205" y="565"/>
                      <a:pt x="205" y="565"/>
                    </a:cubicBezTo>
                    <a:cubicBezTo>
                      <a:pt x="204" y="566"/>
                      <a:pt x="202" y="566"/>
                      <a:pt x="201" y="566"/>
                    </a:cubicBezTo>
                    <a:close/>
                    <a:moveTo>
                      <a:pt x="166" y="562"/>
                    </a:moveTo>
                    <a:cubicBezTo>
                      <a:pt x="162" y="562"/>
                      <a:pt x="160" y="561"/>
                      <a:pt x="159" y="560"/>
                    </a:cubicBezTo>
                    <a:cubicBezTo>
                      <a:pt x="162" y="556"/>
                      <a:pt x="162" y="556"/>
                      <a:pt x="162" y="556"/>
                    </a:cubicBezTo>
                    <a:cubicBezTo>
                      <a:pt x="163" y="556"/>
                      <a:pt x="163" y="556"/>
                      <a:pt x="166" y="556"/>
                    </a:cubicBezTo>
                    <a:lnTo>
                      <a:pt x="166" y="562"/>
                    </a:lnTo>
                    <a:close/>
                    <a:moveTo>
                      <a:pt x="179" y="558"/>
                    </a:moveTo>
                    <a:cubicBezTo>
                      <a:pt x="175" y="554"/>
                      <a:pt x="175" y="554"/>
                      <a:pt x="175" y="554"/>
                    </a:cubicBezTo>
                    <a:cubicBezTo>
                      <a:pt x="175" y="553"/>
                      <a:pt x="176" y="552"/>
                      <a:pt x="177" y="551"/>
                    </a:cubicBezTo>
                    <a:cubicBezTo>
                      <a:pt x="177" y="551"/>
                      <a:pt x="177" y="550"/>
                      <a:pt x="178" y="550"/>
                    </a:cubicBezTo>
                    <a:cubicBezTo>
                      <a:pt x="182" y="553"/>
                      <a:pt x="182" y="553"/>
                      <a:pt x="182" y="553"/>
                    </a:cubicBezTo>
                    <a:cubicBezTo>
                      <a:pt x="182" y="553"/>
                      <a:pt x="182" y="554"/>
                      <a:pt x="182" y="554"/>
                    </a:cubicBezTo>
                    <a:cubicBezTo>
                      <a:pt x="181" y="556"/>
                      <a:pt x="180" y="557"/>
                      <a:pt x="179" y="558"/>
                    </a:cubicBezTo>
                    <a:close/>
                    <a:moveTo>
                      <a:pt x="205" y="555"/>
                    </a:moveTo>
                    <a:cubicBezTo>
                      <a:pt x="202" y="549"/>
                      <a:pt x="202" y="549"/>
                      <a:pt x="202" y="549"/>
                    </a:cubicBezTo>
                    <a:cubicBezTo>
                      <a:pt x="202" y="550"/>
                      <a:pt x="202" y="550"/>
                      <a:pt x="202" y="551"/>
                    </a:cubicBezTo>
                    <a:cubicBezTo>
                      <a:pt x="202" y="550"/>
                      <a:pt x="201" y="549"/>
                      <a:pt x="201" y="548"/>
                    </a:cubicBezTo>
                    <a:cubicBezTo>
                      <a:pt x="206" y="546"/>
                      <a:pt x="206" y="546"/>
                      <a:pt x="206" y="546"/>
                    </a:cubicBezTo>
                    <a:cubicBezTo>
                      <a:pt x="207" y="547"/>
                      <a:pt x="208" y="549"/>
                      <a:pt x="208" y="551"/>
                    </a:cubicBezTo>
                    <a:cubicBezTo>
                      <a:pt x="208" y="552"/>
                      <a:pt x="207" y="554"/>
                      <a:pt x="205" y="555"/>
                    </a:cubicBezTo>
                    <a:close/>
                    <a:moveTo>
                      <a:pt x="156" y="548"/>
                    </a:moveTo>
                    <a:cubicBezTo>
                      <a:pt x="156" y="548"/>
                      <a:pt x="156" y="548"/>
                      <a:pt x="155" y="548"/>
                    </a:cubicBezTo>
                    <a:cubicBezTo>
                      <a:pt x="155" y="548"/>
                      <a:pt x="154" y="548"/>
                      <a:pt x="154" y="548"/>
                    </a:cubicBezTo>
                    <a:cubicBezTo>
                      <a:pt x="153" y="547"/>
                      <a:pt x="152" y="547"/>
                      <a:pt x="151" y="546"/>
                    </a:cubicBezTo>
                    <a:cubicBezTo>
                      <a:pt x="155" y="542"/>
                      <a:pt x="155" y="542"/>
                      <a:pt x="155" y="542"/>
                    </a:cubicBezTo>
                    <a:cubicBezTo>
                      <a:pt x="155" y="542"/>
                      <a:pt x="155" y="542"/>
                      <a:pt x="156" y="542"/>
                    </a:cubicBezTo>
                    <a:cubicBezTo>
                      <a:pt x="156" y="542"/>
                      <a:pt x="157" y="542"/>
                      <a:pt x="157" y="543"/>
                    </a:cubicBezTo>
                    <a:cubicBezTo>
                      <a:pt x="158" y="543"/>
                      <a:pt x="160" y="544"/>
                      <a:pt x="161" y="545"/>
                    </a:cubicBezTo>
                    <a:cubicBezTo>
                      <a:pt x="156" y="548"/>
                      <a:pt x="156" y="548"/>
                      <a:pt x="156" y="548"/>
                    </a:cubicBezTo>
                    <a:cubicBezTo>
                      <a:pt x="156" y="548"/>
                      <a:pt x="156" y="548"/>
                      <a:pt x="156" y="548"/>
                    </a:cubicBezTo>
                    <a:close/>
                    <a:moveTo>
                      <a:pt x="184" y="545"/>
                    </a:moveTo>
                    <a:cubicBezTo>
                      <a:pt x="184" y="544"/>
                      <a:pt x="184" y="542"/>
                      <a:pt x="183" y="541"/>
                    </a:cubicBezTo>
                    <a:cubicBezTo>
                      <a:pt x="183" y="540"/>
                      <a:pt x="183" y="540"/>
                      <a:pt x="183" y="540"/>
                    </a:cubicBezTo>
                    <a:cubicBezTo>
                      <a:pt x="189" y="539"/>
                      <a:pt x="189" y="539"/>
                      <a:pt x="189" y="539"/>
                    </a:cubicBezTo>
                    <a:cubicBezTo>
                      <a:pt x="189" y="540"/>
                      <a:pt x="189" y="540"/>
                      <a:pt x="189" y="540"/>
                    </a:cubicBezTo>
                    <a:cubicBezTo>
                      <a:pt x="189" y="542"/>
                      <a:pt x="189" y="544"/>
                      <a:pt x="190" y="545"/>
                    </a:cubicBezTo>
                    <a:lnTo>
                      <a:pt x="184" y="545"/>
                    </a:lnTo>
                    <a:close/>
                    <a:moveTo>
                      <a:pt x="195" y="539"/>
                    </a:moveTo>
                    <a:cubicBezTo>
                      <a:pt x="194" y="538"/>
                      <a:pt x="193" y="537"/>
                      <a:pt x="192" y="536"/>
                    </a:cubicBezTo>
                    <a:cubicBezTo>
                      <a:pt x="194" y="531"/>
                      <a:pt x="194" y="531"/>
                      <a:pt x="194" y="531"/>
                    </a:cubicBezTo>
                    <a:cubicBezTo>
                      <a:pt x="196" y="531"/>
                      <a:pt x="198" y="533"/>
                      <a:pt x="200" y="535"/>
                    </a:cubicBezTo>
                    <a:lnTo>
                      <a:pt x="195" y="539"/>
                    </a:lnTo>
                    <a:close/>
                    <a:moveTo>
                      <a:pt x="148" y="535"/>
                    </a:moveTo>
                    <a:cubicBezTo>
                      <a:pt x="147" y="534"/>
                      <a:pt x="146" y="533"/>
                      <a:pt x="145" y="533"/>
                    </a:cubicBezTo>
                    <a:cubicBezTo>
                      <a:pt x="145" y="530"/>
                      <a:pt x="145" y="530"/>
                      <a:pt x="145" y="530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6" y="530"/>
                      <a:pt x="146" y="530"/>
                      <a:pt x="146" y="530"/>
                    </a:cubicBezTo>
                    <a:cubicBezTo>
                      <a:pt x="147" y="527"/>
                      <a:pt x="147" y="527"/>
                      <a:pt x="147" y="527"/>
                    </a:cubicBezTo>
                    <a:cubicBezTo>
                      <a:pt x="149" y="528"/>
                      <a:pt x="151" y="530"/>
                      <a:pt x="152" y="531"/>
                    </a:cubicBezTo>
                    <a:lnTo>
                      <a:pt x="148" y="535"/>
                    </a:lnTo>
                    <a:close/>
                    <a:moveTo>
                      <a:pt x="133" y="527"/>
                    </a:moveTo>
                    <a:cubicBezTo>
                      <a:pt x="131" y="525"/>
                      <a:pt x="130" y="523"/>
                      <a:pt x="129" y="521"/>
                    </a:cubicBezTo>
                    <a:cubicBezTo>
                      <a:pt x="134" y="519"/>
                      <a:pt x="134" y="519"/>
                      <a:pt x="134" y="519"/>
                    </a:cubicBezTo>
                    <a:cubicBezTo>
                      <a:pt x="134" y="520"/>
                      <a:pt x="135" y="521"/>
                      <a:pt x="137" y="522"/>
                    </a:cubicBezTo>
                    <a:lnTo>
                      <a:pt x="133" y="527"/>
                    </a:lnTo>
                    <a:close/>
                    <a:moveTo>
                      <a:pt x="131" y="511"/>
                    </a:moveTo>
                    <a:cubicBezTo>
                      <a:pt x="125" y="508"/>
                      <a:pt x="125" y="508"/>
                      <a:pt x="125" y="508"/>
                    </a:cubicBezTo>
                    <a:cubicBezTo>
                      <a:pt x="125" y="508"/>
                      <a:pt x="125" y="508"/>
                      <a:pt x="125" y="508"/>
                    </a:cubicBezTo>
                    <a:cubicBezTo>
                      <a:pt x="126" y="507"/>
                      <a:pt x="126" y="505"/>
                      <a:pt x="127" y="503"/>
                    </a:cubicBezTo>
                    <a:cubicBezTo>
                      <a:pt x="133" y="505"/>
                      <a:pt x="133" y="505"/>
                      <a:pt x="133" y="505"/>
                    </a:cubicBezTo>
                    <a:cubicBezTo>
                      <a:pt x="132" y="507"/>
                      <a:pt x="132" y="509"/>
                      <a:pt x="131" y="511"/>
                    </a:cubicBezTo>
                    <a:close/>
                    <a:moveTo>
                      <a:pt x="136" y="495"/>
                    </a:moveTo>
                    <a:cubicBezTo>
                      <a:pt x="131" y="491"/>
                      <a:pt x="131" y="491"/>
                      <a:pt x="131" y="491"/>
                    </a:cubicBezTo>
                    <a:cubicBezTo>
                      <a:pt x="132" y="490"/>
                      <a:pt x="134" y="488"/>
                      <a:pt x="136" y="487"/>
                    </a:cubicBezTo>
                    <a:cubicBezTo>
                      <a:pt x="139" y="491"/>
                      <a:pt x="139" y="491"/>
                      <a:pt x="139" y="491"/>
                    </a:cubicBezTo>
                    <a:cubicBezTo>
                      <a:pt x="138" y="492"/>
                      <a:pt x="137" y="493"/>
                      <a:pt x="136" y="495"/>
                    </a:cubicBezTo>
                    <a:close/>
                    <a:moveTo>
                      <a:pt x="149" y="484"/>
                    </a:moveTo>
                    <a:cubicBezTo>
                      <a:pt x="145" y="479"/>
                      <a:pt x="145" y="479"/>
                      <a:pt x="145" y="479"/>
                    </a:cubicBezTo>
                    <a:cubicBezTo>
                      <a:pt x="146" y="478"/>
                      <a:pt x="147" y="477"/>
                      <a:pt x="148" y="476"/>
                    </a:cubicBezTo>
                    <a:cubicBezTo>
                      <a:pt x="149" y="475"/>
                      <a:pt x="149" y="475"/>
                      <a:pt x="149" y="475"/>
                    </a:cubicBezTo>
                    <a:cubicBezTo>
                      <a:pt x="153" y="480"/>
                      <a:pt x="153" y="480"/>
                      <a:pt x="153" y="480"/>
                    </a:cubicBezTo>
                    <a:cubicBezTo>
                      <a:pt x="152" y="481"/>
                      <a:pt x="152" y="481"/>
                      <a:pt x="152" y="481"/>
                    </a:cubicBezTo>
                    <a:cubicBezTo>
                      <a:pt x="151" y="482"/>
                      <a:pt x="150" y="483"/>
                      <a:pt x="149" y="484"/>
                    </a:cubicBezTo>
                    <a:close/>
                    <a:moveTo>
                      <a:pt x="162" y="473"/>
                    </a:moveTo>
                    <a:cubicBezTo>
                      <a:pt x="158" y="468"/>
                      <a:pt x="158" y="468"/>
                      <a:pt x="158" y="468"/>
                    </a:cubicBezTo>
                    <a:cubicBezTo>
                      <a:pt x="159" y="467"/>
                      <a:pt x="159" y="467"/>
                      <a:pt x="159" y="467"/>
                    </a:cubicBezTo>
                    <a:cubicBezTo>
                      <a:pt x="160" y="466"/>
                      <a:pt x="162" y="466"/>
                      <a:pt x="163" y="465"/>
                    </a:cubicBezTo>
                    <a:cubicBezTo>
                      <a:pt x="167" y="469"/>
                      <a:pt x="167" y="469"/>
                      <a:pt x="167" y="469"/>
                    </a:cubicBezTo>
                    <a:cubicBezTo>
                      <a:pt x="165" y="470"/>
                      <a:pt x="164" y="471"/>
                      <a:pt x="162" y="472"/>
                    </a:cubicBezTo>
                    <a:lnTo>
                      <a:pt x="162" y="473"/>
                    </a:lnTo>
                    <a:close/>
                    <a:moveTo>
                      <a:pt x="173" y="458"/>
                    </a:moveTo>
                    <a:cubicBezTo>
                      <a:pt x="167" y="455"/>
                      <a:pt x="167" y="455"/>
                      <a:pt x="167" y="455"/>
                    </a:cubicBezTo>
                    <a:cubicBezTo>
                      <a:pt x="168" y="453"/>
                      <a:pt x="170" y="451"/>
                      <a:pt x="171" y="450"/>
                    </a:cubicBezTo>
                    <a:cubicBezTo>
                      <a:pt x="175" y="454"/>
                      <a:pt x="175" y="454"/>
                      <a:pt x="175" y="454"/>
                    </a:cubicBezTo>
                    <a:cubicBezTo>
                      <a:pt x="174" y="455"/>
                      <a:pt x="173" y="456"/>
                      <a:pt x="173" y="458"/>
                    </a:cubicBezTo>
                    <a:close/>
                    <a:moveTo>
                      <a:pt x="185" y="447"/>
                    </a:moveTo>
                    <a:cubicBezTo>
                      <a:pt x="181" y="443"/>
                      <a:pt x="181" y="443"/>
                      <a:pt x="181" y="443"/>
                    </a:cubicBezTo>
                    <a:cubicBezTo>
                      <a:pt x="182" y="441"/>
                      <a:pt x="183" y="440"/>
                      <a:pt x="184" y="439"/>
                    </a:cubicBezTo>
                    <a:cubicBezTo>
                      <a:pt x="189" y="442"/>
                      <a:pt x="189" y="442"/>
                      <a:pt x="189" y="442"/>
                    </a:cubicBezTo>
                    <a:cubicBezTo>
                      <a:pt x="188" y="444"/>
                      <a:pt x="186" y="446"/>
                      <a:pt x="185" y="447"/>
                    </a:cubicBezTo>
                    <a:close/>
                    <a:moveTo>
                      <a:pt x="195" y="431"/>
                    </a:moveTo>
                    <a:cubicBezTo>
                      <a:pt x="190" y="429"/>
                      <a:pt x="190" y="429"/>
                      <a:pt x="190" y="429"/>
                    </a:cubicBezTo>
                    <a:cubicBezTo>
                      <a:pt x="190" y="429"/>
                      <a:pt x="190" y="429"/>
                      <a:pt x="190" y="429"/>
                    </a:cubicBezTo>
                    <a:cubicBezTo>
                      <a:pt x="190" y="427"/>
                      <a:pt x="191" y="426"/>
                      <a:pt x="192" y="424"/>
                    </a:cubicBezTo>
                    <a:cubicBezTo>
                      <a:pt x="197" y="427"/>
                      <a:pt x="197" y="427"/>
                      <a:pt x="197" y="427"/>
                    </a:cubicBezTo>
                    <a:cubicBezTo>
                      <a:pt x="196" y="429"/>
                      <a:pt x="196" y="430"/>
                      <a:pt x="195" y="431"/>
                    </a:cubicBezTo>
                    <a:close/>
                    <a:moveTo>
                      <a:pt x="243" y="426"/>
                    </a:moveTo>
                    <a:cubicBezTo>
                      <a:pt x="237" y="424"/>
                      <a:pt x="237" y="424"/>
                      <a:pt x="237" y="424"/>
                    </a:cubicBezTo>
                    <a:cubicBezTo>
                      <a:pt x="238" y="423"/>
                      <a:pt x="238" y="422"/>
                      <a:pt x="238" y="421"/>
                    </a:cubicBezTo>
                    <a:cubicBezTo>
                      <a:pt x="238" y="420"/>
                      <a:pt x="238" y="420"/>
                      <a:pt x="238" y="419"/>
                    </a:cubicBezTo>
                    <a:cubicBezTo>
                      <a:pt x="244" y="420"/>
                      <a:pt x="244" y="420"/>
                      <a:pt x="244" y="420"/>
                    </a:cubicBezTo>
                    <a:cubicBezTo>
                      <a:pt x="244" y="420"/>
                      <a:pt x="244" y="421"/>
                      <a:pt x="244" y="421"/>
                    </a:cubicBezTo>
                    <a:cubicBezTo>
                      <a:pt x="244" y="422"/>
                      <a:pt x="243" y="424"/>
                      <a:pt x="243" y="426"/>
                    </a:cubicBezTo>
                    <a:close/>
                    <a:moveTo>
                      <a:pt x="231" y="422"/>
                    </a:moveTo>
                    <a:cubicBezTo>
                      <a:pt x="230" y="421"/>
                      <a:pt x="230" y="421"/>
                      <a:pt x="230" y="421"/>
                    </a:cubicBezTo>
                    <a:cubicBezTo>
                      <a:pt x="230" y="420"/>
                      <a:pt x="229" y="419"/>
                      <a:pt x="228" y="417"/>
                    </a:cubicBezTo>
                    <a:cubicBezTo>
                      <a:pt x="233" y="414"/>
                      <a:pt x="233" y="414"/>
                      <a:pt x="233" y="414"/>
                    </a:cubicBezTo>
                    <a:cubicBezTo>
                      <a:pt x="234" y="416"/>
                      <a:pt x="235" y="417"/>
                      <a:pt x="235" y="418"/>
                    </a:cubicBezTo>
                    <a:cubicBezTo>
                      <a:pt x="236" y="419"/>
                      <a:pt x="236" y="419"/>
                      <a:pt x="236" y="419"/>
                    </a:cubicBezTo>
                    <a:lnTo>
                      <a:pt x="231" y="422"/>
                    </a:lnTo>
                    <a:close/>
                    <a:moveTo>
                      <a:pt x="204" y="417"/>
                    </a:moveTo>
                    <a:cubicBezTo>
                      <a:pt x="199" y="414"/>
                      <a:pt x="199" y="414"/>
                      <a:pt x="199" y="414"/>
                    </a:cubicBezTo>
                    <a:cubicBezTo>
                      <a:pt x="200" y="412"/>
                      <a:pt x="202" y="411"/>
                      <a:pt x="203" y="409"/>
                    </a:cubicBezTo>
                    <a:cubicBezTo>
                      <a:pt x="208" y="413"/>
                      <a:pt x="208" y="413"/>
                      <a:pt x="208" y="413"/>
                    </a:cubicBezTo>
                    <a:cubicBezTo>
                      <a:pt x="206" y="414"/>
                      <a:pt x="205" y="416"/>
                      <a:pt x="204" y="417"/>
                    </a:cubicBezTo>
                    <a:close/>
                    <a:moveTo>
                      <a:pt x="239" y="409"/>
                    </a:moveTo>
                    <a:cubicBezTo>
                      <a:pt x="239" y="408"/>
                      <a:pt x="239" y="407"/>
                      <a:pt x="239" y="407"/>
                    </a:cubicBezTo>
                    <a:cubicBezTo>
                      <a:pt x="239" y="406"/>
                      <a:pt x="238" y="405"/>
                      <a:pt x="238" y="403"/>
                    </a:cubicBezTo>
                    <a:cubicBezTo>
                      <a:pt x="243" y="402"/>
                      <a:pt x="243" y="402"/>
                      <a:pt x="243" y="402"/>
                    </a:cubicBezTo>
                    <a:cubicBezTo>
                      <a:pt x="244" y="403"/>
                      <a:pt x="244" y="404"/>
                      <a:pt x="244" y="404"/>
                    </a:cubicBezTo>
                    <a:cubicBezTo>
                      <a:pt x="245" y="405"/>
                      <a:pt x="245" y="406"/>
                      <a:pt x="245" y="407"/>
                    </a:cubicBezTo>
                    <a:lnTo>
                      <a:pt x="239" y="409"/>
                    </a:lnTo>
                    <a:close/>
                    <a:moveTo>
                      <a:pt x="224" y="406"/>
                    </a:moveTo>
                    <a:cubicBezTo>
                      <a:pt x="223" y="404"/>
                      <a:pt x="222" y="402"/>
                      <a:pt x="222" y="400"/>
                    </a:cubicBezTo>
                    <a:cubicBezTo>
                      <a:pt x="227" y="398"/>
                      <a:pt x="227" y="398"/>
                      <a:pt x="227" y="398"/>
                    </a:cubicBezTo>
                    <a:cubicBezTo>
                      <a:pt x="228" y="400"/>
                      <a:pt x="229" y="402"/>
                      <a:pt x="229" y="404"/>
                    </a:cubicBezTo>
                    <a:lnTo>
                      <a:pt x="224" y="406"/>
                    </a:lnTo>
                    <a:close/>
                    <a:moveTo>
                      <a:pt x="215" y="404"/>
                    </a:moveTo>
                    <a:cubicBezTo>
                      <a:pt x="211" y="400"/>
                      <a:pt x="211" y="400"/>
                      <a:pt x="211" y="400"/>
                    </a:cubicBezTo>
                    <a:cubicBezTo>
                      <a:pt x="212" y="398"/>
                      <a:pt x="214" y="397"/>
                      <a:pt x="215" y="396"/>
                    </a:cubicBezTo>
                    <a:cubicBezTo>
                      <a:pt x="219" y="400"/>
                      <a:pt x="219" y="400"/>
                      <a:pt x="219" y="400"/>
                    </a:cubicBezTo>
                    <a:cubicBezTo>
                      <a:pt x="218" y="401"/>
                      <a:pt x="217" y="403"/>
                      <a:pt x="215" y="404"/>
                    </a:cubicBezTo>
                    <a:close/>
                    <a:moveTo>
                      <a:pt x="235" y="391"/>
                    </a:moveTo>
                    <a:cubicBezTo>
                      <a:pt x="235" y="390"/>
                      <a:pt x="235" y="388"/>
                      <a:pt x="235" y="387"/>
                    </a:cubicBezTo>
                    <a:cubicBezTo>
                      <a:pt x="235" y="385"/>
                      <a:pt x="235" y="385"/>
                      <a:pt x="235" y="385"/>
                    </a:cubicBezTo>
                    <a:cubicBezTo>
                      <a:pt x="240" y="385"/>
                      <a:pt x="240" y="385"/>
                      <a:pt x="240" y="385"/>
                    </a:cubicBezTo>
                    <a:cubicBezTo>
                      <a:pt x="240" y="387"/>
                      <a:pt x="240" y="387"/>
                      <a:pt x="240" y="387"/>
                    </a:cubicBezTo>
                    <a:cubicBezTo>
                      <a:pt x="240" y="388"/>
                      <a:pt x="241" y="389"/>
                      <a:pt x="241" y="391"/>
                    </a:cubicBezTo>
                    <a:lnTo>
                      <a:pt x="235" y="391"/>
                    </a:lnTo>
                    <a:close/>
                    <a:moveTo>
                      <a:pt x="241" y="374"/>
                    </a:moveTo>
                    <a:cubicBezTo>
                      <a:pt x="235" y="373"/>
                      <a:pt x="235" y="373"/>
                      <a:pt x="235" y="373"/>
                    </a:cubicBezTo>
                    <a:cubicBezTo>
                      <a:pt x="236" y="371"/>
                      <a:pt x="236" y="369"/>
                      <a:pt x="236" y="367"/>
                    </a:cubicBezTo>
                    <a:cubicBezTo>
                      <a:pt x="242" y="368"/>
                      <a:pt x="242" y="368"/>
                      <a:pt x="242" y="368"/>
                    </a:cubicBezTo>
                    <a:cubicBezTo>
                      <a:pt x="242" y="370"/>
                      <a:pt x="242" y="372"/>
                      <a:pt x="241" y="374"/>
                    </a:cubicBezTo>
                    <a:close/>
                    <a:moveTo>
                      <a:pt x="245" y="357"/>
                    </a:moveTo>
                    <a:cubicBezTo>
                      <a:pt x="239" y="355"/>
                      <a:pt x="239" y="355"/>
                      <a:pt x="239" y="355"/>
                    </a:cubicBezTo>
                    <a:cubicBezTo>
                      <a:pt x="239" y="355"/>
                      <a:pt x="240" y="354"/>
                      <a:pt x="240" y="354"/>
                    </a:cubicBezTo>
                    <a:cubicBezTo>
                      <a:pt x="241" y="350"/>
                      <a:pt x="241" y="350"/>
                      <a:pt x="241" y="350"/>
                    </a:cubicBezTo>
                    <a:cubicBezTo>
                      <a:pt x="247" y="352"/>
                      <a:pt x="247" y="352"/>
                      <a:pt x="247" y="352"/>
                    </a:cubicBezTo>
                    <a:cubicBezTo>
                      <a:pt x="245" y="356"/>
                      <a:pt x="245" y="356"/>
                      <a:pt x="245" y="356"/>
                    </a:cubicBezTo>
                    <a:cubicBezTo>
                      <a:pt x="245" y="356"/>
                      <a:pt x="245" y="357"/>
                      <a:pt x="245" y="357"/>
                    </a:cubicBezTo>
                    <a:close/>
                    <a:moveTo>
                      <a:pt x="249" y="340"/>
                    </a:move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4" y="337"/>
                      <a:pt x="245" y="334"/>
                      <a:pt x="247" y="332"/>
                    </a:cubicBezTo>
                    <a:cubicBezTo>
                      <a:pt x="251" y="337"/>
                      <a:pt x="251" y="337"/>
                      <a:pt x="251" y="337"/>
                    </a:cubicBezTo>
                    <a:cubicBezTo>
                      <a:pt x="250" y="338"/>
                      <a:pt x="249" y="339"/>
                      <a:pt x="249" y="340"/>
                    </a:cubicBezTo>
                    <a:close/>
                    <a:moveTo>
                      <a:pt x="260" y="337"/>
                    </a:moveTo>
                    <a:cubicBezTo>
                      <a:pt x="260" y="331"/>
                      <a:pt x="260" y="331"/>
                      <a:pt x="260" y="331"/>
                    </a:cubicBezTo>
                    <a:cubicBezTo>
                      <a:pt x="262" y="331"/>
                      <a:pt x="263" y="331"/>
                      <a:pt x="263" y="330"/>
                    </a:cubicBezTo>
                    <a:cubicBezTo>
                      <a:pt x="268" y="333"/>
                      <a:pt x="268" y="333"/>
                      <a:pt x="268" y="333"/>
                    </a:cubicBezTo>
                    <a:cubicBezTo>
                      <a:pt x="267" y="335"/>
                      <a:pt x="264" y="337"/>
                      <a:pt x="260" y="337"/>
                    </a:cubicBezTo>
                    <a:close/>
                    <a:moveTo>
                      <a:pt x="271" y="321"/>
                    </a:moveTo>
                    <a:cubicBezTo>
                      <a:pt x="265" y="320"/>
                      <a:pt x="265" y="320"/>
                      <a:pt x="265" y="320"/>
                    </a:cubicBezTo>
                    <a:cubicBezTo>
                      <a:pt x="266" y="318"/>
                      <a:pt x="266" y="316"/>
                      <a:pt x="266" y="314"/>
                    </a:cubicBezTo>
                    <a:cubicBezTo>
                      <a:pt x="272" y="315"/>
                      <a:pt x="272" y="315"/>
                      <a:pt x="272" y="315"/>
                    </a:cubicBezTo>
                    <a:cubicBezTo>
                      <a:pt x="272" y="316"/>
                      <a:pt x="272" y="319"/>
                      <a:pt x="271" y="321"/>
                    </a:cubicBezTo>
                    <a:close/>
                    <a:moveTo>
                      <a:pt x="264" y="304"/>
                    </a:moveTo>
                    <a:cubicBezTo>
                      <a:pt x="264" y="303"/>
                      <a:pt x="263" y="302"/>
                      <a:pt x="262" y="301"/>
                    </a:cubicBezTo>
                    <a:cubicBezTo>
                      <a:pt x="261" y="300"/>
                      <a:pt x="261" y="300"/>
                      <a:pt x="261" y="300"/>
                    </a:cubicBezTo>
                    <a:cubicBezTo>
                      <a:pt x="266" y="296"/>
                      <a:pt x="266" y="296"/>
                      <a:pt x="266" y="296"/>
                    </a:cubicBezTo>
                    <a:cubicBezTo>
                      <a:pt x="267" y="298"/>
                      <a:pt x="267" y="298"/>
                      <a:pt x="267" y="298"/>
                    </a:cubicBezTo>
                    <a:cubicBezTo>
                      <a:pt x="268" y="299"/>
                      <a:pt x="269" y="300"/>
                      <a:pt x="269" y="302"/>
                    </a:cubicBezTo>
                    <a:lnTo>
                      <a:pt x="264" y="304"/>
                    </a:lnTo>
                    <a:close/>
                    <a:moveTo>
                      <a:pt x="260" y="290"/>
                    </a:moveTo>
                    <a:cubicBezTo>
                      <a:pt x="260" y="290"/>
                      <a:pt x="260" y="290"/>
                      <a:pt x="260" y="290"/>
                    </a:cubicBezTo>
                    <a:cubicBezTo>
                      <a:pt x="256" y="287"/>
                      <a:pt x="256" y="287"/>
                      <a:pt x="256" y="287"/>
                    </a:cubicBezTo>
                    <a:cubicBezTo>
                      <a:pt x="256" y="286"/>
                      <a:pt x="257" y="285"/>
                      <a:pt x="258" y="285"/>
                    </a:cubicBezTo>
                    <a:cubicBezTo>
                      <a:pt x="259" y="285"/>
                      <a:pt x="259" y="284"/>
                      <a:pt x="259" y="284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4" y="288"/>
                      <a:pt x="263" y="290"/>
                      <a:pt x="260" y="290"/>
                    </a:cubicBezTo>
                    <a:cubicBezTo>
                      <a:pt x="260" y="290"/>
                      <a:pt x="260" y="290"/>
                      <a:pt x="260" y="290"/>
                    </a:cubicBezTo>
                    <a:close/>
                    <a:moveTo>
                      <a:pt x="256" y="274"/>
                    </a:moveTo>
                    <a:cubicBezTo>
                      <a:pt x="255" y="273"/>
                      <a:pt x="255" y="272"/>
                      <a:pt x="255" y="270"/>
                    </a:cubicBezTo>
                    <a:cubicBezTo>
                      <a:pt x="255" y="270"/>
                      <a:pt x="255" y="269"/>
                      <a:pt x="255" y="268"/>
                    </a:cubicBezTo>
                    <a:cubicBezTo>
                      <a:pt x="261" y="268"/>
                      <a:pt x="261" y="268"/>
                      <a:pt x="261" y="268"/>
                    </a:cubicBezTo>
                    <a:cubicBezTo>
                      <a:pt x="261" y="269"/>
                      <a:pt x="261" y="270"/>
                      <a:pt x="261" y="270"/>
                    </a:cubicBezTo>
                    <a:cubicBezTo>
                      <a:pt x="261" y="271"/>
                      <a:pt x="261" y="272"/>
                      <a:pt x="261" y="273"/>
                    </a:cubicBezTo>
                    <a:lnTo>
                      <a:pt x="256" y="274"/>
                    </a:lnTo>
                    <a:close/>
                    <a:moveTo>
                      <a:pt x="262" y="257"/>
                    </a:moveTo>
                    <a:cubicBezTo>
                      <a:pt x="256" y="255"/>
                      <a:pt x="256" y="255"/>
                      <a:pt x="256" y="255"/>
                    </a:cubicBezTo>
                    <a:cubicBezTo>
                      <a:pt x="256" y="254"/>
                      <a:pt x="257" y="253"/>
                      <a:pt x="257" y="252"/>
                    </a:cubicBezTo>
                    <a:cubicBezTo>
                      <a:pt x="257" y="251"/>
                      <a:pt x="258" y="250"/>
                      <a:pt x="258" y="250"/>
                    </a:cubicBezTo>
                    <a:cubicBezTo>
                      <a:pt x="263" y="252"/>
                      <a:pt x="263" y="252"/>
                      <a:pt x="263" y="252"/>
                    </a:cubicBezTo>
                    <a:cubicBezTo>
                      <a:pt x="263" y="252"/>
                      <a:pt x="263" y="253"/>
                      <a:pt x="263" y="254"/>
                    </a:cubicBezTo>
                    <a:cubicBezTo>
                      <a:pt x="262" y="255"/>
                      <a:pt x="262" y="256"/>
                      <a:pt x="262" y="257"/>
                    </a:cubicBezTo>
                    <a:close/>
                    <a:moveTo>
                      <a:pt x="268" y="241"/>
                    </a:moveTo>
                    <a:cubicBezTo>
                      <a:pt x="263" y="239"/>
                      <a:pt x="263" y="239"/>
                      <a:pt x="263" y="239"/>
                    </a:cubicBezTo>
                    <a:cubicBezTo>
                      <a:pt x="264" y="236"/>
                      <a:pt x="264" y="236"/>
                      <a:pt x="264" y="236"/>
                    </a:cubicBezTo>
                    <a:cubicBezTo>
                      <a:pt x="265" y="235"/>
                      <a:pt x="265" y="234"/>
                      <a:pt x="265" y="234"/>
                    </a:cubicBezTo>
                    <a:cubicBezTo>
                      <a:pt x="271" y="236"/>
                      <a:pt x="271" y="236"/>
                      <a:pt x="271" y="236"/>
                    </a:cubicBezTo>
                    <a:cubicBezTo>
                      <a:pt x="270" y="237"/>
                      <a:pt x="270" y="238"/>
                      <a:pt x="270" y="239"/>
                    </a:cubicBezTo>
                    <a:lnTo>
                      <a:pt x="268" y="241"/>
                    </a:lnTo>
                    <a:close/>
                    <a:moveTo>
                      <a:pt x="266" y="223"/>
                    </a:moveTo>
                    <a:cubicBezTo>
                      <a:pt x="266" y="223"/>
                      <a:pt x="266" y="222"/>
                      <a:pt x="266" y="221"/>
                    </a:cubicBezTo>
                    <a:cubicBezTo>
                      <a:pt x="266" y="220"/>
                      <a:pt x="266" y="219"/>
                      <a:pt x="266" y="219"/>
                    </a:cubicBezTo>
                    <a:cubicBezTo>
                      <a:pt x="266" y="217"/>
                      <a:pt x="266" y="217"/>
                      <a:pt x="266" y="217"/>
                    </a:cubicBezTo>
                    <a:cubicBezTo>
                      <a:pt x="272" y="217"/>
                      <a:pt x="272" y="217"/>
                      <a:pt x="272" y="217"/>
                    </a:cubicBezTo>
                    <a:cubicBezTo>
                      <a:pt x="272" y="219"/>
                      <a:pt x="272" y="219"/>
                      <a:pt x="272" y="219"/>
                    </a:cubicBezTo>
                    <a:cubicBezTo>
                      <a:pt x="272" y="219"/>
                      <a:pt x="272" y="220"/>
                      <a:pt x="272" y="221"/>
                    </a:cubicBezTo>
                    <a:cubicBezTo>
                      <a:pt x="272" y="222"/>
                      <a:pt x="272" y="222"/>
                      <a:pt x="272" y="223"/>
                    </a:cubicBezTo>
                    <a:lnTo>
                      <a:pt x="266" y="223"/>
                    </a:lnTo>
                    <a:close/>
                    <a:moveTo>
                      <a:pt x="276" y="210"/>
                    </a:moveTo>
                    <a:cubicBezTo>
                      <a:pt x="273" y="206"/>
                      <a:pt x="273" y="206"/>
                      <a:pt x="273" y="206"/>
                    </a:cubicBezTo>
                    <a:cubicBezTo>
                      <a:pt x="275" y="205"/>
                      <a:pt x="276" y="204"/>
                      <a:pt x="277" y="202"/>
                    </a:cubicBezTo>
                    <a:cubicBezTo>
                      <a:pt x="281" y="206"/>
                      <a:pt x="281" y="206"/>
                      <a:pt x="281" y="206"/>
                    </a:cubicBezTo>
                    <a:cubicBezTo>
                      <a:pt x="280" y="208"/>
                      <a:pt x="278" y="209"/>
                      <a:pt x="276" y="210"/>
                    </a:cubicBezTo>
                    <a:close/>
                    <a:moveTo>
                      <a:pt x="279" y="194"/>
                    </a:moveTo>
                    <a:cubicBezTo>
                      <a:pt x="279" y="194"/>
                      <a:pt x="279" y="194"/>
                      <a:pt x="279" y="194"/>
                    </a:cubicBezTo>
                    <a:cubicBezTo>
                      <a:pt x="278" y="192"/>
                      <a:pt x="278" y="190"/>
                      <a:pt x="277" y="188"/>
                    </a:cubicBezTo>
                    <a:cubicBezTo>
                      <a:pt x="283" y="187"/>
                      <a:pt x="283" y="187"/>
                      <a:pt x="283" y="187"/>
                    </a:cubicBezTo>
                    <a:cubicBezTo>
                      <a:pt x="283" y="189"/>
                      <a:pt x="284" y="190"/>
                      <a:pt x="284" y="192"/>
                    </a:cubicBezTo>
                    <a:cubicBezTo>
                      <a:pt x="281" y="193"/>
                      <a:pt x="281" y="193"/>
                      <a:pt x="281" y="193"/>
                    </a:cubicBezTo>
                    <a:lnTo>
                      <a:pt x="279" y="194"/>
                    </a:lnTo>
                    <a:close/>
                    <a:moveTo>
                      <a:pt x="284" y="179"/>
                    </a:moveTo>
                    <a:cubicBezTo>
                      <a:pt x="280" y="175"/>
                      <a:pt x="280" y="175"/>
                      <a:pt x="280" y="175"/>
                    </a:cubicBezTo>
                    <a:cubicBezTo>
                      <a:pt x="281" y="174"/>
                      <a:pt x="282" y="172"/>
                      <a:pt x="283" y="171"/>
                    </a:cubicBezTo>
                    <a:cubicBezTo>
                      <a:pt x="288" y="173"/>
                      <a:pt x="288" y="173"/>
                      <a:pt x="288" y="173"/>
                    </a:cubicBezTo>
                    <a:cubicBezTo>
                      <a:pt x="287" y="176"/>
                      <a:pt x="286" y="178"/>
                      <a:pt x="284" y="179"/>
                    </a:cubicBezTo>
                    <a:close/>
                    <a:moveTo>
                      <a:pt x="130" y="163"/>
                    </a:moveTo>
                    <a:cubicBezTo>
                      <a:pt x="129" y="163"/>
                      <a:pt x="129" y="163"/>
                      <a:pt x="128" y="163"/>
                    </a:cubicBezTo>
                    <a:cubicBezTo>
                      <a:pt x="128" y="163"/>
                      <a:pt x="128" y="163"/>
                      <a:pt x="128" y="163"/>
                    </a:cubicBezTo>
                    <a:cubicBezTo>
                      <a:pt x="128" y="163"/>
                      <a:pt x="127" y="163"/>
                      <a:pt x="127" y="163"/>
                    </a:cubicBezTo>
                    <a:cubicBezTo>
                      <a:pt x="126" y="157"/>
                      <a:pt x="126" y="157"/>
                      <a:pt x="126" y="157"/>
                    </a:cubicBezTo>
                    <a:cubicBezTo>
                      <a:pt x="126" y="157"/>
                      <a:pt x="127" y="157"/>
                      <a:pt x="128" y="157"/>
                    </a:cubicBezTo>
                    <a:cubicBezTo>
                      <a:pt x="128" y="157"/>
                      <a:pt x="128" y="157"/>
                      <a:pt x="128" y="157"/>
                    </a:cubicBezTo>
                    <a:cubicBezTo>
                      <a:pt x="130" y="157"/>
                      <a:pt x="132" y="157"/>
                      <a:pt x="133" y="159"/>
                    </a:cubicBezTo>
                    <a:lnTo>
                      <a:pt x="130" y="163"/>
                    </a:lnTo>
                    <a:close/>
                    <a:moveTo>
                      <a:pt x="294" y="163"/>
                    </a:moveTo>
                    <a:cubicBezTo>
                      <a:pt x="289" y="161"/>
                      <a:pt x="289" y="161"/>
                      <a:pt x="289" y="161"/>
                    </a:cubicBezTo>
                    <a:cubicBezTo>
                      <a:pt x="289" y="161"/>
                      <a:pt x="289" y="160"/>
                      <a:pt x="289" y="160"/>
                    </a:cubicBezTo>
                    <a:cubicBezTo>
                      <a:pt x="289" y="160"/>
                      <a:pt x="288" y="159"/>
                      <a:pt x="288" y="159"/>
                    </a:cubicBezTo>
                    <a:cubicBezTo>
                      <a:pt x="292" y="155"/>
                      <a:pt x="292" y="155"/>
                      <a:pt x="292" y="155"/>
                    </a:cubicBezTo>
                    <a:cubicBezTo>
                      <a:pt x="293" y="156"/>
                      <a:pt x="294" y="157"/>
                      <a:pt x="294" y="158"/>
                    </a:cubicBezTo>
                    <a:cubicBezTo>
                      <a:pt x="295" y="158"/>
                      <a:pt x="295" y="159"/>
                      <a:pt x="295" y="160"/>
                    </a:cubicBezTo>
                    <a:cubicBezTo>
                      <a:pt x="295" y="161"/>
                      <a:pt x="295" y="162"/>
                      <a:pt x="294" y="163"/>
                    </a:cubicBezTo>
                    <a:close/>
                    <a:moveTo>
                      <a:pt x="144" y="161"/>
                    </a:move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40" y="156"/>
                      <a:pt x="142" y="154"/>
                      <a:pt x="145" y="154"/>
                    </a:cubicBezTo>
                    <a:cubicBezTo>
                      <a:pt x="146" y="154"/>
                      <a:pt x="147" y="154"/>
                      <a:pt x="148" y="155"/>
                    </a:cubicBezTo>
                    <a:cubicBezTo>
                      <a:pt x="146" y="160"/>
                      <a:pt x="146" y="160"/>
                      <a:pt x="146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4" y="160"/>
                      <a:pt x="144" y="160"/>
                      <a:pt x="144" y="161"/>
                    </a:cubicBezTo>
                    <a:close/>
                    <a:moveTo>
                      <a:pt x="114" y="157"/>
                    </a:moveTo>
                    <a:cubicBezTo>
                      <a:pt x="114" y="157"/>
                      <a:pt x="113" y="156"/>
                      <a:pt x="113" y="156"/>
                    </a:cubicBezTo>
                    <a:cubicBezTo>
                      <a:pt x="112" y="155"/>
                      <a:pt x="111" y="154"/>
                      <a:pt x="110" y="153"/>
                    </a:cubicBezTo>
                    <a:cubicBezTo>
                      <a:pt x="114" y="149"/>
                      <a:pt x="114" y="149"/>
                      <a:pt x="114" y="149"/>
                    </a:cubicBezTo>
                    <a:cubicBezTo>
                      <a:pt x="115" y="150"/>
                      <a:pt x="116" y="151"/>
                      <a:pt x="117" y="151"/>
                    </a:cubicBezTo>
                    <a:cubicBezTo>
                      <a:pt x="117" y="152"/>
                      <a:pt x="118" y="153"/>
                      <a:pt x="119" y="153"/>
                    </a:cubicBezTo>
                    <a:lnTo>
                      <a:pt x="114" y="157"/>
                    </a:lnTo>
                    <a:close/>
                    <a:moveTo>
                      <a:pt x="169" y="154"/>
                    </a:moveTo>
                    <a:cubicBezTo>
                      <a:pt x="167" y="154"/>
                      <a:pt x="165" y="154"/>
                      <a:pt x="163" y="152"/>
                    </a:cubicBezTo>
                    <a:cubicBezTo>
                      <a:pt x="162" y="152"/>
                      <a:pt x="162" y="152"/>
                      <a:pt x="162" y="152"/>
                    </a:cubicBezTo>
                    <a:cubicBezTo>
                      <a:pt x="165" y="147"/>
                      <a:pt x="165" y="147"/>
                      <a:pt x="165" y="147"/>
                    </a:cubicBezTo>
                    <a:cubicBezTo>
                      <a:pt x="166" y="148"/>
                      <a:pt x="166" y="148"/>
                      <a:pt x="166" y="148"/>
                    </a:cubicBezTo>
                    <a:cubicBezTo>
                      <a:pt x="167" y="148"/>
                      <a:pt x="168" y="148"/>
                      <a:pt x="169" y="148"/>
                    </a:cubicBezTo>
                    <a:cubicBezTo>
                      <a:pt x="169" y="154"/>
                      <a:pt x="169" y="154"/>
                      <a:pt x="169" y="154"/>
                    </a:cubicBezTo>
                    <a:close/>
                    <a:moveTo>
                      <a:pt x="279" y="152"/>
                    </a:moveTo>
                    <a:cubicBezTo>
                      <a:pt x="277" y="150"/>
                      <a:pt x="276" y="149"/>
                      <a:pt x="275" y="147"/>
                    </a:cubicBezTo>
                    <a:cubicBezTo>
                      <a:pt x="279" y="143"/>
                      <a:pt x="279" y="143"/>
                      <a:pt x="279" y="143"/>
                    </a:cubicBezTo>
                    <a:cubicBezTo>
                      <a:pt x="280" y="145"/>
                      <a:pt x="282" y="146"/>
                      <a:pt x="283" y="147"/>
                    </a:cubicBezTo>
                    <a:lnTo>
                      <a:pt x="279" y="152"/>
                    </a:lnTo>
                    <a:close/>
                    <a:moveTo>
                      <a:pt x="154" y="149"/>
                    </a:moveTo>
                    <a:cubicBezTo>
                      <a:pt x="148" y="149"/>
                      <a:pt x="148" y="149"/>
                      <a:pt x="148" y="149"/>
                    </a:cubicBezTo>
                    <a:cubicBezTo>
                      <a:pt x="148" y="147"/>
                      <a:pt x="148" y="146"/>
                      <a:pt x="149" y="145"/>
                    </a:cubicBezTo>
                    <a:cubicBezTo>
                      <a:pt x="150" y="143"/>
                      <a:pt x="151" y="142"/>
                      <a:pt x="153" y="141"/>
                    </a:cubicBezTo>
                    <a:cubicBezTo>
                      <a:pt x="154" y="147"/>
                      <a:pt x="154" y="147"/>
                      <a:pt x="154" y="147"/>
                    </a:cubicBezTo>
                    <a:cubicBezTo>
                      <a:pt x="154" y="147"/>
                      <a:pt x="154" y="147"/>
                      <a:pt x="154" y="147"/>
                    </a:cubicBezTo>
                    <a:cubicBezTo>
                      <a:pt x="154" y="148"/>
                      <a:pt x="154" y="149"/>
                      <a:pt x="154" y="149"/>
                    </a:cubicBezTo>
                    <a:close/>
                    <a:moveTo>
                      <a:pt x="181" y="148"/>
                    </a:move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80" y="142"/>
                      <a:pt x="182" y="142"/>
                      <a:pt x="184" y="141"/>
                    </a:cubicBezTo>
                    <a:cubicBezTo>
                      <a:pt x="185" y="147"/>
                      <a:pt x="185" y="147"/>
                      <a:pt x="185" y="147"/>
                    </a:cubicBezTo>
                    <a:cubicBezTo>
                      <a:pt x="183" y="147"/>
                      <a:pt x="182" y="148"/>
                      <a:pt x="181" y="148"/>
                    </a:cubicBezTo>
                    <a:close/>
                    <a:moveTo>
                      <a:pt x="198" y="145"/>
                    </a:moveTo>
                    <a:cubicBezTo>
                      <a:pt x="194" y="140"/>
                      <a:pt x="194" y="140"/>
                      <a:pt x="194" y="140"/>
                    </a:cubicBezTo>
                    <a:cubicBezTo>
                      <a:pt x="195" y="139"/>
                      <a:pt x="196" y="138"/>
                      <a:pt x="197" y="137"/>
                    </a:cubicBezTo>
                    <a:cubicBezTo>
                      <a:pt x="197" y="137"/>
                      <a:pt x="197" y="137"/>
                      <a:pt x="197" y="137"/>
                    </a:cubicBezTo>
                    <a:cubicBezTo>
                      <a:pt x="197" y="136"/>
                      <a:pt x="197" y="136"/>
                      <a:pt x="197" y="136"/>
                    </a:cubicBezTo>
                    <a:cubicBezTo>
                      <a:pt x="200" y="138"/>
                      <a:pt x="200" y="138"/>
                      <a:pt x="200" y="138"/>
                    </a:cubicBezTo>
                    <a:cubicBezTo>
                      <a:pt x="202" y="140"/>
                      <a:pt x="202" y="140"/>
                      <a:pt x="202" y="140"/>
                    </a:cubicBezTo>
                    <a:cubicBezTo>
                      <a:pt x="201" y="141"/>
                      <a:pt x="200" y="143"/>
                      <a:pt x="198" y="145"/>
                    </a:cubicBezTo>
                    <a:close/>
                    <a:moveTo>
                      <a:pt x="210" y="145"/>
                    </a:move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09" y="139"/>
                      <a:pt x="210" y="138"/>
                      <a:pt x="212" y="136"/>
                    </a:cubicBezTo>
                    <a:cubicBezTo>
                      <a:pt x="216" y="141"/>
                      <a:pt x="216" y="141"/>
                      <a:pt x="216" y="141"/>
                    </a:cubicBezTo>
                    <a:cubicBezTo>
                      <a:pt x="214" y="143"/>
                      <a:pt x="212" y="144"/>
                      <a:pt x="210" y="145"/>
                    </a:cubicBezTo>
                    <a:close/>
                    <a:moveTo>
                      <a:pt x="109" y="141"/>
                    </a:moveTo>
                    <a:cubicBezTo>
                      <a:pt x="109" y="140"/>
                      <a:pt x="108" y="140"/>
                      <a:pt x="108" y="139"/>
                    </a:cubicBezTo>
                    <a:cubicBezTo>
                      <a:pt x="108" y="139"/>
                      <a:pt x="107" y="139"/>
                      <a:pt x="107" y="139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10" y="134"/>
                      <a:pt x="110" y="134"/>
                      <a:pt x="110" y="134"/>
                    </a:cubicBezTo>
                    <a:cubicBezTo>
                      <a:pt x="110" y="134"/>
                      <a:pt x="111" y="134"/>
                      <a:pt x="111" y="135"/>
                    </a:cubicBezTo>
                    <a:cubicBezTo>
                      <a:pt x="113" y="136"/>
                      <a:pt x="114" y="138"/>
                      <a:pt x="114" y="140"/>
                    </a:cubicBezTo>
                    <a:lnTo>
                      <a:pt x="109" y="141"/>
                    </a:lnTo>
                    <a:close/>
                    <a:moveTo>
                      <a:pt x="267" y="139"/>
                    </a:moveTo>
                    <a:cubicBezTo>
                      <a:pt x="265" y="138"/>
                      <a:pt x="264" y="136"/>
                      <a:pt x="262" y="135"/>
                    </a:cubicBezTo>
                    <a:cubicBezTo>
                      <a:pt x="267" y="131"/>
                      <a:pt x="267" y="131"/>
                      <a:pt x="267" y="131"/>
                    </a:cubicBezTo>
                    <a:cubicBezTo>
                      <a:pt x="268" y="132"/>
                      <a:pt x="269" y="133"/>
                      <a:pt x="271" y="134"/>
                    </a:cubicBezTo>
                    <a:lnTo>
                      <a:pt x="267" y="139"/>
                    </a:lnTo>
                    <a:close/>
                    <a:moveTo>
                      <a:pt x="225" y="131"/>
                    </a:moveTo>
                    <a:cubicBezTo>
                      <a:pt x="219" y="129"/>
                      <a:pt x="219" y="129"/>
                      <a:pt x="219" y="129"/>
                    </a:cubicBezTo>
                    <a:cubicBezTo>
                      <a:pt x="220" y="128"/>
                      <a:pt x="220" y="127"/>
                      <a:pt x="220" y="125"/>
                    </a:cubicBezTo>
                    <a:cubicBezTo>
                      <a:pt x="220" y="125"/>
                      <a:pt x="220" y="124"/>
                      <a:pt x="220" y="124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226" y="128"/>
                      <a:pt x="226" y="130"/>
                      <a:pt x="225" y="131"/>
                    </a:cubicBezTo>
                    <a:close/>
                    <a:moveTo>
                      <a:pt x="100" y="128"/>
                    </a:moveTo>
                    <a:cubicBezTo>
                      <a:pt x="99" y="127"/>
                      <a:pt x="99" y="127"/>
                      <a:pt x="99" y="127"/>
                    </a:cubicBezTo>
                    <a:cubicBezTo>
                      <a:pt x="98" y="126"/>
                      <a:pt x="97" y="124"/>
                      <a:pt x="96" y="123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1"/>
                      <a:pt x="102" y="122"/>
                      <a:pt x="103" y="123"/>
                    </a:cubicBezTo>
                    <a:cubicBezTo>
                      <a:pt x="104" y="125"/>
                      <a:pt x="104" y="125"/>
                      <a:pt x="104" y="125"/>
                    </a:cubicBezTo>
                    <a:lnTo>
                      <a:pt x="100" y="128"/>
                    </a:lnTo>
                    <a:close/>
                    <a:moveTo>
                      <a:pt x="255" y="125"/>
                    </a:moveTo>
                    <a:cubicBezTo>
                      <a:pt x="254" y="124"/>
                      <a:pt x="252" y="123"/>
                      <a:pt x="251" y="121"/>
                    </a:cubicBezTo>
                    <a:cubicBezTo>
                      <a:pt x="255" y="117"/>
                      <a:pt x="255" y="117"/>
                      <a:pt x="255" y="117"/>
                    </a:cubicBezTo>
                    <a:cubicBezTo>
                      <a:pt x="257" y="119"/>
                      <a:pt x="258" y="120"/>
                      <a:pt x="259" y="122"/>
                    </a:cubicBezTo>
                    <a:lnTo>
                      <a:pt x="255" y="125"/>
                    </a:lnTo>
                    <a:close/>
                    <a:moveTo>
                      <a:pt x="242" y="115"/>
                    </a:moveTo>
                    <a:cubicBezTo>
                      <a:pt x="241" y="114"/>
                      <a:pt x="239" y="113"/>
                      <a:pt x="238" y="112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2" y="108"/>
                      <a:pt x="244" y="109"/>
                      <a:pt x="246" y="110"/>
                    </a:cubicBezTo>
                    <a:lnTo>
                      <a:pt x="242" y="115"/>
                    </a:lnTo>
                    <a:close/>
                    <a:moveTo>
                      <a:pt x="225" y="114"/>
                    </a:moveTo>
                    <a:cubicBezTo>
                      <a:pt x="225" y="113"/>
                      <a:pt x="225" y="113"/>
                      <a:pt x="224" y="112"/>
                    </a:cubicBezTo>
                    <a:cubicBezTo>
                      <a:pt x="224" y="111"/>
                      <a:pt x="224" y="110"/>
                      <a:pt x="224" y="110"/>
                    </a:cubicBezTo>
                    <a:cubicBezTo>
                      <a:pt x="224" y="109"/>
                      <a:pt x="224" y="108"/>
                      <a:pt x="224" y="108"/>
                    </a:cubicBezTo>
                    <a:cubicBezTo>
                      <a:pt x="225" y="107"/>
                      <a:pt x="225" y="106"/>
                      <a:pt x="225" y="106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30" y="110"/>
                      <a:pt x="230" y="109"/>
                    </a:cubicBezTo>
                    <a:cubicBezTo>
                      <a:pt x="230" y="110"/>
                      <a:pt x="230" y="111"/>
                      <a:pt x="230" y="111"/>
                    </a:cubicBezTo>
                    <a:cubicBezTo>
                      <a:pt x="230" y="112"/>
                      <a:pt x="230" y="113"/>
                      <a:pt x="230" y="114"/>
                    </a:cubicBezTo>
                    <a:lnTo>
                      <a:pt x="225" y="114"/>
                    </a:lnTo>
                    <a:close/>
                    <a:moveTo>
                      <a:pt x="93" y="113"/>
                    </a:moveTo>
                    <a:cubicBezTo>
                      <a:pt x="93" y="112"/>
                      <a:pt x="93" y="112"/>
                      <a:pt x="93" y="112"/>
                    </a:cubicBezTo>
                    <a:cubicBezTo>
                      <a:pt x="92" y="112"/>
                      <a:pt x="92" y="112"/>
                      <a:pt x="92" y="111"/>
                    </a:cubicBezTo>
                    <a:cubicBezTo>
                      <a:pt x="90" y="110"/>
                      <a:pt x="89" y="109"/>
                      <a:pt x="89" y="107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95" y="106"/>
                      <a:pt x="95" y="106"/>
                      <a:pt x="94" y="10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95" y="106"/>
                      <a:pt x="95" y="106"/>
                      <a:pt x="95" y="107"/>
                    </a:cubicBezTo>
                    <a:cubicBezTo>
                      <a:pt x="96" y="107"/>
                      <a:pt x="96" y="107"/>
                      <a:pt x="97" y="108"/>
                    </a:cubicBezTo>
                    <a:cubicBezTo>
                      <a:pt x="97" y="109"/>
                      <a:pt x="97" y="109"/>
                      <a:pt x="97" y="109"/>
                    </a:cubicBezTo>
                    <a:lnTo>
                      <a:pt x="93" y="113"/>
                    </a:lnTo>
                    <a:close/>
                    <a:moveTo>
                      <a:pt x="87" y="97"/>
                    </a:moveTo>
                    <a:cubicBezTo>
                      <a:pt x="85" y="95"/>
                      <a:pt x="84" y="93"/>
                      <a:pt x="84" y="91"/>
                    </a:cubicBezTo>
                    <a:cubicBezTo>
                      <a:pt x="84" y="91"/>
                      <a:pt x="84" y="90"/>
                      <a:pt x="84" y="89"/>
                    </a:cubicBezTo>
                    <a:cubicBezTo>
                      <a:pt x="90" y="91"/>
                      <a:pt x="90" y="91"/>
                      <a:pt x="90" y="91"/>
                    </a:cubicBezTo>
                    <a:cubicBezTo>
                      <a:pt x="90" y="91"/>
                      <a:pt x="90" y="92"/>
                      <a:pt x="91" y="94"/>
                    </a:cubicBezTo>
                    <a:lnTo>
                      <a:pt x="87" y="97"/>
                    </a:lnTo>
                    <a:close/>
                    <a:moveTo>
                      <a:pt x="43" y="89"/>
                    </a:moveTo>
                    <a:cubicBezTo>
                      <a:pt x="42" y="89"/>
                      <a:pt x="41" y="88"/>
                      <a:pt x="39" y="88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3" y="83"/>
                      <a:pt x="44" y="83"/>
                      <a:pt x="45" y="82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6" y="88"/>
                      <a:pt x="45" y="89"/>
                      <a:pt x="43" y="89"/>
                    </a:cubicBezTo>
                    <a:close/>
                    <a:moveTo>
                      <a:pt x="77" y="81"/>
                    </a:moveTo>
                    <a:cubicBezTo>
                      <a:pt x="72" y="80"/>
                      <a:pt x="71" y="78"/>
                      <a:pt x="70" y="7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5"/>
                      <a:pt x="76" y="75"/>
                      <a:pt x="77" y="75"/>
                    </a:cubicBezTo>
                    <a:lnTo>
                      <a:pt x="77" y="81"/>
                    </a:lnTo>
                    <a:close/>
                    <a:moveTo>
                      <a:pt x="96" y="80"/>
                    </a:move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3" y="74"/>
                      <a:pt x="96" y="76"/>
                      <a:pt x="96" y="80"/>
                    </a:cubicBezTo>
                    <a:cubicBezTo>
                      <a:pt x="96" y="80"/>
                      <a:pt x="96" y="80"/>
                      <a:pt x="96" y="80"/>
                    </a:cubicBezTo>
                    <a:close/>
                    <a:moveTo>
                      <a:pt x="31" y="78"/>
                    </a:moveTo>
                    <a:cubicBezTo>
                      <a:pt x="29" y="76"/>
                      <a:pt x="29" y="76"/>
                      <a:pt x="28" y="76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1" y="71"/>
                      <a:pt x="33" y="72"/>
                      <a:pt x="35" y="75"/>
                    </a:cubicBezTo>
                    <a:lnTo>
                      <a:pt x="31" y="78"/>
                    </a:lnTo>
                    <a:close/>
                    <a:moveTo>
                      <a:pt x="54" y="76"/>
                    </a:move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0"/>
                      <a:pt x="50" y="69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5" y="72"/>
                      <a:pt x="55" y="73"/>
                      <a:pt x="55" y="74"/>
                    </a:cubicBezTo>
                    <a:lnTo>
                      <a:pt x="54" y="76"/>
                    </a:lnTo>
                    <a:close/>
                    <a:moveTo>
                      <a:pt x="15" y="73"/>
                    </a:moveTo>
                    <a:cubicBezTo>
                      <a:pt x="14" y="72"/>
                      <a:pt x="14" y="71"/>
                      <a:pt x="13" y="71"/>
                    </a:cubicBezTo>
                    <a:cubicBezTo>
                      <a:pt x="12" y="70"/>
                      <a:pt x="11" y="69"/>
                      <a:pt x="11" y="69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5"/>
                      <a:pt x="16" y="65"/>
                      <a:pt x="17" y="66"/>
                    </a:cubicBezTo>
                    <a:cubicBezTo>
                      <a:pt x="17" y="67"/>
                      <a:pt x="18" y="68"/>
                      <a:pt x="19" y="68"/>
                    </a:cubicBezTo>
                    <a:lnTo>
                      <a:pt x="15" y="73"/>
                    </a:lnTo>
                    <a:close/>
                    <a:moveTo>
                      <a:pt x="64" y="68"/>
                    </a:moveTo>
                    <a:cubicBezTo>
                      <a:pt x="64" y="67"/>
                      <a:pt x="63" y="67"/>
                      <a:pt x="63" y="67"/>
                    </a:cubicBezTo>
                    <a:cubicBezTo>
                      <a:pt x="62" y="67"/>
                      <a:pt x="61" y="66"/>
                      <a:pt x="60" y="66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2" y="61"/>
                      <a:pt x="64" y="61"/>
                      <a:pt x="65" y="62"/>
                    </a:cubicBezTo>
                    <a:cubicBezTo>
                      <a:pt x="66" y="62"/>
                      <a:pt x="67" y="62"/>
                      <a:pt x="68" y="63"/>
                    </a:cubicBezTo>
                    <a:lnTo>
                      <a:pt x="64" y="68"/>
                    </a:lnTo>
                    <a:close/>
                    <a:moveTo>
                      <a:pt x="6" y="65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1"/>
                      <a:pt x="1" y="60"/>
                      <a:pt x="3" y="58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6" y="63"/>
                      <a:pt x="6" y="64"/>
                      <a:pt x="6" y="65"/>
                    </a:cubicBezTo>
                    <a:close/>
                    <a:moveTo>
                      <a:pt x="16" y="52"/>
                    </a:moveTo>
                    <a:cubicBezTo>
                      <a:pt x="11" y="48"/>
                      <a:pt x="11" y="48"/>
                      <a:pt x="11" y="48"/>
                    </a:cubicBezTo>
                    <a:cubicBezTo>
                      <a:pt x="12" y="46"/>
                      <a:pt x="14" y="45"/>
                      <a:pt x="15" y="43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8" y="49"/>
                      <a:pt x="17" y="50"/>
                      <a:pt x="16" y="52"/>
                    </a:cubicBezTo>
                    <a:close/>
                    <a:moveTo>
                      <a:pt x="26" y="36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2"/>
                    </a:cubicBezTo>
                    <a:cubicBezTo>
                      <a:pt x="21" y="31"/>
                      <a:pt x="21" y="30"/>
                      <a:pt x="21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31"/>
                      <a:pt x="27" y="31"/>
                      <a:pt x="27" y="32"/>
                    </a:cubicBezTo>
                    <a:cubicBezTo>
                      <a:pt x="27" y="33"/>
                      <a:pt x="27" y="35"/>
                      <a:pt x="26" y="36"/>
                    </a:cubicBezTo>
                    <a:close/>
                    <a:moveTo>
                      <a:pt x="31" y="21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2" y="13"/>
                      <a:pt x="33" y="14"/>
                      <a:pt x="33" y="16"/>
                    </a:cubicBezTo>
                    <a:cubicBezTo>
                      <a:pt x="33" y="18"/>
                      <a:pt x="32" y="20"/>
                      <a:pt x="31" y="21"/>
                    </a:cubicBezTo>
                    <a:close/>
                    <a:moveTo>
                      <a:pt x="18" y="7"/>
                    </a:moveTo>
                    <a:cubicBezTo>
                      <a:pt x="17" y="6"/>
                      <a:pt x="17" y="6"/>
                      <a:pt x="16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2"/>
                      <a:pt x="23" y="3"/>
                      <a:pt x="23" y="6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îṡľíḍê"/>
              <p:cNvSpPr/>
              <p:nvPr/>
            </p:nvSpPr>
            <p:spPr bwMode="auto">
              <a:xfrm>
                <a:off x="8515350" y="1360488"/>
                <a:ext cx="1185863" cy="415925"/>
              </a:xfrm>
              <a:custGeom>
                <a:avLst/>
                <a:gdLst>
                  <a:gd name="T0" fmla="*/ 406 w 553"/>
                  <a:gd name="T1" fmla="*/ 192 h 194"/>
                  <a:gd name="T2" fmla="*/ 388 w 553"/>
                  <a:gd name="T3" fmla="*/ 191 h 194"/>
                  <a:gd name="T4" fmla="*/ 417 w 553"/>
                  <a:gd name="T5" fmla="*/ 180 h 194"/>
                  <a:gd name="T6" fmla="*/ 382 w 553"/>
                  <a:gd name="T7" fmla="*/ 167 h 194"/>
                  <a:gd name="T8" fmla="*/ 524 w 553"/>
                  <a:gd name="T9" fmla="*/ 162 h 194"/>
                  <a:gd name="T10" fmla="*/ 417 w 553"/>
                  <a:gd name="T11" fmla="*/ 167 h 194"/>
                  <a:gd name="T12" fmla="*/ 546 w 553"/>
                  <a:gd name="T13" fmla="*/ 166 h 194"/>
                  <a:gd name="T14" fmla="*/ 534 w 553"/>
                  <a:gd name="T15" fmla="*/ 161 h 194"/>
                  <a:gd name="T16" fmla="*/ 534 w 553"/>
                  <a:gd name="T17" fmla="*/ 161 h 194"/>
                  <a:gd name="T18" fmla="*/ 313 w 553"/>
                  <a:gd name="T19" fmla="*/ 159 h 194"/>
                  <a:gd name="T20" fmla="*/ 317 w 553"/>
                  <a:gd name="T21" fmla="*/ 155 h 194"/>
                  <a:gd name="T22" fmla="*/ 504 w 553"/>
                  <a:gd name="T23" fmla="*/ 151 h 194"/>
                  <a:gd name="T24" fmla="*/ 434 w 553"/>
                  <a:gd name="T25" fmla="*/ 151 h 194"/>
                  <a:gd name="T26" fmla="*/ 485 w 553"/>
                  <a:gd name="T27" fmla="*/ 153 h 194"/>
                  <a:gd name="T28" fmla="*/ 457 w 553"/>
                  <a:gd name="T29" fmla="*/ 152 h 194"/>
                  <a:gd name="T30" fmla="*/ 460 w 553"/>
                  <a:gd name="T31" fmla="*/ 153 h 194"/>
                  <a:gd name="T32" fmla="*/ 440 w 553"/>
                  <a:gd name="T33" fmla="*/ 148 h 194"/>
                  <a:gd name="T34" fmla="*/ 446 w 553"/>
                  <a:gd name="T35" fmla="*/ 147 h 194"/>
                  <a:gd name="T36" fmla="*/ 304 w 553"/>
                  <a:gd name="T37" fmla="*/ 140 h 194"/>
                  <a:gd name="T38" fmla="*/ 328 w 553"/>
                  <a:gd name="T39" fmla="*/ 138 h 194"/>
                  <a:gd name="T40" fmla="*/ 329 w 553"/>
                  <a:gd name="T41" fmla="*/ 144 h 194"/>
                  <a:gd name="T42" fmla="*/ 472 w 553"/>
                  <a:gd name="T43" fmla="*/ 139 h 194"/>
                  <a:gd name="T44" fmla="*/ 472 w 553"/>
                  <a:gd name="T45" fmla="*/ 139 h 194"/>
                  <a:gd name="T46" fmla="*/ 453 w 553"/>
                  <a:gd name="T47" fmla="*/ 132 h 194"/>
                  <a:gd name="T48" fmla="*/ 288 w 553"/>
                  <a:gd name="T49" fmla="*/ 128 h 194"/>
                  <a:gd name="T50" fmla="*/ 350 w 553"/>
                  <a:gd name="T51" fmla="*/ 128 h 194"/>
                  <a:gd name="T52" fmla="*/ 334 w 553"/>
                  <a:gd name="T53" fmla="*/ 123 h 194"/>
                  <a:gd name="T54" fmla="*/ 264 w 553"/>
                  <a:gd name="T55" fmla="*/ 119 h 194"/>
                  <a:gd name="T56" fmla="*/ 343 w 553"/>
                  <a:gd name="T57" fmla="*/ 113 h 194"/>
                  <a:gd name="T58" fmla="*/ 347 w 553"/>
                  <a:gd name="T59" fmla="*/ 120 h 194"/>
                  <a:gd name="T60" fmla="*/ 293 w 553"/>
                  <a:gd name="T61" fmla="*/ 115 h 194"/>
                  <a:gd name="T62" fmla="*/ 271 w 553"/>
                  <a:gd name="T63" fmla="*/ 112 h 194"/>
                  <a:gd name="T64" fmla="*/ 260 w 553"/>
                  <a:gd name="T65" fmla="*/ 98 h 194"/>
                  <a:gd name="T66" fmla="*/ 254 w 553"/>
                  <a:gd name="T67" fmla="*/ 88 h 194"/>
                  <a:gd name="T68" fmla="*/ 258 w 553"/>
                  <a:gd name="T69" fmla="*/ 92 h 194"/>
                  <a:gd name="T70" fmla="*/ 204 w 553"/>
                  <a:gd name="T71" fmla="*/ 85 h 194"/>
                  <a:gd name="T72" fmla="*/ 182 w 553"/>
                  <a:gd name="T73" fmla="*/ 77 h 194"/>
                  <a:gd name="T74" fmla="*/ 250 w 553"/>
                  <a:gd name="T75" fmla="*/ 75 h 194"/>
                  <a:gd name="T76" fmla="*/ 215 w 553"/>
                  <a:gd name="T77" fmla="*/ 70 h 194"/>
                  <a:gd name="T78" fmla="*/ 91 w 553"/>
                  <a:gd name="T79" fmla="*/ 69 h 194"/>
                  <a:gd name="T80" fmla="*/ 226 w 553"/>
                  <a:gd name="T81" fmla="*/ 71 h 194"/>
                  <a:gd name="T82" fmla="*/ 169 w 553"/>
                  <a:gd name="T83" fmla="*/ 74 h 194"/>
                  <a:gd name="T84" fmla="*/ 131 w 553"/>
                  <a:gd name="T85" fmla="*/ 72 h 194"/>
                  <a:gd name="T86" fmla="*/ 137 w 553"/>
                  <a:gd name="T87" fmla="*/ 71 h 194"/>
                  <a:gd name="T88" fmla="*/ 113 w 553"/>
                  <a:gd name="T89" fmla="*/ 70 h 194"/>
                  <a:gd name="T90" fmla="*/ 148 w 553"/>
                  <a:gd name="T91" fmla="*/ 61 h 194"/>
                  <a:gd name="T92" fmla="*/ 148 w 553"/>
                  <a:gd name="T93" fmla="*/ 68 h 194"/>
                  <a:gd name="T94" fmla="*/ 121 w 553"/>
                  <a:gd name="T95" fmla="*/ 62 h 194"/>
                  <a:gd name="T96" fmla="*/ 121 w 553"/>
                  <a:gd name="T97" fmla="*/ 62 h 194"/>
                  <a:gd name="T98" fmla="*/ 163 w 553"/>
                  <a:gd name="T99" fmla="*/ 58 h 194"/>
                  <a:gd name="T100" fmla="*/ 65 w 553"/>
                  <a:gd name="T101" fmla="*/ 56 h 194"/>
                  <a:gd name="T102" fmla="*/ 60 w 553"/>
                  <a:gd name="T103" fmla="*/ 25 h 194"/>
                  <a:gd name="T104" fmla="*/ 6 w 553"/>
                  <a:gd name="T105" fmla="*/ 13 h 194"/>
                  <a:gd name="T106" fmla="*/ 17 w 553"/>
                  <a:gd name="T107" fmla="*/ 6 h 194"/>
                  <a:gd name="T108" fmla="*/ 35 w 553"/>
                  <a:gd name="T109" fmla="*/ 2 h 194"/>
                  <a:gd name="T110" fmla="*/ 51 w 553"/>
                  <a:gd name="T111" fmla="*/ 8 h 194"/>
                  <a:gd name="T112" fmla="*/ 57 w 553"/>
                  <a:gd name="T113" fmla="*/ 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53" h="194">
                    <a:moveTo>
                      <a:pt x="402" y="194"/>
                    </a:moveTo>
                    <a:cubicBezTo>
                      <a:pt x="400" y="189"/>
                      <a:pt x="400" y="189"/>
                      <a:pt x="400" y="189"/>
                    </a:cubicBezTo>
                    <a:cubicBezTo>
                      <a:pt x="401" y="188"/>
                      <a:pt x="401" y="188"/>
                      <a:pt x="402" y="187"/>
                    </a:cubicBezTo>
                    <a:cubicBezTo>
                      <a:pt x="403" y="187"/>
                      <a:pt x="404" y="186"/>
                      <a:pt x="405" y="186"/>
                    </a:cubicBezTo>
                    <a:cubicBezTo>
                      <a:pt x="408" y="191"/>
                      <a:pt x="408" y="191"/>
                      <a:pt x="408" y="191"/>
                    </a:cubicBezTo>
                    <a:cubicBezTo>
                      <a:pt x="407" y="191"/>
                      <a:pt x="406" y="191"/>
                      <a:pt x="406" y="192"/>
                    </a:cubicBezTo>
                    <a:cubicBezTo>
                      <a:pt x="405" y="193"/>
                      <a:pt x="404" y="194"/>
                      <a:pt x="402" y="194"/>
                    </a:cubicBezTo>
                    <a:close/>
                    <a:moveTo>
                      <a:pt x="388" y="191"/>
                    </a:moveTo>
                    <a:cubicBezTo>
                      <a:pt x="387" y="190"/>
                      <a:pt x="386" y="188"/>
                      <a:pt x="385" y="186"/>
                    </a:cubicBezTo>
                    <a:cubicBezTo>
                      <a:pt x="390" y="183"/>
                      <a:pt x="390" y="183"/>
                      <a:pt x="390" y="183"/>
                    </a:cubicBezTo>
                    <a:cubicBezTo>
                      <a:pt x="391" y="185"/>
                      <a:pt x="392" y="186"/>
                      <a:pt x="393" y="187"/>
                    </a:cubicBezTo>
                    <a:lnTo>
                      <a:pt x="388" y="191"/>
                    </a:lnTo>
                    <a:close/>
                    <a:moveTo>
                      <a:pt x="412" y="182"/>
                    </a:moveTo>
                    <a:cubicBezTo>
                      <a:pt x="412" y="182"/>
                      <a:pt x="411" y="181"/>
                      <a:pt x="411" y="181"/>
                    </a:cubicBezTo>
                    <a:cubicBezTo>
                      <a:pt x="410" y="180"/>
                      <a:pt x="410" y="179"/>
                      <a:pt x="409" y="177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5" y="176"/>
                      <a:pt x="415" y="177"/>
                      <a:pt x="416" y="178"/>
                    </a:cubicBezTo>
                    <a:cubicBezTo>
                      <a:pt x="416" y="178"/>
                      <a:pt x="417" y="179"/>
                      <a:pt x="417" y="180"/>
                    </a:cubicBezTo>
                    <a:cubicBezTo>
                      <a:pt x="417" y="180"/>
                      <a:pt x="417" y="180"/>
                      <a:pt x="417" y="180"/>
                    </a:cubicBezTo>
                    <a:cubicBezTo>
                      <a:pt x="415" y="181"/>
                      <a:pt x="415" y="181"/>
                      <a:pt x="415" y="181"/>
                    </a:cubicBezTo>
                    <a:lnTo>
                      <a:pt x="412" y="182"/>
                    </a:lnTo>
                    <a:close/>
                    <a:moveTo>
                      <a:pt x="380" y="175"/>
                    </a:moveTo>
                    <a:cubicBezTo>
                      <a:pt x="380" y="173"/>
                      <a:pt x="379" y="172"/>
                      <a:pt x="378" y="171"/>
                    </a:cubicBezTo>
                    <a:cubicBezTo>
                      <a:pt x="382" y="167"/>
                      <a:pt x="382" y="167"/>
                      <a:pt x="382" y="167"/>
                    </a:cubicBezTo>
                    <a:cubicBezTo>
                      <a:pt x="383" y="168"/>
                      <a:pt x="385" y="170"/>
                      <a:pt x="386" y="173"/>
                    </a:cubicBezTo>
                    <a:lnTo>
                      <a:pt x="380" y="175"/>
                    </a:lnTo>
                    <a:close/>
                    <a:moveTo>
                      <a:pt x="522" y="168"/>
                    </a:moveTo>
                    <a:cubicBezTo>
                      <a:pt x="520" y="167"/>
                      <a:pt x="518" y="166"/>
                      <a:pt x="516" y="165"/>
                    </a:cubicBezTo>
                    <a:cubicBezTo>
                      <a:pt x="519" y="160"/>
                      <a:pt x="519" y="160"/>
                      <a:pt x="519" y="160"/>
                    </a:cubicBezTo>
                    <a:cubicBezTo>
                      <a:pt x="521" y="161"/>
                      <a:pt x="522" y="162"/>
                      <a:pt x="524" y="162"/>
                    </a:cubicBezTo>
                    <a:lnTo>
                      <a:pt x="522" y="168"/>
                    </a:lnTo>
                    <a:close/>
                    <a:moveTo>
                      <a:pt x="417" y="167"/>
                    </a:moveTo>
                    <a:cubicBezTo>
                      <a:pt x="412" y="163"/>
                      <a:pt x="412" y="163"/>
                      <a:pt x="412" y="163"/>
                    </a:cubicBezTo>
                    <a:cubicBezTo>
                      <a:pt x="414" y="162"/>
                      <a:pt x="415" y="160"/>
                      <a:pt x="417" y="159"/>
                    </a:cubicBezTo>
                    <a:cubicBezTo>
                      <a:pt x="421" y="163"/>
                      <a:pt x="421" y="163"/>
                      <a:pt x="421" y="163"/>
                    </a:cubicBezTo>
                    <a:cubicBezTo>
                      <a:pt x="419" y="164"/>
                      <a:pt x="418" y="166"/>
                      <a:pt x="417" y="167"/>
                    </a:cubicBezTo>
                    <a:close/>
                    <a:moveTo>
                      <a:pt x="546" y="166"/>
                    </a:moveTo>
                    <a:cubicBezTo>
                      <a:pt x="546" y="160"/>
                      <a:pt x="546" y="160"/>
                      <a:pt x="546" y="160"/>
                    </a:cubicBezTo>
                    <a:cubicBezTo>
                      <a:pt x="546" y="161"/>
                      <a:pt x="546" y="161"/>
                      <a:pt x="546" y="161"/>
                    </a:cubicBezTo>
                    <a:cubicBezTo>
                      <a:pt x="547" y="160"/>
                      <a:pt x="547" y="160"/>
                      <a:pt x="549" y="159"/>
                    </a:cubicBezTo>
                    <a:cubicBezTo>
                      <a:pt x="553" y="163"/>
                      <a:pt x="553" y="163"/>
                      <a:pt x="553" y="163"/>
                    </a:cubicBezTo>
                    <a:cubicBezTo>
                      <a:pt x="551" y="165"/>
                      <a:pt x="549" y="166"/>
                      <a:pt x="546" y="166"/>
                    </a:cubicBezTo>
                    <a:close/>
                    <a:moveTo>
                      <a:pt x="368" y="166"/>
                    </a:moveTo>
                    <a:cubicBezTo>
                      <a:pt x="366" y="165"/>
                      <a:pt x="364" y="163"/>
                      <a:pt x="363" y="160"/>
                    </a:cubicBezTo>
                    <a:cubicBezTo>
                      <a:pt x="369" y="158"/>
                      <a:pt x="369" y="158"/>
                      <a:pt x="369" y="158"/>
                    </a:cubicBezTo>
                    <a:cubicBezTo>
                      <a:pt x="369" y="160"/>
                      <a:pt x="370" y="161"/>
                      <a:pt x="371" y="161"/>
                    </a:cubicBezTo>
                    <a:lnTo>
                      <a:pt x="368" y="166"/>
                    </a:lnTo>
                    <a:close/>
                    <a:moveTo>
                      <a:pt x="534" y="161"/>
                    </a:moveTo>
                    <a:cubicBezTo>
                      <a:pt x="529" y="158"/>
                      <a:pt x="529" y="158"/>
                      <a:pt x="529" y="158"/>
                    </a:cubicBezTo>
                    <a:cubicBezTo>
                      <a:pt x="529" y="157"/>
                      <a:pt x="531" y="154"/>
                      <a:pt x="534" y="154"/>
                    </a:cubicBezTo>
                    <a:cubicBezTo>
                      <a:pt x="535" y="154"/>
                      <a:pt x="536" y="155"/>
                      <a:pt x="537" y="155"/>
                    </a:cubicBezTo>
                    <a:cubicBezTo>
                      <a:pt x="534" y="161"/>
                      <a:pt x="534" y="161"/>
                      <a:pt x="534" y="161"/>
                    </a:cubicBezTo>
                    <a:cubicBezTo>
                      <a:pt x="534" y="161"/>
                      <a:pt x="534" y="160"/>
                      <a:pt x="534" y="160"/>
                    </a:cubicBezTo>
                    <a:cubicBezTo>
                      <a:pt x="534" y="161"/>
                      <a:pt x="534" y="161"/>
                      <a:pt x="534" y="161"/>
                    </a:cubicBezTo>
                    <a:close/>
                    <a:moveTo>
                      <a:pt x="327" y="160"/>
                    </a:moveTo>
                    <a:cubicBezTo>
                      <a:pt x="326" y="155"/>
                      <a:pt x="326" y="155"/>
                      <a:pt x="326" y="155"/>
                    </a:cubicBezTo>
                    <a:cubicBezTo>
                      <a:pt x="327" y="154"/>
                      <a:pt x="328" y="154"/>
                      <a:pt x="329" y="153"/>
                    </a:cubicBezTo>
                    <a:cubicBezTo>
                      <a:pt x="334" y="157"/>
                      <a:pt x="334" y="157"/>
                      <a:pt x="334" y="157"/>
                    </a:cubicBezTo>
                    <a:cubicBezTo>
                      <a:pt x="332" y="158"/>
                      <a:pt x="330" y="160"/>
                      <a:pt x="327" y="160"/>
                    </a:cubicBezTo>
                    <a:close/>
                    <a:moveTo>
                      <a:pt x="313" y="159"/>
                    </a:moveTo>
                    <a:cubicBezTo>
                      <a:pt x="312" y="158"/>
                      <a:pt x="312" y="156"/>
                      <a:pt x="312" y="155"/>
                    </a:cubicBezTo>
                    <a:cubicBezTo>
                      <a:pt x="311" y="155"/>
                      <a:pt x="311" y="155"/>
                      <a:pt x="311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5" y="149"/>
                      <a:pt x="315" y="149"/>
                      <a:pt x="315" y="149"/>
                    </a:cubicBezTo>
                    <a:cubicBezTo>
                      <a:pt x="315" y="150"/>
                      <a:pt x="316" y="151"/>
                      <a:pt x="316" y="151"/>
                    </a:cubicBezTo>
                    <a:cubicBezTo>
                      <a:pt x="317" y="153"/>
                      <a:pt x="317" y="154"/>
                      <a:pt x="317" y="155"/>
                    </a:cubicBezTo>
                    <a:cubicBezTo>
                      <a:pt x="317" y="155"/>
                      <a:pt x="317" y="155"/>
                      <a:pt x="317" y="155"/>
                    </a:cubicBezTo>
                    <a:cubicBezTo>
                      <a:pt x="317" y="155"/>
                      <a:pt x="317" y="155"/>
                      <a:pt x="317" y="155"/>
                    </a:cubicBezTo>
                    <a:lnTo>
                      <a:pt x="313" y="159"/>
                    </a:lnTo>
                    <a:close/>
                    <a:moveTo>
                      <a:pt x="506" y="158"/>
                    </a:moveTo>
                    <a:cubicBezTo>
                      <a:pt x="504" y="157"/>
                      <a:pt x="503" y="157"/>
                      <a:pt x="501" y="156"/>
                    </a:cubicBezTo>
                    <a:cubicBezTo>
                      <a:pt x="504" y="151"/>
                      <a:pt x="504" y="151"/>
                      <a:pt x="504" y="151"/>
                    </a:cubicBezTo>
                    <a:cubicBezTo>
                      <a:pt x="505" y="151"/>
                      <a:pt x="507" y="152"/>
                      <a:pt x="509" y="153"/>
                    </a:cubicBezTo>
                    <a:lnTo>
                      <a:pt x="506" y="158"/>
                    </a:lnTo>
                    <a:close/>
                    <a:moveTo>
                      <a:pt x="430" y="158"/>
                    </a:moveTo>
                    <a:cubicBezTo>
                      <a:pt x="428" y="152"/>
                      <a:pt x="428" y="152"/>
                      <a:pt x="428" y="152"/>
                    </a:cubicBezTo>
                    <a:cubicBezTo>
                      <a:pt x="430" y="152"/>
                      <a:pt x="432" y="152"/>
                      <a:pt x="433" y="151"/>
                    </a:cubicBezTo>
                    <a:cubicBezTo>
                      <a:pt x="434" y="151"/>
                      <a:pt x="434" y="151"/>
                      <a:pt x="434" y="151"/>
                    </a:cubicBezTo>
                    <a:cubicBezTo>
                      <a:pt x="435" y="157"/>
                      <a:pt x="435" y="157"/>
                      <a:pt x="435" y="157"/>
                    </a:cubicBezTo>
                    <a:cubicBezTo>
                      <a:pt x="435" y="157"/>
                      <a:pt x="435" y="157"/>
                      <a:pt x="435" y="157"/>
                    </a:cubicBezTo>
                    <a:cubicBezTo>
                      <a:pt x="433" y="157"/>
                      <a:pt x="431" y="158"/>
                      <a:pt x="430" y="158"/>
                    </a:cubicBezTo>
                    <a:close/>
                    <a:moveTo>
                      <a:pt x="491" y="153"/>
                    </a:moveTo>
                    <a:cubicBezTo>
                      <a:pt x="490" y="153"/>
                      <a:pt x="488" y="153"/>
                      <a:pt x="487" y="153"/>
                    </a:cubicBezTo>
                    <a:cubicBezTo>
                      <a:pt x="487" y="153"/>
                      <a:pt x="486" y="153"/>
                      <a:pt x="485" y="153"/>
                    </a:cubicBezTo>
                    <a:cubicBezTo>
                      <a:pt x="486" y="147"/>
                      <a:pt x="486" y="147"/>
                      <a:pt x="486" y="147"/>
                    </a:cubicBezTo>
                    <a:cubicBezTo>
                      <a:pt x="486" y="147"/>
                      <a:pt x="487" y="147"/>
                      <a:pt x="488" y="147"/>
                    </a:cubicBezTo>
                    <a:cubicBezTo>
                      <a:pt x="489" y="147"/>
                      <a:pt x="490" y="147"/>
                      <a:pt x="492" y="148"/>
                    </a:cubicBezTo>
                    <a:lnTo>
                      <a:pt x="491" y="153"/>
                    </a:lnTo>
                    <a:close/>
                    <a:moveTo>
                      <a:pt x="460" y="153"/>
                    </a:moveTo>
                    <a:cubicBezTo>
                      <a:pt x="458" y="153"/>
                      <a:pt x="457" y="152"/>
                      <a:pt x="457" y="152"/>
                    </a:cubicBezTo>
                    <a:cubicBezTo>
                      <a:pt x="460" y="147"/>
                      <a:pt x="460" y="147"/>
                      <a:pt x="460" y="147"/>
                    </a:cubicBezTo>
                    <a:cubicBezTo>
                      <a:pt x="460" y="147"/>
                      <a:pt x="460" y="147"/>
                      <a:pt x="460" y="147"/>
                    </a:cubicBezTo>
                    <a:cubicBezTo>
                      <a:pt x="460" y="147"/>
                      <a:pt x="461" y="146"/>
                      <a:pt x="461" y="146"/>
                    </a:cubicBezTo>
                    <a:cubicBezTo>
                      <a:pt x="466" y="150"/>
                      <a:pt x="466" y="150"/>
                      <a:pt x="466" y="150"/>
                    </a:cubicBezTo>
                    <a:cubicBezTo>
                      <a:pt x="464" y="152"/>
                      <a:pt x="462" y="153"/>
                      <a:pt x="460" y="153"/>
                    </a:cubicBezTo>
                    <a:cubicBezTo>
                      <a:pt x="460" y="153"/>
                      <a:pt x="460" y="153"/>
                      <a:pt x="460" y="153"/>
                    </a:cubicBezTo>
                    <a:close/>
                    <a:moveTo>
                      <a:pt x="361" y="150"/>
                    </a:moveTo>
                    <a:cubicBezTo>
                      <a:pt x="360" y="148"/>
                      <a:pt x="359" y="147"/>
                      <a:pt x="357" y="1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362" y="142"/>
                      <a:pt x="364" y="144"/>
                      <a:pt x="366" y="147"/>
                    </a:cubicBezTo>
                    <a:lnTo>
                      <a:pt x="361" y="150"/>
                    </a:lnTo>
                    <a:close/>
                    <a:moveTo>
                      <a:pt x="440" y="148"/>
                    </a:moveTo>
                    <a:cubicBezTo>
                      <a:pt x="440" y="148"/>
                      <a:pt x="440" y="148"/>
                      <a:pt x="440" y="148"/>
                    </a:cubicBezTo>
                    <a:cubicBezTo>
                      <a:pt x="440" y="147"/>
                      <a:pt x="440" y="146"/>
                      <a:pt x="440" y="145"/>
                    </a:cubicBezTo>
                    <a:cubicBezTo>
                      <a:pt x="440" y="144"/>
                      <a:pt x="440" y="142"/>
                      <a:pt x="441" y="141"/>
                    </a:cubicBezTo>
                    <a:cubicBezTo>
                      <a:pt x="446" y="144"/>
                      <a:pt x="446" y="144"/>
                      <a:pt x="446" y="144"/>
                    </a:cubicBezTo>
                    <a:cubicBezTo>
                      <a:pt x="446" y="144"/>
                      <a:pt x="445" y="145"/>
                      <a:pt x="445" y="145"/>
                    </a:cubicBezTo>
                    <a:cubicBezTo>
                      <a:pt x="445" y="146"/>
                      <a:pt x="446" y="147"/>
                      <a:pt x="446" y="147"/>
                    </a:cubicBezTo>
                    <a:cubicBezTo>
                      <a:pt x="446" y="148"/>
                      <a:pt x="446" y="148"/>
                      <a:pt x="446" y="148"/>
                    </a:cubicBezTo>
                    <a:lnTo>
                      <a:pt x="440" y="148"/>
                    </a:lnTo>
                    <a:close/>
                    <a:moveTo>
                      <a:pt x="301" y="147"/>
                    </a:moveTo>
                    <a:cubicBezTo>
                      <a:pt x="301" y="147"/>
                      <a:pt x="301" y="146"/>
                      <a:pt x="301" y="146"/>
                    </a:cubicBezTo>
                    <a:cubicBezTo>
                      <a:pt x="301" y="145"/>
                      <a:pt x="300" y="144"/>
                      <a:pt x="300" y="143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6" y="142"/>
                      <a:pt x="307" y="144"/>
                      <a:pt x="307" y="146"/>
                    </a:cubicBezTo>
                    <a:cubicBezTo>
                      <a:pt x="307" y="146"/>
                      <a:pt x="307" y="146"/>
                      <a:pt x="307" y="146"/>
                    </a:cubicBezTo>
                    <a:lnTo>
                      <a:pt x="301" y="147"/>
                    </a:lnTo>
                    <a:close/>
                    <a:moveTo>
                      <a:pt x="329" y="144"/>
                    </a:moveTo>
                    <a:cubicBezTo>
                      <a:pt x="329" y="143"/>
                      <a:pt x="328" y="141"/>
                      <a:pt x="328" y="140"/>
                    </a:cubicBezTo>
                    <a:cubicBezTo>
                      <a:pt x="328" y="139"/>
                      <a:pt x="328" y="139"/>
                      <a:pt x="328" y="138"/>
                    </a:cubicBezTo>
                    <a:cubicBezTo>
                      <a:pt x="334" y="137"/>
                      <a:pt x="334" y="137"/>
                      <a:pt x="334" y="137"/>
                    </a:cubicBezTo>
                    <a:cubicBezTo>
                      <a:pt x="334" y="138"/>
                      <a:pt x="334" y="138"/>
                      <a:pt x="334" y="138"/>
                    </a:cubicBezTo>
                    <a:cubicBezTo>
                      <a:pt x="334" y="138"/>
                      <a:pt x="334" y="139"/>
                      <a:pt x="334" y="139"/>
                    </a:cubicBezTo>
                    <a:cubicBezTo>
                      <a:pt x="334" y="139"/>
                      <a:pt x="334" y="139"/>
                      <a:pt x="334" y="140"/>
                    </a:cubicBezTo>
                    <a:cubicBezTo>
                      <a:pt x="334" y="141"/>
                      <a:pt x="334" y="142"/>
                      <a:pt x="335" y="143"/>
                    </a:cubicBezTo>
                    <a:lnTo>
                      <a:pt x="329" y="144"/>
                    </a:lnTo>
                    <a:close/>
                    <a:moveTo>
                      <a:pt x="477" y="142"/>
                    </a:moveTo>
                    <a:cubicBezTo>
                      <a:pt x="476" y="141"/>
                      <a:pt x="476" y="139"/>
                      <a:pt x="475" y="137"/>
                    </a:cubicBezTo>
                    <a:cubicBezTo>
                      <a:pt x="481" y="135"/>
                      <a:pt x="481" y="135"/>
                      <a:pt x="481" y="135"/>
                    </a:cubicBezTo>
                    <a:cubicBezTo>
                      <a:pt x="482" y="137"/>
                      <a:pt x="482" y="139"/>
                      <a:pt x="482" y="141"/>
                    </a:cubicBezTo>
                    <a:lnTo>
                      <a:pt x="477" y="142"/>
                    </a:lnTo>
                    <a:close/>
                    <a:moveTo>
                      <a:pt x="472" y="139"/>
                    </a:moveTo>
                    <a:cubicBezTo>
                      <a:pt x="466" y="136"/>
                      <a:pt x="466" y="136"/>
                      <a:pt x="466" y="136"/>
                    </a:cubicBezTo>
                    <a:cubicBezTo>
                      <a:pt x="467" y="135"/>
                      <a:pt x="467" y="134"/>
                      <a:pt x="468" y="133"/>
                    </a:cubicBezTo>
                    <a:cubicBezTo>
                      <a:pt x="468" y="132"/>
                      <a:pt x="469" y="131"/>
                      <a:pt x="469" y="131"/>
                    </a:cubicBezTo>
                    <a:cubicBezTo>
                      <a:pt x="474" y="134"/>
                      <a:pt x="474" y="134"/>
                      <a:pt x="474" y="134"/>
                    </a:cubicBezTo>
                    <a:cubicBezTo>
                      <a:pt x="474" y="135"/>
                      <a:pt x="473" y="135"/>
                      <a:pt x="473" y="136"/>
                    </a:cubicBezTo>
                    <a:cubicBezTo>
                      <a:pt x="472" y="137"/>
                      <a:pt x="472" y="138"/>
                      <a:pt x="472" y="139"/>
                    </a:cubicBezTo>
                    <a:close/>
                    <a:moveTo>
                      <a:pt x="453" y="139"/>
                    </a:moveTo>
                    <a:cubicBezTo>
                      <a:pt x="453" y="138"/>
                      <a:pt x="453" y="138"/>
                      <a:pt x="453" y="138"/>
                    </a:cubicBezTo>
                    <a:cubicBezTo>
                      <a:pt x="453" y="138"/>
                      <a:pt x="453" y="138"/>
                      <a:pt x="453" y="138"/>
                    </a:cubicBezTo>
                    <a:cubicBezTo>
                      <a:pt x="451" y="133"/>
                      <a:pt x="451" y="133"/>
                      <a:pt x="451" y="133"/>
                    </a:cubicBezTo>
                    <a:cubicBezTo>
                      <a:pt x="452" y="132"/>
                      <a:pt x="453" y="132"/>
                      <a:pt x="453" y="132"/>
                    </a:cubicBezTo>
                    <a:cubicBezTo>
                      <a:pt x="453" y="132"/>
                      <a:pt x="453" y="132"/>
                      <a:pt x="453" y="132"/>
                    </a:cubicBezTo>
                    <a:cubicBezTo>
                      <a:pt x="455" y="132"/>
                      <a:pt x="457" y="133"/>
                      <a:pt x="458" y="134"/>
                    </a:cubicBezTo>
                    <a:cubicBezTo>
                      <a:pt x="458" y="135"/>
                      <a:pt x="459" y="136"/>
                      <a:pt x="459" y="138"/>
                    </a:cubicBezTo>
                    <a:lnTo>
                      <a:pt x="453" y="139"/>
                    </a:lnTo>
                    <a:close/>
                    <a:moveTo>
                      <a:pt x="292" y="134"/>
                    </a:moveTo>
                    <a:cubicBezTo>
                      <a:pt x="292" y="134"/>
                      <a:pt x="291" y="133"/>
                      <a:pt x="290" y="132"/>
                    </a:cubicBezTo>
                    <a:cubicBezTo>
                      <a:pt x="289" y="131"/>
                      <a:pt x="289" y="130"/>
                      <a:pt x="288" y="128"/>
                    </a:cubicBezTo>
                    <a:cubicBezTo>
                      <a:pt x="294" y="127"/>
                      <a:pt x="294" y="127"/>
                      <a:pt x="294" y="127"/>
                    </a:cubicBezTo>
                    <a:cubicBezTo>
                      <a:pt x="294" y="127"/>
                      <a:pt x="294" y="128"/>
                      <a:pt x="295" y="129"/>
                    </a:cubicBezTo>
                    <a:cubicBezTo>
                      <a:pt x="296" y="129"/>
                      <a:pt x="296" y="130"/>
                      <a:pt x="297" y="130"/>
                    </a:cubicBezTo>
                    <a:lnTo>
                      <a:pt x="292" y="134"/>
                    </a:lnTo>
                    <a:close/>
                    <a:moveTo>
                      <a:pt x="351" y="134"/>
                    </a:moveTo>
                    <a:cubicBezTo>
                      <a:pt x="351" y="132"/>
                      <a:pt x="351" y="130"/>
                      <a:pt x="350" y="128"/>
                    </a:cubicBezTo>
                    <a:cubicBezTo>
                      <a:pt x="356" y="128"/>
                      <a:pt x="356" y="128"/>
                      <a:pt x="356" y="128"/>
                    </a:cubicBezTo>
                    <a:cubicBezTo>
                      <a:pt x="356" y="129"/>
                      <a:pt x="357" y="131"/>
                      <a:pt x="357" y="133"/>
                    </a:cubicBezTo>
                    <a:lnTo>
                      <a:pt x="351" y="134"/>
                    </a:lnTo>
                    <a:close/>
                    <a:moveTo>
                      <a:pt x="333" y="131"/>
                    </a:move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31" y="126"/>
                      <a:pt x="332" y="125"/>
                      <a:pt x="334" y="123"/>
                    </a:cubicBezTo>
                    <a:cubicBezTo>
                      <a:pt x="338" y="126"/>
                      <a:pt x="338" y="126"/>
                      <a:pt x="338" y="126"/>
                    </a:cubicBezTo>
                    <a:cubicBezTo>
                      <a:pt x="337" y="129"/>
                      <a:pt x="335" y="130"/>
                      <a:pt x="333" y="131"/>
                    </a:cubicBezTo>
                    <a:close/>
                    <a:moveTo>
                      <a:pt x="259" y="122"/>
                    </a:moveTo>
                    <a:cubicBezTo>
                      <a:pt x="258" y="121"/>
                      <a:pt x="257" y="119"/>
                      <a:pt x="257" y="116"/>
                    </a:cubicBezTo>
                    <a:cubicBezTo>
                      <a:pt x="262" y="115"/>
                      <a:pt x="262" y="115"/>
                      <a:pt x="262" y="115"/>
                    </a:cubicBezTo>
                    <a:cubicBezTo>
                      <a:pt x="263" y="117"/>
                      <a:pt x="264" y="119"/>
                      <a:pt x="264" y="119"/>
                    </a:cubicBezTo>
                    <a:lnTo>
                      <a:pt x="259" y="122"/>
                    </a:lnTo>
                    <a:close/>
                    <a:moveTo>
                      <a:pt x="347" y="120"/>
                    </a:moveTo>
                    <a:cubicBezTo>
                      <a:pt x="347" y="119"/>
                      <a:pt x="347" y="119"/>
                      <a:pt x="347" y="119"/>
                    </a:cubicBezTo>
                    <a:cubicBezTo>
                      <a:pt x="346" y="119"/>
                      <a:pt x="346" y="119"/>
                      <a:pt x="346" y="118"/>
                    </a:cubicBezTo>
                    <a:cubicBezTo>
                      <a:pt x="346" y="118"/>
                      <a:pt x="345" y="119"/>
                      <a:pt x="345" y="119"/>
                    </a:cubicBezTo>
                    <a:cubicBezTo>
                      <a:pt x="343" y="113"/>
                      <a:pt x="343" y="113"/>
                      <a:pt x="343" y="113"/>
                    </a:cubicBezTo>
                    <a:cubicBezTo>
                      <a:pt x="344" y="113"/>
                      <a:pt x="345" y="113"/>
                      <a:pt x="346" y="113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7" y="113"/>
                      <a:pt x="348" y="113"/>
                      <a:pt x="349" y="114"/>
                    </a:cubicBezTo>
                    <a:cubicBezTo>
                      <a:pt x="350" y="114"/>
                      <a:pt x="350" y="114"/>
                      <a:pt x="350" y="115"/>
                    </a:cubicBezTo>
                    <a:cubicBezTo>
                      <a:pt x="351" y="115"/>
                      <a:pt x="351" y="115"/>
                      <a:pt x="351" y="115"/>
                    </a:cubicBezTo>
                    <a:lnTo>
                      <a:pt x="347" y="120"/>
                    </a:lnTo>
                    <a:close/>
                    <a:moveTo>
                      <a:pt x="289" y="119"/>
                    </a:moveTo>
                    <a:cubicBezTo>
                      <a:pt x="288" y="118"/>
                      <a:pt x="287" y="118"/>
                      <a:pt x="287" y="118"/>
                    </a:cubicBezTo>
                    <a:cubicBezTo>
                      <a:pt x="287" y="118"/>
                      <a:pt x="286" y="118"/>
                      <a:pt x="286" y="118"/>
                    </a:cubicBezTo>
                    <a:cubicBezTo>
                      <a:pt x="286" y="112"/>
                      <a:pt x="286" y="112"/>
                      <a:pt x="286" y="112"/>
                    </a:cubicBezTo>
                    <a:cubicBezTo>
                      <a:pt x="286" y="112"/>
                      <a:pt x="286" y="112"/>
                      <a:pt x="287" y="112"/>
                    </a:cubicBezTo>
                    <a:cubicBezTo>
                      <a:pt x="290" y="112"/>
                      <a:pt x="291" y="113"/>
                      <a:pt x="293" y="115"/>
                    </a:cubicBezTo>
                    <a:lnTo>
                      <a:pt x="289" y="119"/>
                    </a:lnTo>
                    <a:close/>
                    <a:moveTo>
                      <a:pt x="274" y="119"/>
                    </a:moveTo>
                    <a:cubicBezTo>
                      <a:pt x="272" y="119"/>
                      <a:pt x="271" y="118"/>
                      <a:pt x="269" y="118"/>
                    </a:cubicBezTo>
                    <a:cubicBezTo>
                      <a:pt x="269" y="118"/>
                      <a:pt x="269" y="118"/>
                      <a:pt x="269" y="118"/>
                    </a:cubicBezTo>
                    <a:cubicBezTo>
                      <a:pt x="268" y="112"/>
                      <a:pt x="268" y="112"/>
                      <a:pt x="268" y="112"/>
                    </a:cubicBezTo>
                    <a:cubicBezTo>
                      <a:pt x="269" y="112"/>
                      <a:pt x="270" y="112"/>
                      <a:pt x="271" y="112"/>
                    </a:cubicBezTo>
                    <a:cubicBezTo>
                      <a:pt x="272" y="113"/>
                      <a:pt x="273" y="113"/>
                      <a:pt x="274" y="113"/>
                    </a:cubicBezTo>
                    <a:lnTo>
                      <a:pt x="274" y="119"/>
                    </a:lnTo>
                    <a:close/>
                    <a:moveTo>
                      <a:pt x="254" y="104"/>
                    </a:moveTo>
                    <a:cubicBezTo>
                      <a:pt x="254" y="103"/>
                      <a:pt x="254" y="101"/>
                      <a:pt x="254" y="100"/>
                    </a:cubicBezTo>
                    <a:cubicBezTo>
                      <a:pt x="254" y="99"/>
                      <a:pt x="254" y="99"/>
                      <a:pt x="254" y="98"/>
                    </a:cubicBezTo>
                    <a:cubicBezTo>
                      <a:pt x="260" y="98"/>
                      <a:pt x="260" y="98"/>
                      <a:pt x="260" y="98"/>
                    </a:cubicBezTo>
                    <a:cubicBezTo>
                      <a:pt x="260" y="100"/>
                      <a:pt x="260" y="100"/>
                      <a:pt x="260" y="100"/>
                    </a:cubicBezTo>
                    <a:cubicBezTo>
                      <a:pt x="260" y="101"/>
                      <a:pt x="260" y="102"/>
                      <a:pt x="260" y="104"/>
                    </a:cubicBezTo>
                    <a:lnTo>
                      <a:pt x="254" y="104"/>
                    </a:lnTo>
                    <a:close/>
                    <a:moveTo>
                      <a:pt x="258" y="92"/>
                    </a:moveTo>
                    <a:cubicBezTo>
                      <a:pt x="258" y="91"/>
                      <a:pt x="257" y="91"/>
                      <a:pt x="257" y="91"/>
                    </a:cubicBezTo>
                    <a:cubicBezTo>
                      <a:pt x="256" y="90"/>
                      <a:pt x="255" y="89"/>
                      <a:pt x="254" y="88"/>
                    </a:cubicBezTo>
                    <a:cubicBezTo>
                      <a:pt x="254" y="88"/>
                      <a:pt x="254" y="88"/>
                      <a:pt x="254" y="88"/>
                    </a:cubicBezTo>
                    <a:cubicBezTo>
                      <a:pt x="258" y="83"/>
                      <a:pt x="258" y="83"/>
                      <a:pt x="258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59" y="85"/>
                      <a:pt x="260" y="86"/>
                      <a:pt x="262" y="87"/>
                    </a:cubicBezTo>
                    <a:cubicBezTo>
                      <a:pt x="262" y="87"/>
                      <a:pt x="262" y="88"/>
                      <a:pt x="262" y="88"/>
                    </a:cubicBezTo>
                    <a:lnTo>
                      <a:pt x="258" y="92"/>
                    </a:lnTo>
                    <a:close/>
                    <a:moveTo>
                      <a:pt x="199" y="86"/>
                    </a:moveTo>
                    <a:cubicBezTo>
                      <a:pt x="198" y="86"/>
                      <a:pt x="197" y="86"/>
                      <a:pt x="197" y="86"/>
                    </a:cubicBezTo>
                    <a:cubicBezTo>
                      <a:pt x="197" y="80"/>
                      <a:pt x="197" y="80"/>
                      <a:pt x="197" y="80"/>
                    </a:cubicBezTo>
                    <a:cubicBezTo>
                      <a:pt x="198" y="80"/>
                      <a:pt x="198" y="80"/>
                      <a:pt x="199" y="80"/>
                    </a:cubicBezTo>
                    <a:cubicBezTo>
                      <a:pt x="201" y="80"/>
                      <a:pt x="201" y="80"/>
                      <a:pt x="202" y="80"/>
                    </a:cubicBezTo>
                    <a:cubicBezTo>
                      <a:pt x="204" y="85"/>
                      <a:pt x="204" y="85"/>
                      <a:pt x="204" y="85"/>
                    </a:cubicBezTo>
                    <a:cubicBezTo>
                      <a:pt x="203" y="85"/>
                      <a:pt x="201" y="86"/>
                      <a:pt x="199" y="86"/>
                    </a:cubicBezTo>
                    <a:close/>
                    <a:moveTo>
                      <a:pt x="185" y="84"/>
                    </a:moveTo>
                    <a:cubicBezTo>
                      <a:pt x="183" y="83"/>
                      <a:pt x="181" y="83"/>
                      <a:pt x="180" y="82"/>
                    </a:cubicBezTo>
                    <a:cubicBezTo>
                      <a:pt x="179" y="82"/>
                      <a:pt x="179" y="82"/>
                      <a:pt x="178" y="81"/>
                    </a:cubicBezTo>
                    <a:cubicBezTo>
                      <a:pt x="181" y="76"/>
                      <a:pt x="181" y="76"/>
                      <a:pt x="181" y="76"/>
                    </a:cubicBezTo>
                    <a:cubicBezTo>
                      <a:pt x="182" y="76"/>
                      <a:pt x="182" y="77"/>
                      <a:pt x="182" y="77"/>
                    </a:cubicBezTo>
                    <a:cubicBezTo>
                      <a:pt x="183" y="77"/>
                      <a:pt x="184" y="77"/>
                      <a:pt x="186" y="78"/>
                    </a:cubicBezTo>
                    <a:lnTo>
                      <a:pt x="185" y="84"/>
                    </a:lnTo>
                    <a:close/>
                    <a:moveTo>
                      <a:pt x="246" y="79"/>
                    </a:moveTo>
                    <a:cubicBezTo>
                      <a:pt x="245" y="78"/>
                      <a:pt x="244" y="78"/>
                      <a:pt x="243" y="78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6" y="72"/>
                      <a:pt x="248" y="73"/>
                      <a:pt x="250" y="75"/>
                    </a:cubicBezTo>
                    <a:lnTo>
                      <a:pt x="246" y="79"/>
                    </a:lnTo>
                    <a:close/>
                    <a:moveTo>
                      <a:pt x="214" y="78"/>
                    </a:moveTo>
                    <a:cubicBezTo>
                      <a:pt x="212" y="76"/>
                      <a:pt x="212" y="76"/>
                      <a:pt x="212" y="76"/>
                    </a:cubicBezTo>
                    <a:cubicBezTo>
                      <a:pt x="211" y="73"/>
                      <a:pt x="211" y="73"/>
                      <a:pt x="211" y="73"/>
                    </a:cubicBezTo>
                    <a:cubicBezTo>
                      <a:pt x="212" y="72"/>
                      <a:pt x="213" y="71"/>
                      <a:pt x="214" y="71"/>
                    </a:cubicBezTo>
                    <a:cubicBezTo>
                      <a:pt x="215" y="70"/>
                      <a:pt x="215" y="70"/>
                      <a:pt x="215" y="70"/>
                    </a:cubicBezTo>
                    <a:cubicBezTo>
                      <a:pt x="219" y="75"/>
                      <a:pt x="219" y="75"/>
                      <a:pt x="219" y="75"/>
                    </a:cubicBezTo>
                    <a:cubicBezTo>
                      <a:pt x="218" y="75"/>
                      <a:pt x="218" y="75"/>
                      <a:pt x="218" y="75"/>
                    </a:cubicBezTo>
                    <a:cubicBezTo>
                      <a:pt x="217" y="76"/>
                      <a:pt x="216" y="77"/>
                      <a:pt x="214" y="78"/>
                    </a:cubicBezTo>
                    <a:close/>
                    <a:moveTo>
                      <a:pt x="95" y="76"/>
                    </a:moveTo>
                    <a:cubicBezTo>
                      <a:pt x="93" y="76"/>
                      <a:pt x="91" y="75"/>
                      <a:pt x="89" y="74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3" y="70"/>
                      <a:pt x="94" y="70"/>
                      <a:pt x="95" y="70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5" y="76"/>
                      <a:pt x="95" y="76"/>
                    </a:cubicBezTo>
                    <a:close/>
                    <a:moveTo>
                      <a:pt x="230" y="75"/>
                    </a:moveTo>
                    <a:cubicBezTo>
                      <a:pt x="229" y="74"/>
                      <a:pt x="227" y="73"/>
                      <a:pt x="227" y="72"/>
                    </a:cubicBezTo>
                    <a:cubicBezTo>
                      <a:pt x="226" y="71"/>
                      <a:pt x="226" y="71"/>
                      <a:pt x="226" y="71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30" y="67"/>
                      <a:pt x="230" y="67"/>
                      <a:pt x="231" y="68"/>
                    </a:cubicBezTo>
                    <a:cubicBezTo>
                      <a:pt x="231" y="68"/>
                      <a:pt x="231" y="68"/>
                      <a:pt x="231" y="68"/>
                    </a:cubicBezTo>
                    <a:cubicBezTo>
                      <a:pt x="232" y="69"/>
                      <a:pt x="233" y="70"/>
                      <a:pt x="234" y="71"/>
                    </a:cubicBezTo>
                    <a:lnTo>
                      <a:pt x="230" y="75"/>
                    </a:lnTo>
                    <a:close/>
                    <a:moveTo>
                      <a:pt x="169" y="74"/>
                    </a:moveTo>
                    <a:cubicBezTo>
                      <a:pt x="168" y="73"/>
                      <a:pt x="168" y="73"/>
                      <a:pt x="168" y="73"/>
                    </a:cubicBezTo>
                    <a:cubicBezTo>
                      <a:pt x="167" y="72"/>
                      <a:pt x="166" y="70"/>
                      <a:pt x="165" y="67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7"/>
                      <a:pt x="172" y="68"/>
                      <a:pt x="172" y="69"/>
                    </a:cubicBezTo>
                    <a:lnTo>
                      <a:pt x="169" y="74"/>
                    </a:lnTo>
                    <a:close/>
                    <a:moveTo>
                      <a:pt x="131" y="72"/>
                    </a:move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33" y="66"/>
                      <a:pt x="134" y="66"/>
                      <a:pt x="136" y="66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5" y="72"/>
                      <a:pt x="133" y="72"/>
                      <a:pt x="131" y="72"/>
                    </a:cubicBezTo>
                    <a:close/>
                    <a:moveTo>
                      <a:pt x="107" y="71"/>
                    </a:moveTo>
                    <a:cubicBezTo>
                      <a:pt x="105" y="66"/>
                      <a:pt x="105" y="66"/>
                      <a:pt x="105" y="66"/>
                    </a:cubicBezTo>
                    <a:cubicBezTo>
                      <a:pt x="107" y="65"/>
                      <a:pt x="108" y="65"/>
                      <a:pt x="110" y="65"/>
                    </a:cubicBezTo>
                    <a:cubicBezTo>
                      <a:pt x="110" y="65"/>
                      <a:pt x="111" y="65"/>
                      <a:pt x="111" y="64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2" y="70"/>
                      <a:pt x="111" y="70"/>
                      <a:pt x="110" y="70"/>
                    </a:cubicBezTo>
                    <a:cubicBezTo>
                      <a:pt x="109" y="70"/>
                      <a:pt x="108" y="71"/>
                      <a:pt x="107" y="71"/>
                    </a:cubicBezTo>
                    <a:close/>
                    <a:moveTo>
                      <a:pt x="148" y="68"/>
                    </a:moveTo>
                    <a:cubicBezTo>
                      <a:pt x="147" y="62"/>
                      <a:pt x="147" y="62"/>
                      <a:pt x="147" y="62"/>
                    </a:cubicBezTo>
                    <a:cubicBezTo>
                      <a:pt x="147" y="62"/>
                      <a:pt x="147" y="62"/>
                      <a:pt x="147" y="62"/>
                    </a:cubicBezTo>
                    <a:cubicBezTo>
                      <a:pt x="147" y="62"/>
                      <a:pt x="147" y="61"/>
                      <a:pt x="148" y="61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60"/>
                      <a:pt x="149" y="60"/>
                      <a:pt x="149" y="59"/>
                    </a:cubicBezTo>
                    <a:cubicBezTo>
                      <a:pt x="154" y="63"/>
                      <a:pt x="154" y="63"/>
                      <a:pt x="154" y="63"/>
                    </a:cubicBezTo>
                    <a:cubicBezTo>
                      <a:pt x="153" y="63"/>
                      <a:pt x="153" y="63"/>
                      <a:pt x="153" y="64"/>
                    </a:cubicBezTo>
                    <a:cubicBezTo>
                      <a:pt x="153" y="64"/>
                      <a:pt x="153" y="64"/>
                      <a:pt x="153" y="64"/>
                    </a:cubicBezTo>
                    <a:cubicBezTo>
                      <a:pt x="151" y="66"/>
                      <a:pt x="150" y="67"/>
                      <a:pt x="148" y="68"/>
                    </a:cubicBezTo>
                    <a:close/>
                    <a:moveTo>
                      <a:pt x="79" y="66"/>
                    </a:moveTo>
                    <a:cubicBezTo>
                      <a:pt x="78" y="65"/>
                      <a:pt x="77" y="64"/>
                      <a:pt x="75" y="63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80" y="59"/>
                      <a:pt x="82" y="61"/>
                      <a:pt x="83" y="63"/>
                    </a:cubicBezTo>
                    <a:lnTo>
                      <a:pt x="79" y="66"/>
                    </a:lnTo>
                    <a:close/>
                    <a:moveTo>
                      <a:pt x="121" y="62"/>
                    </a:moveTo>
                    <a:cubicBezTo>
                      <a:pt x="120" y="62"/>
                      <a:pt x="120" y="62"/>
                      <a:pt x="120" y="62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9" y="55"/>
                      <a:pt x="121" y="55"/>
                      <a:pt x="124" y="57"/>
                    </a:cubicBezTo>
                    <a:cubicBezTo>
                      <a:pt x="124" y="58"/>
                      <a:pt x="125" y="58"/>
                      <a:pt x="125" y="59"/>
                    </a:cubicBezTo>
                    <a:lnTo>
                      <a:pt x="121" y="62"/>
                    </a:lnTo>
                    <a:close/>
                    <a:moveTo>
                      <a:pt x="162" y="58"/>
                    </a:moveTo>
                    <a:cubicBezTo>
                      <a:pt x="160" y="52"/>
                      <a:pt x="160" y="52"/>
                      <a:pt x="160" y="52"/>
                    </a:cubicBezTo>
                    <a:cubicBezTo>
                      <a:pt x="161" y="52"/>
                      <a:pt x="161" y="52"/>
                      <a:pt x="162" y="52"/>
                    </a:cubicBezTo>
                    <a:cubicBezTo>
                      <a:pt x="165" y="51"/>
                      <a:pt x="167" y="52"/>
                      <a:pt x="168" y="52"/>
                    </a:cubicBezTo>
                    <a:cubicBezTo>
                      <a:pt x="165" y="57"/>
                      <a:pt x="165" y="57"/>
                      <a:pt x="165" y="57"/>
                    </a:cubicBezTo>
                    <a:cubicBezTo>
                      <a:pt x="165" y="58"/>
                      <a:pt x="164" y="58"/>
                      <a:pt x="163" y="58"/>
                    </a:cubicBezTo>
                    <a:cubicBezTo>
                      <a:pt x="163" y="58"/>
                      <a:pt x="162" y="58"/>
                      <a:pt x="162" y="58"/>
                    </a:cubicBezTo>
                    <a:close/>
                    <a:moveTo>
                      <a:pt x="65" y="56"/>
                    </a:moveTo>
                    <a:cubicBezTo>
                      <a:pt x="64" y="55"/>
                      <a:pt x="63" y="53"/>
                      <a:pt x="62" y="53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6" y="48"/>
                      <a:pt x="68" y="50"/>
                      <a:pt x="70" y="52"/>
                    </a:cubicBezTo>
                    <a:lnTo>
                      <a:pt x="65" y="56"/>
                    </a:lnTo>
                    <a:close/>
                    <a:moveTo>
                      <a:pt x="58" y="40"/>
                    </a:moveTo>
                    <a:cubicBezTo>
                      <a:pt x="58" y="37"/>
                      <a:pt x="57" y="37"/>
                      <a:pt x="57" y="36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3" y="34"/>
                      <a:pt x="63" y="36"/>
                      <a:pt x="64" y="39"/>
                    </a:cubicBezTo>
                    <a:lnTo>
                      <a:pt x="58" y="40"/>
                    </a:lnTo>
                    <a:close/>
                    <a:moveTo>
                      <a:pt x="60" y="25"/>
                    </a:move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3"/>
                      <a:pt x="54" y="22"/>
                      <a:pt x="53" y="21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9" y="18"/>
                      <a:pt x="60" y="21"/>
                      <a:pt x="60" y="23"/>
                    </a:cubicBezTo>
                    <a:cubicBezTo>
                      <a:pt x="60" y="24"/>
                      <a:pt x="60" y="24"/>
                      <a:pt x="60" y="25"/>
                    </a:cubicBezTo>
                    <a:close/>
                    <a:moveTo>
                      <a:pt x="6" y="13"/>
                    </a:moveTo>
                    <a:cubicBezTo>
                      <a:pt x="2" y="13"/>
                      <a:pt x="0" y="12"/>
                      <a:pt x="0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7"/>
                      <a:pt x="6" y="7"/>
                    </a:cubicBezTo>
                    <a:lnTo>
                      <a:pt x="6" y="13"/>
                    </a:lnTo>
                    <a:close/>
                    <a:moveTo>
                      <a:pt x="18" y="11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5"/>
                      <a:pt x="21" y="5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0" y="11"/>
                      <a:pt x="18" y="11"/>
                    </a:cubicBezTo>
                    <a:close/>
                    <a:moveTo>
                      <a:pt x="36" y="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6" y="2"/>
                      <a:pt x="37" y="1"/>
                      <a:pt x="38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6"/>
                      <a:pt x="39" y="7"/>
                      <a:pt x="37" y="7"/>
                    </a:cubicBezTo>
                    <a:lnTo>
                      <a:pt x="36" y="8"/>
                    </a:lnTo>
                    <a:close/>
                    <a:moveTo>
                      <a:pt x="51" y="8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5" y="1"/>
                      <a:pt x="56" y="3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îṥlíḋè"/>
              <p:cNvSpPr/>
              <p:nvPr/>
            </p:nvSpPr>
            <p:spPr bwMode="auto">
              <a:xfrm>
                <a:off x="8650288" y="4295775"/>
                <a:ext cx="219075" cy="98425"/>
              </a:xfrm>
              <a:custGeom>
                <a:avLst/>
                <a:gdLst>
                  <a:gd name="T0" fmla="*/ 5 w 102"/>
                  <a:gd name="T1" fmla="*/ 46 h 46"/>
                  <a:gd name="T2" fmla="*/ 0 w 102"/>
                  <a:gd name="T3" fmla="*/ 46 h 46"/>
                  <a:gd name="T4" fmla="*/ 1 w 102"/>
                  <a:gd name="T5" fmla="*/ 40 h 46"/>
                  <a:gd name="T6" fmla="*/ 6 w 102"/>
                  <a:gd name="T7" fmla="*/ 40 h 46"/>
                  <a:gd name="T8" fmla="*/ 6 w 102"/>
                  <a:gd name="T9" fmla="*/ 46 h 46"/>
                  <a:gd name="T10" fmla="*/ 5 w 102"/>
                  <a:gd name="T11" fmla="*/ 46 h 46"/>
                  <a:gd name="T12" fmla="*/ 18 w 102"/>
                  <a:gd name="T13" fmla="*/ 45 h 46"/>
                  <a:gd name="T14" fmla="*/ 18 w 102"/>
                  <a:gd name="T15" fmla="*/ 39 h 46"/>
                  <a:gd name="T16" fmla="*/ 23 w 102"/>
                  <a:gd name="T17" fmla="*/ 38 h 46"/>
                  <a:gd name="T18" fmla="*/ 24 w 102"/>
                  <a:gd name="T19" fmla="*/ 44 h 46"/>
                  <a:gd name="T20" fmla="*/ 18 w 102"/>
                  <a:gd name="T21" fmla="*/ 45 h 46"/>
                  <a:gd name="T22" fmla="*/ 35 w 102"/>
                  <a:gd name="T23" fmla="*/ 36 h 46"/>
                  <a:gd name="T24" fmla="*/ 30 w 102"/>
                  <a:gd name="T25" fmla="*/ 32 h 46"/>
                  <a:gd name="T26" fmla="*/ 32 w 102"/>
                  <a:gd name="T27" fmla="*/ 31 h 46"/>
                  <a:gd name="T28" fmla="*/ 34 w 102"/>
                  <a:gd name="T29" fmla="*/ 28 h 46"/>
                  <a:gd name="T30" fmla="*/ 38 w 102"/>
                  <a:gd name="T31" fmla="*/ 31 h 46"/>
                  <a:gd name="T32" fmla="*/ 37 w 102"/>
                  <a:gd name="T33" fmla="*/ 34 h 46"/>
                  <a:gd name="T34" fmla="*/ 35 w 102"/>
                  <a:gd name="T35" fmla="*/ 36 h 46"/>
                  <a:gd name="T36" fmla="*/ 47 w 102"/>
                  <a:gd name="T37" fmla="*/ 26 h 46"/>
                  <a:gd name="T38" fmla="*/ 45 w 102"/>
                  <a:gd name="T39" fmla="*/ 21 h 46"/>
                  <a:gd name="T40" fmla="*/ 51 w 102"/>
                  <a:gd name="T41" fmla="*/ 19 h 46"/>
                  <a:gd name="T42" fmla="*/ 52 w 102"/>
                  <a:gd name="T43" fmla="*/ 25 h 46"/>
                  <a:gd name="T44" fmla="*/ 47 w 102"/>
                  <a:gd name="T45" fmla="*/ 26 h 46"/>
                  <a:gd name="T46" fmla="*/ 64 w 102"/>
                  <a:gd name="T47" fmla="*/ 22 h 46"/>
                  <a:gd name="T48" fmla="*/ 62 w 102"/>
                  <a:gd name="T49" fmla="*/ 16 h 46"/>
                  <a:gd name="T50" fmla="*/ 67 w 102"/>
                  <a:gd name="T51" fmla="*/ 14 h 46"/>
                  <a:gd name="T52" fmla="*/ 69 w 102"/>
                  <a:gd name="T53" fmla="*/ 19 h 46"/>
                  <a:gd name="T54" fmla="*/ 64 w 102"/>
                  <a:gd name="T55" fmla="*/ 22 h 46"/>
                  <a:gd name="T56" fmla="*/ 80 w 102"/>
                  <a:gd name="T57" fmla="*/ 15 h 46"/>
                  <a:gd name="T58" fmla="*/ 78 w 102"/>
                  <a:gd name="T59" fmla="*/ 9 h 46"/>
                  <a:gd name="T60" fmla="*/ 83 w 102"/>
                  <a:gd name="T61" fmla="*/ 7 h 46"/>
                  <a:gd name="T62" fmla="*/ 86 w 102"/>
                  <a:gd name="T63" fmla="*/ 12 h 46"/>
                  <a:gd name="T64" fmla="*/ 80 w 102"/>
                  <a:gd name="T65" fmla="*/ 15 h 46"/>
                  <a:gd name="T66" fmla="*/ 96 w 102"/>
                  <a:gd name="T67" fmla="*/ 7 h 46"/>
                  <a:gd name="T68" fmla="*/ 94 w 102"/>
                  <a:gd name="T69" fmla="*/ 2 h 46"/>
                  <a:gd name="T70" fmla="*/ 99 w 102"/>
                  <a:gd name="T71" fmla="*/ 0 h 46"/>
                  <a:gd name="T72" fmla="*/ 102 w 102"/>
                  <a:gd name="T73" fmla="*/ 5 h 46"/>
                  <a:gd name="T74" fmla="*/ 96 w 102"/>
                  <a:gd name="T75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46">
                    <a:moveTo>
                      <a:pt x="5" y="46"/>
                    </a:moveTo>
                    <a:cubicBezTo>
                      <a:pt x="3" y="46"/>
                      <a:pt x="2" y="46"/>
                      <a:pt x="0" y="46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3" y="40"/>
                      <a:pt x="4" y="40"/>
                      <a:pt x="6" y="40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5" y="46"/>
                      <a:pt x="5" y="46"/>
                    </a:cubicBezTo>
                    <a:close/>
                    <a:moveTo>
                      <a:pt x="18" y="45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39"/>
                      <a:pt x="21" y="39"/>
                      <a:pt x="23" y="38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3" y="44"/>
                      <a:pt x="21" y="45"/>
                      <a:pt x="18" y="45"/>
                    </a:cubicBezTo>
                    <a:close/>
                    <a:moveTo>
                      <a:pt x="35" y="36"/>
                    </a:move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2"/>
                      <a:pt x="31" y="31"/>
                      <a:pt x="32" y="31"/>
                    </a:cubicBezTo>
                    <a:cubicBezTo>
                      <a:pt x="32" y="30"/>
                      <a:pt x="33" y="28"/>
                      <a:pt x="34" y="28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8" y="32"/>
                      <a:pt x="37" y="33"/>
                      <a:pt x="37" y="34"/>
                    </a:cubicBezTo>
                    <a:cubicBezTo>
                      <a:pt x="36" y="35"/>
                      <a:pt x="36" y="35"/>
                      <a:pt x="35" y="36"/>
                    </a:cubicBezTo>
                    <a:close/>
                    <a:moveTo>
                      <a:pt x="47" y="26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7" y="20"/>
                      <a:pt x="49" y="20"/>
                      <a:pt x="51" y="19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0" y="25"/>
                      <a:pt x="49" y="26"/>
                      <a:pt x="47" y="26"/>
                    </a:cubicBezTo>
                    <a:close/>
                    <a:moveTo>
                      <a:pt x="64" y="22"/>
                    </a:move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6"/>
                      <a:pt x="65" y="15"/>
                      <a:pt x="67" y="14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7" y="20"/>
                      <a:pt x="66" y="21"/>
                      <a:pt x="64" y="22"/>
                    </a:cubicBezTo>
                    <a:close/>
                    <a:moveTo>
                      <a:pt x="80" y="15"/>
                    </a:moveTo>
                    <a:cubicBezTo>
                      <a:pt x="78" y="9"/>
                      <a:pt x="78" y="9"/>
                      <a:pt x="78" y="9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6" y="12"/>
                      <a:pt x="86" y="12"/>
                      <a:pt x="86" y="12"/>
                    </a:cubicBezTo>
                    <a:lnTo>
                      <a:pt x="80" y="15"/>
                    </a:lnTo>
                    <a:close/>
                    <a:moveTo>
                      <a:pt x="96" y="7"/>
                    </a:moveTo>
                    <a:cubicBezTo>
                      <a:pt x="94" y="2"/>
                      <a:pt x="94" y="2"/>
                      <a:pt x="94" y="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96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ïšľiḋé"/>
              <p:cNvSpPr/>
              <p:nvPr/>
            </p:nvSpPr>
            <p:spPr bwMode="auto">
              <a:xfrm>
                <a:off x="8558213" y="4303713"/>
                <a:ext cx="84138" cy="85725"/>
              </a:xfrm>
              <a:custGeom>
                <a:avLst/>
                <a:gdLst>
                  <a:gd name="T0" fmla="*/ 37 w 39"/>
                  <a:gd name="T1" fmla="*/ 40 h 40"/>
                  <a:gd name="T2" fmla="*/ 31 w 39"/>
                  <a:gd name="T3" fmla="*/ 37 h 40"/>
                  <a:gd name="T4" fmla="*/ 34 w 39"/>
                  <a:gd name="T5" fmla="*/ 32 h 40"/>
                  <a:gd name="T6" fmla="*/ 39 w 39"/>
                  <a:gd name="T7" fmla="*/ 35 h 40"/>
                  <a:gd name="T8" fmla="*/ 37 w 39"/>
                  <a:gd name="T9" fmla="*/ 40 h 40"/>
                  <a:gd name="T10" fmla="*/ 23 w 39"/>
                  <a:gd name="T11" fmla="*/ 30 h 40"/>
                  <a:gd name="T12" fmla="*/ 17 w 39"/>
                  <a:gd name="T13" fmla="*/ 29 h 40"/>
                  <a:gd name="T14" fmla="*/ 19 w 39"/>
                  <a:gd name="T15" fmla="*/ 24 h 40"/>
                  <a:gd name="T16" fmla="*/ 21 w 39"/>
                  <a:gd name="T17" fmla="*/ 24 h 40"/>
                  <a:gd name="T18" fmla="*/ 24 w 39"/>
                  <a:gd name="T19" fmla="*/ 24 h 40"/>
                  <a:gd name="T20" fmla="*/ 23 w 39"/>
                  <a:gd name="T21" fmla="*/ 30 h 40"/>
                  <a:gd name="T22" fmla="*/ 8 w 39"/>
                  <a:gd name="T23" fmla="*/ 19 h 40"/>
                  <a:gd name="T24" fmla="*/ 6 w 39"/>
                  <a:gd name="T25" fmla="*/ 14 h 40"/>
                  <a:gd name="T26" fmla="*/ 12 w 39"/>
                  <a:gd name="T27" fmla="*/ 11 h 40"/>
                  <a:gd name="T28" fmla="*/ 14 w 39"/>
                  <a:gd name="T29" fmla="*/ 17 h 40"/>
                  <a:gd name="T30" fmla="*/ 8 w 39"/>
                  <a:gd name="T31" fmla="*/ 19 h 40"/>
                  <a:gd name="T32" fmla="*/ 0 w 39"/>
                  <a:gd name="T33" fmla="*/ 5 h 40"/>
                  <a:gd name="T34" fmla="*/ 0 w 39"/>
                  <a:gd name="T35" fmla="*/ 4 h 40"/>
                  <a:gd name="T36" fmla="*/ 4 w 39"/>
                  <a:gd name="T37" fmla="*/ 0 h 40"/>
                  <a:gd name="T38" fmla="*/ 5 w 39"/>
                  <a:gd name="T39" fmla="*/ 1 h 40"/>
                  <a:gd name="T40" fmla="*/ 0 w 39"/>
                  <a:gd name="T41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40">
                    <a:moveTo>
                      <a:pt x="37" y="40"/>
                    </a:moveTo>
                    <a:cubicBezTo>
                      <a:pt x="34" y="39"/>
                      <a:pt x="32" y="38"/>
                      <a:pt x="31" y="37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7" y="34"/>
                      <a:pt x="39" y="35"/>
                    </a:cubicBezTo>
                    <a:lnTo>
                      <a:pt x="37" y="40"/>
                    </a:lnTo>
                    <a:close/>
                    <a:moveTo>
                      <a:pt x="23" y="30"/>
                    </a:moveTo>
                    <a:cubicBezTo>
                      <a:pt x="22" y="30"/>
                      <a:pt x="19" y="30"/>
                      <a:pt x="17" y="2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1" y="24"/>
                    </a:cubicBezTo>
                    <a:cubicBezTo>
                      <a:pt x="22" y="24"/>
                      <a:pt x="23" y="24"/>
                      <a:pt x="24" y="24"/>
                    </a:cubicBezTo>
                    <a:lnTo>
                      <a:pt x="23" y="30"/>
                    </a:lnTo>
                    <a:close/>
                    <a:moveTo>
                      <a:pt x="8" y="19"/>
                    </a:moveTo>
                    <a:cubicBezTo>
                      <a:pt x="8" y="17"/>
                      <a:pt x="7" y="16"/>
                      <a:pt x="6" y="1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3"/>
                      <a:pt x="14" y="15"/>
                      <a:pt x="14" y="17"/>
                    </a:cubicBezTo>
                    <a:lnTo>
                      <a:pt x="8" y="19"/>
                    </a:lnTo>
                    <a:close/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iṧliḍè"/>
              <p:cNvSpPr/>
              <p:nvPr/>
            </p:nvSpPr>
            <p:spPr bwMode="auto">
              <a:xfrm>
                <a:off x="7775575" y="3554413"/>
                <a:ext cx="915988" cy="817563"/>
              </a:xfrm>
              <a:custGeom>
                <a:avLst/>
                <a:gdLst>
                  <a:gd name="T0" fmla="*/ 341 w 427"/>
                  <a:gd name="T1" fmla="*/ 372 h 382"/>
                  <a:gd name="T2" fmla="*/ 304 w 427"/>
                  <a:gd name="T3" fmla="*/ 365 h 382"/>
                  <a:gd name="T4" fmla="*/ 319 w 427"/>
                  <a:gd name="T5" fmla="*/ 366 h 382"/>
                  <a:gd name="T6" fmla="*/ 347 w 427"/>
                  <a:gd name="T7" fmla="*/ 358 h 382"/>
                  <a:gd name="T8" fmla="*/ 298 w 427"/>
                  <a:gd name="T9" fmla="*/ 357 h 382"/>
                  <a:gd name="T10" fmla="*/ 261 w 427"/>
                  <a:gd name="T11" fmla="*/ 357 h 382"/>
                  <a:gd name="T12" fmla="*/ 208 w 427"/>
                  <a:gd name="T13" fmla="*/ 354 h 382"/>
                  <a:gd name="T14" fmla="*/ 224 w 427"/>
                  <a:gd name="T15" fmla="*/ 348 h 382"/>
                  <a:gd name="T16" fmla="*/ 252 w 427"/>
                  <a:gd name="T17" fmla="*/ 350 h 382"/>
                  <a:gd name="T18" fmla="*/ 201 w 427"/>
                  <a:gd name="T19" fmla="*/ 348 h 382"/>
                  <a:gd name="T20" fmla="*/ 372 w 427"/>
                  <a:gd name="T21" fmla="*/ 345 h 382"/>
                  <a:gd name="T22" fmla="*/ 372 w 427"/>
                  <a:gd name="T23" fmla="*/ 344 h 382"/>
                  <a:gd name="T24" fmla="*/ 378 w 427"/>
                  <a:gd name="T25" fmla="*/ 327 h 382"/>
                  <a:gd name="T26" fmla="*/ 203 w 427"/>
                  <a:gd name="T27" fmla="*/ 317 h 382"/>
                  <a:gd name="T28" fmla="*/ 197 w 427"/>
                  <a:gd name="T29" fmla="*/ 314 h 382"/>
                  <a:gd name="T30" fmla="*/ 385 w 427"/>
                  <a:gd name="T31" fmla="*/ 313 h 382"/>
                  <a:gd name="T32" fmla="*/ 388 w 427"/>
                  <a:gd name="T33" fmla="*/ 294 h 382"/>
                  <a:gd name="T34" fmla="*/ 176 w 427"/>
                  <a:gd name="T35" fmla="*/ 295 h 382"/>
                  <a:gd name="T36" fmla="*/ 408 w 427"/>
                  <a:gd name="T37" fmla="*/ 282 h 382"/>
                  <a:gd name="T38" fmla="*/ 382 w 427"/>
                  <a:gd name="T39" fmla="*/ 287 h 382"/>
                  <a:gd name="T40" fmla="*/ 166 w 427"/>
                  <a:gd name="T41" fmla="*/ 285 h 382"/>
                  <a:gd name="T42" fmla="*/ 172 w 427"/>
                  <a:gd name="T43" fmla="*/ 271 h 382"/>
                  <a:gd name="T44" fmla="*/ 190 w 427"/>
                  <a:gd name="T45" fmla="*/ 255 h 382"/>
                  <a:gd name="T46" fmla="*/ 216 w 427"/>
                  <a:gd name="T47" fmla="*/ 241 h 382"/>
                  <a:gd name="T48" fmla="*/ 184 w 427"/>
                  <a:gd name="T49" fmla="*/ 233 h 382"/>
                  <a:gd name="T50" fmla="*/ 195 w 427"/>
                  <a:gd name="T51" fmla="*/ 232 h 382"/>
                  <a:gd name="T52" fmla="*/ 229 w 427"/>
                  <a:gd name="T53" fmla="*/ 227 h 382"/>
                  <a:gd name="T54" fmla="*/ 219 w 427"/>
                  <a:gd name="T55" fmla="*/ 216 h 382"/>
                  <a:gd name="T56" fmla="*/ 181 w 427"/>
                  <a:gd name="T57" fmla="*/ 215 h 382"/>
                  <a:gd name="T58" fmla="*/ 167 w 427"/>
                  <a:gd name="T59" fmla="*/ 221 h 382"/>
                  <a:gd name="T60" fmla="*/ 189 w 427"/>
                  <a:gd name="T61" fmla="*/ 203 h 382"/>
                  <a:gd name="T62" fmla="*/ 214 w 427"/>
                  <a:gd name="T63" fmla="*/ 203 h 382"/>
                  <a:gd name="T64" fmla="*/ 200 w 427"/>
                  <a:gd name="T65" fmla="*/ 193 h 382"/>
                  <a:gd name="T66" fmla="*/ 150 w 427"/>
                  <a:gd name="T67" fmla="*/ 189 h 382"/>
                  <a:gd name="T68" fmla="*/ 142 w 427"/>
                  <a:gd name="T69" fmla="*/ 182 h 382"/>
                  <a:gd name="T70" fmla="*/ 127 w 427"/>
                  <a:gd name="T71" fmla="*/ 165 h 382"/>
                  <a:gd name="T72" fmla="*/ 132 w 427"/>
                  <a:gd name="T73" fmla="*/ 158 h 382"/>
                  <a:gd name="T74" fmla="*/ 138 w 427"/>
                  <a:gd name="T75" fmla="*/ 145 h 382"/>
                  <a:gd name="T76" fmla="*/ 113 w 427"/>
                  <a:gd name="T77" fmla="*/ 132 h 382"/>
                  <a:gd name="T78" fmla="*/ 131 w 427"/>
                  <a:gd name="T79" fmla="*/ 136 h 382"/>
                  <a:gd name="T80" fmla="*/ 105 w 427"/>
                  <a:gd name="T81" fmla="*/ 126 h 382"/>
                  <a:gd name="T82" fmla="*/ 77 w 427"/>
                  <a:gd name="T83" fmla="*/ 112 h 382"/>
                  <a:gd name="T84" fmla="*/ 60 w 427"/>
                  <a:gd name="T85" fmla="*/ 104 h 382"/>
                  <a:gd name="T86" fmla="*/ 48 w 427"/>
                  <a:gd name="T87" fmla="*/ 100 h 382"/>
                  <a:gd name="T88" fmla="*/ 25 w 427"/>
                  <a:gd name="T89" fmla="*/ 77 h 382"/>
                  <a:gd name="T90" fmla="*/ 145 w 427"/>
                  <a:gd name="T91" fmla="*/ 73 h 382"/>
                  <a:gd name="T92" fmla="*/ 64 w 427"/>
                  <a:gd name="T93" fmla="*/ 70 h 382"/>
                  <a:gd name="T94" fmla="*/ 13 w 427"/>
                  <a:gd name="T95" fmla="*/ 63 h 382"/>
                  <a:gd name="T96" fmla="*/ 96 w 427"/>
                  <a:gd name="T97" fmla="*/ 71 h 382"/>
                  <a:gd name="T98" fmla="*/ 131 w 427"/>
                  <a:gd name="T99" fmla="*/ 70 h 382"/>
                  <a:gd name="T100" fmla="*/ 150 w 427"/>
                  <a:gd name="T101" fmla="*/ 61 h 382"/>
                  <a:gd name="T102" fmla="*/ 0 w 427"/>
                  <a:gd name="T103" fmla="*/ 55 h 382"/>
                  <a:gd name="T104" fmla="*/ 124 w 427"/>
                  <a:gd name="T105" fmla="*/ 49 h 382"/>
                  <a:gd name="T106" fmla="*/ 56 w 427"/>
                  <a:gd name="T107" fmla="*/ 52 h 382"/>
                  <a:gd name="T108" fmla="*/ 174 w 427"/>
                  <a:gd name="T109" fmla="*/ 40 h 382"/>
                  <a:gd name="T110" fmla="*/ 174 w 427"/>
                  <a:gd name="T111" fmla="*/ 40 h 382"/>
                  <a:gd name="T112" fmla="*/ 44 w 427"/>
                  <a:gd name="T113" fmla="*/ 33 h 382"/>
                  <a:gd name="T114" fmla="*/ 178 w 427"/>
                  <a:gd name="T115" fmla="*/ 31 h 382"/>
                  <a:gd name="T116" fmla="*/ 183 w 427"/>
                  <a:gd name="T117" fmla="*/ 14 h 382"/>
                  <a:gd name="T118" fmla="*/ 217 w 427"/>
                  <a:gd name="T11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7" h="382">
                    <a:moveTo>
                      <a:pt x="332" y="382"/>
                    </a:moveTo>
                    <a:cubicBezTo>
                      <a:pt x="331" y="380"/>
                      <a:pt x="331" y="378"/>
                      <a:pt x="330" y="376"/>
                    </a:cubicBezTo>
                    <a:cubicBezTo>
                      <a:pt x="330" y="375"/>
                      <a:pt x="330" y="375"/>
                      <a:pt x="330" y="375"/>
                    </a:cubicBezTo>
                    <a:cubicBezTo>
                      <a:pt x="336" y="374"/>
                      <a:pt x="336" y="374"/>
                      <a:pt x="336" y="374"/>
                    </a:cubicBezTo>
                    <a:cubicBezTo>
                      <a:pt x="336" y="375"/>
                      <a:pt x="336" y="375"/>
                      <a:pt x="336" y="375"/>
                    </a:cubicBezTo>
                    <a:cubicBezTo>
                      <a:pt x="336" y="376"/>
                      <a:pt x="337" y="378"/>
                      <a:pt x="337" y="379"/>
                    </a:cubicBezTo>
                    <a:lnTo>
                      <a:pt x="332" y="382"/>
                    </a:lnTo>
                    <a:close/>
                    <a:moveTo>
                      <a:pt x="345" y="376"/>
                    </a:moveTo>
                    <a:cubicBezTo>
                      <a:pt x="341" y="372"/>
                      <a:pt x="341" y="372"/>
                      <a:pt x="341" y="372"/>
                    </a:cubicBezTo>
                    <a:cubicBezTo>
                      <a:pt x="342" y="371"/>
                      <a:pt x="344" y="369"/>
                      <a:pt x="345" y="369"/>
                    </a:cubicBezTo>
                    <a:cubicBezTo>
                      <a:pt x="346" y="368"/>
                      <a:pt x="346" y="368"/>
                      <a:pt x="347" y="368"/>
                    </a:cubicBezTo>
                    <a:cubicBezTo>
                      <a:pt x="348" y="374"/>
                      <a:pt x="348" y="374"/>
                      <a:pt x="348" y="374"/>
                    </a:cubicBezTo>
                    <a:cubicBezTo>
                      <a:pt x="348" y="374"/>
                      <a:pt x="348" y="374"/>
                      <a:pt x="348" y="374"/>
                    </a:cubicBezTo>
                    <a:cubicBezTo>
                      <a:pt x="347" y="374"/>
                      <a:pt x="346" y="375"/>
                      <a:pt x="345" y="376"/>
                    </a:cubicBezTo>
                    <a:close/>
                    <a:moveTo>
                      <a:pt x="308" y="372"/>
                    </a:moveTo>
                    <a:cubicBezTo>
                      <a:pt x="306" y="372"/>
                      <a:pt x="305" y="372"/>
                      <a:pt x="304" y="372"/>
                    </a:cubicBezTo>
                    <a:cubicBezTo>
                      <a:pt x="303" y="371"/>
                      <a:pt x="302" y="371"/>
                      <a:pt x="301" y="370"/>
                    </a:cubicBezTo>
                    <a:cubicBezTo>
                      <a:pt x="304" y="365"/>
                      <a:pt x="304" y="365"/>
                      <a:pt x="304" y="365"/>
                    </a:cubicBezTo>
                    <a:cubicBezTo>
                      <a:pt x="305" y="366"/>
                      <a:pt x="305" y="366"/>
                      <a:pt x="306" y="366"/>
                    </a:cubicBezTo>
                    <a:cubicBezTo>
                      <a:pt x="307" y="366"/>
                      <a:pt x="307" y="366"/>
                      <a:pt x="308" y="367"/>
                    </a:cubicBezTo>
                    <a:lnTo>
                      <a:pt x="308" y="372"/>
                    </a:lnTo>
                    <a:close/>
                    <a:moveTo>
                      <a:pt x="324" y="372"/>
                    </a:moveTo>
                    <a:cubicBezTo>
                      <a:pt x="324" y="371"/>
                      <a:pt x="324" y="371"/>
                      <a:pt x="324" y="371"/>
                    </a:cubicBezTo>
                    <a:cubicBezTo>
                      <a:pt x="323" y="371"/>
                      <a:pt x="323" y="371"/>
                      <a:pt x="322" y="371"/>
                    </a:cubicBezTo>
                    <a:cubicBezTo>
                      <a:pt x="322" y="371"/>
                      <a:pt x="322" y="371"/>
                      <a:pt x="321" y="371"/>
                    </a:cubicBezTo>
                    <a:cubicBezTo>
                      <a:pt x="320" y="371"/>
                      <a:pt x="320" y="371"/>
                      <a:pt x="320" y="371"/>
                    </a:cubicBezTo>
                    <a:cubicBezTo>
                      <a:pt x="319" y="366"/>
                      <a:pt x="319" y="366"/>
                      <a:pt x="319" y="366"/>
                    </a:cubicBezTo>
                    <a:cubicBezTo>
                      <a:pt x="320" y="366"/>
                      <a:pt x="320" y="366"/>
                      <a:pt x="320" y="366"/>
                    </a:cubicBezTo>
                    <a:cubicBezTo>
                      <a:pt x="321" y="365"/>
                      <a:pt x="322" y="365"/>
                      <a:pt x="322" y="365"/>
                    </a:cubicBezTo>
                    <a:cubicBezTo>
                      <a:pt x="323" y="365"/>
                      <a:pt x="324" y="365"/>
                      <a:pt x="326" y="366"/>
                    </a:cubicBezTo>
                    <a:cubicBezTo>
                      <a:pt x="326" y="366"/>
                      <a:pt x="326" y="366"/>
                      <a:pt x="326" y="366"/>
                    </a:cubicBezTo>
                    <a:lnTo>
                      <a:pt x="324" y="372"/>
                    </a:lnTo>
                    <a:close/>
                    <a:moveTo>
                      <a:pt x="350" y="366"/>
                    </a:moveTo>
                    <a:cubicBezTo>
                      <a:pt x="350" y="365"/>
                      <a:pt x="349" y="365"/>
                      <a:pt x="349" y="365"/>
                    </a:cubicBezTo>
                    <a:cubicBezTo>
                      <a:pt x="348" y="364"/>
                      <a:pt x="347" y="362"/>
                      <a:pt x="347" y="360"/>
                    </a:cubicBezTo>
                    <a:cubicBezTo>
                      <a:pt x="347" y="359"/>
                      <a:pt x="347" y="358"/>
                      <a:pt x="347" y="358"/>
                    </a:cubicBezTo>
                    <a:cubicBezTo>
                      <a:pt x="352" y="360"/>
                      <a:pt x="352" y="360"/>
                      <a:pt x="352" y="360"/>
                    </a:cubicBezTo>
                    <a:cubicBezTo>
                      <a:pt x="352" y="360"/>
                      <a:pt x="352" y="360"/>
                      <a:pt x="352" y="360"/>
                    </a:cubicBezTo>
                    <a:cubicBezTo>
                      <a:pt x="353" y="360"/>
                      <a:pt x="353" y="361"/>
                      <a:pt x="354" y="361"/>
                    </a:cubicBezTo>
                    <a:cubicBezTo>
                      <a:pt x="354" y="361"/>
                      <a:pt x="354" y="362"/>
                      <a:pt x="354" y="362"/>
                    </a:cubicBezTo>
                    <a:lnTo>
                      <a:pt x="350" y="366"/>
                    </a:lnTo>
                    <a:close/>
                    <a:moveTo>
                      <a:pt x="293" y="360"/>
                    </a:moveTo>
                    <a:cubicBezTo>
                      <a:pt x="292" y="358"/>
                      <a:pt x="291" y="356"/>
                      <a:pt x="290" y="355"/>
                    </a:cubicBezTo>
                    <a:cubicBezTo>
                      <a:pt x="295" y="352"/>
                      <a:pt x="295" y="352"/>
                      <a:pt x="295" y="352"/>
                    </a:cubicBezTo>
                    <a:cubicBezTo>
                      <a:pt x="296" y="353"/>
                      <a:pt x="297" y="355"/>
                      <a:pt x="298" y="357"/>
                    </a:cubicBezTo>
                    <a:lnTo>
                      <a:pt x="293" y="360"/>
                    </a:lnTo>
                    <a:close/>
                    <a:moveTo>
                      <a:pt x="361" y="358"/>
                    </a:moveTo>
                    <a:cubicBezTo>
                      <a:pt x="360" y="352"/>
                      <a:pt x="360" y="352"/>
                      <a:pt x="360" y="352"/>
                    </a:cubicBezTo>
                    <a:cubicBezTo>
                      <a:pt x="362" y="352"/>
                      <a:pt x="363" y="352"/>
                      <a:pt x="364" y="351"/>
                    </a:cubicBezTo>
                    <a:cubicBezTo>
                      <a:pt x="364" y="351"/>
                      <a:pt x="364" y="351"/>
                      <a:pt x="364" y="351"/>
                    </a:cubicBezTo>
                    <a:cubicBezTo>
                      <a:pt x="368" y="356"/>
                      <a:pt x="368" y="356"/>
                      <a:pt x="368" y="356"/>
                    </a:cubicBezTo>
                    <a:cubicBezTo>
                      <a:pt x="367" y="356"/>
                      <a:pt x="367" y="356"/>
                      <a:pt x="367" y="356"/>
                    </a:cubicBezTo>
                    <a:cubicBezTo>
                      <a:pt x="365" y="357"/>
                      <a:pt x="363" y="358"/>
                      <a:pt x="361" y="358"/>
                    </a:cubicBezTo>
                    <a:close/>
                    <a:moveTo>
                      <a:pt x="261" y="357"/>
                    </a:moveTo>
                    <a:cubicBezTo>
                      <a:pt x="261" y="351"/>
                      <a:pt x="261" y="351"/>
                      <a:pt x="261" y="351"/>
                    </a:cubicBezTo>
                    <a:cubicBezTo>
                      <a:pt x="263" y="351"/>
                      <a:pt x="265" y="351"/>
                      <a:pt x="267" y="351"/>
                    </a:cubicBezTo>
                    <a:cubicBezTo>
                      <a:pt x="267" y="357"/>
                      <a:pt x="267" y="357"/>
                      <a:pt x="267" y="357"/>
                    </a:cubicBezTo>
                    <a:cubicBezTo>
                      <a:pt x="265" y="357"/>
                      <a:pt x="263" y="357"/>
                      <a:pt x="261" y="357"/>
                    </a:cubicBezTo>
                    <a:close/>
                    <a:moveTo>
                      <a:pt x="208" y="354"/>
                    </a:moveTo>
                    <a:cubicBezTo>
                      <a:pt x="208" y="348"/>
                      <a:pt x="208" y="348"/>
                      <a:pt x="208" y="348"/>
                    </a:cubicBezTo>
                    <a:cubicBezTo>
                      <a:pt x="210" y="348"/>
                      <a:pt x="212" y="348"/>
                      <a:pt x="214" y="348"/>
                    </a:cubicBezTo>
                    <a:cubicBezTo>
                      <a:pt x="214" y="354"/>
                      <a:pt x="214" y="354"/>
                      <a:pt x="214" y="354"/>
                    </a:cubicBezTo>
                    <a:cubicBezTo>
                      <a:pt x="212" y="354"/>
                      <a:pt x="210" y="354"/>
                      <a:pt x="208" y="354"/>
                    </a:cubicBezTo>
                    <a:close/>
                    <a:moveTo>
                      <a:pt x="279" y="354"/>
                    </a:moveTo>
                    <a:cubicBezTo>
                      <a:pt x="277" y="349"/>
                      <a:pt x="277" y="349"/>
                      <a:pt x="277" y="349"/>
                    </a:cubicBezTo>
                    <a:cubicBezTo>
                      <a:pt x="277" y="348"/>
                      <a:pt x="278" y="348"/>
                      <a:pt x="279" y="348"/>
                    </a:cubicBezTo>
                    <a:cubicBezTo>
                      <a:pt x="280" y="347"/>
                      <a:pt x="282" y="347"/>
                      <a:pt x="283" y="347"/>
                    </a:cubicBezTo>
                    <a:cubicBezTo>
                      <a:pt x="284" y="352"/>
                      <a:pt x="284" y="352"/>
                      <a:pt x="284" y="352"/>
                    </a:cubicBezTo>
                    <a:cubicBezTo>
                      <a:pt x="283" y="353"/>
                      <a:pt x="282" y="353"/>
                      <a:pt x="280" y="353"/>
                    </a:cubicBezTo>
                    <a:cubicBezTo>
                      <a:pt x="280" y="354"/>
                      <a:pt x="280" y="354"/>
                      <a:pt x="279" y="354"/>
                    </a:cubicBezTo>
                    <a:close/>
                    <a:moveTo>
                      <a:pt x="226" y="354"/>
                    </a:moveTo>
                    <a:cubicBezTo>
                      <a:pt x="224" y="348"/>
                      <a:pt x="224" y="348"/>
                      <a:pt x="224" y="348"/>
                    </a:cubicBezTo>
                    <a:cubicBezTo>
                      <a:pt x="225" y="348"/>
                      <a:pt x="227" y="347"/>
                      <a:pt x="228" y="345"/>
                    </a:cubicBezTo>
                    <a:cubicBezTo>
                      <a:pt x="232" y="350"/>
                      <a:pt x="232" y="350"/>
                      <a:pt x="232" y="350"/>
                    </a:cubicBezTo>
                    <a:cubicBezTo>
                      <a:pt x="230" y="351"/>
                      <a:pt x="228" y="353"/>
                      <a:pt x="226" y="354"/>
                    </a:cubicBezTo>
                    <a:close/>
                    <a:moveTo>
                      <a:pt x="247" y="353"/>
                    </a:moveTo>
                    <a:cubicBezTo>
                      <a:pt x="247" y="352"/>
                      <a:pt x="246" y="350"/>
                      <a:pt x="246" y="348"/>
                    </a:cubicBezTo>
                    <a:cubicBezTo>
                      <a:pt x="246" y="348"/>
                      <a:pt x="246" y="347"/>
                      <a:pt x="246" y="346"/>
                    </a:cubicBezTo>
                    <a:cubicBezTo>
                      <a:pt x="252" y="347"/>
                      <a:pt x="252" y="347"/>
                      <a:pt x="252" y="347"/>
                    </a:cubicBezTo>
                    <a:cubicBezTo>
                      <a:pt x="252" y="347"/>
                      <a:pt x="252" y="348"/>
                      <a:pt x="252" y="348"/>
                    </a:cubicBezTo>
                    <a:cubicBezTo>
                      <a:pt x="252" y="349"/>
                      <a:pt x="252" y="350"/>
                      <a:pt x="252" y="350"/>
                    </a:cubicBezTo>
                    <a:lnTo>
                      <a:pt x="247" y="353"/>
                    </a:lnTo>
                    <a:close/>
                    <a:moveTo>
                      <a:pt x="195" y="349"/>
                    </a:moveTo>
                    <a:cubicBezTo>
                      <a:pt x="195" y="348"/>
                      <a:pt x="195" y="348"/>
                      <a:pt x="194" y="347"/>
                    </a:cubicBezTo>
                    <a:cubicBezTo>
                      <a:pt x="194" y="346"/>
                      <a:pt x="194" y="345"/>
                      <a:pt x="194" y="344"/>
                    </a:cubicBezTo>
                    <a:cubicBezTo>
                      <a:pt x="194" y="343"/>
                      <a:pt x="194" y="343"/>
                      <a:pt x="194" y="342"/>
                    </a:cubicBezTo>
                    <a:cubicBezTo>
                      <a:pt x="200" y="344"/>
                      <a:pt x="200" y="344"/>
                      <a:pt x="200" y="344"/>
                    </a:cubicBezTo>
                    <a:cubicBezTo>
                      <a:pt x="200" y="344"/>
                      <a:pt x="200" y="344"/>
                      <a:pt x="200" y="344"/>
                    </a:cubicBezTo>
                    <a:cubicBezTo>
                      <a:pt x="200" y="344"/>
                      <a:pt x="200" y="344"/>
                      <a:pt x="200" y="345"/>
                    </a:cubicBezTo>
                    <a:cubicBezTo>
                      <a:pt x="200" y="346"/>
                      <a:pt x="201" y="347"/>
                      <a:pt x="201" y="348"/>
                    </a:cubicBezTo>
                    <a:lnTo>
                      <a:pt x="195" y="349"/>
                    </a:lnTo>
                    <a:close/>
                    <a:moveTo>
                      <a:pt x="241" y="348"/>
                    </a:moveTo>
                    <a:cubicBezTo>
                      <a:pt x="240" y="342"/>
                      <a:pt x="240" y="342"/>
                      <a:pt x="240" y="342"/>
                    </a:cubicBezTo>
                    <a:cubicBezTo>
                      <a:pt x="241" y="342"/>
                      <a:pt x="242" y="342"/>
                      <a:pt x="242" y="342"/>
                    </a:cubicBezTo>
                    <a:cubicBezTo>
                      <a:pt x="242" y="341"/>
                      <a:pt x="243" y="341"/>
                      <a:pt x="244" y="340"/>
                    </a:cubicBezTo>
                    <a:cubicBezTo>
                      <a:pt x="247" y="345"/>
                      <a:pt x="247" y="345"/>
                      <a:pt x="247" y="345"/>
                    </a:cubicBezTo>
                    <a:cubicBezTo>
                      <a:pt x="247" y="345"/>
                      <a:pt x="247" y="345"/>
                      <a:pt x="246" y="345"/>
                    </a:cubicBezTo>
                    <a:cubicBezTo>
                      <a:pt x="245" y="347"/>
                      <a:pt x="244" y="348"/>
                      <a:pt x="241" y="348"/>
                    </a:cubicBezTo>
                    <a:close/>
                    <a:moveTo>
                      <a:pt x="372" y="345"/>
                    </a:moveTo>
                    <a:cubicBezTo>
                      <a:pt x="370" y="343"/>
                      <a:pt x="370" y="343"/>
                      <a:pt x="370" y="343"/>
                    </a:cubicBezTo>
                    <a:cubicBezTo>
                      <a:pt x="367" y="341"/>
                      <a:pt x="367" y="341"/>
                      <a:pt x="367" y="341"/>
                    </a:cubicBezTo>
                    <a:cubicBezTo>
                      <a:pt x="367" y="341"/>
                      <a:pt x="367" y="341"/>
                      <a:pt x="367" y="341"/>
                    </a:cubicBezTo>
                    <a:cubicBezTo>
                      <a:pt x="367" y="341"/>
                      <a:pt x="367" y="341"/>
                      <a:pt x="367" y="341"/>
                    </a:cubicBezTo>
                    <a:cubicBezTo>
                      <a:pt x="368" y="339"/>
                      <a:pt x="369" y="338"/>
                      <a:pt x="370" y="337"/>
                    </a:cubicBezTo>
                    <a:cubicBezTo>
                      <a:pt x="370" y="337"/>
                      <a:pt x="371" y="336"/>
                      <a:pt x="371" y="336"/>
                    </a:cubicBezTo>
                    <a:cubicBezTo>
                      <a:pt x="375" y="340"/>
                      <a:pt x="375" y="340"/>
                      <a:pt x="375" y="340"/>
                    </a:cubicBezTo>
                    <a:cubicBezTo>
                      <a:pt x="375" y="340"/>
                      <a:pt x="375" y="341"/>
                      <a:pt x="375" y="341"/>
                    </a:cubicBezTo>
                    <a:cubicBezTo>
                      <a:pt x="374" y="342"/>
                      <a:pt x="373" y="343"/>
                      <a:pt x="372" y="344"/>
                    </a:cubicBezTo>
                    <a:lnTo>
                      <a:pt x="372" y="345"/>
                    </a:lnTo>
                    <a:close/>
                    <a:moveTo>
                      <a:pt x="209" y="338"/>
                    </a:moveTo>
                    <a:cubicBezTo>
                      <a:pt x="204" y="335"/>
                      <a:pt x="204" y="335"/>
                      <a:pt x="204" y="335"/>
                    </a:cubicBezTo>
                    <a:cubicBezTo>
                      <a:pt x="204" y="335"/>
                      <a:pt x="204" y="335"/>
                      <a:pt x="204" y="334"/>
                    </a:cubicBezTo>
                    <a:cubicBezTo>
                      <a:pt x="204" y="334"/>
                      <a:pt x="204" y="333"/>
                      <a:pt x="204" y="332"/>
                    </a:cubicBezTo>
                    <a:cubicBezTo>
                      <a:pt x="210" y="330"/>
                      <a:pt x="210" y="330"/>
                      <a:pt x="210" y="330"/>
                    </a:cubicBezTo>
                    <a:cubicBezTo>
                      <a:pt x="210" y="332"/>
                      <a:pt x="210" y="333"/>
                      <a:pt x="210" y="334"/>
                    </a:cubicBezTo>
                    <a:cubicBezTo>
                      <a:pt x="210" y="336"/>
                      <a:pt x="210" y="337"/>
                      <a:pt x="209" y="338"/>
                    </a:cubicBezTo>
                    <a:close/>
                    <a:moveTo>
                      <a:pt x="378" y="327"/>
                    </a:moveTo>
                    <a:cubicBezTo>
                      <a:pt x="373" y="326"/>
                      <a:pt x="373" y="326"/>
                      <a:pt x="373" y="326"/>
                    </a:cubicBezTo>
                    <a:cubicBezTo>
                      <a:pt x="373" y="326"/>
                      <a:pt x="373" y="325"/>
                      <a:pt x="373" y="323"/>
                    </a:cubicBezTo>
                    <a:cubicBezTo>
                      <a:pt x="373" y="322"/>
                      <a:pt x="373" y="321"/>
                      <a:pt x="373" y="320"/>
                    </a:cubicBezTo>
                    <a:cubicBezTo>
                      <a:pt x="379" y="322"/>
                      <a:pt x="379" y="322"/>
                      <a:pt x="379" y="322"/>
                    </a:cubicBezTo>
                    <a:cubicBezTo>
                      <a:pt x="379" y="322"/>
                      <a:pt x="379" y="323"/>
                      <a:pt x="379" y="323"/>
                    </a:cubicBezTo>
                    <a:cubicBezTo>
                      <a:pt x="379" y="325"/>
                      <a:pt x="379" y="326"/>
                      <a:pt x="378" y="327"/>
                    </a:cubicBezTo>
                    <a:close/>
                    <a:moveTo>
                      <a:pt x="209" y="320"/>
                    </a:moveTo>
                    <a:cubicBezTo>
                      <a:pt x="203" y="319"/>
                      <a:pt x="203" y="319"/>
                      <a:pt x="203" y="319"/>
                    </a:cubicBezTo>
                    <a:cubicBezTo>
                      <a:pt x="203" y="318"/>
                      <a:pt x="203" y="317"/>
                      <a:pt x="203" y="317"/>
                    </a:cubicBezTo>
                    <a:cubicBezTo>
                      <a:pt x="203" y="317"/>
                      <a:pt x="204" y="318"/>
                      <a:pt x="204" y="318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207" y="312"/>
                      <a:pt x="209" y="314"/>
                      <a:pt x="209" y="317"/>
                    </a:cubicBezTo>
                    <a:cubicBezTo>
                      <a:pt x="209" y="317"/>
                      <a:pt x="209" y="318"/>
                      <a:pt x="209" y="320"/>
                    </a:cubicBezTo>
                    <a:close/>
                    <a:moveTo>
                      <a:pt x="193" y="318"/>
                    </a:moveTo>
                    <a:cubicBezTo>
                      <a:pt x="190" y="314"/>
                      <a:pt x="190" y="314"/>
                      <a:pt x="190" y="314"/>
                    </a:cubicBezTo>
                    <a:cubicBezTo>
                      <a:pt x="190" y="313"/>
                      <a:pt x="190" y="313"/>
                      <a:pt x="191" y="312"/>
                    </a:cubicBezTo>
                    <a:cubicBezTo>
                      <a:pt x="192" y="311"/>
                      <a:pt x="193" y="310"/>
                      <a:pt x="194" y="310"/>
                    </a:cubicBezTo>
                    <a:cubicBezTo>
                      <a:pt x="197" y="314"/>
                      <a:pt x="197" y="314"/>
                      <a:pt x="197" y="314"/>
                    </a:cubicBezTo>
                    <a:cubicBezTo>
                      <a:pt x="197" y="315"/>
                      <a:pt x="196" y="316"/>
                      <a:pt x="195" y="316"/>
                    </a:cubicBezTo>
                    <a:cubicBezTo>
                      <a:pt x="194" y="317"/>
                      <a:pt x="194" y="318"/>
                      <a:pt x="193" y="318"/>
                    </a:cubicBezTo>
                    <a:close/>
                    <a:moveTo>
                      <a:pt x="385" y="313"/>
                    </a:moveTo>
                    <a:cubicBezTo>
                      <a:pt x="380" y="309"/>
                      <a:pt x="380" y="309"/>
                      <a:pt x="380" y="309"/>
                    </a:cubicBezTo>
                    <a:cubicBezTo>
                      <a:pt x="381" y="308"/>
                      <a:pt x="382" y="307"/>
                      <a:pt x="383" y="306"/>
                    </a:cubicBezTo>
                    <a:cubicBezTo>
                      <a:pt x="383" y="306"/>
                      <a:pt x="383" y="305"/>
                      <a:pt x="384" y="305"/>
                    </a:cubicBezTo>
                    <a:cubicBezTo>
                      <a:pt x="388" y="309"/>
                      <a:pt x="388" y="309"/>
                      <a:pt x="388" y="309"/>
                    </a:cubicBezTo>
                    <a:cubicBezTo>
                      <a:pt x="388" y="309"/>
                      <a:pt x="388" y="309"/>
                      <a:pt x="388" y="310"/>
                    </a:cubicBezTo>
                    <a:cubicBezTo>
                      <a:pt x="387" y="311"/>
                      <a:pt x="386" y="312"/>
                      <a:pt x="385" y="313"/>
                    </a:cubicBezTo>
                    <a:close/>
                    <a:moveTo>
                      <a:pt x="186" y="308"/>
                    </a:moveTo>
                    <a:cubicBezTo>
                      <a:pt x="186" y="308"/>
                      <a:pt x="186" y="307"/>
                      <a:pt x="183" y="305"/>
                    </a:cubicBez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89" y="302"/>
                      <a:pt x="191" y="304"/>
                      <a:pt x="192" y="306"/>
                    </a:cubicBezTo>
                    <a:lnTo>
                      <a:pt x="186" y="308"/>
                    </a:lnTo>
                    <a:close/>
                    <a:moveTo>
                      <a:pt x="390" y="301"/>
                    </a:moveTo>
                    <a:cubicBezTo>
                      <a:pt x="389" y="301"/>
                      <a:pt x="388" y="301"/>
                      <a:pt x="387" y="300"/>
                    </a:cubicBezTo>
                    <a:cubicBezTo>
                      <a:pt x="387" y="300"/>
                      <a:pt x="386" y="299"/>
                      <a:pt x="385" y="299"/>
                    </a:cubicBezTo>
                    <a:cubicBezTo>
                      <a:pt x="388" y="294"/>
                      <a:pt x="388" y="294"/>
                      <a:pt x="388" y="294"/>
                    </a:cubicBezTo>
                    <a:cubicBezTo>
                      <a:pt x="388" y="294"/>
                      <a:pt x="389" y="295"/>
                      <a:pt x="390" y="295"/>
                    </a:cubicBezTo>
                    <a:cubicBezTo>
                      <a:pt x="391" y="295"/>
                      <a:pt x="392" y="296"/>
                      <a:pt x="393" y="296"/>
                    </a:cubicBezTo>
                    <a:lnTo>
                      <a:pt x="390" y="301"/>
                    </a:lnTo>
                    <a:close/>
                    <a:moveTo>
                      <a:pt x="173" y="300"/>
                    </a:moveTo>
                    <a:cubicBezTo>
                      <a:pt x="172" y="299"/>
                      <a:pt x="172" y="299"/>
                      <a:pt x="172" y="299"/>
                    </a:cubicBezTo>
                    <a:cubicBezTo>
                      <a:pt x="170" y="298"/>
                      <a:pt x="169" y="298"/>
                      <a:pt x="168" y="297"/>
                    </a:cubicBezTo>
                    <a:cubicBezTo>
                      <a:pt x="171" y="292"/>
                      <a:pt x="171" y="292"/>
                      <a:pt x="171" y="292"/>
                    </a:cubicBezTo>
                    <a:cubicBezTo>
                      <a:pt x="172" y="293"/>
                      <a:pt x="173" y="293"/>
                      <a:pt x="174" y="294"/>
                    </a:cubicBezTo>
                    <a:cubicBezTo>
                      <a:pt x="176" y="295"/>
                      <a:pt x="176" y="295"/>
                      <a:pt x="176" y="295"/>
                    </a:cubicBezTo>
                    <a:lnTo>
                      <a:pt x="173" y="300"/>
                    </a:lnTo>
                    <a:close/>
                    <a:moveTo>
                      <a:pt x="425" y="297"/>
                    </a:moveTo>
                    <a:cubicBezTo>
                      <a:pt x="423" y="296"/>
                      <a:pt x="422" y="296"/>
                      <a:pt x="421" y="296"/>
                    </a:cubicBezTo>
                    <a:cubicBezTo>
                      <a:pt x="424" y="290"/>
                      <a:pt x="424" y="290"/>
                      <a:pt x="424" y="290"/>
                    </a:cubicBezTo>
                    <a:cubicBezTo>
                      <a:pt x="425" y="291"/>
                      <a:pt x="426" y="291"/>
                      <a:pt x="427" y="292"/>
                    </a:cubicBezTo>
                    <a:lnTo>
                      <a:pt x="425" y="297"/>
                    </a:lnTo>
                    <a:close/>
                    <a:moveTo>
                      <a:pt x="411" y="290"/>
                    </a:moveTo>
                    <a:cubicBezTo>
                      <a:pt x="409" y="289"/>
                      <a:pt x="407" y="288"/>
                      <a:pt x="405" y="287"/>
                    </a:cubicBezTo>
                    <a:cubicBezTo>
                      <a:pt x="408" y="282"/>
                      <a:pt x="408" y="282"/>
                      <a:pt x="408" y="282"/>
                    </a:cubicBezTo>
                    <a:cubicBezTo>
                      <a:pt x="410" y="283"/>
                      <a:pt x="411" y="284"/>
                      <a:pt x="413" y="285"/>
                    </a:cubicBezTo>
                    <a:lnTo>
                      <a:pt x="411" y="290"/>
                    </a:lnTo>
                    <a:close/>
                    <a:moveTo>
                      <a:pt x="374" y="290"/>
                    </a:moveTo>
                    <a:cubicBezTo>
                      <a:pt x="374" y="289"/>
                      <a:pt x="374" y="289"/>
                      <a:pt x="374" y="289"/>
                    </a:cubicBezTo>
                    <a:cubicBezTo>
                      <a:pt x="374" y="287"/>
                      <a:pt x="376" y="285"/>
                      <a:pt x="377" y="285"/>
                    </a:cubicBezTo>
                    <a:cubicBezTo>
                      <a:pt x="377" y="285"/>
                      <a:pt x="377" y="284"/>
                      <a:pt x="377" y="284"/>
                    </a:cubicBezTo>
                    <a:cubicBezTo>
                      <a:pt x="377" y="284"/>
                      <a:pt x="378" y="283"/>
                      <a:pt x="379" y="282"/>
                    </a:cubicBezTo>
                    <a:cubicBezTo>
                      <a:pt x="383" y="287"/>
                      <a:pt x="383" y="287"/>
                      <a:pt x="383" y="287"/>
                    </a:cubicBezTo>
                    <a:cubicBezTo>
                      <a:pt x="382" y="287"/>
                      <a:pt x="382" y="287"/>
                      <a:pt x="382" y="287"/>
                    </a:cubicBezTo>
                    <a:cubicBezTo>
                      <a:pt x="382" y="288"/>
                      <a:pt x="381" y="289"/>
                      <a:pt x="380" y="289"/>
                    </a:cubicBezTo>
                    <a:cubicBezTo>
                      <a:pt x="380" y="289"/>
                      <a:pt x="380" y="289"/>
                      <a:pt x="380" y="289"/>
                    </a:cubicBezTo>
                    <a:cubicBezTo>
                      <a:pt x="380" y="289"/>
                      <a:pt x="380" y="289"/>
                      <a:pt x="380" y="289"/>
                    </a:cubicBezTo>
                    <a:lnTo>
                      <a:pt x="374" y="290"/>
                    </a:lnTo>
                    <a:close/>
                    <a:moveTo>
                      <a:pt x="160" y="286"/>
                    </a:moveTo>
                    <a:cubicBezTo>
                      <a:pt x="160" y="285"/>
                      <a:pt x="160" y="285"/>
                      <a:pt x="160" y="285"/>
                    </a:cubicBezTo>
                    <a:cubicBezTo>
                      <a:pt x="160" y="282"/>
                      <a:pt x="161" y="280"/>
                      <a:pt x="162" y="278"/>
                    </a:cubicBezTo>
                    <a:cubicBezTo>
                      <a:pt x="167" y="282"/>
                      <a:pt x="167" y="282"/>
                      <a:pt x="167" y="282"/>
                    </a:cubicBezTo>
                    <a:cubicBezTo>
                      <a:pt x="166" y="283"/>
                      <a:pt x="166" y="284"/>
                      <a:pt x="166" y="285"/>
                    </a:cubicBezTo>
                    <a:cubicBezTo>
                      <a:pt x="166" y="285"/>
                      <a:pt x="166" y="285"/>
                      <a:pt x="166" y="285"/>
                    </a:cubicBezTo>
                    <a:lnTo>
                      <a:pt x="160" y="286"/>
                    </a:lnTo>
                    <a:close/>
                    <a:moveTo>
                      <a:pt x="392" y="282"/>
                    </a:moveTo>
                    <a:cubicBezTo>
                      <a:pt x="390" y="276"/>
                      <a:pt x="390" y="276"/>
                      <a:pt x="390" y="276"/>
                    </a:cubicBezTo>
                    <a:cubicBezTo>
                      <a:pt x="393" y="275"/>
                      <a:pt x="395" y="275"/>
                      <a:pt x="398" y="276"/>
                    </a:cubicBezTo>
                    <a:cubicBezTo>
                      <a:pt x="396" y="282"/>
                      <a:pt x="396" y="282"/>
                      <a:pt x="396" y="282"/>
                    </a:cubicBezTo>
                    <a:cubicBezTo>
                      <a:pt x="394" y="281"/>
                      <a:pt x="394" y="281"/>
                      <a:pt x="392" y="282"/>
                    </a:cubicBezTo>
                    <a:close/>
                    <a:moveTo>
                      <a:pt x="176" y="275"/>
                    </a:moveTo>
                    <a:cubicBezTo>
                      <a:pt x="172" y="271"/>
                      <a:pt x="172" y="271"/>
                      <a:pt x="172" y="271"/>
                    </a:cubicBezTo>
                    <a:cubicBezTo>
                      <a:pt x="172" y="270"/>
                      <a:pt x="173" y="269"/>
                      <a:pt x="174" y="268"/>
                    </a:cubicBezTo>
                    <a:cubicBezTo>
                      <a:pt x="176" y="267"/>
                      <a:pt x="176" y="267"/>
                      <a:pt x="176" y="267"/>
                    </a:cubicBezTo>
                    <a:cubicBezTo>
                      <a:pt x="180" y="271"/>
                      <a:pt x="180" y="271"/>
                      <a:pt x="180" y="271"/>
                    </a:cubicBezTo>
                    <a:cubicBezTo>
                      <a:pt x="178" y="272"/>
                      <a:pt x="178" y="272"/>
                      <a:pt x="178" y="272"/>
                    </a:cubicBezTo>
                    <a:cubicBezTo>
                      <a:pt x="177" y="273"/>
                      <a:pt x="176" y="274"/>
                      <a:pt x="176" y="275"/>
                    </a:cubicBezTo>
                    <a:close/>
                    <a:moveTo>
                      <a:pt x="188" y="261"/>
                    </a:moveTo>
                    <a:cubicBezTo>
                      <a:pt x="183" y="259"/>
                      <a:pt x="183" y="259"/>
                      <a:pt x="183" y="259"/>
                    </a:cubicBezTo>
                    <a:cubicBezTo>
                      <a:pt x="183" y="258"/>
                      <a:pt x="184" y="256"/>
                      <a:pt x="184" y="254"/>
                    </a:cubicBezTo>
                    <a:cubicBezTo>
                      <a:pt x="190" y="255"/>
                      <a:pt x="190" y="255"/>
                      <a:pt x="190" y="255"/>
                    </a:cubicBezTo>
                    <a:cubicBezTo>
                      <a:pt x="189" y="257"/>
                      <a:pt x="189" y="260"/>
                      <a:pt x="188" y="261"/>
                    </a:cubicBezTo>
                    <a:close/>
                    <a:moveTo>
                      <a:pt x="183" y="245"/>
                    </a:moveTo>
                    <a:cubicBezTo>
                      <a:pt x="182" y="244"/>
                      <a:pt x="182" y="244"/>
                      <a:pt x="181" y="243"/>
                    </a:cubicBezTo>
                    <a:cubicBezTo>
                      <a:pt x="180" y="243"/>
                      <a:pt x="179" y="243"/>
                      <a:pt x="179" y="242"/>
                    </a:cubicBezTo>
                    <a:cubicBezTo>
                      <a:pt x="182" y="238"/>
                      <a:pt x="182" y="238"/>
                      <a:pt x="182" y="238"/>
                    </a:cubicBezTo>
                    <a:cubicBezTo>
                      <a:pt x="182" y="238"/>
                      <a:pt x="183" y="238"/>
                      <a:pt x="183" y="238"/>
                    </a:cubicBezTo>
                    <a:cubicBezTo>
                      <a:pt x="185" y="239"/>
                      <a:pt x="187" y="240"/>
                      <a:pt x="188" y="242"/>
                    </a:cubicBezTo>
                    <a:lnTo>
                      <a:pt x="183" y="245"/>
                    </a:lnTo>
                    <a:close/>
                    <a:moveTo>
                      <a:pt x="216" y="241"/>
                    </a:moveTo>
                    <a:cubicBezTo>
                      <a:pt x="214" y="241"/>
                      <a:pt x="211" y="240"/>
                      <a:pt x="210" y="238"/>
                    </a:cubicBezTo>
                    <a:cubicBezTo>
                      <a:pt x="209" y="238"/>
                      <a:pt x="209" y="238"/>
                      <a:pt x="209" y="238"/>
                    </a:cubicBezTo>
                    <a:cubicBezTo>
                      <a:pt x="209" y="237"/>
                      <a:pt x="209" y="237"/>
                      <a:pt x="209" y="237"/>
                    </a:cubicBezTo>
                    <a:cubicBezTo>
                      <a:pt x="211" y="236"/>
                      <a:pt x="211" y="236"/>
                      <a:pt x="211" y="236"/>
                    </a:cubicBezTo>
                    <a:cubicBezTo>
                      <a:pt x="213" y="233"/>
                      <a:pt x="213" y="233"/>
                      <a:pt x="213" y="233"/>
                    </a:cubicBez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4" y="234"/>
                      <a:pt x="216" y="235"/>
                      <a:pt x="217" y="236"/>
                    </a:cubicBezTo>
                    <a:lnTo>
                      <a:pt x="216" y="241"/>
                    </a:lnTo>
                    <a:close/>
                    <a:moveTo>
                      <a:pt x="184" y="233"/>
                    </a:moveTo>
                    <a:cubicBezTo>
                      <a:pt x="183" y="233"/>
                      <a:pt x="182" y="233"/>
                      <a:pt x="181" y="233"/>
                    </a:cubicBezTo>
                    <a:cubicBezTo>
                      <a:pt x="180" y="233"/>
                      <a:pt x="180" y="233"/>
                      <a:pt x="179" y="233"/>
                    </a:cubicBezTo>
                    <a:cubicBezTo>
                      <a:pt x="178" y="227"/>
                      <a:pt x="178" y="227"/>
                      <a:pt x="178" y="227"/>
                    </a:cubicBezTo>
                    <a:cubicBezTo>
                      <a:pt x="179" y="227"/>
                      <a:pt x="180" y="227"/>
                      <a:pt x="182" y="227"/>
                    </a:cubicBezTo>
                    <a:cubicBezTo>
                      <a:pt x="183" y="227"/>
                      <a:pt x="184" y="228"/>
                      <a:pt x="185" y="228"/>
                    </a:cubicBezTo>
                    <a:lnTo>
                      <a:pt x="184" y="233"/>
                    </a:lnTo>
                    <a:close/>
                    <a:moveTo>
                      <a:pt x="201" y="233"/>
                    </a:moveTo>
                    <a:cubicBezTo>
                      <a:pt x="201" y="233"/>
                      <a:pt x="201" y="233"/>
                      <a:pt x="200" y="233"/>
                    </a:cubicBezTo>
                    <a:cubicBezTo>
                      <a:pt x="198" y="233"/>
                      <a:pt x="197" y="232"/>
                      <a:pt x="195" y="232"/>
                    </a:cubicBezTo>
                    <a:cubicBezTo>
                      <a:pt x="196" y="227"/>
                      <a:pt x="196" y="227"/>
                      <a:pt x="196" y="227"/>
                    </a:cubicBezTo>
                    <a:cubicBezTo>
                      <a:pt x="197" y="227"/>
                      <a:pt x="199" y="227"/>
                      <a:pt x="200" y="227"/>
                    </a:cubicBezTo>
                    <a:cubicBezTo>
                      <a:pt x="201" y="227"/>
                      <a:pt x="201" y="227"/>
                      <a:pt x="202" y="227"/>
                    </a:cubicBezTo>
                    <a:lnTo>
                      <a:pt x="201" y="233"/>
                    </a:lnTo>
                    <a:close/>
                    <a:moveTo>
                      <a:pt x="225" y="233"/>
                    </a:moveTo>
                    <a:cubicBezTo>
                      <a:pt x="220" y="230"/>
                      <a:pt x="220" y="230"/>
                      <a:pt x="220" y="230"/>
                    </a:cubicBezTo>
                    <a:cubicBezTo>
                      <a:pt x="221" y="229"/>
                      <a:pt x="221" y="228"/>
                      <a:pt x="222" y="227"/>
                    </a:cubicBezTo>
                    <a:cubicBezTo>
                      <a:pt x="222" y="227"/>
                      <a:pt x="223" y="227"/>
                      <a:pt x="223" y="225"/>
                    </a:cubicBezTo>
                    <a:cubicBezTo>
                      <a:pt x="229" y="227"/>
                      <a:pt x="229" y="227"/>
                      <a:pt x="229" y="227"/>
                    </a:cubicBezTo>
                    <a:cubicBezTo>
                      <a:pt x="228" y="228"/>
                      <a:pt x="227" y="231"/>
                      <a:pt x="226" y="232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6" y="232"/>
                      <a:pt x="225" y="232"/>
                      <a:pt x="225" y="233"/>
                    </a:cubicBezTo>
                    <a:close/>
                    <a:moveTo>
                      <a:pt x="218" y="222"/>
                    </a:moveTo>
                    <a:cubicBezTo>
                      <a:pt x="216" y="222"/>
                      <a:pt x="215" y="221"/>
                      <a:pt x="215" y="219"/>
                    </a:cubicBezTo>
                    <a:cubicBezTo>
                      <a:pt x="220" y="218"/>
                      <a:pt x="220" y="218"/>
                      <a:pt x="220" y="218"/>
                    </a:cubicBezTo>
                    <a:cubicBezTo>
                      <a:pt x="220" y="217"/>
                      <a:pt x="219" y="216"/>
                      <a:pt x="218" y="216"/>
                    </a:cubicBezTo>
                    <a:cubicBezTo>
                      <a:pt x="218" y="216"/>
                      <a:pt x="218" y="216"/>
                      <a:pt x="218" y="216"/>
                    </a:cubicBezTo>
                    <a:cubicBezTo>
                      <a:pt x="218" y="216"/>
                      <a:pt x="218" y="216"/>
                      <a:pt x="219" y="216"/>
                    </a:cubicBezTo>
                    <a:cubicBezTo>
                      <a:pt x="220" y="215"/>
                      <a:pt x="221" y="215"/>
                      <a:pt x="221" y="215"/>
                    </a:cubicBezTo>
                    <a:cubicBezTo>
                      <a:pt x="223" y="220"/>
                      <a:pt x="223" y="220"/>
                      <a:pt x="223" y="220"/>
                    </a:cubicBezTo>
                    <a:cubicBezTo>
                      <a:pt x="223" y="220"/>
                      <a:pt x="222" y="221"/>
                      <a:pt x="222" y="221"/>
                    </a:cubicBezTo>
                    <a:cubicBezTo>
                      <a:pt x="220" y="222"/>
                      <a:pt x="219" y="222"/>
                      <a:pt x="218" y="222"/>
                    </a:cubicBezTo>
                    <a:close/>
                    <a:moveTo>
                      <a:pt x="184" y="222"/>
                    </a:moveTo>
                    <a:cubicBezTo>
                      <a:pt x="183" y="222"/>
                      <a:pt x="181" y="221"/>
                      <a:pt x="180" y="221"/>
                    </a:cubicBezTo>
                    <a:cubicBezTo>
                      <a:pt x="179" y="221"/>
                      <a:pt x="179" y="221"/>
                      <a:pt x="178" y="221"/>
                    </a:cubicBezTo>
                    <a:cubicBezTo>
                      <a:pt x="179" y="215"/>
                      <a:pt x="179" y="215"/>
                      <a:pt x="179" y="215"/>
                    </a:cubicBezTo>
                    <a:cubicBezTo>
                      <a:pt x="180" y="215"/>
                      <a:pt x="180" y="215"/>
                      <a:pt x="181" y="215"/>
                    </a:cubicBezTo>
                    <a:cubicBezTo>
                      <a:pt x="183" y="216"/>
                      <a:pt x="184" y="216"/>
                      <a:pt x="185" y="216"/>
                    </a:cubicBezTo>
                    <a:lnTo>
                      <a:pt x="184" y="222"/>
                    </a:lnTo>
                    <a:close/>
                    <a:moveTo>
                      <a:pt x="162" y="222"/>
                    </a:moveTo>
                    <a:cubicBezTo>
                      <a:pt x="162" y="222"/>
                      <a:pt x="161" y="222"/>
                      <a:pt x="161" y="222"/>
                    </a:cubicBezTo>
                    <a:cubicBezTo>
                      <a:pt x="162" y="216"/>
                      <a:pt x="162" y="216"/>
                      <a:pt x="162" y="216"/>
                    </a:cubicBezTo>
                    <a:cubicBezTo>
                      <a:pt x="162" y="216"/>
                      <a:pt x="164" y="216"/>
                      <a:pt x="166" y="215"/>
                    </a:cubicBezTo>
                    <a:cubicBezTo>
                      <a:pt x="167" y="215"/>
                      <a:pt x="167" y="215"/>
                      <a:pt x="167" y="215"/>
                    </a:cubicBezTo>
                    <a:cubicBezTo>
                      <a:pt x="168" y="221"/>
                      <a:pt x="168" y="221"/>
                      <a:pt x="168" y="221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65" y="221"/>
                      <a:pt x="163" y="222"/>
                      <a:pt x="162" y="222"/>
                    </a:cubicBezTo>
                    <a:close/>
                    <a:moveTo>
                      <a:pt x="151" y="213"/>
                    </a:moveTo>
                    <a:cubicBezTo>
                      <a:pt x="148" y="210"/>
                      <a:pt x="147" y="208"/>
                      <a:pt x="147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4" y="208"/>
                      <a:pt x="155" y="209"/>
                    </a:cubicBezTo>
                    <a:lnTo>
                      <a:pt x="151" y="213"/>
                    </a:lnTo>
                    <a:close/>
                    <a:moveTo>
                      <a:pt x="192" y="211"/>
                    </a:moveTo>
                    <a:cubicBezTo>
                      <a:pt x="186" y="211"/>
                      <a:pt x="186" y="211"/>
                      <a:pt x="186" y="211"/>
                    </a:cubicBezTo>
                    <a:cubicBezTo>
                      <a:pt x="186" y="209"/>
                      <a:pt x="186" y="205"/>
                      <a:pt x="189" y="203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08"/>
                      <a:pt x="192" y="209"/>
                      <a:pt x="192" y="211"/>
                    </a:cubicBezTo>
                    <a:close/>
                    <a:moveTo>
                      <a:pt x="213" y="211"/>
                    </a:move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1" y="210"/>
                      <a:pt x="211" y="209"/>
                    </a:cubicBezTo>
                    <a:cubicBezTo>
                      <a:pt x="209" y="208"/>
                      <a:pt x="209" y="207"/>
                      <a:pt x="208" y="206"/>
                    </a:cubicBezTo>
                    <a:cubicBezTo>
                      <a:pt x="208" y="206"/>
                      <a:pt x="208" y="205"/>
                      <a:pt x="208" y="205"/>
                    </a:cubicBezTo>
                    <a:cubicBezTo>
                      <a:pt x="214" y="203"/>
                      <a:pt x="214" y="203"/>
                      <a:pt x="214" y="203"/>
                    </a:cubicBezTo>
                    <a:cubicBezTo>
                      <a:pt x="214" y="203"/>
                      <a:pt x="214" y="204"/>
                      <a:pt x="214" y="204"/>
                    </a:cubicBezTo>
                    <a:cubicBezTo>
                      <a:pt x="214" y="204"/>
                      <a:pt x="214" y="205"/>
                      <a:pt x="214" y="205"/>
                    </a:cubicBezTo>
                    <a:cubicBezTo>
                      <a:pt x="215" y="205"/>
                      <a:pt x="215" y="205"/>
                      <a:pt x="215" y="205"/>
                    </a:cubicBezTo>
                    <a:cubicBezTo>
                      <a:pt x="216" y="206"/>
                      <a:pt x="216" y="206"/>
                      <a:pt x="216" y="206"/>
                    </a:cubicBezTo>
                    <a:lnTo>
                      <a:pt x="213" y="211"/>
                    </a:lnTo>
                    <a:close/>
                    <a:moveTo>
                      <a:pt x="198" y="199"/>
                    </a:move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7" y="194"/>
                      <a:pt x="198" y="193"/>
                      <a:pt x="199" y="193"/>
                    </a:cubicBezTo>
                    <a:cubicBezTo>
                      <a:pt x="200" y="193"/>
                      <a:pt x="200" y="193"/>
                      <a:pt x="200" y="193"/>
                    </a:cubicBezTo>
                    <a:cubicBezTo>
                      <a:pt x="201" y="193"/>
                      <a:pt x="202" y="193"/>
                      <a:pt x="203" y="193"/>
                    </a:cubicBezTo>
                    <a:cubicBezTo>
                      <a:pt x="203" y="199"/>
                      <a:pt x="203" y="199"/>
                      <a:pt x="203" y="199"/>
                    </a:cubicBezTo>
                    <a:cubicBezTo>
                      <a:pt x="202" y="199"/>
                      <a:pt x="201" y="199"/>
                      <a:pt x="200" y="199"/>
                    </a:cubicBezTo>
                    <a:cubicBezTo>
                      <a:pt x="200" y="199"/>
                      <a:pt x="199" y="199"/>
                      <a:pt x="199" y="199"/>
                    </a:cubicBezTo>
                    <a:cubicBezTo>
                      <a:pt x="199" y="199"/>
                      <a:pt x="199" y="199"/>
                      <a:pt x="198" y="199"/>
                    </a:cubicBezTo>
                    <a:close/>
                    <a:moveTo>
                      <a:pt x="148" y="196"/>
                    </a:moveTo>
                    <a:cubicBezTo>
                      <a:pt x="147" y="195"/>
                      <a:pt x="147" y="194"/>
                      <a:pt x="146" y="193"/>
                    </a:cubicBezTo>
                    <a:cubicBezTo>
                      <a:pt x="145" y="192"/>
                      <a:pt x="145" y="191"/>
                      <a:pt x="144" y="190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51" y="191"/>
                      <a:pt x="152" y="192"/>
                      <a:pt x="153" y="193"/>
                    </a:cubicBezTo>
                    <a:lnTo>
                      <a:pt x="148" y="196"/>
                    </a:lnTo>
                    <a:close/>
                    <a:moveTo>
                      <a:pt x="129" y="187"/>
                    </a:moveTo>
                    <a:cubicBezTo>
                      <a:pt x="127" y="186"/>
                      <a:pt x="125" y="183"/>
                      <a:pt x="125" y="181"/>
                    </a:cubicBezTo>
                    <a:cubicBezTo>
                      <a:pt x="130" y="179"/>
                      <a:pt x="130" y="179"/>
                      <a:pt x="130" y="179"/>
                    </a:cubicBezTo>
                    <a:cubicBezTo>
                      <a:pt x="131" y="181"/>
                      <a:pt x="132" y="182"/>
                      <a:pt x="132" y="182"/>
                    </a:cubicBezTo>
                    <a:lnTo>
                      <a:pt x="129" y="187"/>
                    </a:lnTo>
                    <a:close/>
                    <a:moveTo>
                      <a:pt x="142" y="182"/>
                    </a:move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7"/>
                      <a:pt x="141" y="176"/>
                      <a:pt x="143" y="176"/>
                    </a:cubicBezTo>
                    <a:cubicBezTo>
                      <a:pt x="144" y="176"/>
                      <a:pt x="145" y="176"/>
                      <a:pt x="146" y="177"/>
                    </a:cubicBezTo>
                    <a:cubicBezTo>
                      <a:pt x="144" y="182"/>
                      <a:pt x="144" y="182"/>
                      <a:pt x="144" y="182"/>
                    </a:cubicBezTo>
                    <a:cubicBezTo>
                      <a:pt x="143" y="182"/>
                      <a:pt x="143" y="182"/>
                      <a:pt x="143" y="182"/>
                    </a:cubicBezTo>
                    <a:cubicBezTo>
                      <a:pt x="143" y="182"/>
                      <a:pt x="142" y="182"/>
                      <a:pt x="142" y="182"/>
                    </a:cubicBezTo>
                    <a:close/>
                    <a:moveTo>
                      <a:pt x="131" y="171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6"/>
                      <a:pt x="127" y="166"/>
                      <a:pt x="127" y="165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64"/>
                      <a:pt x="129" y="163"/>
                      <a:pt x="129" y="163"/>
                    </a:cubicBezTo>
                    <a:cubicBezTo>
                      <a:pt x="134" y="165"/>
                      <a:pt x="134" y="165"/>
                      <a:pt x="134" y="165"/>
                    </a:cubicBezTo>
                    <a:cubicBezTo>
                      <a:pt x="134" y="166"/>
                      <a:pt x="133" y="167"/>
                      <a:pt x="133" y="168"/>
                    </a:cubicBezTo>
                    <a:cubicBezTo>
                      <a:pt x="132" y="169"/>
                      <a:pt x="132" y="169"/>
                      <a:pt x="132" y="169"/>
                    </a:cubicBezTo>
                    <a:cubicBezTo>
                      <a:pt x="132" y="169"/>
                      <a:pt x="131" y="170"/>
                      <a:pt x="131" y="171"/>
                    </a:cubicBezTo>
                    <a:close/>
                    <a:moveTo>
                      <a:pt x="137" y="159"/>
                    </a:move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5" y="159"/>
                      <a:pt x="134" y="159"/>
                      <a:pt x="132" y="158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5" y="152"/>
                      <a:pt x="135" y="152"/>
                      <a:pt x="135" y="152"/>
                    </a:cubicBezTo>
                    <a:cubicBezTo>
                      <a:pt x="135" y="152"/>
                      <a:pt x="136" y="153"/>
                      <a:pt x="136" y="153"/>
                    </a:cubicBezTo>
                    <a:cubicBezTo>
                      <a:pt x="136" y="153"/>
                      <a:pt x="137" y="153"/>
                      <a:pt x="137" y="153"/>
                    </a:cubicBezTo>
                    <a:cubicBezTo>
                      <a:pt x="136" y="153"/>
                      <a:pt x="136" y="154"/>
                      <a:pt x="135" y="154"/>
                    </a:cubicBezTo>
                    <a:cubicBezTo>
                      <a:pt x="141" y="156"/>
                      <a:pt x="141" y="156"/>
                      <a:pt x="141" y="156"/>
                    </a:cubicBezTo>
                    <a:cubicBezTo>
                      <a:pt x="140" y="158"/>
                      <a:pt x="138" y="159"/>
                      <a:pt x="137" y="159"/>
                    </a:cubicBezTo>
                    <a:close/>
                    <a:moveTo>
                      <a:pt x="138" y="145"/>
                    </a:move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133" y="142"/>
                      <a:pt x="135" y="140"/>
                      <a:pt x="136" y="140"/>
                    </a:cubicBezTo>
                    <a:cubicBezTo>
                      <a:pt x="136" y="140"/>
                      <a:pt x="136" y="139"/>
                      <a:pt x="137" y="139"/>
                    </a:cubicBezTo>
                    <a:cubicBezTo>
                      <a:pt x="142" y="142"/>
                      <a:pt x="142" y="142"/>
                      <a:pt x="142" y="142"/>
                    </a:cubicBezTo>
                    <a:cubicBezTo>
                      <a:pt x="141" y="144"/>
                      <a:pt x="139" y="145"/>
                      <a:pt x="138" y="145"/>
                    </a:cubicBezTo>
                    <a:cubicBezTo>
                      <a:pt x="138" y="145"/>
                      <a:pt x="138" y="145"/>
                      <a:pt x="138" y="145"/>
                    </a:cubicBezTo>
                    <a:close/>
                    <a:moveTo>
                      <a:pt x="118" y="139"/>
                    </a:moveTo>
                    <a:cubicBezTo>
                      <a:pt x="116" y="138"/>
                      <a:pt x="114" y="138"/>
                      <a:pt x="112" y="138"/>
                    </a:cubicBez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3" y="132"/>
                      <a:pt x="114" y="132"/>
                      <a:pt x="114" y="132"/>
                    </a:cubicBezTo>
                    <a:cubicBezTo>
                      <a:pt x="116" y="132"/>
                      <a:pt x="118" y="133"/>
                      <a:pt x="119" y="133"/>
                    </a:cubicBezTo>
                    <a:lnTo>
                      <a:pt x="118" y="139"/>
                    </a:lnTo>
                    <a:close/>
                    <a:moveTo>
                      <a:pt x="131" y="136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30" y="130"/>
                      <a:pt x="132" y="129"/>
                      <a:pt x="135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3" y="135"/>
                      <a:pt x="131" y="136"/>
                    </a:cubicBezTo>
                    <a:close/>
                    <a:moveTo>
                      <a:pt x="105" y="126"/>
                    </a:moveTo>
                    <a:cubicBezTo>
                      <a:pt x="105" y="126"/>
                      <a:pt x="105" y="125"/>
                      <a:pt x="105" y="125"/>
                    </a:cubicBezTo>
                    <a:cubicBezTo>
                      <a:pt x="105" y="125"/>
                      <a:pt x="105" y="125"/>
                      <a:pt x="104" y="124"/>
                    </a:cubicBezTo>
                    <a:cubicBezTo>
                      <a:pt x="104" y="124"/>
                      <a:pt x="103" y="124"/>
                      <a:pt x="103" y="123"/>
                    </a:cubicBezTo>
                    <a:cubicBezTo>
                      <a:pt x="107" y="119"/>
                      <a:pt x="107" y="119"/>
                      <a:pt x="107" y="119"/>
                    </a:cubicBezTo>
                    <a:cubicBezTo>
                      <a:pt x="107" y="119"/>
                      <a:pt x="108" y="120"/>
                      <a:pt x="108" y="120"/>
                    </a:cubicBezTo>
                    <a:cubicBezTo>
                      <a:pt x="108" y="120"/>
                      <a:pt x="109" y="121"/>
                      <a:pt x="109" y="121"/>
                    </a:cubicBezTo>
                    <a:cubicBezTo>
                      <a:pt x="110" y="122"/>
                      <a:pt x="111" y="123"/>
                      <a:pt x="111" y="125"/>
                    </a:cubicBezTo>
                    <a:lnTo>
                      <a:pt x="105" y="126"/>
                    </a:lnTo>
                    <a:close/>
                    <a:moveTo>
                      <a:pt x="95" y="118"/>
                    </a:moveTo>
                    <a:cubicBezTo>
                      <a:pt x="93" y="118"/>
                      <a:pt x="91" y="117"/>
                      <a:pt x="90" y="116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4" y="112"/>
                      <a:pt x="94" y="112"/>
                      <a:pt x="95" y="112"/>
                    </a:cubicBezTo>
                    <a:cubicBezTo>
                      <a:pt x="96" y="112"/>
                      <a:pt x="96" y="112"/>
                      <a:pt x="97" y="112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97" y="117"/>
                      <a:pt x="96" y="118"/>
                      <a:pt x="95" y="118"/>
                    </a:cubicBezTo>
                    <a:cubicBezTo>
                      <a:pt x="95" y="118"/>
                      <a:pt x="95" y="118"/>
                      <a:pt x="95" y="118"/>
                    </a:cubicBezTo>
                    <a:close/>
                    <a:moveTo>
                      <a:pt x="77" y="112"/>
                    </a:moveTo>
                    <a:cubicBezTo>
                      <a:pt x="76" y="106"/>
                      <a:pt x="76" y="106"/>
                      <a:pt x="76" y="106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80" y="106"/>
                      <a:pt x="81" y="106"/>
                      <a:pt x="82" y="106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1" y="112"/>
                      <a:pt x="80" y="112"/>
                      <a:pt x="79" y="112"/>
                    </a:cubicBezTo>
                    <a:lnTo>
                      <a:pt x="77" y="112"/>
                    </a:lnTo>
                    <a:close/>
                    <a:moveTo>
                      <a:pt x="64" y="112"/>
                    </a:moveTo>
                    <a:cubicBezTo>
                      <a:pt x="62" y="111"/>
                      <a:pt x="60" y="110"/>
                      <a:pt x="58" y="110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2" y="105"/>
                      <a:pt x="64" y="106"/>
                      <a:pt x="65" y="106"/>
                    </a:cubicBezTo>
                    <a:lnTo>
                      <a:pt x="64" y="112"/>
                    </a:lnTo>
                    <a:close/>
                    <a:moveTo>
                      <a:pt x="48" y="100"/>
                    </a:moveTo>
                    <a:cubicBezTo>
                      <a:pt x="48" y="98"/>
                      <a:pt x="48" y="96"/>
                      <a:pt x="47" y="94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5"/>
                      <a:pt x="54" y="97"/>
                      <a:pt x="54" y="98"/>
                    </a:cubicBezTo>
                    <a:lnTo>
                      <a:pt x="48" y="100"/>
                    </a:lnTo>
                    <a:close/>
                    <a:moveTo>
                      <a:pt x="41" y="85"/>
                    </a:moveTo>
                    <a:cubicBezTo>
                      <a:pt x="41" y="80"/>
                      <a:pt x="41" y="80"/>
                      <a:pt x="41" y="80"/>
                    </a:cubicBezTo>
                    <a:cubicBezTo>
                      <a:pt x="41" y="80"/>
                      <a:pt x="42" y="80"/>
                      <a:pt x="42" y="79"/>
                    </a:cubicBezTo>
                    <a:cubicBezTo>
                      <a:pt x="44" y="78"/>
                      <a:pt x="47" y="79"/>
                      <a:pt x="48" y="80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85"/>
                      <a:pt x="44" y="85"/>
                      <a:pt x="44" y="85"/>
                    </a:cubicBezTo>
                    <a:cubicBezTo>
                      <a:pt x="43" y="85"/>
                      <a:pt x="42" y="85"/>
                      <a:pt x="41" y="85"/>
                    </a:cubicBezTo>
                    <a:close/>
                    <a:moveTo>
                      <a:pt x="29" y="79"/>
                    </a:moveTo>
                    <a:cubicBezTo>
                      <a:pt x="28" y="78"/>
                      <a:pt x="27" y="78"/>
                      <a:pt x="25" y="77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9" y="72"/>
                      <a:pt x="31" y="73"/>
                      <a:pt x="32" y="74"/>
                    </a:cubicBezTo>
                    <a:lnTo>
                      <a:pt x="29" y="79"/>
                    </a:lnTo>
                    <a:close/>
                    <a:moveTo>
                      <a:pt x="145" y="73"/>
                    </a:move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68"/>
                      <a:pt x="144" y="67"/>
                      <a:pt x="147" y="66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48" y="72"/>
                      <a:pt x="148" y="72"/>
                      <a:pt x="148" y="72"/>
                    </a:cubicBezTo>
                    <a:cubicBezTo>
                      <a:pt x="147" y="72"/>
                      <a:pt x="146" y="73"/>
                      <a:pt x="145" y="73"/>
                    </a:cubicBezTo>
                    <a:close/>
                    <a:moveTo>
                      <a:pt x="84" y="73"/>
                    </a:moveTo>
                    <a:cubicBezTo>
                      <a:pt x="82" y="72"/>
                      <a:pt x="80" y="71"/>
                      <a:pt x="78" y="69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4" y="66"/>
                      <a:pt x="85" y="67"/>
                      <a:pt x="87" y="68"/>
                    </a:cubicBezTo>
                    <a:lnTo>
                      <a:pt x="84" y="73"/>
                    </a:lnTo>
                    <a:close/>
                    <a:moveTo>
                      <a:pt x="59" y="73"/>
                    </a:moveTo>
                    <a:cubicBezTo>
                      <a:pt x="58" y="71"/>
                      <a:pt x="57" y="70"/>
                      <a:pt x="56" y="67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2" y="67"/>
                      <a:pt x="63" y="69"/>
                      <a:pt x="64" y="70"/>
                    </a:cubicBezTo>
                    <a:lnTo>
                      <a:pt x="59" y="73"/>
                    </a:lnTo>
                    <a:close/>
                    <a:moveTo>
                      <a:pt x="72" y="72"/>
                    </a:move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69"/>
                      <a:pt x="67" y="67"/>
                      <a:pt x="69" y="65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3" y="69"/>
                      <a:pt x="72" y="71"/>
                      <a:pt x="72" y="72"/>
                    </a:cubicBezTo>
                    <a:close/>
                    <a:moveTo>
                      <a:pt x="14" y="71"/>
                    </a:moveTo>
                    <a:cubicBezTo>
                      <a:pt x="12" y="70"/>
                      <a:pt x="11" y="69"/>
                      <a:pt x="10" y="68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5" y="65"/>
                      <a:pt x="17" y="66"/>
                      <a:pt x="18" y="67"/>
                    </a:cubicBezTo>
                    <a:lnTo>
                      <a:pt x="14" y="71"/>
                    </a:lnTo>
                    <a:close/>
                    <a:moveTo>
                      <a:pt x="96" y="71"/>
                    </a:moveTo>
                    <a:cubicBezTo>
                      <a:pt x="93" y="65"/>
                      <a:pt x="93" y="65"/>
                      <a:pt x="93" y="65"/>
                    </a:cubicBezTo>
                    <a:cubicBezTo>
                      <a:pt x="95" y="65"/>
                      <a:pt x="97" y="64"/>
                      <a:pt x="99" y="63"/>
                    </a:cubicBezTo>
                    <a:cubicBezTo>
                      <a:pt x="99" y="63"/>
                      <a:pt x="99" y="63"/>
                      <a:pt x="99" y="6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99" y="69"/>
                      <a:pt x="97" y="70"/>
                      <a:pt x="96" y="71"/>
                    </a:cubicBezTo>
                    <a:close/>
                    <a:moveTo>
                      <a:pt x="131" y="70"/>
                    </a:moveTo>
                    <a:cubicBezTo>
                      <a:pt x="131" y="69"/>
                      <a:pt x="131" y="68"/>
                      <a:pt x="131" y="68"/>
                    </a:cubicBezTo>
                    <a:cubicBezTo>
                      <a:pt x="131" y="66"/>
                      <a:pt x="131" y="65"/>
                      <a:pt x="131" y="64"/>
                    </a:cubicBezTo>
                    <a:cubicBezTo>
                      <a:pt x="131" y="64"/>
                      <a:pt x="131" y="63"/>
                      <a:pt x="131" y="63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5"/>
                      <a:pt x="137" y="66"/>
                    </a:cubicBezTo>
                    <a:cubicBezTo>
                      <a:pt x="137" y="66"/>
                      <a:pt x="136" y="67"/>
                      <a:pt x="136" y="68"/>
                    </a:cubicBezTo>
                    <a:cubicBezTo>
                      <a:pt x="136" y="68"/>
                      <a:pt x="136" y="68"/>
                      <a:pt x="136" y="68"/>
                    </a:cubicBezTo>
                    <a:lnTo>
                      <a:pt x="131" y="70"/>
                    </a:lnTo>
                    <a:close/>
                    <a:moveTo>
                      <a:pt x="150" y="61"/>
                    </a:moveTo>
                    <a:cubicBezTo>
                      <a:pt x="150" y="60"/>
                      <a:pt x="150" y="60"/>
                      <a:pt x="150" y="60"/>
                    </a:cubicBezTo>
                    <a:cubicBezTo>
                      <a:pt x="150" y="59"/>
                      <a:pt x="150" y="57"/>
                      <a:pt x="150" y="56"/>
                    </a:cubicBezTo>
                    <a:cubicBezTo>
                      <a:pt x="150" y="56"/>
                      <a:pt x="150" y="55"/>
                      <a:pt x="150" y="55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6" y="57"/>
                      <a:pt x="156" y="58"/>
                      <a:pt x="156" y="60"/>
                    </a:cubicBezTo>
                    <a:cubicBezTo>
                      <a:pt x="156" y="61"/>
                      <a:pt x="156" y="61"/>
                      <a:pt x="156" y="61"/>
                    </a:cubicBezTo>
                    <a:lnTo>
                      <a:pt x="150" y="61"/>
                    </a:lnTo>
                    <a:close/>
                    <a:moveTo>
                      <a:pt x="111" y="60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4"/>
                      <a:pt x="108" y="53"/>
                      <a:pt x="110" y="51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13" y="57"/>
                      <a:pt x="112" y="58"/>
                      <a:pt x="111" y="59"/>
                    </a:cubicBezTo>
                    <a:lnTo>
                      <a:pt x="111" y="60"/>
                    </a:lnTo>
                    <a:close/>
                    <a:moveTo>
                      <a:pt x="0" y="58"/>
                    </a:moveTo>
                    <a:cubicBezTo>
                      <a:pt x="0" y="57"/>
                      <a:pt x="0" y="56"/>
                      <a:pt x="0" y="55"/>
                    </a:cubicBezTo>
                    <a:cubicBezTo>
                      <a:pt x="0" y="54"/>
                      <a:pt x="0" y="52"/>
                      <a:pt x="1" y="51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3"/>
                      <a:pt x="6" y="54"/>
                      <a:pt x="6" y="55"/>
                    </a:cubicBezTo>
                    <a:cubicBezTo>
                      <a:pt x="6" y="56"/>
                      <a:pt x="6" y="56"/>
                      <a:pt x="6" y="57"/>
                    </a:cubicBezTo>
                    <a:lnTo>
                      <a:pt x="0" y="58"/>
                    </a:lnTo>
                    <a:close/>
                    <a:moveTo>
                      <a:pt x="127" y="56"/>
                    </a:moveTo>
                    <a:cubicBezTo>
                      <a:pt x="126" y="56"/>
                      <a:pt x="124" y="55"/>
                      <a:pt x="123" y="54"/>
                    </a:cubicBezTo>
                    <a:cubicBezTo>
                      <a:pt x="123" y="54"/>
                      <a:pt x="122" y="54"/>
                      <a:pt x="122" y="54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9"/>
                      <a:pt x="125" y="49"/>
                      <a:pt x="125" y="49"/>
                    </a:cubicBezTo>
                    <a:cubicBezTo>
                      <a:pt x="127" y="50"/>
                      <a:pt x="128" y="51"/>
                      <a:pt x="130" y="52"/>
                    </a:cubicBezTo>
                    <a:lnTo>
                      <a:pt x="127" y="56"/>
                    </a:lnTo>
                    <a:close/>
                    <a:moveTo>
                      <a:pt x="51" y="56"/>
                    </a:move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4"/>
                      <a:pt x="50" y="53"/>
                      <a:pt x="49" y="51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51"/>
                      <a:pt x="56" y="52"/>
                      <a:pt x="56" y="52"/>
                    </a:cubicBezTo>
                    <a:cubicBezTo>
                      <a:pt x="57" y="54"/>
                      <a:pt x="57" y="54"/>
                      <a:pt x="57" y="54"/>
                    </a:cubicBezTo>
                    <a:lnTo>
                      <a:pt x="51" y="56"/>
                    </a:lnTo>
                    <a:close/>
                    <a:moveTo>
                      <a:pt x="160" y="47"/>
                    </a:moveTo>
                    <a:cubicBezTo>
                      <a:pt x="155" y="43"/>
                      <a:pt x="155" y="43"/>
                      <a:pt x="155" y="43"/>
                    </a:cubicBezTo>
                    <a:cubicBezTo>
                      <a:pt x="157" y="41"/>
                      <a:pt x="160" y="39"/>
                      <a:pt x="162" y="39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2" y="45"/>
                      <a:pt x="161" y="46"/>
                      <a:pt x="160" y="47"/>
                    </a:cubicBezTo>
                    <a:close/>
                    <a:moveTo>
                      <a:pt x="174" y="46"/>
                    </a:moveTo>
                    <a:cubicBezTo>
                      <a:pt x="174" y="40"/>
                      <a:pt x="174" y="40"/>
                      <a:pt x="174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41"/>
                      <a:pt x="173" y="42"/>
                      <a:pt x="173" y="42"/>
                    </a:cubicBezTo>
                    <a:cubicBezTo>
                      <a:pt x="173" y="41"/>
                      <a:pt x="173" y="41"/>
                      <a:pt x="173" y="40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8" y="38"/>
                      <a:pt x="178" y="38"/>
                      <a:pt x="178" y="38"/>
                    </a:cubicBezTo>
                    <a:cubicBezTo>
                      <a:pt x="179" y="39"/>
                      <a:pt x="179" y="40"/>
                      <a:pt x="179" y="41"/>
                    </a:cubicBezTo>
                    <a:cubicBezTo>
                      <a:pt x="179" y="42"/>
                      <a:pt x="179" y="45"/>
                      <a:pt x="174" y="46"/>
                    </a:cubicBezTo>
                    <a:close/>
                    <a:moveTo>
                      <a:pt x="174" y="40"/>
                    </a:moveTo>
                    <a:cubicBezTo>
                      <a:pt x="174" y="40"/>
                      <a:pt x="174" y="40"/>
                      <a:pt x="174" y="40"/>
                    </a:cubicBezTo>
                    <a:close/>
                    <a:moveTo>
                      <a:pt x="11" y="44"/>
                    </a:moveTo>
                    <a:cubicBezTo>
                      <a:pt x="7" y="39"/>
                      <a:pt x="7" y="39"/>
                      <a:pt x="7" y="39"/>
                    </a:cubicBezTo>
                    <a:cubicBezTo>
                      <a:pt x="9" y="38"/>
                      <a:pt x="10" y="37"/>
                      <a:pt x="13" y="36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3" y="42"/>
                      <a:pt x="12" y="43"/>
                      <a:pt x="11" y="44"/>
                    </a:cubicBezTo>
                    <a:close/>
                    <a:moveTo>
                      <a:pt x="44" y="41"/>
                    </a:moveTo>
                    <a:cubicBezTo>
                      <a:pt x="43" y="40"/>
                      <a:pt x="43" y="40"/>
                      <a:pt x="42" y="39"/>
                    </a:cubicBezTo>
                    <a:cubicBezTo>
                      <a:pt x="41" y="38"/>
                      <a:pt x="41" y="38"/>
                      <a:pt x="40" y="3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5" y="34"/>
                      <a:pt x="45" y="34"/>
                      <a:pt x="46" y="35"/>
                    </a:cubicBezTo>
                    <a:cubicBezTo>
                      <a:pt x="47" y="36"/>
                      <a:pt x="48" y="37"/>
                      <a:pt x="49" y="38"/>
                    </a:cubicBezTo>
                    <a:lnTo>
                      <a:pt x="44" y="41"/>
                    </a:lnTo>
                    <a:close/>
                    <a:moveTo>
                      <a:pt x="26" y="39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8"/>
                      <a:pt x="32" y="38"/>
                      <a:pt x="32" y="38"/>
                    </a:cubicBezTo>
                    <a:lnTo>
                      <a:pt x="26" y="39"/>
                    </a:lnTo>
                    <a:close/>
                    <a:moveTo>
                      <a:pt x="178" y="31"/>
                    </a:moveTo>
                    <a:cubicBezTo>
                      <a:pt x="175" y="26"/>
                      <a:pt x="175" y="26"/>
                      <a:pt x="175" y="26"/>
                    </a:cubicBezTo>
                    <a:cubicBezTo>
                      <a:pt x="176" y="25"/>
                      <a:pt x="177" y="24"/>
                      <a:pt x="177" y="23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82" y="27"/>
                      <a:pt x="180" y="29"/>
                      <a:pt x="178" y="31"/>
                    </a:cubicBezTo>
                    <a:close/>
                    <a:moveTo>
                      <a:pt x="183" y="14"/>
                    </a:moveTo>
                    <a:cubicBezTo>
                      <a:pt x="178" y="11"/>
                      <a:pt x="178" y="11"/>
                      <a:pt x="178" y="11"/>
                    </a:cubicBezTo>
                    <a:cubicBezTo>
                      <a:pt x="179" y="9"/>
                      <a:pt x="181" y="7"/>
                      <a:pt x="185" y="7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4" y="13"/>
                      <a:pt x="183" y="14"/>
                      <a:pt x="183" y="14"/>
                    </a:cubicBezTo>
                    <a:close/>
                    <a:moveTo>
                      <a:pt x="197" y="9"/>
                    </a:moveTo>
                    <a:cubicBezTo>
                      <a:pt x="193" y="5"/>
                      <a:pt x="193" y="5"/>
                      <a:pt x="193" y="5"/>
                    </a:cubicBezTo>
                    <a:cubicBezTo>
                      <a:pt x="195" y="3"/>
                      <a:pt x="197" y="2"/>
                      <a:pt x="199" y="1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0" y="7"/>
                      <a:pt x="198" y="8"/>
                      <a:pt x="197" y="9"/>
                    </a:cubicBezTo>
                    <a:close/>
                    <a:moveTo>
                      <a:pt x="217" y="6"/>
                    </a:moveTo>
                    <a:cubicBezTo>
                      <a:pt x="212" y="6"/>
                      <a:pt x="212" y="6"/>
                      <a:pt x="212" y="6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7" y="0"/>
                      <a:pt x="217" y="0"/>
                      <a:pt x="217" y="0"/>
                    </a:cubicBezTo>
                    <a:lnTo>
                      <a:pt x="217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îşḷîḑê"/>
              <p:cNvSpPr/>
              <p:nvPr/>
            </p:nvSpPr>
            <p:spPr bwMode="auto">
              <a:xfrm>
                <a:off x="7773988" y="2738438"/>
                <a:ext cx="146050" cy="203200"/>
              </a:xfrm>
              <a:custGeom>
                <a:avLst/>
                <a:gdLst>
                  <a:gd name="T0" fmla="*/ 31 w 68"/>
                  <a:gd name="T1" fmla="*/ 92 h 95"/>
                  <a:gd name="T2" fmla="*/ 35 w 68"/>
                  <a:gd name="T3" fmla="*/ 88 h 95"/>
                  <a:gd name="T4" fmla="*/ 36 w 68"/>
                  <a:gd name="T5" fmla="*/ 89 h 95"/>
                  <a:gd name="T6" fmla="*/ 34 w 68"/>
                  <a:gd name="T7" fmla="*/ 90 h 95"/>
                  <a:gd name="T8" fmla="*/ 35 w 68"/>
                  <a:gd name="T9" fmla="*/ 95 h 95"/>
                  <a:gd name="T10" fmla="*/ 44 w 68"/>
                  <a:gd name="T11" fmla="*/ 90 h 95"/>
                  <a:gd name="T12" fmla="*/ 50 w 68"/>
                  <a:gd name="T13" fmla="*/ 85 h 95"/>
                  <a:gd name="T14" fmla="*/ 49 w 68"/>
                  <a:gd name="T15" fmla="*/ 91 h 95"/>
                  <a:gd name="T16" fmla="*/ 60 w 68"/>
                  <a:gd name="T17" fmla="*/ 82 h 95"/>
                  <a:gd name="T18" fmla="*/ 68 w 68"/>
                  <a:gd name="T19" fmla="*/ 84 h 95"/>
                  <a:gd name="T20" fmla="*/ 22 w 68"/>
                  <a:gd name="T21" fmla="*/ 84 h 95"/>
                  <a:gd name="T22" fmla="*/ 26 w 68"/>
                  <a:gd name="T23" fmla="*/ 77 h 95"/>
                  <a:gd name="T24" fmla="*/ 29 w 68"/>
                  <a:gd name="T25" fmla="*/ 82 h 95"/>
                  <a:gd name="T26" fmla="*/ 29 w 68"/>
                  <a:gd name="T27" fmla="*/ 82 h 95"/>
                  <a:gd name="T28" fmla="*/ 9 w 68"/>
                  <a:gd name="T29" fmla="*/ 81 h 95"/>
                  <a:gd name="T30" fmla="*/ 4 w 68"/>
                  <a:gd name="T31" fmla="*/ 75 h 95"/>
                  <a:gd name="T32" fmla="*/ 10 w 68"/>
                  <a:gd name="T33" fmla="*/ 74 h 95"/>
                  <a:gd name="T34" fmla="*/ 9 w 68"/>
                  <a:gd name="T35" fmla="*/ 81 h 95"/>
                  <a:gd name="T36" fmla="*/ 1 w 68"/>
                  <a:gd name="T37" fmla="*/ 63 h 95"/>
                  <a:gd name="T38" fmla="*/ 3 w 68"/>
                  <a:gd name="T39" fmla="*/ 57 h 95"/>
                  <a:gd name="T40" fmla="*/ 6 w 68"/>
                  <a:gd name="T41" fmla="*/ 62 h 95"/>
                  <a:gd name="T42" fmla="*/ 1 w 68"/>
                  <a:gd name="T43" fmla="*/ 63 h 95"/>
                  <a:gd name="T44" fmla="*/ 9 w 68"/>
                  <a:gd name="T45" fmla="*/ 48 h 95"/>
                  <a:gd name="T46" fmla="*/ 16 w 68"/>
                  <a:gd name="T47" fmla="*/ 53 h 95"/>
                  <a:gd name="T48" fmla="*/ 12 w 68"/>
                  <a:gd name="T49" fmla="*/ 41 h 95"/>
                  <a:gd name="T50" fmla="*/ 16 w 68"/>
                  <a:gd name="T51" fmla="*/ 34 h 95"/>
                  <a:gd name="T52" fmla="*/ 12 w 68"/>
                  <a:gd name="T53" fmla="*/ 41 h 95"/>
                  <a:gd name="T54" fmla="*/ 8 w 68"/>
                  <a:gd name="T55" fmla="*/ 22 h 95"/>
                  <a:gd name="T56" fmla="*/ 13 w 68"/>
                  <a:gd name="T57" fmla="*/ 17 h 95"/>
                  <a:gd name="T58" fmla="*/ 14 w 68"/>
                  <a:gd name="T59" fmla="*/ 22 h 95"/>
                  <a:gd name="T60" fmla="*/ 5 w 68"/>
                  <a:gd name="T61" fmla="*/ 6 h 95"/>
                  <a:gd name="T62" fmla="*/ 5 w 68"/>
                  <a:gd name="T63" fmla="*/ 0 h 95"/>
                  <a:gd name="T64" fmla="*/ 11 w 68"/>
                  <a:gd name="T65" fmla="*/ 5 h 95"/>
                  <a:gd name="T66" fmla="*/ 5 w 68"/>
                  <a:gd name="T67" fmla="*/ 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95">
                    <a:moveTo>
                      <a:pt x="35" y="95"/>
                    </a:moveTo>
                    <a:cubicBezTo>
                      <a:pt x="34" y="95"/>
                      <a:pt x="32" y="94"/>
                      <a:pt x="31" y="92"/>
                    </a:cubicBezTo>
                    <a:cubicBezTo>
                      <a:pt x="31" y="92"/>
                      <a:pt x="30" y="91"/>
                      <a:pt x="30" y="91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6" y="88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6" y="89"/>
                      <a:pt x="36" y="89"/>
                      <a:pt x="35" y="89"/>
                    </a:cubicBezTo>
                    <a:cubicBezTo>
                      <a:pt x="34" y="89"/>
                      <a:pt x="34" y="89"/>
                      <a:pt x="34" y="90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8" y="94"/>
                      <a:pt x="36" y="95"/>
                      <a:pt x="35" y="95"/>
                    </a:cubicBezTo>
                    <a:close/>
                    <a:moveTo>
                      <a:pt x="49" y="91"/>
                    </a:moveTo>
                    <a:cubicBezTo>
                      <a:pt x="48" y="91"/>
                      <a:pt x="46" y="91"/>
                      <a:pt x="44" y="90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47" y="85"/>
                      <a:pt x="49" y="85"/>
                      <a:pt x="50" y="85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50" y="91"/>
                      <a:pt x="50" y="91"/>
                      <a:pt x="49" y="91"/>
                    </a:cubicBezTo>
                    <a:close/>
                    <a:moveTo>
                      <a:pt x="63" y="87"/>
                    </a:moveTo>
                    <a:cubicBezTo>
                      <a:pt x="60" y="82"/>
                      <a:pt x="60" y="82"/>
                      <a:pt x="60" y="82"/>
                    </a:cubicBezTo>
                    <a:cubicBezTo>
                      <a:pt x="63" y="80"/>
                      <a:pt x="66" y="79"/>
                      <a:pt x="66" y="79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6" y="86"/>
                      <a:pt x="63" y="87"/>
                    </a:cubicBezTo>
                    <a:close/>
                    <a:moveTo>
                      <a:pt x="22" y="84"/>
                    </a:moveTo>
                    <a:cubicBezTo>
                      <a:pt x="22" y="78"/>
                      <a:pt x="22" y="78"/>
                      <a:pt x="22" y="78"/>
                    </a:cubicBezTo>
                    <a:cubicBezTo>
                      <a:pt x="24" y="78"/>
                      <a:pt x="25" y="77"/>
                      <a:pt x="26" y="77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82"/>
                      <a:pt x="26" y="84"/>
                      <a:pt x="22" y="84"/>
                    </a:cubicBezTo>
                    <a:close/>
                    <a:moveTo>
                      <a:pt x="9" y="81"/>
                    </a:moveTo>
                    <a:cubicBezTo>
                      <a:pt x="7" y="80"/>
                      <a:pt x="6" y="78"/>
                      <a:pt x="5" y="76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5"/>
                      <a:pt x="11" y="75"/>
                      <a:pt x="12" y="76"/>
                    </a:cubicBezTo>
                    <a:lnTo>
                      <a:pt x="9" y="81"/>
                    </a:lnTo>
                    <a:close/>
                    <a:moveTo>
                      <a:pt x="1" y="63"/>
                    </a:moveTo>
                    <a:cubicBezTo>
                      <a:pt x="1" y="63"/>
                      <a:pt x="1" y="63"/>
                      <a:pt x="1" y="63"/>
                    </a:cubicBezTo>
                    <a:cubicBezTo>
                      <a:pt x="0" y="61"/>
                      <a:pt x="0" y="59"/>
                      <a:pt x="0" y="58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9"/>
                      <a:pt x="6" y="60"/>
                      <a:pt x="6" y="62"/>
                    </a:cubicBezTo>
                    <a:cubicBezTo>
                      <a:pt x="6" y="63"/>
                      <a:pt x="6" y="63"/>
                      <a:pt x="6" y="63"/>
                    </a:cubicBezTo>
                    <a:lnTo>
                      <a:pt x="1" y="63"/>
                    </a:lnTo>
                    <a:close/>
                    <a:moveTo>
                      <a:pt x="9" y="54"/>
                    </a:moveTo>
                    <a:cubicBezTo>
                      <a:pt x="9" y="48"/>
                      <a:pt x="9" y="48"/>
                      <a:pt x="9" y="48"/>
                    </a:cubicBezTo>
                    <a:cubicBezTo>
                      <a:pt x="12" y="47"/>
                      <a:pt x="13" y="47"/>
                      <a:pt x="14" y="47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5" y="53"/>
                      <a:pt x="13" y="53"/>
                      <a:pt x="9" y="54"/>
                    </a:cubicBezTo>
                    <a:close/>
                    <a:moveTo>
                      <a:pt x="12" y="41"/>
                    </a:moveTo>
                    <a:cubicBezTo>
                      <a:pt x="11" y="39"/>
                      <a:pt x="10" y="37"/>
                      <a:pt x="10" y="3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5"/>
                      <a:pt x="16" y="37"/>
                      <a:pt x="17" y="39"/>
                    </a:cubicBezTo>
                    <a:lnTo>
                      <a:pt x="12" y="41"/>
                    </a:lnTo>
                    <a:close/>
                    <a:moveTo>
                      <a:pt x="9" y="24"/>
                    </a:moveTo>
                    <a:cubicBezTo>
                      <a:pt x="9" y="23"/>
                      <a:pt x="8" y="22"/>
                      <a:pt x="8" y="22"/>
                    </a:cubicBezTo>
                    <a:cubicBezTo>
                      <a:pt x="8" y="20"/>
                      <a:pt x="7" y="19"/>
                      <a:pt x="7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8"/>
                      <a:pt x="13" y="19"/>
                      <a:pt x="14" y="20"/>
                    </a:cubicBezTo>
                    <a:cubicBezTo>
                      <a:pt x="14" y="21"/>
                      <a:pt x="14" y="21"/>
                      <a:pt x="14" y="22"/>
                    </a:cubicBezTo>
                    <a:lnTo>
                      <a:pt x="9" y="24"/>
                    </a:lnTo>
                    <a:close/>
                    <a:moveTo>
                      <a:pt x="5" y="6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1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3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íṡļiḋé"/>
              <p:cNvSpPr/>
              <p:nvPr/>
            </p:nvSpPr>
            <p:spPr bwMode="auto">
              <a:xfrm>
                <a:off x="7880350" y="2611438"/>
                <a:ext cx="104775" cy="179388"/>
              </a:xfrm>
              <a:custGeom>
                <a:avLst/>
                <a:gdLst>
                  <a:gd name="T0" fmla="*/ 42 w 49"/>
                  <a:gd name="T1" fmla="*/ 79 h 84"/>
                  <a:gd name="T2" fmla="*/ 49 w 49"/>
                  <a:gd name="T3" fmla="*/ 84 h 84"/>
                  <a:gd name="T4" fmla="*/ 35 w 49"/>
                  <a:gd name="T5" fmla="*/ 74 h 84"/>
                  <a:gd name="T6" fmla="*/ 29 w 49"/>
                  <a:gd name="T7" fmla="*/ 72 h 84"/>
                  <a:gd name="T8" fmla="*/ 32 w 49"/>
                  <a:gd name="T9" fmla="*/ 68 h 84"/>
                  <a:gd name="T10" fmla="*/ 35 w 49"/>
                  <a:gd name="T11" fmla="*/ 74 h 84"/>
                  <a:gd name="T12" fmla="*/ 16 w 49"/>
                  <a:gd name="T13" fmla="*/ 63 h 84"/>
                  <a:gd name="T14" fmla="*/ 20 w 49"/>
                  <a:gd name="T15" fmla="*/ 59 h 84"/>
                  <a:gd name="T16" fmla="*/ 19 w 49"/>
                  <a:gd name="T17" fmla="*/ 57 h 84"/>
                  <a:gd name="T18" fmla="*/ 20 w 49"/>
                  <a:gd name="T19" fmla="*/ 65 h 84"/>
                  <a:gd name="T20" fmla="*/ 28 w 49"/>
                  <a:gd name="T21" fmla="*/ 58 h 84"/>
                  <a:gd name="T22" fmla="*/ 29 w 49"/>
                  <a:gd name="T23" fmla="*/ 57 h 84"/>
                  <a:gd name="T24" fmla="*/ 31 w 49"/>
                  <a:gd name="T25" fmla="*/ 52 h 84"/>
                  <a:gd name="T26" fmla="*/ 34 w 49"/>
                  <a:gd name="T27" fmla="*/ 60 h 84"/>
                  <a:gd name="T28" fmla="*/ 30 w 49"/>
                  <a:gd name="T29" fmla="*/ 57 h 84"/>
                  <a:gd name="T30" fmla="*/ 12 w 49"/>
                  <a:gd name="T31" fmla="*/ 52 h 84"/>
                  <a:gd name="T32" fmla="*/ 9 w 49"/>
                  <a:gd name="T33" fmla="*/ 50 h 84"/>
                  <a:gd name="T34" fmla="*/ 13 w 49"/>
                  <a:gd name="T35" fmla="*/ 46 h 84"/>
                  <a:gd name="T36" fmla="*/ 12 w 49"/>
                  <a:gd name="T37" fmla="*/ 52 h 84"/>
                  <a:gd name="T38" fmla="*/ 1 w 49"/>
                  <a:gd name="T39" fmla="*/ 36 h 84"/>
                  <a:gd name="T40" fmla="*/ 5 w 49"/>
                  <a:gd name="T41" fmla="*/ 31 h 84"/>
                  <a:gd name="T42" fmla="*/ 8 w 49"/>
                  <a:gd name="T43" fmla="*/ 37 h 84"/>
                  <a:gd name="T44" fmla="*/ 10 w 49"/>
                  <a:gd name="T45" fmla="*/ 27 h 84"/>
                  <a:gd name="T46" fmla="*/ 6 w 49"/>
                  <a:gd name="T47" fmla="*/ 27 h 84"/>
                  <a:gd name="T48" fmla="*/ 8 w 49"/>
                  <a:gd name="T49" fmla="*/ 21 h 84"/>
                  <a:gd name="T50" fmla="*/ 12 w 49"/>
                  <a:gd name="T51" fmla="*/ 27 h 84"/>
                  <a:gd name="T52" fmla="*/ 13 w 49"/>
                  <a:gd name="T53" fmla="*/ 16 h 84"/>
                  <a:gd name="T54" fmla="*/ 13 w 49"/>
                  <a:gd name="T55" fmla="*/ 12 h 84"/>
                  <a:gd name="T56" fmla="*/ 13 w 49"/>
                  <a:gd name="T57" fmla="*/ 10 h 84"/>
                  <a:gd name="T58" fmla="*/ 19 w 49"/>
                  <a:gd name="T59" fmla="*/ 11 h 84"/>
                  <a:gd name="T60" fmla="*/ 19 w 49"/>
                  <a:gd name="T61" fmla="*/ 14 h 84"/>
                  <a:gd name="T62" fmla="*/ 13 w 49"/>
                  <a:gd name="T63" fmla="*/ 16 h 84"/>
                  <a:gd name="T64" fmla="*/ 3 w 49"/>
                  <a:gd name="T65" fmla="*/ 6 h 84"/>
                  <a:gd name="T66" fmla="*/ 1 w 49"/>
                  <a:gd name="T67" fmla="*/ 0 h 84"/>
                  <a:gd name="T68" fmla="*/ 7 w 49"/>
                  <a:gd name="T6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84">
                    <a:moveTo>
                      <a:pt x="43" y="84"/>
                    </a:moveTo>
                    <a:cubicBezTo>
                      <a:pt x="43" y="84"/>
                      <a:pt x="43" y="82"/>
                      <a:pt x="42" y="79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9" y="80"/>
                      <a:pt x="49" y="84"/>
                      <a:pt x="49" y="84"/>
                    </a:cubicBezTo>
                    <a:lnTo>
                      <a:pt x="43" y="84"/>
                    </a:lnTo>
                    <a:close/>
                    <a:moveTo>
                      <a:pt x="35" y="74"/>
                    </a:moveTo>
                    <a:cubicBezTo>
                      <a:pt x="33" y="74"/>
                      <a:pt x="32" y="74"/>
                      <a:pt x="32" y="74"/>
                    </a:cubicBezTo>
                    <a:cubicBezTo>
                      <a:pt x="31" y="74"/>
                      <a:pt x="30" y="73"/>
                      <a:pt x="29" y="72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6" y="68"/>
                      <a:pt x="37" y="69"/>
                    </a:cubicBezTo>
                    <a:lnTo>
                      <a:pt x="35" y="74"/>
                    </a:lnTo>
                    <a:close/>
                    <a:moveTo>
                      <a:pt x="20" y="65"/>
                    </a:moveTo>
                    <a:cubicBezTo>
                      <a:pt x="19" y="65"/>
                      <a:pt x="17" y="65"/>
                      <a:pt x="16" y="63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0"/>
                      <a:pt x="21" y="59"/>
                      <a:pt x="20" y="59"/>
                    </a:cubicBezTo>
                    <a:cubicBezTo>
                      <a:pt x="19" y="59"/>
                      <a:pt x="18" y="59"/>
                      <a:pt x="18" y="60"/>
                    </a:cubicBezTo>
                    <a:cubicBezTo>
                      <a:pt x="18" y="60"/>
                      <a:pt x="18" y="59"/>
                      <a:pt x="19" y="57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4" y="62"/>
                      <a:pt x="22" y="65"/>
                      <a:pt x="20" y="65"/>
                    </a:cubicBezTo>
                    <a:close/>
                    <a:moveTo>
                      <a:pt x="34" y="60"/>
                    </a:move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57"/>
                      <a:pt x="29" y="56"/>
                      <a:pt x="29" y="56"/>
                    </a:cubicBezTo>
                    <a:cubicBezTo>
                      <a:pt x="29" y="56"/>
                      <a:pt x="29" y="57"/>
                      <a:pt x="29" y="5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3" y="52"/>
                      <a:pt x="35" y="54"/>
                      <a:pt x="35" y="56"/>
                    </a:cubicBezTo>
                    <a:cubicBezTo>
                      <a:pt x="35" y="57"/>
                      <a:pt x="34" y="59"/>
                      <a:pt x="34" y="60"/>
                    </a:cubicBezTo>
                    <a:close/>
                    <a:moveTo>
                      <a:pt x="30" y="57"/>
                    </a:move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lose/>
                    <a:moveTo>
                      <a:pt x="12" y="52"/>
                    </a:moveTo>
                    <a:cubicBezTo>
                      <a:pt x="12" y="52"/>
                      <a:pt x="11" y="51"/>
                      <a:pt x="11" y="51"/>
                    </a:cubicBezTo>
                    <a:cubicBezTo>
                      <a:pt x="10" y="51"/>
                      <a:pt x="9" y="50"/>
                      <a:pt x="9" y="50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3" y="45"/>
                      <a:pt x="13" y="46"/>
                    </a:cubicBezTo>
                    <a:cubicBezTo>
                      <a:pt x="15" y="47"/>
                      <a:pt x="17" y="48"/>
                      <a:pt x="17" y="50"/>
                    </a:cubicBezTo>
                    <a:lnTo>
                      <a:pt x="12" y="52"/>
                    </a:lnTo>
                    <a:close/>
                    <a:moveTo>
                      <a:pt x="2" y="39"/>
                    </a:moveTo>
                    <a:cubicBezTo>
                      <a:pt x="2" y="38"/>
                      <a:pt x="1" y="37"/>
                      <a:pt x="1" y="36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7" y="35"/>
                      <a:pt x="8" y="37"/>
                    </a:cubicBezTo>
                    <a:lnTo>
                      <a:pt x="2" y="39"/>
                    </a:lnTo>
                    <a:close/>
                    <a:moveTo>
                      <a:pt x="10" y="27"/>
                    </a:moveTo>
                    <a:cubicBezTo>
                      <a:pt x="9" y="27"/>
                      <a:pt x="8" y="27"/>
                      <a:pt x="7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21"/>
                      <a:pt x="10" y="21"/>
                      <a:pt x="12" y="2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7"/>
                      <a:pt x="10" y="27"/>
                      <a:pt x="10" y="27"/>
                    </a:cubicBezTo>
                    <a:close/>
                    <a:moveTo>
                      <a:pt x="13" y="16"/>
                    </a:moveTo>
                    <a:cubicBezTo>
                      <a:pt x="13" y="15"/>
                      <a:pt x="13" y="14"/>
                      <a:pt x="13" y="14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3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lnTo>
                      <a:pt x="13" y="16"/>
                    </a:lnTo>
                    <a:close/>
                    <a:moveTo>
                      <a:pt x="7" y="7"/>
                    </a:moveTo>
                    <a:cubicBezTo>
                      <a:pt x="6" y="7"/>
                      <a:pt x="4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6" y="1"/>
                      <a:pt x="7" y="1"/>
                    </a:cubicBez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îŝlïďe"/>
              <p:cNvSpPr/>
              <p:nvPr/>
            </p:nvSpPr>
            <p:spPr bwMode="auto">
              <a:xfrm>
                <a:off x="7586663" y="2452688"/>
                <a:ext cx="280988" cy="325438"/>
              </a:xfrm>
              <a:custGeom>
                <a:avLst/>
                <a:gdLst>
                  <a:gd name="T0" fmla="*/ 62 w 131"/>
                  <a:gd name="T1" fmla="*/ 144 h 152"/>
                  <a:gd name="T2" fmla="*/ 24 w 131"/>
                  <a:gd name="T3" fmla="*/ 148 h 152"/>
                  <a:gd name="T4" fmla="*/ 24 w 131"/>
                  <a:gd name="T5" fmla="*/ 148 h 152"/>
                  <a:gd name="T6" fmla="*/ 69 w 131"/>
                  <a:gd name="T7" fmla="*/ 138 h 152"/>
                  <a:gd name="T8" fmla="*/ 72 w 131"/>
                  <a:gd name="T9" fmla="*/ 143 h 152"/>
                  <a:gd name="T10" fmla="*/ 71 w 131"/>
                  <a:gd name="T11" fmla="*/ 143 h 152"/>
                  <a:gd name="T12" fmla="*/ 37 w 131"/>
                  <a:gd name="T13" fmla="*/ 135 h 152"/>
                  <a:gd name="T14" fmla="*/ 9 w 131"/>
                  <a:gd name="T15" fmla="*/ 141 h 152"/>
                  <a:gd name="T16" fmla="*/ 9 w 131"/>
                  <a:gd name="T17" fmla="*/ 141 h 152"/>
                  <a:gd name="T18" fmla="*/ 51 w 131"/>
                  <a:gd name="T19" fmla="*/ 134 h 152"/>
                  <a:gd name="T20" fmla="*/ 78 w 131"/>
                  <a:gd name="T21" fmla="*/ 131 h 152"/>
                  <a:gd name="T22" fmla="*/ 85 w 131"/>
                  <a:gd name="T23" fmla="*/ 136 h 152"/>
                  <a:gd name="T24" fmla="*/ 113 w 131"/>
                  <a:gd name="T25" fmla="*/ 134 h 152"/>
                  <a:gd name="T26" fmla="*/ 113 w 131"/>
                  <a:gd name="T27" fmla="*/ 134 h 152"/>
                  <a:gd name="T28" fmla="*/ 96 w 131"/>
                  <a:gd name="T29" fmla="*/ 123 h 152"/>
                  <a:gd name="T30" fmla="*/ 98 w 131"/>
                  <a:gd name="T31" fmla="*/ 132 h 152"/>
                  <a:gd name="T32" fmla="*/ 6 w 131"/>
                  <a:gd name="T33" fmla="*/ 116 h 152"/>
                  <a:gd name="T34" fmla="*/ 117 w 131"/>
                  <a:gd name="T35" fmla="*/ 119 h 152"/>
                  <a:gd name="T36" fmla="*/ 117 w 131"/>
                  <a:gd name="T37" fmla="*/ 119 h 152"/>
                  <a:gd name="T38" fmla="*/ 89 w 131"/>
                  <a:gd name="T39" fmla="*/ 109 h 152"/>
                  <a:gd name="T40" fmla="*/ 95 w 131"/>
                  <a:gd name="T41" fmla="*/ 114 h 152"/>
                  <a:gd name="T42" fmla="*/ 0 w 131"/>
                  <a:gd name="T43" fmla="*/ 100 h 152"/>
                  <a:gd name="T44" fmla="*/ 6 w 131"/>
                  <a:gd name="T45" fmla="*/ 105 h 152"/>
                  <a:gd name="T46" fmla="*/ 115 w 131"/>
                  <a:gd name="T47" fmla="*/ 94 h 152"/>
                  <a:gd name="T48" fmla="*/ 115 w 131"/>
                  <a:gd name="T49" fmla="*/ 101 h 152"/>
                  <a:gd name="T50" fmla="*/ 93 w 131"/>
                  <a:gd name="T51" fmla="*/ 92 h 152"/>
                  <a:gd name="T52" fmla="*/ 87 w 131"/>
                  <a:gd name="T53" fmla="*/ 99 h 152"/>
                  <a:gd name="T54" fmla="*/ 108 w 131"/>
                  <a:gd name="T55" fmla="*/ 87 h 152"/>
                  <a:gd name="T56" fmla="*/ 12 w 131"/>
                  <a:gd name="T57" fmla="*/ 93 h 152"/>
                  <a:gd name="T58" fmla="*/ 12 w 131"/>
                  <a:gd name="T59" fmla="*/ 93 h 152"/>
                  <a:gd name="T60" fmla="*/ 122 w 131"/>
                  <a:gd name="T61" fmla="*/ 81 h 152"/>
                  <a:gd name="T62" fmla="*/ 127 w 131"/>
                  <a:gd name="T63" fmla="*/ 83 h 152"/>
                  <a:gd name="T64" fmla="*/ 123 w 131"/>
                  <a:gd name="T65" fmla="*/ 87 h 152"/>
                  <a:gd name="T66" fmla="*/ 33 w 131"/>
                  <a:gd name="T67" fmla="*/ 81 h 152"/>
                  <a:gd name="T68" fmla="*/ 124 w 131"/>
                  <a:gd name="T69" fmla="*/ 64 h 152"/>
                  <a:gd name="T70" fmla="*/ 25 w 131"/>
                  <a:gd name="T71" fmla="*/ 65 h 152"/>
                  <a:gd name="T72" fmla="*/ 123 w 131"/>
                  <a:gd name="T73" fmla="*/ 57 h 152"/>
                  <a:gd name="T74" fmla="*/ 123 w 131"/>
                  <a:gd name="T75" fmla="*/ 55 h 152"/>
                  <a:gd name="T76" fmla="*/ 24 w 131"/>
                  <a:gd name="T77" fmla="*/ 47 h 152"/>
                  <a:gd name="T78" fmla="*/ 27 w 131"/>
                  <a:gd name="T79" fmla="*/ 53 h 152"/>
                  <a:gd name="T80" fmla="*/ 40 w 131"/>
                  <a:gd name="T81" fmla="*/ 40 h 152"/>
                  <a:gd name="T82" fmla="*/ 123 w 131"/>
                  <a:gd name="T83" fmla="*/ 42 h 152"/>
                  <a:gd name="T84" fmla="*/ 121 w 131"/>
                  <a:gd name="T85" fmla="*/ 39 h 152"/>
                  <a:gd name="T86" fmla="*/ 124 w 131"/>
                  <a:gd name="T87" fmla="*/ 30 h 152"/>
                  <a:gd name="T88" fmla="*/ 121 w 131"/>
                  <a:gd name="T89" fmla="*/ 39 h 152"/>
                  <a:gd name="T90" fmla="*/ 103 w 131"/>
                  <a:gd name="T91" fmla="*/ 30 h 152"/>
                  <a:gd name="T92" fmla="*/ 50 w 131"/>
                  <a:gd name="T93" fmla="*/ 33 h 152"/>
                  <a:gd name="T94" fmla="*/ 51 w 131"/>
                  <a:gd name="T95" fmla="*/ 32 h 152"/>
                  <a:gd name="T96" fmla="*/ 90 w 131"/>
                  <a:gd name="T97" fmla="*/ 27 h 152"/>
                  <a:gd name="T98" fmla="*/ 91 w 131"/>
                  <a:gd name="T99" fmla="*/ 32 h 152"/>
                  <a:gd name="T100" fmla="*/ 60 w 131"/>
                  <a:gd name="T101" fmla="*/ 21 h 152"/>
                  <a:gd name="T102" fmla="*/ 82 w 131"/>
                  <a:gd name="T103" fmla="*/ 21 h 152"/>
                  <a:gd name="T104" fmla="*/ 82 w 131"/>
                  <a:gd name="T105" fmla="*/ 21 h 152"/>
                  <a:gd name="T106" fmla="*/ 63 w 131"/>
                  <a:gd name="T107" fmla="*/ 13 h 152"/>
                  <a:gd name="T108" fmla="*/ 74 w 131"/>
                  <a:gd name="T109" fmla="*/ 0 h 152"/>
                  <a:gd name="T110" fmla="*/ 74 w 131"/>
                  <a:gd name="T111" fmla="*/ 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1" h="152">
                    <a:moveTo>
                      <a:pt x="65" y="152"/>
                    </a:moveTo>
                    <a:cubicBezTo>
                      <a:pt x="64" y="152"/>
                      <a:pt x="63" y="151"/>
                      <a:pt x="62" y="151"/>
                    </a:cubicBezTo>
                    <a:cubicBezTo>
                      <a:pt x="61" y="150"/>
                      <a:pt x="61" y="150"/>
                      <a:pt x="60" y="149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4"/>
                      <a:pt x="64" y="145"/>
                      <a:pt x="65" y="145"/>
                    </a:cubicBezTo>
                    <a:cubicBezTo>
                      <a:pt x="66" y="146"/>
                      <a:pt x="66" y="146"/>
                      <a:pt x="67" y="147"/>
                    </a:cubicBezTo>
                    <a:lnTo>
                      <a:pt x="65" y="152"/>
                    </a:lnTo>
                    <a:close/>
                    <a:moveTo>
                      <a:pt x="24" y="148"/>
                    </a:moveTo>
                    <a:cubicBezTo>
                      <a:pt x="23" y="148"/>
                      <a:pt x="21" y="147"/>
                      <a:pt x="18" y="145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3" y="142"/>
                      <a:pt x="25" y="142"/>
                      <a:pt x="26" y="143"/>
                    </a:cubicBezTo>
                    <a:lnTo>
                      <a:pt x="24" y="148"/>
                    </a:lnTo>
                    <a:close/>
                    <a:moveTo>
                      <a:pt x="67" y="146"/>
                    </a:moveTo>
                    <a:cubicBezTo>
                      <a:pt x="66" y="145"/>
                      <a:pt x="65" y="144"/>
                      <a:pt x="65" y="142"/>
                    </a:cubicBezTo>
                    <a:cubicBezTo>
                      <a:pt x="65" y="141"/>
                      <a:pt x="66" y="139"/>
                      <a:pt x="67" y="139"/>
                    </a:cubicBezTo>
                    <a:cubicBezTo>
                      <a:pt x="68" y="138"/>
                      <a:pt x="69" y="138"/>
                      <a:pt x="69" y="138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2" y="142"/>
                      <a:pt x="72" y="143"/>
                    </a:cubicBezTo>
                    <a:cubicBezTo>
                      <a:pt x="72" y="143"/>
                      <a:pt x="72" y="143"/>
                      <a:pt x="72" y="143"/>
                    </a:cubicBezTo>
                    <a:cubicBezTo>
                      <a:pt x="72" y="143"/>
                      <a:pt x="72" y="143"/>
                      <a:pt x="72" y="143"/>
                    </a:cubicBezTo>
                    <a:cubicBezTo>
                      <a:pt x="71" y="143"/>
                      <a:pt x="71" y="144"/>
                      <a:pt x="71" y="144"/>
                    </a:cubicBezTo>
                    <a:cubicBezTo>
                      <a:pt x="71" y="144"/>
                      <a:pt x="70" y="144"/>
                      <a:pt x="70" y="144"/>
                    </a:cubicBezTo>
                    <a:cubicBezTo>
                      <a:pt x="70" y="144"/>
                      <a:pt x="70" y="144"/>
                      <a:pt x="71" y="143"/>
                    </a:cubicBezTo>
                    <a:lnTo>
                      <a:pt x="67" y="146"/>
                    </a:lnTo>
                    <a:close/>
                    <a:moveTo>
                      <a:pt x="35" y="141"/>
                    </a:moveTo>
                    <a:cubicBezTo>
                      <a:pt x="32" y="136"/>
                      <a:pt x="32" y="136"/>
                      <a:pt x="32" y="136"/>
                    </a:cubicBezTo>
                    <a:cubicBezTo>
                      <a:pt x="34" y="136"/>
                      <a:pt x="35" y="135"/>
                      <a:pt x="37" y="135"/>
                    </a:cubicBezTo>
                    <a:cubicBezTo>
                      <a:pt x="37" y="135"/>
                      <a:pt x="38" y="135"/>
                      <a:pt x="39" y="135"/>
                    </a:cubicBezTo>
                    <a:cubicBezTo>
                      <a:pt x="40" y="141"/>
                      <a:pt x="40" y="141"/>
                      <a:pt x="40" y="141"/>
                    </a:cubicBezTo>
                    <a:cubicBezTo>
                      <a:pt x="37" y="141"/>
                      <a:pt x="36" y="141"/>
                      <a:pt x="35" y="141"/>
                    </a:cubicBezTo>
                    <a:close/>
                    <a:moveTo>
                      <a:pt x="9" y="141"/>
                    </a:moveTo>
                    <a:cubicBezTo>
                      <a:pt x="6" y="140"/>
                      <a:pt x="4" y="138"/>
                      <a:pt x="4" y="134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10" y="133"/>
                      <a:pt x="10" y="135"/>
                      <a:pt x="10" y="135"/>
                    </a:cubicBezTo>
                    <a:lnTo>
                      <a:pt x="9" y="141"/>
                    </a:lnTo>
                    <a:close/>
                    <a:moveTo>
                      <a:pt x="56" y="140"/>
                    </a:moveTo>
                    <a:cubicBezTo>
                      <a:pt x="56" y="140"/>
                      <a:pt x="55" y="140"/>
                      <a:pt x="53" y="140"/>
                    </a:cubicBezTo>
                    <a:cubicBezTo>
                      <a:pt x="52" y="140"/>
                      <a:pt x="52" y="140"/>
                      <a:pt x="51" y="140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5" y="134"/>
                      <a:pt x="57" y="134"/>
                      <a:pt x="58" y="135"/>
                    </a:cubicBezTo>
                    <a:lnTo>
                      <a:pt x="56" y="140"/>
                    </a:lnTo>
                    <a:close/>
                    <a:moveTo>
                      <a:pt x="81" y="136"/>
                    </a:moveTo>
                    <a:cubicBezTo>
                      <a:pt x="78" y="131"/>
                      <a:pt x="78" y="131"/>
                      <a:pt x="78" y="131"/>
                    </a:cubicBezTo>
                    <a:cubicBezTo>
                      <a:pt x="80" y="130"/>
                      <a:pt x="81" y="129"/>
                      <a:pt x="82" y="129"/>
                    </a:cubicBezTo>
                    <a:cubicBezTo>
                      <a:pt x="83" y="129"/>
                      <a:pt x="84" y="130"/>
                      <a:pt x="85" y="130"/>
                    </a:cubicBezTo>
                    <a:cubicBezTo>
                      <a:pt x="86" y="130"/>
                      <a:pt x="86" y="130"/>
                      <a:pt x="86" y="130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83" y="135"/>
                      <a:pt x="83" y="135"/>
                      <a:pt x="82" y="135"/>
                    </a:cubicBezTo>
                    <a:cubicBezTo>
                      <a:pt x="82" y="135"/>
                      <a:pt x="82" y="135"/>
                      <a:pt x="81" y="136"/>
                    </a:cubicBezTo>
                    <a:close/>
                    <a:moveTo>
                      <a:pt x="113" y="134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3" y="128"/>
                      <a:pt x="115" y="127"/>
                      <a:pt x="116" y="127"/>
                    </a:cubicBezTo>
                    <a:cubicBezTo>
                      <a:pt x="119" y="132"/>
                      <a:pt x="119" y="132"/>
                      <a:pt x="119" y="132"/>
                    </a:cubicBezTo>
                    <a:cubicBezTo>
                      <a:pt x="117" y="133"/>
                      <a:pt x="114" y="134"/>
                      <a:pt x="113" y="134"/>
                    </a:cubicBezTo>
                    <a:close/>
                    <a:moveTo>
                      <a:pt x="98" y="132"/>
                    </a:moveTo>
                    <a:cubicBezTo>
                      <a:pt x="94" y="128"/>
                      <a:pt x="94" y="128"/>
                      <a:pt x="94" y="128"/>
                    </a:cubicBezTo>
                    <a:cubicBezTo>
                      <a:pt x="95" y="127"/>
                      <a:pt x="95" y="126"/>
                      <a:pt x="96" y="125"/>
                    </a:cubicBezTo>
                    <a:cubicBezTo>
                      <a:pt x="96" y="124"/>
                      <a:pt x="96" y="124"/>
                      <a:pt x="96" y="123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2" y="124"/>
                      <a:pt x="102" y="125"/>
                      <a:pt x="103" y="125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2" y="127"/>
                      <a:pt x="101" y="129"/>
                      <a:pt x="98" y="132"/>
                    </a:cubicBezTo>
                    <a:close/>
                    <a:moveTo>
                      <a:pt x="0" y="123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0"/>
                      <a:pt x="0" y="119"/>
                      <a:pt x="0" y="117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6" y="118"/>
                      <a:pt x="6" y="120"/>
                      <a:pt x="6" y="121"/>
                    </a:cubicBezTo>
                    <a:cubicBezTo>
                      <a:pt x="6" y="122"/>
                      <a:pt x="6" y="122"/>
                      <a:pt x="6" y="122"/>
                    </a:cubicBezTo>
                    <a:lnTo>
                      <a:pt x="0" y="123"/>
                    </a:lnTo>
                    <a:close/>
                    <a:moveTo>
                      <a:pt x="117" y="119"/>
                    </a:moveTo>
                    <a:cubicBezTo>
                      <a:pt x="117" y="117"/>
                      <a:pt x="117" y="115"/>
                      <a:pt x="116" y="113"/>
                    </a:cubicBezTo>
                    <a:cubicBezTo>
                      <a:pt x="122" y="112"/>
                      <a:pt x="122" y="112"/>
                      <a:pt x="122" y="112"/>
                    </a:cubicBezTo>
                    <a:cubicBezTo>
                      <a:pt x="122" y="114"/>
                      <a:pt x="123" y="116"/>
                      <a:pt x="123" y="118"/>
                    </a:cubicBezTo>
                    <a:lnTo>
                      <a:pt x="117" y="119"/>
                    </a:lnTo>
                    <a:close/>
                    <a:moveTo>
                      <a:pt x="89" y="115"/>
                    </a:moveTo>
                    <a:cubicBezTo>
                      <a:pt x="89" y="114"/>
                      <a:pt x="89" y="114"/>
                      <a:pt x="89" y="113"/>
                    </a:cubicBezTo>
                    <a:cubicBezTo>
                      <a:pt x="89" y="112"/>
                      <a:pt x="89" y="111"/>
                      <a:pt x="89" y="11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5" y="109"/>
                      <a:pt x="95" y="109"/>
                      <a:pt x="95" y="109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5" y="112"/>
                      <a:pt x="95" y="113"/>
                    </a:cubicBezTo>
                    <a:cubicBezTo>
                      <a:pt x="95" y="113"/>
                      <a:pt x="95" y="114"/>
                      <a:pt x="95" y="114"/>
                    </a:cubicBezTo>
                    <a:lnTo>
                      <a:pt x="89" y="115"/>
                    </a:lnTo>
                    <a:close/>
                    <a:moveTo>
                      <a:pt x="6" y="10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3"/>
                      <a:pt x="0" y="102"/>
                      <a:pt x="0" y="100"/>
                    </a:cubicBezTo>
                    <a:cubicBezTo>
                      <a:pt x="0" y="100"/>
                      <a:pt x="0" y="99"/>
                      <a:pt x="0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6" y="102"/>
                      <a:pt x="6" y="103"/>
                      <a:pt x="6" y="105"/>
                    </a:cubicBezTo>
                    <a:close/>
                    <a:moveTo>
                      <a:pt x="115" y="101"/>
                    </a:moveTo>
                    <a:cubicBezTo>
                      <a:pt x="115" y="100"/>
                      <a:pt x="115" y="98"/>
                      <a:pt x="114" y="97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4" y="96"/>
                      <a:pt x="114" y="95"/>
                      <a:pt x="115" y="94"/>
                    </a:cubicBezTo>
                    <a:cubicBezTo>
                      <a:pt x="120" y="96"/>
                      <a:pt x="120" y="96"/>
                      <a:pt x="120" y="96"/>
                    </a:cubicBezTo>
                    <a:cubicBezTo>
                      <a:pt x="120" y="96"/>
                      <a:pt x="120" y="97"/>
                      <a:pt x="120" y="97"/>
                    </a:cubicBezTo>
                    <a:cubicBezTo>
                      <a:pt x="120" y="97"/>
                      <a:pt x="120" y="99"/>
                      <a:pt x="121" y="101"/>
                    </a:cubicBezTo>
                    <a:lnTo>
                      <a:pt x="115" y="101"/>
                    </a:lnTo>
                    <a:close/>
                    <a:moveTo>
                      <a:pt x="87" y="99"/>
                    </a:moveTo>
                    <a:cubicBezTo>
                      <a:pt x="87" y="98"/>
                      <a:pt x="87" y="97"/>
                      <a:pt x="87" y="96"/>
                    </a:cubicBezTo>
                    <a:cubicBezTo>
                      <a:pt x="87" y="95"/>
                      <a:pt x="88" y="92"/>
                      <a:pt x="91" y="92"/>
                    </a:cubicBezTo>
                    <a:cubicBezTo>
                      <a:pt x="92" y="92"/>
                      <a:pt x="92" y="92"/>
                      <a:pt x="93" y="92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3" y="98"/>
                      <a:pt x="92" y="98"/>
                      <a:pt x="91" y="98"/>
                    </a:cubicBezTo>
                    <a:cubicBezTo>
                      <a:pt x="91" y="98"/>
                      <a:pt x="92" y="98"/>
                      <a:pt x="92" y="97"/>
                    </a:cubicBezTo>
                    <a:lnTo>
                      <a:pt x="87" y="99"/>
                    </a:lnTo>
                    <a:close/>
                    <a:moveTo>
                      <a:pt x="106" y="95"/>
                    </a:move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90"/>
                      <a:pt x="105" y="89"/>
                      <a:pt x="105" y="89"/>
                    </a:cubicBezTo>
                    <a:cubicBezTo>
                      <a:pt x="106" y="89"/>
                      <a:pt x="107" y="88"/>
                      <a:pt x="108" y="87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1" y="92"/>
                      <a:pt x="110" y="93"/>
                      <a:pt x="108" y="94"/>
                    </a:cubicBezTo>
                    <a:cubicBezTo>
                      <a:pt x="108" y="94"/>
                      <a:pt x="107" y="95"/>
                      <a:pt x="106" y="95"/>
                    </a:cubicBezTo>
                    <a:close/>
                    <a:moveTo>
                      <a:pt x="12" y="93"/>
                    </a:moveTo>
                    <a:cubicBezTo>
                      <a:pt x="9" y="88"/>
                      <a:pt x="9" y="88"/>
                      <a:pt x="9" y="88"/>
                    </a:cubicBezTo>
                    <a:cubicBezTo>
                      <a:pt x="11" y="87"/>
                      <a:pt x="13" y="86"/>
                      <a:pt x="16" y="86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5" y="92"/>
                      <a:pt x="13" y="92"/>
                      <a:pt x="12" y="93"/>
                    </a:cubicBezTo>
                    <a:close/>
                    <a:moveTo>
                      <a:pt x="123" y="87"/>
                    </a:moveTo>
                    <a:cubicBezTo>
                      <a:pt x="123" y="87"/>
                      <a:pt x="121" y="87"/>
                      <a:pt x="119" y="86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20" y="81"/>
                      <a:pt x="121" y="81"/>
                      <a:pt x="122" y="81"/>
                    </a:cubicBezTo>
                    <a:cubicBezTo>
                      <a:pt x="122" y="81"/>
                      <a:pt x="122" y="80"/>
                      <a:pt x="122" y="80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9" y="82"/>
                      <a:pt x="129" y="82"/>
                      <a:pt x="129" y="82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7" y="84"/>
                      <a:pt x="126" y="85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6" y="87"/>
                      <a:pt x="126" y="87"/>
                      <a:pt x="126" y="87"/>
                    </a:cubicBezTo>
                    <a:lnTo>
                      <a:pt x="123" y="87"/>
                    </a:lnTo>
                    <a:close/>
                    <a:moveTo>
                      <a:pt x="29" y="87"/>
                    </a:moveTo>
                    <a:cubicBezTo>
                      <a:pt x="25" y="82"/>
                      <a:pt x="25" y="82"/>
                      <a:pt x="25" y="82"/>
                    </a:cubicBezTo>
                    <a:cubicBezTo>
                      <a:pt x="26" y="81"/>
                      <a:pt x="27" y="80"/>
                      <a:pt x="28" y="79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83"/>
                      <a:pt x="31" y="85"/>
                      <a:pt x="29" y="87"/>
                    </a:cubicBezTo>
                    <a:close/>
                    <a:moveTo>
                      <a:pt x="124" y="72"/>
                    </a:moveTo>
                    <a:cubicBezTo>
                      <a:pt x="120" y="68"/>
                      <a:pt x="120" y="68"/>
                      <a:pt x="120" y="68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8" y="68"/>
                      <a:pt x="128" y="68"/>
                      <a:pt x="128" y="68"/>
                    </a:cubicBezTo>
                    <a:lnTo>
                      <a:pt x="124" y="72"/>
                    </a:lnTo>
                    <a:close/>
                    <a:moveTo>
                      <a:pt x="27" y="69"/>
                    </a:moveTo>
                    <a:cubicBezTo>
                      <a:pt x="27" y="68"/>
                      <a:pt x="26" y="66"/>
                      <a:pt x="25" y="65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1" y="63"/>
                      <a:pt x="32" y="65"/>
                      <a:pt x="33" y="67"/>
                    </a:cubicBezTo>
                    <a:lnTo>
                      <a:pt x="27" y="69"/>
                    </a:lnTo>
                    <a:close/>
                    <a:moveTo>
                      <a:pt x="123" y="57"/>
                    </a:move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5"/>
                      <a:pt x="117" y="55"/>
                      <a:pt x="116" y="54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122" y="51"/>
                      <a:pt x="123" y="53"/>
                      <a:pt x="123" y="55"/>
                    </a:cubicBezTo>
                    <a:cubicBezTo>
                      <a:pt x="123" y="56"/>
                      <a:pt x="123" y="56"/>
                      <a:pt x="123" y="57"/>
                    </a:cubicBezTo>
                    <a:close/>
                    <a:moveTo>
                      <a:pt x="27" y="53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0"/>
                      <a:pt x="23" y="48"/>
                      <a:pt x="24" y="47"/>
                    </a:cubicBezTo>
                    <a:cubicBezTo>
                      <a:pt x="25" y="46"/>
                      <a:pt x="25" y="46"/>
                      <a:pt x="26" y="45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lose/>
                    <a:moveTo>
                      <a:pt x="39" y="49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3"/>
                      <a:pt x="39" y="43"/>
                      <a:pt x="40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3" y="46"/>
                      <a:pt x="41" y="48"/>
                      <a:pt x="39" y="49"/>
                    </a:cubicBezTo>
                    <a:close/>
                    <a:moveTo>
                      <a:pt x="127" y="46"/>
                    </a:moveTo>
                    <a:cubicBezTo>
                      <a:pt x="123" y="42"/>
                      <a:pt x="123" y="42"/>
                      <a:pt x="123" y="42"/>
                    </a:cubicBezTo>
                    <a:cubicBezTo>
                      <a:pt x="124" y="40"/>
                      <a:pt x="125" y="39"/>
                      <a:pt x="126" y="38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0" y="42"/>
                      <a:pt x="129" y="45"/>
                      <a:pt x="127" y="46"/>
                    </a:cubicBezTo>
                    <a:close/>
                    <a:moveTo>
                      <a:pt x="121" y="39"/>
                    </a:moveTo>
                    <a:cubicBezTo>
                      <a:pt x="121" y="33"/>
                      <a:pt x="121" y="33"/>
                      <a:pt x="121" y="33"/>
                    </a:cubicBezTo>
                    <a:cubicBezTo>
                      <a:pt x="120" y="33"/>
                      <a:pt x="120" y="33"/>
                      <a:pt x="120" y="33"/>
                    </a:cubicBezTo>
                    <a:cubicBezTo>
                      <a:pt x="121" y="33"/>
                      <a:pt x="121" y="32"/>
                      <a:pt x="122" y="32"/>
                    </a:cubicBezTo>
                    <a:cubicBezTo>
                      <a:pt x="122" y="31"/>
                      <a:pt x="123" y="31"/>
                      <a:pt x="124" y="30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6" y="35"/>
                      <a:pt x="126" y="36"/>
                      <a:pt x="126" y="36"/>
                    </a:cubicBezTo>
                    <a:cubicBezTo>
                      <a:pt x="125" y="37"/>
                      <a:pt x="124" y="38"/>
                      <a:pt x="122" y="38"/>
                    </a:cubicBezTo>
                    <a:cubicBezTo>
                      <a:pt x="122" y="39"/>
                      <a:pt x="121" y="39"/>
                      <a:pt x="121" y="39"/>
                    </a:cubicBezTo>
                    <a:close/>
                    <a:moveTo>
                      <a:pt x="109" y="36"/>
                    </a:moveTo>
                    <a:cubicBezTo>
                      <a:pt x="108" y="36"/>
                      <a:pt x="107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4" y="30"/>
                      <a:pt x="105" y="30"/>
                      <a:pt x="106" y="30"/>
                    </a:cubicBezTo>
                    <a:cubicBezTo>
                      <a:pt x="107" y="30"/>
                      <a:pt x="109" y="30"/>
                      <a:pt x="110" y="30"/>
                    </a:cubicBezTo>
                    <a:lnTo>
                      <a:pt x="109" y="36"/>
                    </a:lnTo>
                    <a:close/>
                    <a:moveTo>
                      <a:pt x="50" y="33"/>
                    </a:moveTo>
                    <a:cubicBezTo>
                      <a:pt x="45" y="29"/>
                      <a:pt x="45" y="29"/>
                      <a:pt x="45" y="29"/>
                    </a:cubicBezTo>
                    <a:cubicBezTo>
                      <a:pt x="47" y="27"/>
                      <a:pt x="50" y="26"/>
                      <a:pt x="53" y="27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2"/>
                      <a:pt x="52" y="32"/>
                      <a:pt x="51" y="32"/>
                    </a:cubicBezTo>
                    <a:cubicBezTo>
                      <a:pt x="50" y="32"/>
                      <a:pt x="50" y="33"/>
                      <a:pt x="50" y="33"/>
                    </a:cubicBezTo>
                    <a:close/>
                    <a:moveTo>
                      <a:pt x="91" y="32"/>
                    </a:moveTo>
                    <a:cubicBezTo>
                      <a:pt x="91" y="31"/>
                      <a:pt x="91" y="30"/>
                      <a:pt x="91" y="28"/>
                    </a:cubicBezTo>
                    <a:cubicBezTo>
                      <a:pt x="91" y="28"/>
                      <a:pt x="91" y="28"/>
                      <a:pt x="90" y="27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6" y="25"/>
                      <a:pt x="97" y="27"/>
                      <a:pt x="97" y="28"/>
                    </a:cubicBezTo>
                    <a:cubicBezTo>
                      <a:pt x="97" y="29"/>
                      <a:pt x="97" y="29"/>
                      <a:pt x="97" y="30"/>
                    </a:cubicBezTo>
                    <a:lnTo>
                      <a:pt x="91" y="32"/>
                    </a:lnTo>
                    <a:close/>
                    <a:moveTo>
                      <a:pt x="59" y="28"/>
                    </a:moveTo>
                    <a:cubicBezTo>
                      <a:pt x="59" y="28"/>
                      <a:pt x="58" y="28"/>
                      <a:pt x="58" y="27"/>
                    </a:cubicBezTo>
                    <a:cubicBezTo>
                      <a:pt x="57" y="26"/>
                      <a:pt x="56" y="25"/>
                      <a:pt x="55" y="24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61" y="22"/>
                      <a:pt x="61" y="22"/>
                    </a:cubicBezTo>
                    <a:cubicBezTo>
                      <a:pt x="63" y="23"/>
                      <a:pt x="64" y="25"/>
                      <a:pt x="64" y="26"/>
                    </a:cubicBezTo>
                    <a:lnTo>
                      <a:pt x="59" y="28"/>
                    </a:lnTo>
                    <a:close/>
                    <a:moveTo>
                      <a:pt x="82" y="21"/>
                    </a:moveTo>
                    <a:cubicBezTo>
                      <a:pt x="81" y="20"/>
                      <a:pt x="79" y="19"/>
                      <a:pt x="77" y="16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3" y="14"/>
                      <a:pt x="84" y="15"/>
                      <a:pt x="85" y="16"/>
                    </a:cubicBezTo>
                    <a:lnTo>
                      <a:pt x="82" y="21"/>
                    </a:lnTo>
                    <a:close/>
                    <a:moveTo>
                      <a:pt x="59" y="14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7" y="8"/>
                      <a:pt x="59" y="8"/>
                      <a:pt x="62" y="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1" y="13"/>
                      <a:pt x="59" y="14"/>
                      <a:pt x="59" y="14"/>
                    </a:cubicBezTo>
                    <a:close/>
                    <a:moveTo>
                      <a:pt x="74" y="6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9" y="2"/>
                      <a:pt x="71" y="0"/>
                      <a:pt x="74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4" y="6"/>
                      <a:pt x="74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ïśḷiḑe"/>
              <p:cNvSpPr/>
              <p:nvPr/>
            </p:nvSpPr>
            <p:spPr bwMode="auto">
              <a:xfrm>
                <a:off x="9691688" y="5302250"/>
                <a:ext cx="125413" cy="23813"/>
              </a:xfrm>
              <a:custGeom>
                <a:avLst/>
                <a:gdLst>
                  <a:gd name="T0" fmla="*/ 22 w 59"/>
                  <a:gd name="T1" fmla="*/ 11 h 11"/>
                  <a:gd name="T2" fmla="*/ 20 w 59"/>
                  <a:gd name="T3" fmla="*/ 11 h 11"/>
                  <a:gd name="T4" fmla="*/ 20 w 59"/>
                  <a:gd name="T5" fmla="*/ 5 h 11"/>
                  <a:gd name="T6" fmla="*/ 23 w 59"/>
                  <a:gd name="T7" fmla="*/ 5 h 11"/>
                  <a:gd name="T8" fmla="*/ 26 w 59"/>
                  <a:gd name="T9" fmla="*/ 5 h 11"/>
                  <a:gd name="T10" fmla="*/ 26 w 59"/>
                  <a:gd name="T11" fmla="*/ 11 h 11"/>
                  <a:gd name="T12" fmla="*/ 22 w 59"/>
                  <a:gd name="T13" fmla="*/ 11 h 11"/>
                  <a:gd name="T14" fmla="*/ 8 w 59"/>
                  <a:gd name="T15" fmla="*/ 10 h 11"/>
                  <a:gd name="T16" fmla="*/ 0 w 59"/>
                  <a:gd name="T17" fmla="*/ 7 h 11"/>
                  <a:gd name="T18" fmla="*/ 6 w 59"/>
                  <a:gd name="T19" fmla="*/ 5 h 11"/>
                  <a:gd name="T20" fmla="*/ 5 w 59"/>
                  <a:gd name="T21" fmla="*/ 4 h 11"/>
                  <a:gd name="T22" fmla="*/ 9 w 59"/>
                  <a:gd name="T23" fmla="*/ 4 h 11"/>
                  <a:gd name="T24" fmla="*/ 8 w 59"/>
                  <a:gd name="T25" fmla="*/ 10 h 11"/>
                  <a:gd name="T26" fmla="*/ 38 w 59"/>
                  <a:gd name="T27" fmla="*/ 10 h 11"/>
                  <a:gd name="T28" fmla="*/ 38 w 59"/>
                  <a:gd name="T29" fmla="*/ 4 h 11"/>
                  <a:gd name="T30" fmla="*/ 43 w 59"/>
                  <a:gd name="T31" fmla="*/ 3 h 11"/>
                  <a:gd name="T32" fmla="*/ 44 w 59"/>
                  <a:gd name="T33" fmla="*/ 9 h 11"/>
                  <a:gd name="T34" fmla="*/ 38 w 59"/>
                  <a:gd name="T35" fmla="*/ 10 h 11"/>
                  <a:gd name="T36" fmla="*/ 56 w 59"/>
                  <a:gd name="T37" fmla="*/ 6 h 11"/>
                  <a:gd name="T38" fmla="*/ 54 w 59"/>
                  <a:gd name="T39" fmla="*/ 1 h 11"/>
                  <a:gd name="T40" fmla="*/ 57 w 59"/>
                  <a:gd name="T41" fmla="*/ 0 h 11"/>
                  <a:gd name="T42" fmla="*/ 59 w 59"/>
                  <a:gd name="T43" fmla="*/ 5 h 11"/>
                  <a:gd name="T44" fmla="*/ 56 w 59"/>
                  <a:gd name="T4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1">
                    <a:moveTo>
                      <a:pt x="22" y="11"/>
                    </a:move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2" y="5"/>
                      <a:pt x="23" y="5"/>
                    </a:cubicBezTo>
                    <a:cubicBezTo>
                      <a:pt x="24" y="5"/>
                      <a:pt x="25" y="5"/>
                      <a:pt x="26" y="5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1"/>
                      <a:pt x="24" y="11"/>
                      <a:pt x="22" y="11"/>
                    </a:cubicBezTo>
                    <a:close/>
                    <a:moveTo>
                      <a:pt x="8" y="10"/>
                    </a:moveTo>
                    <a:cubicBezTo>
                      <a:pt x="3" y="9"/>
                      <a:pt x="1" y="9"/>
                      <a:pt x="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9" y="4"/>
                    </a:cubicBezTo>
                    <a:lnTo>
                      <a:pt x="8" y="10"/>
                    </a:lnTo>
                    <a:close/>
                    <a:moveTo>
                      <a:pt x="38" y="10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41" y="4"/>
                      <a:pt x="43" y="3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2" y="10"/>
                      <a:pt x="40" y="10"/>
                      <a:pt x="38" y="10"/>
                    </a:cubicBezTo>
                    <a:close/>
                    <a:moveTo>
                      <a:pt x="56" y="6"/>
                    </a:moveTo>
                    <a:cubicBezTo>
                      <a:pt x="54" y="1"/>
                      <a:pt x="54" y="1"/>
                      <a:pt x="54" y="1"/>
                    </a:cubicBezTo>
                    <a:cubicBezTo>
                      <a:pt x="55" y="0"/>
                      <a:pt x="56" y="0"/>
                      <a:pt x="57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5"/>
                      <a:pt x="57" y="6"/>
                      <a:pt x="56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iṩḻiḓé"/>
              <p:cNvSpPr/>
              <p:nvPr/>
            </p:nvSpPr>
            <p:spPr bwMode="auto">
              <a:xfrm>
                <a:off x="6731000" y="6467475"/>
                <a:ext cx="200025" cy="42863"/>
              </a:xfrm>
              <a:custGeom>
                <a:avLst/>
                <a:gdLst>
                  <a:gd name="T0" fmla="*/ 0 w 93"/>
                  <a:gd name="T1" fmla="*/ 20 h 20"/>
                  <a:gd name="T2" fmla="*/ 0 w 93"/>
                  <a:gd name="T3" fmla="*/ 14 h 20"/>
                  <a:gd name="T4" fmla="*/ 6 w 93"/>
                  <a:gd name="T5" fmla="*/ 14 h 20"/>
                  <a:gd name="T6" fmla="*/ 6 w 93"/>
                  <a:gd name="T7" fmla="*/ 20 h 20"/>
                  <a:gd name="T8" fmla="*/ 0 w 93"/>
                  <a:gd name="T9" fmla="*/ 20 h 20"/>
                  <a:gd name="T10" fmla="*/ 18 w 93"/>
                  <a:gd name="T11" fmla="*/ 19 h 20"/>
                  <a:gd name="T12" fmla="*/ 17 w 93"/>
                  <a:gd name="T13" fmla="*/ 13 h 20"/>
                  <a:gd name="T14" fmla="*/ 23 w 93"/>
                  <a:gd name="T15" fmla="*/ 12 h 20"/>
                  <a:gd name="T16" fmla="*/ 24 w 93"/>
                  <a:gd name="T17" fmla="*/ 18 h 20"/>
                  <a:gd name="T18" fmla="*/ 18 w 93"/>
                  <a:gd name="T19" fmla="*/ 19 h 20"/>
                  <a:gd name="T20" fmla="*/ 35 w 93"/>
                  <a:gd name="T21" fmla="*/ 17 h 20"/>
                  <a:gd name="T22" fmla="*/ 35 w 93"/>
                  <a:gd name="T23" fmla="*/ 11 h 20"/>
                  <a:gd name="T24" fmla="*/ 40 w 93"/>
                  <a:gd name="T25" fmla="*/ 10 h 20"/>
                  <a:gd name="T26" fmla="*/ 41 w 93"/>
                  <a:gd name="T27" fmla="*/ 16 h 20"/>
                  <a:gd name="T28" fmla="*/ 35 w 93"/>
                  <a:gd name="T29" fmla="*/ 17 h 20"/>
                  <a:gd name="T30" fmla="*/ 53 w 93"/>
                  <a:gd name="T31" fmla="*/ 14 h 20"/>
                  <a:gd name="T32" fmla="*/ 52 w 93"/>
                  <a:gd name="T33" fmla="*/ 8 h 20"/>
                  <a:gd name="T34" fmla="*/ 58 w 93"/>
                  <a:gd name="T35" fmla="*/ 7 h 20"/>
                  <a:gd name="T36" fmla="*/ 59 w 93"/>
                  <a:gd name="T37" fmla="*/ 13 h 20"/>
                  <a:gd name="T38" fmla="*/ 53 w 93"/>
                  <a:gd name="T39" fmla="*/ 14 h 20"/>
                  <a:gd name="T40" fmla="*/ 70 w 93"/>
                  <a:gd name="T41" fmla="*/ 11 h 20"/>
                  <a:gd name="T42" fmla="*/ 69 w 93"/>
                  <a:gd name="T43" fmla="*/ 5 h 20"/>
                  <a:gd name="T44" fmla="*/ 75 w 93"/>
                  <a:gd name="T45" fmla="*/ 4 h 20"/>
                  <a:gd name="T46" fmla="*/ 76 w 93"/>
                  <a:gd name="T47" fmla="*/ 10 h 20"/>
                  <a:gd name="T48" fmla="*/ 70 w 93"/>
                  <a:gd name="T49" fmla="*/ 11 h 20"/>
                  <a:gd name="T50" fmla="*/ 87 w 93"/>
                  <a:gd name="T51" fmla="*/ 7 h 20"/>
                  <a:gd name="T52" fmla="*/ 86 w 93"/>
                  <a:gd name="T53" fmla="*/ 1 h 20"/>
                  <a:gd name="T54" fmla="*/ 92 w 93"/>
                  <a:gd name="T55" fmla="*/ 0 h 20"/>
                  <a:gd name="T56" fmla="*/ 93 w 93"/>
                  <a:gd name="T57" fmla="*/ 6 h 20"/>
                  <a:gd name="T58" fmla="*/ 87 w 93"/>
                  <a:gd name="T5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3" h="20">
                    <a:moveTo>
                      <a:pt x="0" y="2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" y="14"/>
                      <a:pt x="6" y="14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2" y="20"/>
                      <a:pt x="0" y="20"/>
                      <a:pt x="0" y="20"/>
                    </a:cubicBezTo>
                    <a:close/>
                    <a:moveTo>
                      <a:pt x="18" y="19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13"/>
                      <a:pt x="21" y="13"/>
                      <a:pt x="23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8"/>
                      <a:pt x="20" y="19"/>
                      <a:pt x="18" y="19"/>
                    </a:cubicBezTo>
                    <a:close/>
                    <a:moveTo>
                      <a:pt x="35" y="17"/>
                    </a:move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1"/>
                      <a:pt x="38" y="10"/>
                      <a:pt x="40" y="1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7" y="17"/>
                      <a:pt x="35" y="17"/>
                    </a:cubicBezTo>
                    <a:close/>
                    <a:moveTo>
                      <a:pt x="53" y="14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4" y="8"/>
                      <a:pt x="56" y="8"/>
                      <a:pt x="58" y="7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7" y="14"/>
                      <a:pt x="55" y="14"/>
                      <a:pt x="53" y="14"/>
                    </a:cubicBezTo>
                    <a:close/>
                    <a:moveTo>
                      <a:pt x="70" y="11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71" y="5"/>
                      <a:pt x="73" y="5"/>
                      <a:pt x="75" y="4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2" y="11"/>
                      <a:pt x="70" y="11"/>
                    </a:cubicBezTo>
                    <a:close/>
                    <a:moveTo>
                      <a:pt x="87" y="7"/>
                    </a:moveTo>
                    <a:cubicBezTo>
                      <a:pt x="86" y="1"/>
                      <a:pt x="86" y="1"/>
                      <a:pt x="86" y="1"/>
                    </a:cubicBezTo>
                    <a:cubicBezTo>
                      <a:pt x="88" y="1"/>
                      <a:pt x="90" y="0"/>
                      <a:pt x="92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1" y="6"/>
                      <a:pt x="89" y="7"/>
                      <a:pt x="87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iṥḻïḓè"/>
              <p:cNvSpPr/>
              <p:nvPr/>
            </p:nvSpPr>
            <p:spPr bwMode="auto">
              <a:xfrm>
                <a:off x="4979988" y="4100513"/>
                <a:ext cx="60325" cy="120650"/>
              </a:xfrm>
              <a:custGeom>
                <a:avLst/>
                <a:gdLst>
                  <a:gd name="T0" fmla="*/ 22 w 28"/>
                  <a:gd name="T1" fmla="*/ 56 h 56"/>
                  <a:gd name="T2" fmla="*/ 21 w 28"/>
                  <a:gd name="T3" fmla="*/ 51 h 56"/>
                  <a:gd name="T4" fmla="*/ 26 w 28"/>
                  <a:gd name="T5" fmla="*/ 49 h 56"/>
                  <a:gd name="T6" fmla="*/ 28 w 28"/>
                  <a:gd name="T7" fmla="*/ 55 h 56"/>
                  <a:gd name="T8" fmla="*/ 22 w 28"/>
                  <a:gd name="T9" fmla="*/ 56 h 56"/>
                  <a:gd name="T10" fmla="*/ 17 w 28"/>
                  <a:gd name="T11" fmla="*/ 40 h 56"/>
                  <a:gd name="T12" fmla="*/ 15 w 28"/>
                  <a:gd name="T13" fmla="*/ 35 h 56"/>
                  <a:gd name="T14" fmla="*/ 21 w 28"/>
                  <a:gd name="T15" fmla="*/ 32 h 56"/>
                  <a:gd name="T16" fmla="*/ 23 w 28"/>
                  <a:gd name="T17" fmla="*/ 38 h 56"/>
                  <a:gd name="T18" fmla="*/ 17 w 28"/>
                  <a:gd name="T19" fmla="*/ 40 h 56"/>
                  <a:gd name="T20" fmla="*/ 11 w 28"/>
                  <a:gd name="T21" fmla="*/ 24 h 56"/>
                  <a:gd name="T22" fmla="*/ 8 w 28"/>
                  <a:gd name="T23" fmla="*/ 19 h 56"/>
                  <a:gd name="T24" fmla="*/ 13 w 28"/>
                  <a:gd name="T25" fmla="*/ 16 h 56"/>
                  <a:gd name="T26" fmla="*/ 16 w 28"/>
                  <a:gd name="T27" fmla="*/ 21 h 56"/>
                  <a:gd name="T28" fmla="*/ 11 w 28"/>
                  <a:gd name="T29" fmla="*/ 24 h 56"/>
                  <a:gd name="T30" fmla="*/ 3 w 28"/>
                  <a:gd name="T31" fmla="*/ 8 h 56"/>
                  <a:gd name="T32" fmla="*/ 0 w 28"/>
                  <a:gd name="T33" fmla="*/ 3 h 56"/>
                  <a:gd name="T34" fmla="*/ 5 w 28"/>
                  <a:gd name="T35" fmla="*/ 0 h 56"/>
                  <a:gd name="T36" fmla="*/ 8 w 28"/>
                  <a:gd name="T37" fmla="*/ 6 h 56"/>
                  <a:gd name="T38" fmla="*/ 3 w 28"/>
                  <a:gd name="T39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56">
                    <a:moveTo>
                      <a:pt x="22" y="56"/>
                    </a:moveTo>
                    <a:cubicBezTo>
                      <a:pt x="22" y="55"/>
                      <a:pt x="21" y="53"/>
                      <a:pt x="21" y="51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51"/>
                      <a:pt x="27" y="53"/>
                      <a:pt x="28" y="55"/>
                    </a:cubicBezTo>
                    <a:lnTo>
                      <a:pt x="22" y="56"/>
                    </a:lnTo>
                    <a:close/>
                    <a:moveTo>
                      <a:pt x="17" y="40"/>
                    </a:moveTo>
                    <a:cubicBezTo>
                      <a:pt x="16" y="38"/>
                      <a:pt x="16" y="36"/>
                      <a:pt x="15" y="35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4"/>
                      <a:pt x="22" y="36"/>
                      <a:pt x="23" y="38"/>
                    </a:cubicBezTo>
                    <a:lnTo>
                      <a:pt x="17" y="40"/>
                    </a:lnTo>
                    <a:close/>
                    <a:moveTo>
                      <a:pt x="11" y="24"/>
                    </a:moveTo>
                    <a:cubicBezTo>
                      <a:pt x="10" y="22"/>
                      <a:pt x="9" y="20"/>
                      <a:pt x="8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8"/>
                      <a:pt x="15" y="20"/>
                      <a:pt x="16" y="21"/>
                    </a:cubicBezTo>
                    <a:lnTo>
                      <a:pt x="11" y="24"/>
                    </a:lnTo>
                    <a:close/>
                    <a:moveTo>
                      <a:pt x="3" y="8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2"/>
                      <a:pt x="8" y="6"/>
                    </a:cubicBez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iSḻíďê"/>
              <p:cNvSpPr/>
              <p:nvPr/>
            </p:nvSpPr>
            <p:spPr bwMode="auto">
              <a:xfrm>
                <a:off x="6918325" y="2940050"/>
                <a:ext cx="55563" cy="106363"/>
              </a:xfrm>
              <a:custGeom>
                <a:avLst/>
                <a:gdLst>
                  <a:gd name="T0" fmla="*/ 3 w 26"/>
                  <a:gd name="T1" fmla="*/ 50 h 50"/>
                  <a:gd name="T2" fmla="*/ 0 w 26"/>
                  <a:gd name="T3" fmla="*/ 45 h 50"/>
                  <a:gd name="T4" fmla="*/ 0 w 26"/>
                  <a:gd name="T5" fmla="*/ 44 h 50"/>
                  <a:gd name="T6" fmla="*/ 4 w 26"/>
                  <a:gd name="T7" fmla="*/ 49 h 50"/>
                  <a:gd name="T8" fmla="*/ 3 w 26"/>
                  <a:gd name="T9" fmla="*/ 50 h 50"/>
                  <a:gd name="T10" fmla="*/ 13 w 26"/>
                  <a:gd name="T11" fmla="*/ 40 h 50"/>
                  <a:gd name="T12" fmla="*/ 8 w 26"/>
                  <a:gd name="T13" fmla="*/ 37 h 50"/>
                  <a:gd name="T14" fmla="*/ 12 w 26"/>
                  <a:gd name="T15" fmla="*/ 32 h 50"/>
                  <a:gd name="T16" fmla="*/ 16 w 26"/>
                  <a:gd name="T17" fmla="*/ 35 h 50"/>
                  <a:gd name="T18" fmla="*/ 13 w 26"/>
                  <a:gd name="T19" fmla="*/ 40 h 50"/>
                  <a:gd name="T20" fmla="*/ 22 w 26"/>
                  <a:gd name="T21" fmla="*/ 24 h 50"/>
                  <a:gd name="T22" fmla="*/ 16 w 26"/>
                  <a:gd name="T23" fmla="*/ 22 h 50"/>
                  <a:gd name="T24" fmla="*/ 18 w 26"/>
                  <a:gd name="T25" fmla="*/ 17 h 50"/>
                  <a:gd name="T26" fmla="*/ 24 w 26"/>
                  <a:gd name="T27" fmla="*/ 18 h 50"/>
                  <a:gd name="T28" fmla="*/ 22 w 26"/>
                  <a:gd name="T29" fmla="*/ 24 h 50"/>
                  <a:gd name="T30" fmla="*/ 26 w 26"/>
                  <a:gd name="T31" fmla="*/ 6 h 50"/>
                  <a:gd name="T32" fmla="*/ 20 w 26"/>
                  <a:gd name="T33" fmla="*/ 6 h 50"/>
                  <a:gd name="T34" fmla="*/ 20 w 26"/>
                  <a:gd name="T35" fmla="*/ 5 h 50"/>
                  <a:gd name="T36" fmla="*/ 20 w 26"/>
                  <a:gd name="T37" fmla="*/ 1 h 50"/>
                  <a:gd name="T38" fmla="*/ 25 w 26"/>
                  <a:gd name="T39" fmla="*/ 0 h 50"/>
                  <a:gd name="T40" fmla="*/ 26 w 26"/>
                  <a:gd name="T41" fmla="*/ 5 h 50"/>
                  <a:gd name="T42" fmla="*/ 26 w 26"/>
                  <a:gd name="T43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50">
                    <a:moveTo>
                      <a:pt x="3" y="50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" y="49"/>
                      <a:pt x="4" y="49"/>
                      <a:pt x="4" y="49"/>
                    </a:cubicBezTo>
                    <a:lnTo>
                      <a:pt x="3" y="50"/>
                    </a:lnTo>
                    <a:close/>
                    <a:moveTo>
                      <a:pt x="13" y="40"/>
                    </a:moveTo>
                    <a:cubicBezTo>
                      <a:pt x="8" y="37"/>
                      <a:pt x="8" y="37"/>
                      <a:pt x="8" y="37"/>
                    </a:cubicBezTo>
                    <a:cubicBezTo>
                      <a:pt x="9" y="35"/>
                      <a:pt x="11" y="34"/>
                      <a:pt x="12" y="32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5" y="37"/>
                      <a:pt x="14" y="39"/>
                      <a:pt x="13" y="40"/>
                    </a:cubicBezTo>
                    <a:close/>
                    <a:moveTo>
                      <a:pt x="22" y="24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0"/>
                      <a:pt x="18" y="19"/>
                      <a:pt x="18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0"/>
                      <a:pt x="23" y="22"/>
                      <a:pt x="22" y="24"/>
                    </a:cubicBezTo>
                    <a:close/>
                    <a:moveTo>
                      <a:pt x="26" y="6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2"/>
                      <a:pt x="26" y="3"/>
                      <a:pt x="26" y="5"/>
                    </a:cubicBez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îşļïḍè"/>
              <p:cNvSpPr/>
              <p:nvPr/>
            </p:nvSpPr>
            <p:spPr bwMode="auto">
              <a:xfrm>
                <a:off x="6845300" y="3368675"/>
                <a:ext cx="22225" cy="125413"/>
              </a:xfrm>
              <a:custGeom>
                <a:avLst/>
                <a:gdLst>
                  <a:gd name="T0" fmla="*/ 6 w 14"/>
                  <a:gd name="T1" fmla="*/ 79 h 79"/>
                  <a:gd name="T2" fmla="*/ 5 w 14"/>
                  <a:gd name="T3" fmla="*/ 71 h 79"/>
                  <a:gd name="T4" fmla="*/ 13 w 14"/>
                  <a:gd name="T5" fmla="*/ 71 h 79"/>
                  <a:gd name="T6" fmla="*/ 14 w 14"/>
                  <a:gd name="T7" fmla="*/ 78 h 79"/>
                  <a:gd name="T8" fmla="*/ 6 w 14"/>
                  <a:gd name="T9" fmla="*/ 79 h 79"/>
                  <a:gd name="T10" fmla="*/ 4 w 14"/>
                  <a:gd name="T11" fmla="*/ 55 h 79"/>
                  <a:gd name="T12" fmla="*/ 4 w 14"/>
                  <a:gd name="T13" fmla="*/ 48 h 79"/>
                  <a:gd name="T14" fmla="*/ 12 w 14"/>
                  <a:gd name="T15" fmla="*/ 47 h 79"/>
                  <a:gd name="T16" fmla="*/ 12 w 14"/>
                  <a:gd name="T17" fmla="*/ 55 h 79"/>
                  <a:gd name="T18" fmla="*/ 4 w 14"/>
                  <a:gd name="T19" fmla="*/ 55 h 79"/>
                  <a:gd name="T20" fmla="*/ 2 w 14"/>
                  <a:gd name="T21" fmla="*/ 32 h 79"/>
                  <a:gd name="T22" fmla="*/ 1 w 14"/>
                  <a:gd name="T23" fmla="*/ 24 h 79"/>
                  <a:gd name="T24" fmla="*/ 9 w 14"/>
                  <a:gd name="T25" fmla="*/ 24 h 79"/>
                  <a:gd name="T26" fmla="*/ 9 w 14"/>
                  <a:gd name="T27" fmla="*/ 32 h 79"/>
                  <a:gd name="T28" fmla="*/ 2 w 14"/>
                  <a:gd name="T29" fmla="*/ 32 h 79"/>
                  <a:gd name="T30" fmla="*/ 0 w 14"/>
                  <a:gd name="T31" fmla="*/ 9 h 79"/>
                  <a:gd name="T32" fmla="*/ 0 w 14"/>
                  <a:gd name="T33" fmla="*/ 1 h 79"/>
                  <a:gd name="T34" fmla="*/ 6 w 14"/>
                  <a:gd name="T35" fmla="*/ 0 h 79"/>
                  <a:gd name="T36" fmla="*/ 8 w 14"/>
                  <a:gd name="T37" fmla="*/ 8 h 79"/>
                  <a:gd name="T38" fmla="*/ 0 w 14"/>
                  <a:gd name="T3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79">
                    <a:moveTo>
                      <a:pt x="6" y="79"/>
                    </a:moveTo>
                    <a:lnTo>
                      <a:pt x="5" y="71"/>
                    </a:lnTo>
                    <a:lnTo>
                      <a:pt x="13" y="71"/>
                    </a:lnTo>
                    <a:lnTo>
                      <a:pt x="14" y="78"/>
                    </a:lnTo>
                    <a:lnTo>
                      <a:pt x="6" y="79"/>
                    </a:lnTo>
                    <a:close/>
                    <a:moveTo>
                      <a:pt x="4" y="55"/>
                    </a:moveTo>
                    <a:lnTo>
                      <a:pt x="4" y="48"/>
                    </a:lnTo>
                    <a:lnTo>
                      <a:pt x="12" y="47"/>
                    </a:lnTo>
                    <a:lnTo>
                      <a:pt x="12" y="55"/>
                    </a:lnTo>
                    <a:lnTo>
                      <a:pt x="4" y="55"/>
                    </a:lnTo>
                    <a:close/>
                    <a:moveTo>
                      <a:pt x="2" y="32"/>
                    </a:moveTo>
                    <a:lnTo>
                      <a:pt x="1" y="24"/>
                    </a:lnTo>
                    <a:lnTo>
                      <a:pt x="9" y="24"/>
                    </a:lnTo>
                    <a:lnTo>
                      <a:pt x="9" y="32"/>
                    </a:lnTo>
                    <a:lnTo>
                      <a:pt x="2" y="32"/>
                    </a:lnTo>
                    <a:close/>
                    <a:moveTo>
                      <a:pt x="0" y="9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8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iṡḻïḋe"/>
              <p:cNvSpPr/>
              <p:nvPr/>
            </p:nvSpPr>
            <p:spPr bwMode="auto">
              <a:xfrm>
                <a:off x="5564188" y="4983163"/>
                <a:ext cx="115888" cy="103188"/>
              </a:xfrm>
              <a:custGeom>
                <a:avLst/>
                <a:gdLst>
                  <a:gd name="T0" fmla="*/ 0 w 54"/>
                  <a:gd name="T1" fmla="*/ 48 h 48"/>
                  <a:gd name="T2" fmla="*/ 0 w 54"/>
                  <a:gd name="T3" fmla="*/ 48 h 48"/>
                  <a:gd name="T4" fmla="*/ 2 w 54"/>
                  <a:gd name="T5" fmla="*/ 41 h 48"/>
                  <a:gd name="T6" fmla="*/ 7 w 54"/>
                  <a:gd name="T7" fmla="*/ 43 h 48"/>
                  <a:gd name="T8" fmla="*/ 6 w 54"/>
                  <a:gd name="T9" fmla="*/ 48 h 48"/>
                  <a:gd name="T10" fmla="*/ 0 w 54"/>
                  <a:gd name="T11" fmla="*/ 48 h 48"/>
                  <a:gd name="T12" fmla="*/ 14 w 54"/>
                  <a:gd name="T13" fmla="*/ 36 h 48"/>
                  <a:gd name="T14" fmla="*/ 11 w 54"/>
                  <a:gd name="T15" fmla="*/ 31 h 48"/>
                  <a:gd name="T16" fmla="*/ 16 w 54"/>
                  <a:gd name="T17" fmla="*/ 29 h 48"/>
                  <a:gd name="T18" fmla="*/ 18 w 54"/>
                  <a:gd name="T19" fmla="*/ 34 h 48"/>
                  <a:gd name="T20" fmla="*/ 14 w 54"/>
                  <a:gd name="T21" fmla="*/ 36 h 48"/>
                  <a:gd name="T22" fmla="*/ 29 w 54"/>
                  <a:gd name="T23" fmla="*/ 31 h 48"/>
                  <a:gd name="T24" fmla="*/ 27 w 54"/>
                  <a:gd name="T25" fmla="*/ 25 h 48"/>
                  <a:gd name="T26" fmla="*/ 32 w 54"/>
                  <a:gd name="T27" fmla="*/ 23 h 48"/>
                  <a:gd name="T28" fmla="*/ 35 w 54"/>
                  <a:gd name="T29" fmla="*/ 27 h 48"/>
                  <a:gd name="T30" fmla="*/ 29 w 54"/>
                  <a:gd name="T31" fmla="*/ 31 h 48"/>
                  <a:gd name="T32" fmla="*/ 43 w 54"/>
                  <a:gd name="T33" fmla="*/ 18 h 48"/>
                  <a:gd name="T34" fmla="*/ 38 w 54"/>
                  <a:gd name="T35" fmla="*/ 14 h 48"/>
                  <a:gd name="T36" fmla="*/ 42 w 54"/>
                  <a:gd name="T37" fmla="*/ 9 h 48"/>
                  <a:gd name="T38" fmla="*/ 46 w 54"/>
                  <a:gd name="T39" fmla="*/ 13 h 48"/>
                  <a:gd name="T40" fmla="*/ 43 w 54"/>
                  <a:gd name="T41" fmla="*/ 18 h 48"/>
                  <a:gd name="T42" fmla="*/ 54 w 54"/>
                  <a:gd name="T43" fmla="*/ 4 h 48"/>
                  <a:gd name="T44" fmla="*/ 50 w 54"/>
                  <a:gd name="T45" fmla="*/ 0 h 48"/>
                  <a:gd name="T46" fmla="*/ 50 w 54"/>
                  <a:gd name="T47" fmla="*/ 0 h 48"/>
                  <a:gd name="T48" fmla="*/ 54 w 54"/>
                  <a:gd name="T4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48">
                    <a:moveTo>
                      <a:pt x="0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47"/>
                      <a:pt x="0" y="44"/>
                      <a:pt x="2" y="4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5"/>
                      <a:pt x="6" y="47"/>
                      <a:pt x="6" y="48"/>
                    </a:cubicBezTo>
                    <a:lnTo>
                      <a:pt x="0" y="48"/>
                    </a:lnTo>
                    <a:close/>
                    <a:moveTo>
                      <a:pt x="14" y="36"/>
                    </a:move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4" y="29"/>
                      <a:pt x="16" y="29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6" y="35"/>
                      <a:pt x="15" y="36"/>
                      <a:pt x="14" y="36"/>
                    </a:cubicBezTo>
                    <a:close/>
                    <a:moveTo>
                      <a:pt x="29" y="31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9" y="24"/>
                      <a:pt x="31" y="24"/>
                      <a:pt x="32" y="23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3" y="29"/>
                      <a:pt x="31" y="30"/>
                      <a:pt x="29" y="31"/>
                    </a:cubicBezTo>
                    <a:close/>
                    <a:moveTo>
                      <a:pt x="43" y="18"/>
                    </a:moveTo>
                    <a:cubicBezTo>
                      <a:pt x="38" y="14"/>
                      <a:pt x="38" y="14"/>
                      <a:pt x="38" y="14"/>
                    </a:cubicBezTo>
                    <a:cubicBezTo>
                      <a:pt x="40" y="12"/>
                      <a:pt x="41" y="11"/>
                      <a:pt x="42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4"/>
                      <a:pt x="44" y="16"/>
                      <a:pt x="43" y="18"/>
                    </a:cubicBezTo>
                    <a:close/>
                    <a:moveTo>
                      <a:pt x="54" y="4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4"/>
                      <a:pt x="54" y="4"/>
                      <a:pt x="54" y="4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ïṡľîḍe"/>
              <p:cNvSpPr/>
              <p:nvPr/>
            </p:nvSpPr>
            <p:spPr bwMode="auto">
              <a:xfrm>
                <a:off x="4946650" y="4362450"/>
                <a:ext cx="26988" cy="161925"/>
              </a:xfrm>
              <a:custGeom>
                <a:avLst/>
                <a:gdLst>
                  <a:gd name="T0" fmla="*/ 12 w 13"/>
                  <a:gd name="T1" fmla="*/ 76 h 76"/>
                  <a:gd name="T2" fmla="*/ 6 w 13"/>
                  <a:gd name="T3" fmla="*/ 75 h 76"/>
                  <a:gd name="T4" fmla="*/ 7 w 13"/>
                  <a:gd name="T5" fmla="*/ 70 h 76"/>
                  <a:gd name="T6" fmla="*/ 13 w 13"/>
                  <a:gd name="T7" fmla="*/ 70 h 76"/>
                  <a:gd name="T8" fmla="*/ 12 w 13"/>
                  <a:gd name="T9" fmla="*/ 76 h 76"/>
                  <a:gd name="T10" fmla="*/ 7 w 13"/>
                  <a:gd name="T11" fmla="*/ 58 h 76"/>
                  <a:gd name="T12" fmla="*/ 6 w 13"/>
                  <a:gd name="T13" fmla="*/ 53 h 76"/>
                  <a:gd name="T14" fmla="*/ 12 w 13"/>
                  <a:gd name="T15" fmla="*/ 52 h 76"/>
                  <a:gd name="T16" fmla="*/ 13 w 13"/>
                  <a:gd name="T17" fmla="*/ 58 h 76"/>
                  <a:gd name="T18" fmla="*/ 7 w 13"/>
                  <a:gd name="T19" fmla="*/ 58 h 76"/>
                  <a:gd name="T20" fmla="*/ 5 w 13"/>
                  <a:gd name="T21" fmla="*/ 41 h 76"/>
                  <a:gd name="T22" fmla="*/ 5 w 13"/>
                  <a:gd name="T23" fmla="*/ 35 h 76"/>
                  <a:gd name="T24" fmla="*/ 11 w 13"/>
                  <a:gd name="T25" fmla="*/ 35 h 76"/>
                  <a:gd name="T26" fmla="*/ 11 w 13"/>
                  <a:gd name="T27" fmla="*/ 40 h 76"/>
                  <a:gd name="T28" fmla="*/ 5 w 13"/>
                  <a:gd name="T29" fmla="*/ 41 h 76"/>
                  <a:gd name="T30" fmla="*/ 3 w 13"/>
                  <a:gd name="T31" fmla="*/ 24 h 76"/>
                  <a:gd name="T32" fmla="*/ 3 w 13"/>
                  <a:gd name="T33" fmla="*/ 18 h 76"/>
                  <a:gd name="T34" fmla="*/ 8 w 13"/>
                  <a:gd name="T35" fmla="*/ 17 h 76"/>
                  <a:gd name="T36" fmla="*/ 9 w 13"/>
                  <a:gd name="T37" fmla="*/ 23 h 76"/>
                  <a:gd name="T38" fmla="*/ 3 w 13"/>
                  <a:gd name="T39" fmla="*/ 24 h 76"/>
                  <a:gd name="T40" fmla="*/ 1 w 13"/>
                  <a:gd name="T41" fmla="*/ 6 h 76"/>
                  <a:gd name="T42" fmla="*/ 0 w 13"/>
                  <a:gd name="T43" fmla="*/ 1 h 76"/>
                  <a:gd name="T44" fmla="*/ 6 w 13"/>
                  <a:gd name="T45" fmla="*/ 0 h 76"/>
                  <a:gd name="T46" fmla="*/ 7 w 13"/>
                  <a:gd name="T47" fmla="*/ 5 h 76"/>
                  <a:gd name="T48" fmla="*/ 1 w 13"/>
                  <a:gd name="T49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76">
                    <a:moveTo>
                      <a:pt x="12" y="76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7" y="74"/>
                      <a:pt x="7" y="72"/>
                      <a:pt x="7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2"/>
                      <a:pt x="12" y="74"/>
                      <a:pt x="12" y="76"/>
                    </a:cubicBezTo>
                    <a:close/>
                    <a:moveTo>
                      <a:pt x="7" y="58"/>
                    </a:moveTo>
                    <a:cubicBezTo>
                      <a:pt x="7" y="57"/>
                      <a:pt x="7" y="55"/>
                      <a:pt x="6" y="53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4"/>
                      <a:pt x="13" y="56"/>
                      <a:pt x="13" y="58"/>
                    </a:cubicBezTo>
                    <a:lnTo>
                      <a:pt x="7" y="58"/>
                    </a:lnTo>
                    <a:close/>
                    <a:moveTo>
                      <a:pt x="5" y="41"/>
                    </a:moveTo>
                    <a:cubicBezTo>
                      <a:pt x="5" y="39"/>
                      <a:pt x="5" y="37"/>
                      <a:pt x="5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7"/>
                      <a:pt x="11" y="39"/>
                      <a:pt x="11" y="40"/>
                    </a:cubicBezTo>
                    <a:lnTo>
                      <a:pt x="5" y="41"/>
                    </a:lnTo>
                    <a:close/>
                    <a:moveTo>
                      <a:pt x="3" y="24"/>
                    </a:moveTo>
                    <a:cubicBezTo>
                      <a:pt x="3" y="22"/>
                      <a:pt x="3" y="20"/>
                      <a:pt x="3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9"/>
                      <a:pt x="9" y="21"/>
                      <a:pt x="9" y="23"/>
                    </a:cubicBezTo>
                    <a:lnTo>
                      <a:pt x="3" y="24"/>
                    </a:lnTo>
                    <a:close/>
                    <a:moveTo>
                      <a:pt x="1" y="6"/>
                    </a:moveTo>
                    <a:cubicBezTo>
                      <a:pt x="0" y="3"/>
                      <a:pt x="0" y="1"/>
                      <a:pt x="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2"/>
                      <a:pt x="7" y="5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ïṩļiďé"/>
              <p:cNvSpPr/>
              <p:nvPr/>
            </p:nvSpPr>
            <p:spPr bwMode="auto">
              <a:xfrm>
                <a:off x="4784725" y="3665538"/>
                <a:ext cx="727075" cy="379413"/>
              </a:xfrm>
              <a:custGeom>
                <a:avLst/>
                <a:gdLst>
                  <a:gd name="T0" fmla="*/ 248 w 339"/>
                  <a:gd name="T1" fmla="*/ 173 h 177"/>
                  <a:gd name="T2" fmla="*/ 250 w 339"/>
                  <a:gd name="T3" fmla="*/ 164 h 177"/>
                  <a:gd name="T4" fmla="*/ 269 w 339"/>
                  <a:gd name="T5" fmla="*/ 167 h 177"/>
                  <a:gd name="T6" fmla="*/ 276 w 339"/>
                  <a:gd name="T7" fmla="*/ 170 h 177"/>
                  <a:gd name="T8" fmla="*/ 256 w 339"/>
                  <a:gd name="T9" fmla="*/ 164 h 177"/>
                  <a:gd name="T10" fmla="*/ 281 w 339"/>
                  <a:gd name="T11" fmla="*/ 163 h 177"/>
                  <a:gd name="T12" fmla="*/ 211 w 339"/>
                  <a:gd name="T13" fmla="*/ 167 h 177"/>
                  <a:gd name="T14" fmla="*/ 211 w 339"/>
                  <a:gd name="T15" fmla="*/ 161 h 177"/>
                  <a:gd name="T16" fmla="*/ 227 w 339"/>
                  <a:gd name="T17" fmla="*/ 159 h 177"/>
                  <a:gd name="T18" fmla="*/ 227 w 339"/>
                  <a:gd name="T19" fmla="*/ 165 h 177"/>
                  <a:gd name="T20" fmla="*/ 220 w 339"/>
                  <a:gd name="T21" fmla="*/ 153 h 177"/>
                  <a:gd name="T22" fmla="*/ 204 w 339"/>
                  <a:gd name="T23" fmla="*/ 154 h 177"/>
                  <a:gd name="T24" fmla="*/ 210 w 339"/>
                  <a:gd name="T25" fmla="*/ 152 h 177"/>
                  <a:gd name="T26" fmla="*/ 292 w 339"/>
                  <a:gd name="T27" fmla="*/ 150 h 177"/>
                  <a:gd name="T28" fmla="*/ 176 w 339"/>
                  <a:gd name="T29" fmla="*/ 143 h 177"/>
                  <a:gd name="T30" fmla="*/ 185 w 339"/>
                  <a:gd name="T31" fmla="*/ 146 h 177"/>
                  <a:gd name="T32" fmla="*/ 187 w 339"/>
                  <a:gd name="T33" fmla="*/ 141 h 177"/>
                  <a:gd name="T34" fmla="*/ 291 w 339"/>
                  <a:gd name="T35" fmla="*/ 139 h 177"/>
                  <a:gd name="T36" fmla="*/ 161 w 339"/>
                  <a:gd name="T37" fmla="*/ 136 h 177"/>
                  <a:gd name="T38" fmla="*/ 201 w 339"/>
                  <a:gd name="T39" fmla="*/ 131 h 177"/>
                  <a:gd name="T40" fmla="*/ 286 w 339"/>
                  <a:gd name="T41" fmla="*/ 138 h 177"/>
                  <a:gd name="T42" fmla="*/ 147 w 339"/>
                  <a:gd name="T43" fmla="*/ 138 h 177"/>
                  <a:gd name="T44" fmla="*/ 192 w 339"/>
                  <a:gd name="T45" fmla="*/ 128 h 177"/>
                  <a:gd name="T46" fmla="*/ 303 w 339"/>
                  <a:gd name="T47" fmla="*/ 122 h 177"/>
                  <a:gd name="T48" fmla="*/ 302 w 339"/>
                  <a:gd name="T49" fmla="*/ 128 h 177"/>
                  <a:gd name="T50" fmla="*/ 287 w 339"/>
                  <a:gd name="T51" fmla="*/ 121 h 177"/>
                  <a:gd name="T52" fmla="*/ 313 w 339"/>
                  <a:gd name="T53" fmla="*/ 126 h 177"/>
                  <a:gd name="T54" fmla="*/ 325 w 339"/>
                  <a:gd name="T55" fmla="*/ 126 h 177"/>
                  <a:gd name="T56" fmla="*/ 325 w 339"/>
                  <a:gd name="T57" fmla="*/ 126 h 177"/>
                  <a:gd name="T58" fmla="*/ 140 w 339"/>
                  <a:gd name="T59" fmla="*/ 119 h 177"/>
                  <a:gd name="T60" fmla="*/ 291 w 339"/>
                  <a:gd name="T61" fmla="*/ 111 h 177"/>
                  <a:gd name="T62" fmla="*/ 120 w 339"/>
                  <a:gd name="T63" fmla="*/ 115 h 177"/>
                  <a:gd name="T64" fmla="*/ 5 w 339"/>
                  <a:gd name="T65" fmla="*/ 115 h 177"/>
                  <a:gd name="T66" fmla="*/ 320 w 339"/>
                  <a:gd name="T67" fmla="*/ 114 h 177"/>
                  <a:gd name="T68" fmla="*/ 320 w 339"/>
                  <a:gd name="T69" fmla="*/ 114 h 177"/>
                  <a:gd name="T70" fmla="*/ 15 w 339"/>
                  <a:gd name="T71" fmla="*/ 108 h 177"/>
                  <a:gd name="T72" fmla="*/ 334 w 339"/>
                  <a:gd name="T73" fmla="*/ 95 h 177"/>
                  <a:gd name="T74" fmla="*/ 114 w 339"/>
                  <a:gd name="T75" fmla="*/ 99 h 177"/>
                  <a:gd name="T76" fmla="*/ 21 w 339"/>
                  <a:gd name="T77" fmla="*/ 93 h 177"/>
                  <a:gd name="T78" fmla="*/ 28 w 339"/>
                  <a:gd name="T79" fmla="*/ 77 h 177"/>
                  <a:gd name="T80" fmla="*/ 32 w 339"/>
                  <a:gd name="T81" fmla="*/ 82 h 177"/>
                  <a:gd name="T82" fmla="*/ 106 w 339"/>
                  <a:gd name="T83" fmla="*/ 79 h 177"/>
                  <a:gd name="T84" fmla="*/ 112 w 339"/>
                  <a:gd name="T85" fmla="*/ 83 h 177"/>
                  <a:gd name="T86" fmla="*/ 28 w 339"/>
                  <a:gd name="T87" fmla="*/ 66 h 177"/>
                  <a:gd name="T88" fmla="*/ 100 w 339"/>
                  <a:gd name="T89" fmla="*/ 62 h 177"/>
                  <a:gd name="T90" fmla="*/ 19 w 339"/>
                  <a:gd name="T91" fmla="*/ 60 h 177"/>
                  <a:gd name="T92" fmla="*/ 95 w 339"/>
                  <a:gd name="T93" fmla="*/ 52 h 177"/>
                  <a:gd name="T94" fmla="*/ 101 w 339"/>
                  <a:gd name="T95" fmla="*/ 51 h 177"/>
                  <a:gd name="T96" fmla="*/ 19 w 339"/>
                  <a:gd name="T97" fmla="*/ 41 h 177"/>
                  <a:gd name="T98" fmla="*/ 23 w 339"/>
                  <a:gd name="T99" fmla="*/ 48 h 177"/>
                  <a:gd name="T100" fmla="*/ 101 w 339"/>
                  <a:gd name="T101" fmla="*/ 32 h 177"/>
                  <a:gd name="T102" fmla="*/ 27 w 339"/>
                  <a:gd name="T103" fmla="*/ 26 h 177"/>
                  <a:gd name="T104" fmla="*/ 40 w 339"/>
                  <a:gd name="T105" fmla="*/ 25 h 177"/>
                  <a:gd name="T106" fmla="*/ 47 w 339"/>
                  <a:gd name="T107" fmla="*/ 24 h 177"/>
                  <a:gd name="T108" fmla="*/ 95 w 339"/>
                  <a:gd name="T109" fmla="*/ 16 h 177"/>
                  <a:gd name="T110" fmla="*/ 74 w 339"/>
                  <a:gd name="T111" fmla="*/ 12 h 177"/>
                  <a:gd name="T112" fmla="*/ 47 w 339"/>
                  <a:gd name="T113" fmla="*/ 7 h 177"/>
                  <a:gd name="T114" fmla="*/ 62 w 339"/>
                  <a:gd name="T115" fmla="*/ 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9" h="177">
                    <a:moveTo>
                      <a:pt x="238" y="177"/>
                    </a:moveTo>
                    <a:cubicBezTo>
                      <a:pt x="236" y="175"/>
                      <a:pt x="235" y="174"/>
                      <a:pt x="234" y="171"/>
                    </a:cubicBezTo>
                    <a:cubicBezTo>
                      <a:pt x="239" y="168"/>
                      <a:pt x="239" y="168"/>
                      <a:pt x="239" y="168"/>
                    </a:cubicBezTo>
                    <a:cubicBezTo>
                      <a:pt x="240" y="171"/>
                      <a:pt x="241" y="172"/>
                      <a:pt x="242" y="172"/>
                    </a:cubicBezTo>
                    <a:lnTo>
                      <a:pt x="238" y="177"/>
                    </a:lnTo>
                    <a:close/>
                    <a:moveTo>
                      <a:pt x="248" y="173"/>
                    </a:moveTo>
                    <a:cubicBezTo>
                      <a:pt x="247" y="167"/>
                      <a:pt x="247" y="167"/>
                      <a:pt x="247" y="167"/>
                    </a:cubicBezTo>
                    <a:cubicBezTo>
                      <a:pt x="246" y="168"/>
                      <a:pt x="246" y="168"/>
                      <a:pt x="246" y="169"/>
                    </a:cubicBezTo>
                    <a:cubicBezTo>
                      <a:pt x="246" y="169"/>
                      <a:pt x="246" y="170"/>
                      <a:pt x="246" y="170"/>
                    </a:cubicBezTo>
                    <a:cubicBezTo>
                      <a:pt x="246" y="169"/>
                      <a:pt x="246" y="169"/>
                      <a:pt x="245" y="169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50" y="164"/>
                      <a:pt x="250" y="164"/>
                      <a:pt x="250" y="164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6"/>
                      <a:pt x="252" y="167"/>
                      <a:pt x="252" y="169"/>
                    </a:cubicBezTo>
                    <a:cubicBezTo>
                      <a:pt x="252" y="170"/>
                      <a:pt x="251" y="171"/>
                      <a:pt x="250" y="172"/>
                    </a:cubicBezTo>
                    <a:cubicBezTo>
                      <a:pt x="250" y="173"/>
                      <a:pt x="249" y="173"/>
                      <a:pt x="248" y="173"/>
                    </a:cubicBezTo>
                    <a:close/>
                    <a:moveTo>
                      <a:pt x="272" y="172"/>
                    </a:move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70" y="166"/>
                      <a:pt x="271" y="166"/>
                      <a:pt x="271" y="165"/>
                    </a:cubicBezTo>
                    <a:cubicBezTo>
                      <a:pt x="272" y="165"/>
                      <a:pt x="274" y="164"/>
                      <a:pt x="276" y="164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68"/>
                      <a:pt x="276" y="168"/>
                      <a:pt x="276" y="168"/>
                    </a:cubicBezTo>
                    <a:cubicBezTo>
                      <a:pt x="276" y="168"/>
                      <a:pt x="276" y="168"/>
                      <a:pt x="276" y="168"/>
                    </a:cubicBezTo>
                    <a:cubicBezTo>
                      <a:pt x="276" y="170"/>
                      <a:pt x="276" y="170"/>
                      <a:pt x="276" y="170"/>
                    </a:cubicBezTo>
                    <a:cubicBezTo>
                      <a:pt x="274" y="171"/>
                      <a:pt x="274" y="171"/>
                      <a:pt x="274" y="171"/>
                    </a:cubicBezTo>
                    <a:cubicBezTo>
                      <a:pt x="274" y="171"/>
                      <a:pt x="273" y="171"/>
                      <a:pt x="272" y="172"/>
                    </a:cubicBezTo>
                    <a:close/>
                    <a:moveTo>
                      <a:pt x="259" y="170"/>
                    </a:moveTo>
                    <a:cubicBezTo>
                      <a:pt x="258" y="170"/>
                      <a:pt x="257" y="170"/>
                      <a:pt x="255" y="169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56" y="164"/>
                      <a:pt x="256" y="164"/>
                      <a:pt x="256" y="164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56" y="164"/>
                      <a:pt x="256" y="164"/>
                      <a:pt x="256" y="164"/>
                    </a:cubicBezTo>
                    <a:cubicBezTo>
                      <a:pt x="259" y="164"/>
                      <a:pt x="261" y="164"/>
                      <a:pt x="263" y="166"/>
                    </a:cubicBezTo>
                    <a:lnTo>
                      <a:pt x="259" y="170"/>
                    </a:lnTo>
                    <a:close/>
                    <a:moveTo>
                      <a:pt x="285" y="167"/>
                    </a:moveTo>
                    <a:cubicBezTo>
                      <a:pt x="281" y="163"/>
                      <a:pt x="281" y="163"/>
                      <a:pt x="281" y="163"/>
                    </a:cubicBezTo>
                    <a:cubicBezTo>
                      <a:pt x="282" y="162"/>
                      <a:pt x="283" y="161"/>
                      <a:pt x="284" y="159"/>
                    </a:cubicBezTo>
                    <a:cubicBezTo>
                      <a:pt x="285" y="159"/>
                      <a:pt x="285" y="159"/>
                      <a:pt x="285" y="159"/>
                    </a:cubicBezTo>
                    <a:cubicBezTo>
                      <a:pt x="289" y="163"/>
                      <a:pt x="289" y="163"/>
                      <a:pt x="289" y="163"/>
                    </a:cubicBezTo>
                    <a:cubicBezTo>
                      <a:pt x="289" y="163"/>
                      <a:pt x="289" y="163"/>
                      <a:pt x="289" y="163"/>
                    </a:cubicBezTo>
                    <a:cubicBezTo>
                      <a:pt x="287" y="165"/>
                      <a:pt x="286" y="166"/>
                      <a:pt x="285" y="167"/>
                    </a:cubicBezTo>
                    <a:close/>
                    <a:moveTo>
                      <a:pt x="211" y="167"/>
                    </a:moveTo>
                    <a:cubicBezTo>
                      <a:pt x="211" y="167"/>
                      <a:pt x="211" y="167"/>
                      <a:pt x="211" y="167"/>
                    </a:cubicBezTo>
                    <a:cubicBezTo>
                      <a:pt x="210" y="167"/>
                      <a:pt x="210" y="167"/>
                      <a:pt x="209" y="167"/>
                    </a:cubicBezTo>
                    <a:cubicBezTo>
                      <a:pt x="209" y="167"/>
                      <a:pt x="208" y="167"/>
                      <a:pt x="208" y="167"/>
                    </a:cubicBezTo>
                    <a:cubicBezTo>
                      <a:pt x="209" y="161"/>
                      <a:pt x="209" y="161"/>
                      <a:pt x="209" y="161"/>
                    </a:cubicBezTo>
                    <a:cubicBezTo>
                      <a:pt x="209" y="161"/>
                      <a:pt x="210" y="161"/>
                      <a:pt x="210" y="161"/>
                    </a:cubicBezTo>
                    <a:cubicBezTo>
                      <a:pt x="210" y="161"/>
                      <a:pt x="211" y="161"/>
                      <a:pt x="211" y="161"/>
                    </a:cubicBezTo>
                    <a:cubicBezTo>
                      <a:pt x="216" y="164"/>
                      <a:pt x="216" y="164"/>
                      <a:pt x="216" y="164"/>
                    </a:cubicBezTo>
                    <a:cubicBezTo>
                      <a:pt x="215" y="166"/>
                      <a:pt x="213" y="167"/>
                      <a:pt x="211" y="167"/>
                    </a:cubicBezTo>
                    <a:close/>
                    <a:moveTo>
                      <a:pt x="227" y="165"/>
                    </a:moveTo>
                    <a:cubicBezTo>
                      <a:pt x="226" y="165"/>
                      <a:pt x="225" y="165"/>
                      <a:pt x="224" y="164"/>
                    </a:cubicBezTo>
                    <a:cubicBezTo>
                      <a:pt x="228" y="159"/>
                      <a:pt x="228" y="159"/>
                      <a:pt x="228" y="159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27" y="159"/>
                      <a:pt x="228" y="158"/>
                      <a:pt x="228" y="158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3" y="157"/>
                      <a:pt x="233" y="157"/>
                      <a:pt x="233" y="157"/>
                    </a:cubicBezTo>
                    <a:cubicBezTo>
                      <a:pt x="231" y="160"/>
                      <a:pt x="231" y="160"/>
                      <a:pt x="231" y="160"/>
                    </a:cubicBezTo>
                    <a:cubicBezTo>
                      <a:pt x="233" y="161"/>
                      <a:pt x="233" y="161"/>
                      <a:pt x="233" y="161"/>
                    </a:cubicBezTo>
                    <a:cubicBezTo>
                      <a:pt x="232" y="162"/>
                      <a:pt x="230" y="165"/>
                      <a:pt x="227" y="165"/>
                    </a:cubicBezTo>
                    <a:close/>
                    <a:moveTo>
                      <a:pt x="223" y="160"/>
                    </a:moveTo>
                    <a:cubicBezTo>
                      <a:pt x="222" y="160"/>
                      <a:pt x="221" y="159"/>
                      <a:pt x="219" y="159"/>
                    </a:cubicBezTo>
                    <a:cubicBezTo>
                      <a:pt x="219" y="159"/>
                      <a:pt x="218" y="158"/>
                      <a:pt x="218" y="158"/>
                    </a:cubicBezTo>
                    <a:cubicBezTo>
                      <a:pt x="217" y="158"/>
                      <a:pt x="217" y="158"/>
                      <a:pt x="217" y="158"/>
                    </a:cubicBezTo>
                    <a:cubicBezTo>
                      <a:pt x="220" y="153"/>
                      <a:pt x="220" y="153"/>
                      <a:pt x="220" y="153"/>
                    </a:cubicBezTo>
                    <a:cubicBezTo>
                      <a:pt x="220" y="153"/>
                      <a:pt x="220" y="153"/>
                      <a:pt x="220" y="153"/>
                    </a:cubicBezTo>
                    <a:cubicBezTo>
                      <a:pt x="221" y="153"/>
                      <a:pt x="221" y="153"/>
                      <a:pt x="222" y="154"/>
                    </a:cubicBezTo>
                    <a:cubicBezTo>
                      <a:pt x="222" y="154"/>
                      <a:pt x="223" y="154"/>
                      <a:pt x="223" y="154"/>
                    </a:cubicBezTo>
                    <a:cubicBezTo>
                      <a:pt x="225" y="160"/>
                      <a:pt x="225" y="160"/>
                      <a:pt x="225" y="160"/>
                    </a:cubicBezTo>
                    <a:cubicBezTo>
                      <a:pt x="224" y="160"/>
                      <a:pt x="224" y="160"/>
                      <a:pt x="223" y="160"/>
                    </a:cubicBezTo>
                    <a:close/>
                    <a:moveTo>
                      <a:pt x="210" y="155"/>
                    </a:moveTo>
                    <a:cubicBezTo>
                      <a:pt x="204" y="154"/>
                      <a:pt x="204" y="154"/>
                      <a:pt x="204" y="154"/>
                    </a:cubicBezTo>
                    <a:cubicBezTo>
                      <a:pt x="204" y="153"/>
                      <a:pt x="204" y="153"/>
                      <a:pt x="204" y="152"/>
                    </a:cubicBezTo>
                    <a:cubicBezTo>
                      <a:pt x="204" y="151"/>
                      <a:pt x="205" y="150"/>
                      <a:pt x="205" y="149"/>
                    </a:cubicBezTo>
                    <a:cubicBezTo>
                      <a:pt x="204" y="149"/>
                      <a:pt x="204" y="149"/>
                      <a:pt x="204" y="149"/>
                    </a:cubicBezTo>
                    <a:cubicBezTo>
                      <a:pt x="210" y="148"/>
                      <a:pt x="210" y="148"/>
                      <a:pt x="210" y="148"/>
                    </a:cubicBezTo>
                    <a:cubicBezTo>
                      <a:pt x="210" y="149"/>
                      <a:pt x="210" y="149"/>
                      <a:pt x="210" y="149"/>
                    </a:cubicBezTo>
                    <a:cubicBezTo>
                      <a:pt x="210" y="150"/>
                      <a:pt x="210" y="151"/>
                      <a:pt x="210" y="152"/>
                    </a:cubicBezTo>
                    <a:cubicBezTo>
                      <a:pt x="210" y="153"/>
                      <a:pt x="210" y="154"/>
                      <a:pt x="210" y="155"/>
                    </a:cubicBezTo>
                    <a:close/>
                    <a:moveTo>
                      <a:pt x="286" y="151"/>
                    </a:moveTo>
                    <a:cubicBezTo>
                      <a:pt x="286" y="151"/>
                      <a:pt x="286" y="150"/>
                      <a:pt x="286" y="150"/>
                    </a:cubicBezTo>
                    <a:cubicBezTo>
                      <a:pt x="285" y="150"/>
                      <a:pt x="285" y="150"/>
                      <a:pt x="284" y="150"/>
                    </a:cubicBezTo>
                    <a:cubicBezTo>
                      <a:pt x="285" y="144"/>
                      <a:pt x="285" y="144"/>
                      <a:pt x="285" y="144"/>
                    </a:cubicBezTo>
                    <a:cubicBezTo>
                      <a:pt x="289" y="145"/>
                      <a:pt x="291" y="146"/>
                      <a:pt x="292" y="150"/>
                    </a:cubicBezTo>
                    <a:lnTo>
                      <a:pt x="286" y="151"/>
                    </a:lnTo>
                    <a:close/>
                    <a:moveTo>
                      <a:pt x="172" y="149"/>
                    </a:moveTo>
                    <a:cubicBezTo>
                      <a:pt x="172" y="143"/>
                      <a:pt x="172" y="143"/>
                      <a:pt x="172" y="143"/>
                    </a:cubicBezTo>
                    <a:cubicBezTo>
                      <a:pt x="173" y="143"/>
                      <a:pt x="173" y="143"/>
                      <a:pt x="174" y="143"/>
                    </a:cubicBezTo>
                    <a:cubicBezTo>
                      <a:pt x="174" y="143"/>
                      <a:pt x="175" y="143"/>
                      <a:pt x="175" y="143"/>
                    </a:cubicBezTo>
                    <a:cubicBezTo>
                      <a:pt x="176" y="143"/>
                      <a:pt x="176" y="143"/>
                      <a:pt x="176" y="143"/>
                    </a:cubicBezTo>
                    <a:cubicBezTo>
                      <a:pt x="178" y="143"/>
                      <a:pt x="180" y="144"/>
                      <a:pt x="180" y="147"/>
                    </a:cubicBezTo>
                    <a:cubicBezTo>
                      <a:pt x="174" y="147"/>
                      <a:pt x="174" y="147"/>
                      <a:pt x="174" y="147"/>
                    </a:cubicBezTo>
                    <a:cubicBezTo>
                      <a:pt x="174" y="148"/>
                      <a:pt x="175" y="148"/>
                      <a:pt x="176" y="148"/>
                    </a:cubicBezTo>
                    <a:cubicBezTo>
                      <a:pt x="175" y="148"/>
                      <a:pt x="175" y="148"/>
                      <a:pt x="175" y="149"/>
                    </a:cubicBezTo>
                    <a:cubicBezTo>
                      <a:pt x="174" y="149"/>
                      <a:pt x="173" y="149"/>
                      <a:pt x="172" y="149"/>
                    </a:cubicBezTo>
                    <a:close/>
                    <a:moveTo>
                      <a:pt x="185" y="146"/>
                    </a:moveTo>
                    <a:cubicBezTo>
                      <a:pt x="180" y="144"/>
                      <a:pt x="180" y="144"/>
                      <a:pt x="180" y="144"/>
                    </a:cubicBezTo>
                    <a:cubicBezTo>
                      <a:pt x="181" y="142"/>
                      <a:pt x="181" y="141"/>
                      <a:pt x="181" y="140"/>
                    </a:cubicBezTo>
                    <a:cubicBezTo>
                      <a:pt x="181" y="140"/>
                      <a:pt x="181" y="140"/>
                      <a:pt x="181" y="140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87" y="140"/>
                      <a:pt x="187" y="140"/>
                      <a:pt x="187" y="140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2"/>
                      <a:pt x="186" y="144"/>
                      <a:pt x="185" y="146"/>
                    </a:cubicBezTo>
                    <a:close/>
                    <a:moveTo>
                      <a:pt x="289" y="142"/>
                    </a:moveTo>
                    <a:cubicBezTo>
                      <a:pt x="286" y="138"/>
                      <a:pt x="286" y="138"/>
                      <a:pt x="286" y="138"/>
                    </a:cubicBezTo>
                    <a:cubicBezTo>
                      <a:pt x="288" y="133"/>
                      <a:pt x="288" y="133"/>
                      <a:pt x="288" y="133"/>
                    </a:cubicBezTo>
                    <a:cubicBezTo>
                      <a:pt x="289" y="133"/>
                      <a:pt x="292" y="134"/>
                      <a:pt x="292" y="137"/>
                    </a:cubicBezTo>
                    <a:cubicBezTo>
                      <a:pt x="292" y="138"/>
                      <a:pt x="292" y="138"/>
                      <a:pt x="291" y="139"/>
                    </a:cubicBezTo>
                    <a:cubicBezTo>
                      <a:pt x="291" y="140"/>
                      <a:pt x="290" y="142"/>
                      <a:pt x="289" y="142"/>
                    </a:cubicBezTo>
                    <a:close/>
                    <a:moveTo>
                      <a:pt x="162" y="142"/>
                    </a:moveTo>
                    <a:cubicBezTo>
                      <a:pt x="161" y="142"/>
                      <a:pt x="160" y="141"/>
                      <a:pt x="160" y="141"/>
                    </a:cubicBezTo>
                    <a:cubicBezTo>
                      <a:pt x="158" y="141"/>
                      <a:pt x="157" y="140"/>
                      <a:pt x="156" y="139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0" y="135"/>
                      <a:pt x="160" y="136"/>
                      <a:pt x="161" y="136"/>
                    </a:cubicBezTo>
                    <a:cubicBezTo>
                      <a:pt x="161" y="136"/>
                      <a:pt x="162" y="136"/>
                      <a:pt x="164" y="137"/>
                    </a:cubicBezTo>
                    <a:lnTo>
                      <a:pt x="162" y="142"/>
                    </a:lnTo>
                    <a:close/>
                    <a:moveTo>
                      <a:pt x="200" y="140"/>
                    </a:moveTo>
                    <a:cubicBezTo>
                      <a:pt x="199" y="139"/>
                      <a:pt x="199" y="137"/>
                      <a:pt x="198" y="136"/>
                    </a:cubicBezTo>
                    <a:cubicBezTo>
                      <a:pt x="197" y="136"/>
                      <a:pt x="197" y="136"/>
                      <a:pt x="197" y="136"/>
                    </a:cubicBezTo>
                    <a:cubicBezTo>
                      <a:pt x="201" y="131"/>
                      <a:pt x="201" y="131"/>
                      <a:pt x="201" y="131"/>
                    </a:cubicBezTo>
                    <a:cubicBezTo>
                      <a:pt x="201" y="132"/>
                      <a:pt x="202" y="132"/>
                      <a:pt x="202" y="132"/>
                    </a:cubicBezTo>
                    <a:cubicBezTo>
                      <a:pt x="203" y="134"/>
                      <a:pt x="204" y="135"/>
                      <a:pt x="205" y="137"/>
                    </a:cubicBezTo>
                    <a:lnTo>
                      <a:pt x="200" y="140"/>
                    </a:lnTo>
                    <a:close/>
                    <a:moveTo>
                      <a:pt x="286" y="138"/>
                    </a:moveTo>
                    <a:cubicBezTo>
                      <a:pt x="286" y="138"/>
                      <a:pt x="286" y="138"/>
                      <a:pt x="286" y="138"/>
                    </a:cubicBezTo>
                    <a:cubicBezTo>
                      <a:pt x="286" y="138"/>
                      <a:pt x="286" y="138"/>
                      <a:pt x="286" y="138"/>
                    </a:cubicBezTo>
                    <a:cubicBezTo>
                      <a:pt x="286" y="138"/>
                      <a:pt x="286" y="138"/>
                      <a:pt x="286" y="138"/>
                    </a:cubicBezTo>
                    <a:close/>
                    <a:moveTo>
                      <a:pt x="147" y="138"/>
                    </a:moveTo>
                    <a:cubicBezTo>
                      <a:pt x="143" y="138"/>
                      <a:pt x="141" y="136"/>
                      <a:pt x="140" y="133"/>
                    </a:cubicBezTo>
                    <a:cubicBezTo>
                      <a:pt x="145" y="130"/>
                      <a:pt x="145" y="130"/>
                      <a:pt x="145" y="130"/>
                    </a:cubicBezTo>
                    <a:cubicBezTo>
                      <a:pt x="146" y="132"/>
                      <a:pt x="146" y="132"/>
                      <a:pt x="147" y="132"/>
                    </a:cubicBezTo>
                    <a:lnTo>
                      <a:pt x="147" y="138"/>
                    </a:lnTo>
                    <a:close/>
                    <a:moveTo>
                      <a:pt x="190" y="133"/>
                    </a:moveTo>
                    <a:cubicBezTo>
                      <a:pt x="186" y="129"/>
                      <a:pt x="186" y="129"/>
                      <a:pt x="186" y="129"/>
                    </a:cubicBezTo>
                    <a:cubicBezTo>
                      <a:pt x="186" y="129"/>
                      <a:pt x="186" y="128"/>
                      <a:pt x="186" y="128"/>
                    </a:cubicBezTo>
                    <a:cubicBezTo>
                      <a:pt x="186" y="126"/>
                      <a:pt x="188" y="124"/>
                      <a:pt x="190" y="124"/>
                    </a:cubicBezTo>
                    <a:cubicBezTo>
                      <a:pt x="192" y="129"/>
                      <a:pt x="192" y="129"/>
                      <a:pt x="192" y="129"/>
                    </a:cubicBezTo>
                    <a:cubicBezTo>
                      <a:pt x="192" y="129"/>
                      <a:pt x="192" y="129"/>
                      <a:pt x="192" y="128"/>
                    </a:cubicBezTo>
                    <a:cubicBezTo>
                      <a:pt x="192" y="130"/>
                      <a:pt x="191" y="132"/>
                      <a:pt x="190" y="133"/>
                    </a:cubicBezTo>
                    <a:close/>
                    <a:moveTo>
                      <a:pt x="302" y="128"/>
                    </a:moveTo>
                    <a:cubicBezTo>
                      <a:pt x="301" y="128"/>
                      <a:pt x="301" y="128"/>
                      <a:pt x="301" y="128"/>
                    </a:cubicBezTo>
                    <a:cubicBezTo>
                      <a:pt x="300" y="128"/>
                      <a:pt x="299" y="126"/>
                      <a:pt x="298" y="126"/>
                    </a:cubicBezTo>
                    <a:cubicBezTo>
                      <a:pt x="304" y="123"/>
                      <a:pt x="304" y="123"/>
                      <a:pt x="304" y="123"/>
                    </a:cubicBezTo>
                    <a:cubicBezTo>
                      <a:pt x="303" y="123"/>
                      <a:pt x="303" y="122"/>
                      <a:pt x="303" y="122"/>
                    </a:cubicBezTo>
                    <a:cubicBezTo>
                      <a:pt x="301" y="122"/>
                      <a:pt x="300" y="123"/>
                      <a:pt x="300" y="124"/>
                    </a:cubicBezTo>
                    <a:cubicBezTo>
                      <a:pt x="300" y="123"/>
                      <a:pt x="300" y="123"/>
                      <a:pt x="300" y="122"/>
                    </a:cubicBezTo>
                    <a:cubicBezTo>
                      <a:pt x="300" y="122"/>
                      <a:pt x="300" y="121"/>
                      <a:pt x="300" y="121"/>
                    </a:cubicBezTo>
                    <a:cubicBezTo>
                      <a:pt x="306" y="122"/>
                      <a:pt x="306" y="122"/>
                      <a:pt x="306" y="122"/>
                    </a:cubicBezTo>
                    <a:cubicBezTo>
                      <a:pt x="306" y="122"/>
                      <a:pt x="306" y="122"/>
                      <a:pt x="306" y="123"/>
                    </a:cubicBezTo>
                    <a:cubicBezTo>
                      <a:pt x="306" y="124"/>
                      <a:pt x="306" y="128"/>
                      <a:pt x="302" y="128"/>
                    </a:cubicBezTo>
                    <a:close/>
                    <a:moveTo>
                      <a:pt x="284" y="128"/>
                    </a:moveTo>
                    <a:cubicBezTo>
                      <a:pt x="284" y="127"/>
                      <a:pt x="283" y="126"/>
                      <a:pt x="283" y="126"/>
                    </a:cubicBezTo>
                    <a:cubicBezTo>
                      <a:pt x="282" y="125"/>
                      <a:pt x="282" y="125"/>
                      <a:pt x="282" y="125"/>
                    </a:cubicBezTo>
                    <a:cubicBezTo>
                      <a:pt x="282" y="124"/>
                      <a:pt x="281" y="124"/>
                      <a:pt x="281" y="123"/>
                    </a:cubicBezTo>
                    <a:cubicBezTo>
                      <a:pt x="286" y="121"/>
                      <a:pt x="286" y="121"/>
                      <a:pt x="286" y="121"/>
                    </a:cubicBezTo>
                    <a:cubicBezTo>
                      <a:pt x="286" y="121"/>
                      <a:pt x="286" y="121"/>
                      <a:pt x="287" y="121"/>
                    </a:cubicBezTo>
                    <a:cubicBezTo>
                      <a:pt x="287" y="122"/>
                      <a:pt x="287" y="122"/>
                      <a:pt x="287" y="122"/>
                    </a:cubicBezTo>
                    <a:cubicBezTo>
                      <a:pt x="289" y="123"/>
                      <a:pt x="290" y="125"/>
                      <a:pt x="290" y="126"/>
                    </a:cubicBezTo>
                    <a:cubicBezTo>
                      <a:pt x="284" y="127"/>
                      <a:pt x="284" y="127"/>
                      <a:pt x="284" y="127"/>
                    </a:cubicBezTo>
                    <a:cubicBezTo>
                      <a:pt x="284" y="127"/>
                      <a:pt x="284" y="128"/>
                      <a:pt x="284" y="128"/>
                    </a:cubicBezTo>
                    <a:close/>
                    <a:moveTo>
                      <a:pt x="314" y="127"/>
                    </a:moveTo>
                    <a:cubicBezTo>
                      <a:pt x="313" y="126"/>
                      <a:pt x="313" y="126"/>
                      <a:pt x="313" y="126"/>
                    </a:cubicBezTo>
                    <a:cubicBezTo>
                      <a:pt x="312" y="125"/>
                      <a:pt x="311" y="124"/>
                      <a:pt x="310" y="123"/>
                    </a:cubicBezTo>
                    <a:cubicBezTo>
                      <a:pt x="314" y="119"/>
                      <a:pt x="314" y="119"/>
                      <a:pt x="314" y="119"/>
                    </a:cubicBezTo>
                    <a:cubicBezTo>
                      <a:pt x="315" y="120"/>
                      <a:pt x="316" y="121"/>
                      <a:pt x="317" y="122"/>
                    </a:cubicBezTo>
                    <a:cubicBezTo>
                      <a:pt x="318" y="123"/>
                      <a:pt x="318" y="123"/>
                      <a:pt x="318" y="123"/>
                    </a:cubicBezTo>
                    <a:lnTo>
                      <a:pt x="314" y="127"/>
                    </a:lnTo>
                    <a:close/>
                    <a:moveTo>
                      <a:pt x="325" y="126"/>
                    </a:moveTo>
                    <a:cubicBezTo>
                      <a:pt x="321" y="122"/>
                      <a:pt x="321" y="122"/>
                      <a:pt x="321" y="122"/>
                    </a:cubicBezTo>
                    <a:cubicBezTo>
                      <a:pt x="322" y="120"/>
                      <a:pt x="324" y="119"/>
                      <a:pt x="325" y="118"/>
                    </a:cubicBezTo>
                    <a:cubicBezTo>
                      <a:pt x="330" y="122"/>
                      <a:pt x="330" y="122"/>
                      <a:pt x="330" y="122"/>
                    </a:cubicBezTo>
                    <a:cubicBezTo>
                      <a:pt x="329" y="123"/>
                      <a:pt x="329" y="123"/>
                      <a:pt x="329" y="123"/>
                    </a:cubicBezTo>
                    <a:cubicBezTo>
                      <a:pt x="328" y="123"/>
                      <a:pt x="328" y="123"/>
                      <a:pt x="328" y="123"/>
                    </a:cubicBezTo>
                    <a:cubicBezTo>
                      <a:pt x="328" y="124"/>
                      <a:pt x="326" y="125"/>
                      <a:pt x="325" y="126"/>
                    </a:cubicBezTo>
                    <a:close/>
                    <a:moveTo>
                      <a:pt x="136" y="123"/>
                    </a:moveTo>
                    <a:cubicBezTo>
                      <a:pt x="134" y="122"/>
                      <a:pt x="133" y="121"/>
                      <a:pt x="132" y="120"/>
                    </a:cubicBezTo>
                    <a:cubicBezTo>
                      <a:pt x="131" y="120"/>
                      <a:pt x="131" y="120"/>
                      <a:pt x="131" y="120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36" y="116"/>
                      <a:pt x="138" y="117"/>
                      <a:pt x="140" y="119"/>
                    </a:cubicBezTo>
                    <a:lnTo>
                      <a:pt x="136" y="123"/>
                    </a:lnTo>
                    <a:close/>
                    <a:moveTo>
                      <a:pt x="296" y="118"/>
                    </a:moveTo>
                    <a:cubicBezTo>
                      <a:pt x="295" y="118"/>
                      <a:pt x="295" y="118"/>
                      <a:pt x="295" y="118"/>
                    </a:cubicBezTo>
                    <a:cubicBezTo>
                      <a:pt x="294" y="118"/>
                      <a:pt x="292" y="118"/>
                      <a:pt x="291" y="117"/>
                    </a:cubicBezTo>
                    <a:cubicBezTo>
                      <a:pt x="291" y="117"/>
                      <a:pt x="290" y="117"/>
                      <a:pt x="290" y="117"/>
                    </a:cubicBezTo>
                    <a:cubicBezTo>
                      <a:pt x="291" y="111"/>
                      <a:pt x="291" y="111"/>
                      <a:pt x="291" y="111"/>
                    </a:cubicBezTo>
                    <a:cubicBezTo>
                      <a:pt x="292" y="111"/>
                      <a:pt x="292" y="111"/>
                      <a:pt x="293" y="112"/>
                    </a:cubicBezTo>
                    <a:cubicBezTo>
                      <a:pt x="294" y="112"/>
                      <a:pt x="295" y="112"/>
                      <a:pt x="296" y="112"/>
                    </a:cubicBezTo>
                    <a:cubicBezTo>
                      <a:pt x="297" y="112"/>
                      <a:pt x="297" y="112"/>
                      <a:pt x="297" y="112"/>
                    </a:cubicBezTo>
                    <a:lnTo>
                      <a:pt x="296" y="118"/>
                    </a:lnTo>
                    <a:close/>
                    <a:moveTo>
                      <a:pt x="121" y="115"/>
                    </a:moveTo>
                    <a:cubicBezTo>
                      <a:pt x="121" y="115"/>
                      <a:pt x="121" y="115"/>
                      <a:pt x="120" y="115"/>
                    </a:cubicBezTo>
                    <a:cubicBezTo>
                      <a:pt x="119" y="114"/>
                      <a:pt x="117" y="113"/>
                      <a:pt x="116" y="112"/>
                    </a:cubicBezTo>
                    <a:cubicBezTo>
                      <a:pt x="119" y="108"/>
                      <a:pt x="119" y="108"/>
                      <a:pt x="119" y="108"/>
                    </a:cubicBezTo>
                    <a:cubicBezTo>
                      <a:pt x="120" y="108"/>
                      <a:pt x="121" y="109"/>
                      <a:pt x="123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lnTo>
                      <a:pt x="121" y="115"/>
                    </a:lnTo>
                    <a:close/>
                    <a:moveTo>
                      <a:pt x="5" y="115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2" y="109"/>
                      <a:pt x="4" y="107"/>
                      <a:pt x="6" y="107"/>
                    </a:cubicBezTo>
                    <a:cubicBezTo>
                      <a:pt x="6" y="107"/>
                      <a:pt x="6" y="107"/>
                      <a:pt x="6" y="107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7" y="113"/>
                      <a:pt x="6" y="113"/>
                      <a:pt x="5" y="115"/>
                    </a:cubicBezTo>
                    <a:close/>
                    <a:moveTo>
                      <a:pt x="320" y="114"/>
                    </a:moveTo>
                    <a:cubicBezTo>
                      <a:pt x="320" y="113"/>
                      <a:pt x="320" y="113"/>
                      <a:pt x="320" y="112"/>
                    </a:cubicBezTo>
                    <a:cubicBezTo>
                      <a:pt x="320" y="111"/>
                      <a:pt x="320" y="111"/>
                      <a:pt x="320" y="111"/>
                    </a:cubicBezTo>
                    <a:cubicBezTo>
                      <a:pt x="320" y="109"/>
                      <a:pt x="321" y="107"/>
                      <a:pt x="321" y="106"/>
                    </a:cubicBezTo>
                    <a:cubicBezTo>
                      <a:pt x="327" y="108"/>
                      <a:pt x="327" y="108"/>
                      <a:pt x="327" y="108"/>
                    </a:cubicBezTo>
                    <a:cubicBezTo>
                      <a:pt x="326" y="109"/>
                      <a:pt x="326" y="110"/>
                      <a:pt x="326" y="112"/>
                    </a:cubicBezTo>
                    <a:lnTo>
                      <a:pt x="320" y="114"/>
                    </a:lnTo>
                    <a:close/>
                    <a:moveTo>
                      <a:pt x="12" y="109"/>
                    </a:moveTo>
                    <a:cubicBezTo>
                      <a:pt x="12" y="108"/>
                      <a:pt x="11" y="107"/>
                      <a:pt x="11" y="106"/>
                    </a:cubicBezTo>
                    <a:cubicBezTo>
                      <a:pt x="11" y="105"/>
                      <a:pt x="12" y="103"/>
                      <a:pt x="15" y="103"/>
                    </a:cubicBezTo>
                    <a:cubicBezTo>
                      <a:pt x="16" y="103"/>
                      <a:pt x="16" y="102"/>
                      <a:pt x="16" y="102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9" y="108"/>
                      <a:pt x="17" y="108"/>
                      <a:pt x="15" y="108"/>
                    </a:cubicBezTo>
                    <a:cubicBezTo>
                      <a:pt x="16" y="108"/>
                      <a:pt x="17" y="108"/>
                      <a:pt x="17" y="106"/>
                    </a:cubicBezTo>
                    <a:cubicBezTo>
                      <a:pt x="17" y="106"/>
                      <a:pt x="17" y="105"/>
                      <a:pt x="17" y="105"/>
                    </a:cubicBezTo>
                    <a:lnTo>
                      <a:pt x="12" y="109"/>
                    </a:lnTo>
                    <a:close/>
                    <a:moveTo>
                      <a:pt x="336" y="103"/>
                    </a:moveTo>
                    <a:cubicBezTo>
                      <a:pt x="331" y="99"/>
                      <a:pt x="331" y="99"/>
                      <a:pt x="331" y="99"/>
                    </a:cubicBezTo>
                    <a:cubicBezTo>
                      <a:pt x="332" y="98"/>
                      <a:pt x="334" y="96"/>
                      <a:pt x="334" y="95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9"/>
                      <a:pt x="337" y="101"/>
                      <a:pt x="336" y="103"/>
                    </a:cubicBezTo>
                    <a:close/>
                    <a:moveTo>
                      <a:pt x="109" y="101"/>
                    </a:moveTo>
                    <a:cubicBezTo>
                      <a:pt x="108" y="99"/>
                      <a:pt x="108" y="97"/>
                      <a:pt x="108" y="95"/>
                    </a:cubicBezTo>
                    <a:cubicBezTo>
                      <a:pt x="113" y="94"/>
                      <a:pt x="113" y="94"/>
                      <a:pt x="113" y="94"/>
                    </a:cubicBezTo>
                    <a:cubicBezTo>
                      <a:pt x="114" y="96"/>
                      <a:pt x="114" y="97"/>
                      <a:pt x="114" y="99"/>
                    </a:cubicBezTo>
                    <a:lnTo>
                      <a:pt x="109" y="101"/>
                    </a:lnTo>
                    <a:close/>
                    <a:moveTo>
                      <a:pt x="18" y="95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4" y="91"/>
                      <a:pt x="15" y="90"/>
                      <a:pt x="18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9" y="94"/>
                      <a:pt x="18" y="95"/>
                      <a:pt x="18" y="95"/>
                    </a:cubicBezTo>
                    <a:close/>
                    <a:moveTo>
                      <a:pt x="31" y="84"/>
                    </a:moveTo>
                    <a:cubicBezTo>
                      <a:pt x="26" y="82"/>
                      <a:pt x="26" y="82"/>
                      <a:pt x="26" y="82"/>
                    </a:cubicBezTo>
                    <a:cubicBezTo>
                      <a:pt x="26" y="81"/>
                      <a:pt x="26" y="81"/>
                      <a:pt x="26" y="80"/>
                    </a:cubicBezTo>
                    <a:cubicBezTo>
                      <a:pt x="26" y="79"/>
                      <a:pt x="27" y="78"/>
                      <a:pt x="28" y="77"/>
                    </a:cubicBezTo>
                    <a:cubicBezTo>
                      <a:pt x="28" y="76"/>
                      <a:pt x="29" y="76"/>
                      <a:pt x="29" y="75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3" y="80"/>
                      <a:pt x="33" y="80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2"/>
                      <a:pt x="32" y="82"/>
                    </a:cubicBezTo>
                    <a:cubicBezTo>
                      <a:pt x="31" y="83"/>
                      <a:pt x="31" y="83"/>
                      <a:pt x="31" y="84"/>
                    </a:cubicBezTo>
                    <a:close/>
                    <a:moveTo>
                      <a:pt x="109" y="83"/>
                    </a:move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6" y="81"/>
                      <a:pt x="106" y="81"/>
                      <a:pt x="106" y="80"/>
                    </a:cubicBezTo>
                    <a:cubicBezTo>
                      <a:pt x="106" y="80"/>
                      <a:pt x="106" y="80"/>
                      <a:pt x="106" y="79"/>
                    </a:cubicBezTo>
                    <a:cubicBezTo>
                      <a:pt x="106" y="79"/>
                      <a:pt x="106" y="78"/>
                      <a:pt x="106" y="78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7"/>
                      <a:pt x="112" y="78"/>
                      <a:pt x="112" y="79"/>
                    </a:cubicBezTo>
                    <a:cubicBezTo>
                      <a:pt x="112" y="80"/>
                      <a:pt x="112" y="80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3"/>
                      <a:pt x="112" y="83"/>
                      <a:pt x="112" y="83"/>
                    </a:cubicBezTo>
                    <a:lnTo>
                      <a:pt x="109" y="83"/>
                    </a:lnTo>
                    <a:close/>
                    <a:moveTo>
                      <a:pt x="29" y="74"/>
                    </a:moveTo>
                    <a:cubicBezTo>
                      <a:pt x="28" y="73"/>
                      <a:pt x="28" y="73"/>
                      <a:pt x="28" y="73"/>
                    </a:cubicBezTo>
                    <a:cubicBezTo>
                      <a:pt x="27" y="72"/>
                      <a:pt x="27" y="72"/>
                      <a:pt x="26" y="72"/>
                    </a:cubicBezTo>
                    <a:cubicBezTo>
                      <a:pt x="26" y="72"/>
                      <a:pt x="25" y="72"/>
                      <a:pt x="24" y="71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9" y="67"/>
                      <a:pt x="30" y="67"/>
                      <a:pt x="32" y="69"/>
                    </a:cubicBezTo>
                    <a:cubicBezTo>
                      <a:pt x="33" y="70"/>
                      <a:pt x="33" y="70"/>
                      <a:pt x="33" y="70"/>
                    </a:cubicBezTo>
                    <a:lnTo>
                      <a:pt x="29" y="74"/>
                    </a:lnTo>
                    <a:close/>
                    <a:moveTo>
                      <a:pt x="103" y="67"/>
                    </a:moveTo>
                    <a:cubicBezTo>
                      <a:pt x="103" y="67"/>
                      <a:pt x="102" y="67"/>
                      <a:pt x="102" y="66"/>
                    </a:cubicBezTo>
                    <a:cubicBezTo>
                      <a:pt x="102" y="65"/>
                      <a:pt x="101" y="64"/>
                      <a:pt x="100" y="62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2"/>
                      <a:pt x="107" y="63"/>
                      <a:pt x="107" y="63"/>
                    </a:cubicBezTo>
                    <a:cubicBezTo>
                      <a:pt x="108" y="64"/>
                      <a:pt x="108" y="65"/>
                      <a:pt x="108" y="66"/>
                    </a:cubicBezTo>
                    <a:lnTo>
                      <a:pt x="103" y="67"/>
                    </a:lnTo>
                    <a:close/>
                    <a:moveTo>
                      <a:pt x="20" y="61"/>
                    </a:moveTo>
                    <a:cubicBezTo>
                      <a:pt x="20" y="61"/>
                      <a:pt x="20" y="60"/>
                      <a:pt x="19" y="60"/>
                    </a:cubicBezTo>
                    <a:cubicBezTo>
                      <a:pt x="17" y="60"/>
                      <a:pt x="16" y="59"/>
                      <a:pt x="15" y="58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4"/>
                      <a:pt x="21" y="55"/>
                    </a:cubicBezTo>
                    <a:cubicBezTo>
                      <a:pt x="22" y="55"/>
                      <a:pt x="23" y="56"/>
                      <a:pt x="24" y="56"/>
                    </a:cubicBezTo>
                    <a:lnTo>
                      <a:pt x="20" y="61"/>
                    </a:lnTo>
                    <a:close/>
                    <a:moveTo>
                      <a:pt x="95" y="52"/>
                    </a:moveTo>
                    <a:cubicBezTo>
                      <a:pt x="95" y="51"/>
                      <a:pt x="95" y="51"/>
                      <a:pt x="95" y="50"/>
                    </a:cubicBezTo>
                    <a:cubicBezTo>
                      <a:pt x="95" y="48"/>
                      <a:pt x="96" y="46"/>
                      <a:pt x="96" y="45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1" y="48"/>
                      <a:pt x="101" y="49"/>
                      <a:pt x="101" y="50"/>
                    </a:cubicBezTo>
                    <a:cubicBezTo>
                      <a:pt x="101" y="50"/>
                      <a:pt x="101" y="51"/>
                      <a:pt x="101" y="51"/>
                    </a:cubicBezTo>
                    <a:lnTo>
                      <a:pt x="95" y="52"/>
                    </a:lnTo>
                    <a:close/>
                    <a:moveTo>
                      <a:pt x="23" y="48"/>
                    </a:move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4" y="46"/>
                      <a:pt x="24" y="47"/>
                      <a:pt x="23" y="48"/>
                    </a:cubicBezTo>
                    <a:close/>
                    <a:moveTo>
                      <a:pt x="94" y="35"/>
                    </a:moveTo>
                    <a:cubicBezTo>
                      <a:pt x="94" y="34"/>
                      <a:pt x="94" y="33"/>
                      <a:pt x="95" y="32"/>
                    </a:cubicBezTo>
                    <a:cubicBezTo>
                      <a:pt x="95" y="31"/>
                      <a:pt x="95" y="30"/>
                      <a:pt x="95" y="30"/>
                    </a:cubicBezTo>
                    <a:cubicBezTo>
                      <a:pt x="96" y="29"/>
                      <a:pt x="96" y="29"/>
                      <a:pt x="96" y="28"/>
                    </a:cubicBezTo>
                    <a:cubicBezTo>
                      <a:pt x="102" y="30"/>
                      <a:pt x="102" y="30"/>
                      <a:pt x="102" y="30"/>
                    </a:cubicBezTo>
                    <a:cubicBezTo>
                      <a:pt x="101" y="31"/>
                      <a:pt x="101" y="31"/>
                      <a:pt x="101" y="32"/>
                    </a:cubicBezTo>
                    <a:cubicBezTo>
                      <a:pt x="101" y="32"/>
                      <a:pt x="100" y="33"/>
                      <a:pt x="100" y="34"/>
                    </a:cubicBezTo>
                    <a:cubicBezTo>
                      <a:pt x="100" y="34"/>
                      <a:pt x="100" y="34"/>
                      <a:pt x="100" y="34"/>
                    </a:cubicBezTo>
                    <a:lnTo>
                      <a:pt x="94" y="35"/>
                    </a:lnTo>
                    <a:close/>
                    <a:moveTo>
                      <a:pt x="26" y="32"/>
                    </a:move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5" y="26"/>
                      <a:pt x="27" y="26"/>
                    </a:cubicBezTo>
                    <a:cubicBezTo>
                      <a:pt x="28" y="26"/>
                      <a:pt x="29" y="26"/>
                      <a:pt x="30" y="26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9" y="32"/>
                      <a:pt x="28" y="32"/>
                      <a:pt x="27" y="32"/>
                    </a:cubicBezTo>
                    <a:cubicBezTo>
                      <a:pt x="26" y="32"/>
                      <a:pt x="26" y="32"/>
                      <a:pt x="26" y="32"/>
                    </a:cubicBezTo>
                    <a:close/>
                    <a:moveTo>
                      <a:pt x="42" y="31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5"/>
                      <a:pt x="41" y="24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6" y="26"/>
                      <a:pt x="46" y="30"/>
                      <a:pt x="42" y="31"/>
                    </a:cubicBezTo>
                    <a:close/>
                    <a:moveTo>
                      <a:pt x="93" y="22"/>
                    </a:moveTo>
                    <a:cubicBezTo>
                      <a:pt x="92" y="22"/>
                      <a:pt x="91" y="22"/>
                      <a:pt x="90" y="22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2" y="16"/>
                      <a:pt x="93" y="16"/>
                    </a:cubicBezTo>
                    <a:cubicBezTo>
                      <a:pt x="94" y="16"/>
                      <a:pt x="95" y="16"/>
                      <a:pt x="95" y="16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4" y="22"/>
                      <a:pt x="93" y="22"/>
                    </a:cubicBezTo>
                    <a:close/>
                    <a:moveTo>
                      <a:pt x="78" y="20"/>
                    </a:moveTo>
                    <a:cubicBezTo>
                      <a:pt x="75" y="19"/>
                      <a:pt x="73" y="18"/>
                      <a:pt x="72" y="17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3"/>
                      <a:pt x="76" y="13"/>
                      <a:pt x="79" y="14"/>
                    </a:cubicBezTo>
                    <a:lnTo>
                      <a:pt x="78" y="20"/>
                    </a:lnTo>
                    <a:close/>
                    <a:moveTo>
                      <a:pt x="50" y="13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9"/>
                      <a:pt x="46" y="8"/>
                      <a:pt x="47" y="7"/>
                    </a:cubicBezTo>
                    <a:cubicBezTo>
                      <a:pt x="48" y="6"/>
                      <a:pt x="49" y="5"/>
                      <a:pt x="50" y="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2"/>
                      <a:pt x="50" y="12"/>
                      <a:pt x="50" y="13"/>
                    </a:cubicBezTo>
                    <a:close/>
                    <a:moveTo>
                      <a:pt x="63" y="8"/>
                    </a:moveTo>
                    <a:cubicBezTo>
                      <a:pt x="62" y="7"/>
                      <a:pt x="62" y="6"/>
                      <a:pt x="62" y="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3" y="0"/>
                      <a:pt x="64" y="1"/>
                    </a:cubicBezTo>
                    <a:cubicBezTo>
                      <a:pt x="66" y="1"/>
                      <a:pt x="66" y="3"/>
                      <a:pt x="68" y="5"/>
                    </a:cubicBezTo>
                    <a:lnTo>
                      <a:pt x="63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îṧḻïḓê"/>
              <p:cNvSpPr/>
              <p:nvPr/>
            </p:nvSpPr>
            <p:spPr bwMode="auto">
              <a:xfrm>
                <a:off x="5510213" y="3438525"/>
                <a:ext cx="163513" cy="320675"/>
              </a:xfrm>
              <a:custGeom>
                <a:avLst/>
                <a:gdLst>
                  <a:gd name="T0" fmla="*/ 4 w 76"/>
                  <a:gd name="T1" fmla="*/ 145 h 150"/>
                  <a:gd name="T2" fmla="*/ 12 w 76"/>
                  <a:gd name="T3" fmla="*/ 145 h 150"/>
                  <a:gd name="T4" fmla="*/ 18 w 76"/>
                  <a:gd name="T5" fmla="*/ 137 h 150"/>
                  <a:gd name="T6" fmla="*/ 19 w 76"/>
                  <a:gd name="T7" fmla="*/ 131 h 150"/>
                  <a:gd name="T8" fmla="*/ 20 w 76"/>
                  <a:gd name="T9" fmla="*/ 131 h 150"/>
                  <a:gd name="T10" fmla="*/ 21 w 76"/>
                  <a:gd name="T11" fmla="*/ 137 h 150"/>
                  <a:gd name="T12" fmla="*/ 18 w 76"/>
                  <a:gd name="T13" fmla="*/ 137 h 150"/>
                  <a:gd name="T14" fmla="*/ 29 w 76"/>
                  <a:gd name="T15" fmla="*/ 131 h 150"/>
                  <a:gd name="T16" fmla="*/ 28 w 76"/>
                  <a:gd name="T17" fmla="*/ 127 h 150"/>
                  <a:gd name="T18" fmla="*/ 27 w 76"/>
                  <a:gd name="T19" fmla="*/ 124 h 150"/>
                  <a:gd name="T20" fmla="*/ 33 w 76"/>
                  <a:gd name="T21" fmla="*/ 124 h 150"/>
                  <a:gd name="T22" fmla="*/ 30 w 76"/>
                  <a:gd name="T23" fmla="*/ 131 h 150"/>
                  <a:gd name="T24" fmla="*/ 17 w 76"/>
                  <a:gd name="T25" fmla="*/ 115 h 150"/>
                  <a:gd name="T26" fmla="*/ 25 w 76"/>
                  <a:gd name="T27" fmla="*/ 111 h 150"/>
                  <a:gd name="T28" fmla="*/ 6 w 76"/>
                  <a:gd name="T29" fmla="*/ 111 h 150"/>
                  <a:gd name="T30" fmla="*/ 4 w 76"/>
                  <a:gd name="T31" fmla="*/ 103 h 150"/>
                  <a:gd name="T32" fmla="*/ 6 w 76"/>
                  <a:gd name="T33" fmla="*/ 111 h 150"/>
                  <a:gd name="T34" fmla="*/ 0 w 76"/>
                  <a:gd name="T35" fmla="*/ 93 h 150"/>
                  <a:gd name="T36" fmla="*/ 8 w 76"/>
                  <a:gd name="T37" fmla="*/ 91 h 150"/>
                  <a:gd name="T38" fmla="*/ 11 w 76"/>
                  <a:gd name="T39" fmla="*/ 81 h 150"/>
                  <a:gd name="T40" fmla="*/ 8 w 76"/>
                  <a:gd name="T41" fmla="*/ 77 h 150"/>
                  <a:gd name="T42" fmla="*/ 12 w 76"/>
                  <a:gd name="T43" fmla="*/ 74 h 150"/>
                  <a:gd name="T44" fmla="*/ 11 w 76"/>
                  <a:gd name="T45" fmla="*/ 81 h 150"/>
                  <a:gd name="T46" fmla="*/ 22 w 76"/>
                  <a:gd name="T47" fmla="*/ 66 h 150"/>
                  <a:gd name="T48" fmla="*/ 27 w 76"/>
                  <a:gd name="T49" fmla="*/ 64 h 150"/>
                  <a:gd name="T50" fmla="*/ 28 w 76"/>
                  <a:gd name="T51" fmla="*/ 70 h 150"/>
                  <a:gd name="T52" fmla="*/ 40 w 76"/>
                  <a:gd name="T53" fmla="*/ 61 h 150"/>
                  <a:gd name="T54" fmla="*/ 35 w 76"/>
                  <a:gd name="T55" fmla="*/ 57 h 150"/>
                  <a:gd name="T56" fmla="*/ 43 w 76"/>
                  <a:gd name="T57" fmla="*/ 57 h 150"/>
                  <a:gd name="T58" fmla="*/ 42 w 76"/>
                  <a:gd name="T59" fmla="*/ 49 h 150"/>
                  <a:gd name="T60" fmla="*/ 39 w 76"/>
                  <a:gd name="T61" fmla="*/ 46 h 150"/>
                  <a:gd name="T62" fmla="*/ 42 w 76"/>
                  <a:gd name="T63" fmla="*/ 41 h 150"/>
                  <a:gd name="T64" fmla="*/ 45 w 76"/>
                  <a:gd name="T65" fmla="*/ 43 h 150"/>
                  <a:gd name="T66" fmla="*/ 42 w 76"/>
                  <a:gd name="T67" fmla="*/ 49 h 150"/>
                  <a:gd name="T68" fmla="*/ 36 w 76"/>
                  <a:gd name="T69" fmla="*/ 31 h 150"/>
                  <a:gd name="T70" fmla="*/ 44 w 76"/>
                  <a:gd name="T71" fmla="*/ 32 h 150"/>
                  <a:gd name="T72" fmla="*/ 56 w 76"/>
                  <a:gd name="T73" fmla="*/ 26 h 150"/>
                  <a:gd name="T74" fmla="*/ 53 w 76"/>
                  <a:gd name="T75" fmla="*/ 20 h 150"/>
                  <a:gd name="T76" fmla="*/ 58 w 76"/>
                  <a:gd name="T77" fmla="*/ 22 h 150"/>
                  <a:gd name="T78" fmla="*/ 69 w 76"/>
                  <a:gd name="T79" fmla="*/ 24 h 150"/>
                  <a:gd name="T80" fmla="*/ 69 w 76"/>
                  <a:gd name="T81" fmla="*/ 18 h 150"/>
                  <a:gd name="T82" fmla="*/ 76 w 76"/>
                  <a:gd name="T83" fmla="*/ 18 h 150"/>
                  <a:gd name="T84" fmla="*/ 69 w 76"/>
                  <a:gd name="T85" fmla="*/ 24 h 150"/>
                  <a:gd name="T86" fmla="*/ 67 w 76"/>
                  <a:gd name="T87" fmla="*/ 4 h 150"/>
                  <a:gd name="T88" fmla="*/ 67 w 76"/>
                  <a:gd name="T89" fmla="*/ 0 h 150"/>
                  <a:gd name="T90" fmla="*/ 73 w 76"/>
                  <a:gd name="T91" fmla="*/ 2 h 150"/>
                  <a:gd name="T92" fmla="*/ 73 w 76"/>
                  <a:gd name="T93" fmla="*/ 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6" h="150">
                    <a:moveTo>
                      <a:pt x="7" y="150"/>
                    </a:moveTo>
                    <a:cubicBezTo>
                      <a:pt x="4" y="145"/>
                      <a:pt x="4" y="145"/>
                      <a:pt x="4" y="145"/>
                    </a:cubicBezTo>
                    <a:cubicBezTo>
                      <a:pt x="5" y="144"/>
                      <a:pt x="6" y="143"/>
                      <a:pt x="7" y="141"/>
                    </a:cubicBezTo>
                    <a:cubicBezTo>
                      <a:pt x="12" y="145"/>
                      <a:pt x="12" y="145"/>
                      <a:pt x="12" y="145"/>
                    </a:cubicBezTo>
                    <a:cubicBezTo>
                      <a:pt x="10" y="147"/>
                      <a:pt x="9" y="148"/>
                      <a:pt x="7" y="150"/>
                    </a:cubicBezTo>
                    <a:close/>
                    <a:moveTo>
                      <a:pt x="18" y="137"/>
                    </a:moveTo>
                    <a:cubicBezTo>
                      <a:pt x="16" y="131"/>
                      <a:pt x="16" y="131"/>
                      <a:pt x="16" y="131"/>
                    </a:cubicBezTo>
                    <a:cubicBezTo>
                      <a:pt x="17" y="131"/>
                      <a:pt x="19" y="131"/>
                      <a:pt x="19" y="131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1" y="131"/>
                      <a:pt x="21" y="131"/>
                      <a:pt x="20" y="131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3" y="136"/>
                      <a:pt x="22" y="137"/>
                      <a:pt x="21" y="137"/>
                    </a:cubicBezTo>
                    <a:cubicBezTo>
                      <a:pt x="19" y="137"/>
                      <a:pt x="19" y="137"/>
                      <a:pt x="19" y="137"/>
                    </a:cubicBezTo>
                    <a:cubicBezTo>
                      <a:pt x="19" y="137"/>
                      <a:pt x="18" y="137"/>
                      <a:pt x="18" y="137"/>
                    </a:cubicBezTo>
                    <a:close/>
                    <a:moveTo>
                      <a:pt x="30" y="131"/>
                    </a:moveTo>
                    <a:cubicBezTo>
                      <a:pt x="30" y="131"/>
                      <a:pt x="29" y="131"/>
                      <a:pt x="29" y="13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8" y="126"/>
                      <a:pt x="28" y="127"/>
                    </a:cubicBezTo>
                    <a:cubicBezTo>
                      <a:pt x="28" y="127"/>
                      <a:pt x="28" y="126"/>
                      <a:pt x="27" y="126"/>
                    </a:cubicBezTo>
                    <a:cubicBezTo>
                      <a:pt x="27" y="124"/>
                      <a:pt x="27" y="124"/>
                      <a:pt x="27" y="124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5"/>
                      <a:pt x="34" y="126"/>
                      <a:pt x="34" y="127"/>
                    </a:cubicBezTo>
                    <a:cubicBezTo>
                      <a:pt x="34" y="129"/>
                      <a:pt x="32" y="131"/>
                      <a:pt x="30" y="131"/>
                    </a:cubicBezTo>
                    <a:close/>
                    <a:moveTo>
                      <a:pt x="22" y="116"/>
                    </a:moveTo>
                    <a:cubicBezTo>
                      <a:pt x="21" y="116"/>
                      <a:pt x="19" y="115"/>
                      <a:pt x="17" y="115"/>
                    </a:cubicBezTo>
                    <a:cubicBezTo>
                      <a:pt x="19" y="109"/>
                      <a:pt x="19" y="109"/>
                      <a:pt x="19" y="109"/>
                    </a:cubicBezTo>
                    <a:cubicBezTo>
                      <a:pt x="21" y="110"/>
                      <a:pt x="23" y="110"/>
                      <a:pt x="25" y="111"/>
                    </a:cubicBezTo>
                    <a:lnTo>
                      <a:pt x="22" y="116"/>
                    </a:lnTo>
                    <a:close/>
                    <a:moveTo>
                      <a:pt x="6" y="111"/>
                    </a:moveTo>
                    <a:cubicBezTo>
                      <a:pt x="3" y="110"/>
                      <a:pt x="1" y="109"/>
                      <a:pt x="0" y="107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4"/>
                      <a:pt x="6" y="105"/>
                      <a:pt x="8" y="106"/>
                    </a:cubicBezTo>
                    <a:lnTo>
                      <a:pt x="6" y="111"/>
                    </a:lnTo>
                    <a:close/>
                    <a:moveTo>
                      <a:pt x="5" y="96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" y="91"/>
                      <a:pt x="2" y="89"/>
                      <a:pt x="3" y="88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7" y="92"/>
                      <a:pt x="6" y="94"/>
                      <a:pt x="5" y="96"/>
                    </a:cubicBezTo>
                    <a:close/>
                    <a:moveTo>
                      <a:pt x="11" y="81"/>
                    </a:moveTo>
                    <a:cubicBezTo>
                      <a:pt x="11" y="81"/>
                      <a:pt x="11" y="81"/>
                      <a:pt x="12" y="81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9" y="76"/>
                      <a:pt x="10" y="76"/>
                      <a:pt x="11" y="76"/>
                    </a:cubicBezTo>
                    <a:cubicBezTo>
                      <a:pt x="11" y="75"/>
                      <a:pt x="11" y="75"/>
                      <a:pt x="12" y="74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6" y="79"/>
                      <a:pt x="14" y="81"/>
                      <a:pt x="11" y="81"/>
                    </a:cubicBezTo>
                    <a:close/>
                    <a:moveTo>
                      <a:pt x="24" y="71"/>
                    </a:moveTo>
                    <a:cubicBezTo>
                      <a:pt x="22" y="66"/>
                      <a:pt x="22" y="66"/>
                      <a:pt x="22" y="66"/>
                    </a:cubicBezTo>
                    <a:cubicBezTo>
                      <a:pt x="23" y="65"/>
                      <a:pt x="25" y="65"/>
                      <a:pt x="26" y="64"/>
                    </a:cubicBezTo>
                    <a:cubicBezTo>
                      <a:pt x="26" y="64"/>
                      <a:pt x="27" y="64"/>
                      <a:pt x="27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8" y="70"/>
                    </a:cubicBezTo>
                    <a:cubicBezTo>
                      <a:pt x="27" y="70"/>
                      <a:pt x="25" y="71"/>
                      <a:pt x="24" y="71"/>
                    </a:cubicBezTo>
                    <a:close/>
                    <a:moveTo>
                      <a:pt x="40" y="61"/>
                    </a:moveTo>
                    <a:cubicBezTo>
                      <a:pt x="37" y="59"/>
                      <a:pt x="37" y="59"/>
                      <a:pt x="37" y="59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7" y="55"/>
                      <a:pt x="38" y="54"/>
                      <a:pt x="40" y="53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2" y="58"/>
                      <a:pt x="41" y="59"/>
                      <a:pt x="40" y="61"/>
                    </a:cubicBezTo>
                    <a:close/>
                    <a:moveTo>
                      <a:pt x="42" y="49"/>
                    </a:moveTo>
                    <a:cubicBezTo>
                      <a:pt x="42" y="48"/>
                      <a:pt x="41" y="48"/>
                      <a:pt x="41" y="47"/>
                    </a:cubicBezTo>
                    <a:cubicBezTo>
                      <a:pt x="40" y="47"/>
                      <a:pt x="40" y="46"/>
                      <a:pt x="39" y="46"/>
                    </a:cubicBezTo>
                    <a:cubicBezTo>
                      <a:pt x="39" y="45"/>
                      <a:pt x="39" y="45"/>
                      <a:pt x="38" y="45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3" y="41"/>
                      <a:pt x="44" y="42"/>
                    </a:cubicBezTo>
                    <a:cubicBezTo>
                      <a:pt x="44" y="42"/>
                      <a:pt x="44" y="43"/>
                      <a:pt x="45" y="43"/>
                    </a:cubicBezTo>
                    <a:cubicBezTo>
                      <a:pt x="45" y="44"/>
                      <a:pt x="46" y="45"/>
                      <a:pt x="47" y="45"/>
                    </a:cubicBezTo>
                    <a:lnTo>
                      <a:pt x="42" y="49"/>
                    </a:lnTo>
                    <a:close/>
                    <a:moveTo>
                      <a:pt x="42" y="32"/>
                    </a:move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9"/>
                      <a:pt x="38" y="26"/>
                      <a:pt x="44" y="26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2" y="32"/>
                      <a:pt x="42" y="32"/>
                      <a:pt x="42" y="32"/>
                    </a:cubicBezTo>
                    <a:close/>
                    <a:moveTo>
                      <a:pt x="56" y="26"/>
                    </a:move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22"/>
                      <a:pt x="53" y="21"/>
                      <a:pt x="53" y="20"/>
                    </a:cubicBezTo>
                    <a:cubicBezTo>
                      <a:pt x="54" y="18"/>
                      <a:pt x="55" y="17"/>
                      <a:pt x="56" y="17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8" y="24"/>
                      <a:pt x="57" y="25"/>
                      <a:pt x="56" y="26"/>
                    </a:cubicBezTo>
                    <a:close/>
                    <a:moveTo>
                      <a:pt x="69" y="24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21"/>
                      <a:pt x="74" y="23"/>
                      <a:pt x="71" y="24"/>
                    </a:cubicBezTo>
                    <a:cubicBezTo>
                      <a:pt x="70" y="24"/>
                      <a:pt x="70" y="24"/>
                      <a:pt x="69" y="24"/>
                    </a:cubicBezTo>
                    <a:close/>
                    <a:moveTo>
                      <a:pt x="68" y="7"/>
                    </a:moveTo>
                    <a:cubicBezTo>
                      <a:pt x="67" y="6"/>
                      <a:pt x="67" y="5"/>
                      <a:pt x="67" y="4"/>
                    </a:cubicBezTo>
                    <a:cubicBezTo>
                      <a:pt x="67" y="3"/>
                      <a:pt x="67" y="3"/>
                      <a:pt x="67" y="2"/>
                    </a:cubicBezTo>
                    <a:cubicBezTo>
                      <a:pt x="67" y="1"/>
                      <a:pt x="67" y="1"/>
                      <a:pt x="67" y="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3" y="2"/>
                      <a:pt x="73" y="3"/>
                      <a:pt x="73" y="3"/>
                    </a:cubicBezTo>
                    <a:cubicBezTo>
                      <a:pt x="73" y="4"/>
                      <a:pt x="73" y="5"/>
                      <a:pt x="73" y="6"/>
                    </a:cubicBezTo>
                    <a:lnTo>
                      <a:pt x="68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íṡlïḑé"/>
              <p:cNvSpPr/>
              <p:nvPr/>
            </p:nvSpPr>
            <p:spPr bwMode="auto">
              <a:xfrm>
                <a:off x="4213225" y="2633663"/>
                <a:ext cx="1485900" cy="723900"/>
              </a:xfrm>
              <a:custGeom>
                <a:avLst/>
                <a:gdLst>
                  <a:gd name="T0" fmla="*/ 678 w 693"/>
                  <a:gd name="T1" fmla="*/ 320 h 338"/>
                  <a:gd name="T2" fmla="*/ 670 w 693"/>
                  <a:gd name="T3" fmla="*/ 308 h 338"/>
                  <a:gd name="T4" fmla="*/ 673 w 693"/>
                  <a:gd name="T5" fmla="*/ 298 h 338"/>
                  <a:gd name="T6" fmla="*/ 662 w 693"/>
                  <a:gd name="T7" fmla="*/ 271 h 338"/>
                  <a:gd name="T8" fmla="*/ 672 w 693"/>
                  <a:gd name="T9" fmla="*/ 261 h 338"/>
                  <a:gd name="T10" fmla="*/ 678 w 693"/>
                  <a:gd name="T11" fmla="*/ 262 h 338"/>
                  <a:gd name="T12" fmla="*/ 663 w 693"/>
                  <a:gd name="T13" fmla="*/ 253 h 338"/>
                  <a:gd name="T14" fmla="*/ 640 w 693"/>
                  <a:gd name="T15" fmla="*/ 226 h 338"/>
                  <a:gd name="T16" fmla="*/ 634 w 693"/>
                  <a:gd name="T17" fmla="*/ 209 h 338"/>
                  <a:gd name="T18" fmla="*/ 623 w 693"/>
                  <a:gd name="T19" fmla="*/ 207 h 338"/>
                  <a:gd name="T20" fmla="*/ 615 w 693"/>
                  <a:gd name="T21" fmla="*/ 199 h 338"/>
                  <a:gd name="T22" fmla="*/ 585 w 693"/>
                  <a:gd name="T23" fmla="*/ 195 h 338"/>
                  <a:gd name="T24" fmla="*/ 597 w 693"/>
                  <a:gd name="T25" fmla="*/ 194 h 338"/>
                  <a:gd name="T26" fmla="*/ 574 w 693"/>
                  <a:gd name="T27" fmla="*/ 182 h 338"/>
                  <a:gd name="T28" fmla="*/ 564 w 693"/>
                  <a:gd name="T29" fmla="*/ 172 h 338"/>
                  <a:gd name="T30" fmla="*/ 561 w 693"/>
                  <a:gd name="T31" fmla="*/ 162 h 338"/>
                  <a:gd name="T32" fmla="*/ 548 w 693"/>
                  <a:gd name="T33" fmla="*/ 153 h 338"/>
                  <a:gd name="T34" fmla="*/ 524 w 693"/>
                  <a:gd name="T35" fmla="*/ 144 h 338"/>
                  <a:gd name="T36" fmla="*/ 507 w 693"/>
                  <a:gd name="T37" fmla="*/ 139 h 338"/>
                  <a:gd name="T38" fmla="*/ 491 w 693"/>
                  <a:gd name="T39" fmla="*/ 129 h 338"/>
                  <a:gd name="T40" fmla="*/ 518 w 693"/>
                  <a:gd name="T41" fmla="*/ 134 h 338"/>
                  <a:gd name="T42" fmla="*/ 511 w 693"/>
                  <a:gd name="T43" fmla="*/ 129 h 338"/>
                  <a:gd name="T44" fmla="*/ 228 w 693"/>
                  <a:gd name="T45" fmla="*/ 121 h 338"/>
                  <a:gd name="T46" fmla="*/ 271 w 693"/>
                  <a:gd name="T47" fmla="*/ 120 h 338"/>
                  <a:gd name="T48" fmla="*/ 257 w 693"/>
                  <a:gd name="T49" fmla="*/ 120 h 338"/>
                  <a:gd name="T50" fmla="*/ 476 w 693"/>
                  <a:gd name="T51" fmla="*/ 122 h 338"/>
                  <a:gd name="T52" fmla="*/ 188 w 693"/>
                  <a:gd name="T53" fmla="*/ 108 h 338"/>
                  <a:gd name="T54" fmla="*/ 470 w 693"/>
                  <a:gd name="T55" fmla="*/ 103 h 338"/>
                  <a:gd name="T56" fmla="*/ 275 w 693"/>
                  <a:gd name="T57" fmla="*/ 107 h 338"/>
                  <a:gd name="T58" fmla="*/ 207 w 693"/>
                  <a:gd name="T59" fmla="*/ 107 h 338"/>
                  <a:gd name="T60" fmla="*/ 176 w 693"/>
                  <a:gd name="T61" fmla="*/ 102 h 338"/>
                  <a:gd name="T62" fmla="*/ 282 w 693"/>
                  <a:gd name="T63" fmla="*/ 98 h 338"/>
                  <a:gd name="T64" fmla="*/ 143 w 693"/>
                  <a:gd name="T65" fmla="*/ 94 h 338"/>
                  <a:gd name="T66" fmla="*/ 167 w 693"/>
                  <a:gd name="T67" fmla="*/ 89 h 338"/>
                  <a:gd name="T68" fmla="*/ 304 w 693"/>
                  <a:gd name="T69" fmla="*/ 87 h 338"/>
                  <a:gd name="T70" fmla="*/ 134 w 693"/>
                  <a:gd name="T71" fmla="*/ 87 h 338"/>
                  <a:gd name="T72" fmla="*/ 388 w 693"/>
                  <a:gd name="T73" fmla="*/ 82 h 338"/>
                  <a:gd name="T74" fmla="*/ 447 w 693"/>
                  <a:gd name="T75" fmla="*/ 79 h 338"/>
                  <a:gd name="T76" fmla="*/ 305 w 693"/>
                  <a:gd name="T77" fmla="*/ 72 h 338"/>
                  <a:gd name="T78" fmla="*/ 125 w 693"/>
                  <a:gd name="T79" fmla="*/ 73 h 338"/>
                  <a:gd name="T80" fmla="*/ 361 w 693"/>
                  <a:gd name="T81" fmla="*/ 65 h 338"/>
                  <a:gd name="T82" fmla="*/ 436 w 693"/>
                  <a:gd name="T83" fmla="*/ 63 h 338"/>
                  <a:gd name="T84" fmla="*/ 399 w 693"/>
                  <a:gd name="T85" fmla="*/ 66 h 338"/>
                  <a:gd name="T86" fmla="*/ 350 w 693"/>
                  <a:gd name="T87" fmla="*/ 53 h 338"/>
                  <a:gd name="T88" fmla="*/ 308 w 693"/>
                  <a:gd name="T89" fmla="*/ 61 h 338"/>
                  <a:gd name="T90" fmla="*/ 128 w 693"/>
                  <a:gd name="T91" fmla="*/ 53 h 338"/>
                  <a:gd name="T92" fmla="*/ 109 w 693"/>
                  <a:gd name="T93" fmla="*/ 57 h 338"/>
                  <a:gd name="T94" fmla="*/ 337 w 693"/>
                  <a:gd name="T95" fmla="*/ 50 h 338"/>
                  <a:gd name="T96" fmla="*/ 88 w 693"/>
                  <a:gd name="T97" fmla="*/ 41 h 338"/>
                  <a:gd name="T98" fmla="*/ 307 w 693"/>
                  <a:gd name="T99" fmla="*/ 38 h 338"/>
                  <a:gd name="T100" fmla="*/ 323 w 693"/>
                  <a:gd name="T101" fmla="*/ 39 h 338"/>
                  <a:gd name="T102" fmla="*/ 85 w 693"/>
                  <a:gd name="T103" fmla="*/ 37 h 338"/>
                  <a:gd name="T104" fmla="*/ 52 w 693"/>
                  <a:gd name="T105" fmla="*/ 32 h 338"/>
                  <a:gd name="T106" fmla="*/ 53 w 693"/>
                  <a:gd name="T107" fmla="*/ 32 h 338"/>
                  <a:gd name="T108" fmla="*/ 47 w 693"/>
                  <a:gd name="T109" fmla="*/ 14 h 338"/>
                  <a:gd name="T110" fmla="*/ 24 w 693"/>
                  <a:gd name="T111" fmla="*/ 8 h 338"/>
                  <a:gd name="T112" fmla="*/ 5 w 693"/>
                  <a:gd name="T113" fmla="*/ 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338">
                    <a:moveTo>
                      <a:pt x="689" y="338"/>
                    </a:moveTo>
                    <a:cubicBezTo>
                      <a:pt x="688" y="338"/>
                      <a:pt x="688" y="338"/>
                      <a:pt x="688" y="338"/>
                    </a:cubicBezTo>
                    <a:cubicBezTo>
                      <a:pt x="687" y="336"/>
                      <a:pt x="686" y="335"/>
                      <a:pt x="685" y="333"/>
                    </a:cubicBezTo>
                    <a:cubicBezTo>
                      <a:pt x="690" y="330"/>
                      <a:pt x="690" y="330"/>
                      <a:pt x="690" y="330"/>
                    </a:cubicBezTo>
                    <a:cubicBezTo>
                      <a:pt x="690" y="331"/>
                      <a:pt x="691" y="332"/>
                      <a:pt x="693" y="334"/>
                    </a:cubicBezTo>
                    <a:cubicBezTo>
                      <a:pt x="693" y="334"/>
                      <a:pt x="693" y="334"/>
                      <a:pt x="693" y="334"/>
                    </a:cubicBezTo>
                    <a:lnTo>
                      <a:pt x="689" y="338"/>
                    </a:lnTo>
                    <a:close/>
                    <a:moveTo>
                      <a:pt x="680" y="323"/>
                    </a:moveTo>
                    <a:cubicBezTo>
                      <a:pt x="679" y="322"/>
                      <a:pt x="678" y="321"/>
                      <a:pt x="678" y="320"/>
                    </a:cubicBezTo>
                    <a:cubicBezTo>
                      <a:pt x="678" y="318"/>
                      <a:pt x="679" y="317"/>
                      <a:pt x="679" y="316"/>
                    </a:cubicBezTo>
                    <a:cubicBezTo>
                      <a:pt x="685" y="316"/>
                      <a:pt x="685" y="316"/>
                      <a:pt x="685" y="316"/>
                    </a:cubicBezTo>
                    <a:cubicBezTo>
                      <a:pt x="685" y="316"/>
                      <a:pt x="685" y="316"/>
                      <a:pt x="685" y="316"/>
                    </a:cubicBezTo>
                    <a:cubicBezTo>
                      <a:pt x="684" y="318"/>
                      <a:pt x="684" y="319"/>
                      <a:pt x="684" y="320"/>
                    </a:cubicBezTo>
                    <a:cubicBezTo>
                      <a:pt x="684" y="320"/>
                      <a:pt x="684" y="320"/>
                      <a:pt x="684" y="320"/>
                    </a:cubicBezTo>
                    <a:lnTo>
                      <a:pt x="680" y="323"/>
                    </a:lnTo>
                    <a:close/>
                    <a:moveTo>
                      <a:pt x="675" y="309"/>
                    </a:moveTo>
                    <a:cubicBezTo>
                      <a:pt x="675" y="309"/>
                      <a:pt x="674" y="309"/>
                      <a:pt x="672" y="309"/>
                    </a:cubicBezTo>
                    <a:cubicBezTo>
                      <a:pt x="671" y="308"/>
                      <a:pt x="671" y="308"/>
                      <a:pt x="670" y="308"/>
                    </a:cubicBezTo>
                    <a:cubicBezTo>
                      <a:pt x="673" y="303"/>
                      <a:pt x="673" y="303"/>
                      <a:pt x="673" y="303"/>
                    </a:cubicBezTo>
                    <a:cubicBezTo>
                      <a:pt x="673" y="303"/>
                      <a:pt x="673" y="303"/>
                      <a:pt x="673" y="303"/>
                    </a:cubicBezTo>
                    <a:cubicBezTo>
                      <a:pt x="675" y="303"/>
                      <a:pt x="677" y="304"/>
                      <a:pt x="678" y="305"/>
                    </a:cubicBezTo>
                    <a:lnTo>
                      <a:pt x="675" y="309"/>
                    </a:lnTo>
                    <a:close/>
                    <a:moveTo>
                      <a:pt x="673" y="298"/>
                    </a:moveTo>
                    <a:cubicBezTo>
                      <a:pt x="670" y="293"/>
                      <a:pt x="670" y="293"/>
                      <a:pt x="670" y="293"/>
                    </a:cubicBezTo>
                    <a:cubicBezTo>
                      <a:pt x="672" y="292"/>
                      <a:pt x="674" y="291"/>
                      <a:pt x="676" y="290"/>
                    </a:cubicBezTo>
                    <a:cubicBezTo>
                      <a:pt x="678" y="295"/>
                      <a:pt x="678" y="295"/>
                      <a:pt x="678" y="295"/>
                    </a:cubicBezTo>
                    <a:cubicBezTo>
                      <a:pt x="676" y="296"/>
                      <a:pt x="674" y="297"/>
                      <a:pt x="673" y="298"/>
                    </a:cubicBezTo>
                    <a:close/>
                    <a:moveTo>
                      <a:pt x="673" y="286"/>
                    </a:moveTo>
                    <a:cubicBezTo>
                      <a:pt x="672" y="285"/>
                      <a:pt x="670" y="284"/>
                      <a:pt x="669" y="283"/>
                    </a:cubicBezTo>
                    <a:cubicBezTo>
                      <a:pt x="669" y="283"/>
                      <a:pt x="669" y="282"/>
                      <a:pt x="669" y="282"/>
                    </a:cubicBezTo>
                    <a:cubicBezTo>
                      <a:pt x="673" y="278"/>
                      <a:pt x="673" y="278"/>
                      <a:pt x="673" y="278"/>
                    </a:cubicBezTo>
                    <a:cubicBezTo>
                      <a:pt x="673" y="278"/>
                      <a:pt x="673" y="279"/>
                      <a:pt x="674" y="279"/>
                    </a:cubicBezTo>
                    <a:cubicBezTo>
                      <a:pt x="675" y="280"/>
                      <a:pt x="676" y="281"/>
                      <a:pt x="677" y="282"/>
                    </a:cubicBezTo>
                    <a:lnTo>
                      <a:pt x="673" y="286"/>
                    </a:lnTo>
                    <a:close/>
                    <a:moveTo>
                      <a:pt x="667" y="273"/>
                    </a:moveTo>
                    <a:cubicBezTo>
                      <a:pt x="662" y="271"/>
                      <a:pt x="662" y="271"/>
                      <a:pt x="662" y="271"/>
                    </a:cubicBezTo>
                    <a:cubicBezTo>
                      <a:pt x="662" y="270"/>
                      <a:pt x="662" y="269"/>
                      <a:pt x="663" y="269"/>
                    </a:cubicBezTo>
                    <a:cubicBezTo>
                      <a:pt x="663" y="268"/>
                      <a:pt x="663" y="268"/>
                      <a:pt x="663" y="267"/>
                    </a:cubicBezTo>
                    <a:cubicBezTo>
                      <a:pt x="663" y="266"/>
                      <a:pt x="663" y="266"/>
                      <a:pt x="663" y="266"/>
                    </a:cubicBezTo>
                    <a:cubicBezTo>
                      <a:pt x="669" y="267"/>
                      <a:pt x="669" y="267"/>
                      <a:pt x="669" y="267"/>
                    </a:cubicBezTo>
                    <a:cubicBezTo>
                      <a:pt x="669" y="267"/>
                      <a:pt x="669" y="267"/>
                      <a:pt x="669" y="267"/>
                    </a:cubicBezTo>
                    <a:cubicBezTo>
                      <a:pt x="668" y="268"/>
                      <a:pt x="668" y="269"/>
                      <a:pt x="668" y="270"/>
                    </a:cubicBezTo>
                    <a:cubicBezTo>
                      <a:pt x="668" y="271"/>
                      <a:pt x="667" y="272"/>
                      <a:pt x="667" y="273"/>
                    </a:cubicBezTo>
                    <a:close/>
                    <a:moveTo>
                      <a:pt x="675" y="266"/>
                    </a:moveTo>
                    <a:cubicBezTo>
                      <a:pt x="672" y="261"/>
                      <a:pt x="672" y="261"/>
                      <a:pt x="672" y="261"/>
                    </a:cubicBezTo>
                    <a:cubicBezTo>
                      <a:pt x="672" y="261"/>
                      <a:pt x="672" y="262"/>
                      <a:pt x="672" y="262"/>
                    </a:cubicBezTo>
                    <a:cubicBezTo>
                      <a:pt x="672" y="262"/>
                      <a:pt x="672" y="261"/>
                      <a:pt x="672" y="261"/>
                    </a:cubicBezTo>
                    <a:cubicBezTo>
                      <a:pt x="672" y="261"/>
                      <a:pt x="672" y="261"/>
                      <a:pt x="672" y="261"/>
                    </a:cubicBezTo>
                    <a:cubicBezTo>
                      <a:pt x="672" y="261"/>
                      <a:pt x="672" y="261"/>
                      <a:pt x="672" y="261"/>
                    </a:cubicBezTo>
                    <a:cubicBezTo>
                      <a:pt x="672" y="260"/>
                      <a:pt x="672" y="260"/>
                      <a:pt x="672" y="260"/>
                    </a:cubicBezTo>
                    <a:cubicBezTo>
                      <a:pt x="672" y="260"/>
                      <a:pt x="672" y="260"/>
                      <a:pt x="672" y="260"/>
                    </a:cubicBezTo>
                    <a:cubicBezTo>
                      <a:pt x="677" y="257"/>
                      <a:pt x="677" y="257"/>
                      <a:pt x="677" y="257"/>
                    </a:cubicBezTo>
                    <a:cubicBezTo>
                      <a:pt x="678" y="258"/>
                      <a:pt x="678" y="259"/>
                      <a:pt x="678" y="260"/>
                    </a:cubicBezTo>
                    <a:cubicBezTo>
                      <a:pt x="678" y="261"/>
                      <a:pt x="678" y="262"/>
                      <a:pt x="678" y="262"/>
                    </a:cubicBezTo>
                    <a:cubicBezTo>
                      <a:pt x="677" y="263"/>
                      <a:pt x="677" y="263"/>
                      <a:pt x="677" y="263"/>
                    </a:cubicBezTo>
                    <a:cubicBezTo>
                      <a:pt x="677" y="264"/>
                      <a:pt x="676" y="265"/>
                      <a:pt x="675" y="266"/>
                    </a:cubicBezTo>
                    <a:close/>
                    <a:moveTo>
                      <a:pt x="663" y="253"/>
                    </a:moveTo>
                    <a:cubicBezTo>
                      <a:pt x="661" y="252"/>
                      <a:pt x="661" y="250"/>
                      <a:pt x="660" y="247"/>
                    </a:cubicBezTo>
                    <a:cubicBezTo>
                      <a:pt x="660" y="247"/>
                      <a:pt x="660" y="247"/>
                      <a:pt x="660" y="247"/>
                    </a:cubicBezTo>
                    <a:cubicBezTo>
                      <a:pt x="666" y="245"/>
                      <a:pt x="666" y="245"/>
                      <a:pt x="666" y="245"/>
                    </a:cubicBezTo>
                    <a:cubicBezTo>
                      <a:pt x="666" y="246"/>
                      <a:pt x="666" y="246"/>
                      <a:pt x="666" y="247"/>
                    </a:cubicBezTo>
                    <a:cubicBezTo>
                      <a:pt x="666" y="248"/>
                      <a:pt x="667" y="249"/>
                      <a:pt x="667" y="249"/>
                    </a:cubicBezTo>
                    <a:lnTo>
                      <a:pt x="663" y="253"/>
                    </a:lnTo>
                    <a:close/>
                    <a:moveTo>
                      <a:pt x="652" y="242"/>
                    </a:moveTo>
                    <a:cubicBezTo>
                      <a:pt x="652" y="241"/>
                      <a:pt x="652" y="241"/>
                      <a:pt x="652" y="241"/>
                    </a:cubicBezTo>
                    <a:cubicBezTo>
                      <a:pt x="650" y="240"/>
                      <a:pt x="649" y="239"/>
                      <a:pt x="647" y="238"/>
                    </a:cubicBezTo>
                    <a:cubicBezTo>
                      <a:pt x="651" y="234"/>
                      <a:pt x="651" y="234"/>
                      <a:pt x="651" y="234"/>
                    </a:cubicBezTo>
                    <a:cubicBezTo>
                      <a:pt x="652" y="234"/>
                      <a:pt x="653" y="235"/>
                      <a:pt x="655" y="236"/>
                    </a:cubicBezTo>
                    <a:cubicBezTo>
                      <a:pt x="656" y="237"/>
                      <a:pt x="656" y="237"/>
                      <a:pt x="656" y="237"/>
                    </a:cubicBezTo>
                    <a:lnTo>
                      <a:pt x="652" y="242"/>
                    </a:lnTo>
                    <a:close/>
                    <a:moveTo>
                      <a:pt x="645" y="229"/>
                    </a:moveTo>
                    <a:cubicBezTo>
                      <a:pt x="640" y="226"/>
                      <a:pt x="640" y="226"/>
                      <a:pt x="640" y="226"/>
                    </a:cubicBezTo>
                    <a:cubicBezTo>
                      <a:pt x="640" y="225"/>
                      <a:pt x="641" y="225"/>
                      <a:pt x="641" y="224"/>
                    </a:cubicBezTo>
                    <a:cubicBezTo>
                      <a:pt x="642" y="223"/>
                      <a:pt x="642" y="223"/>
                      <a:pt x="642" y="223"/>
                    </a:cubicBezTo>
                    <a:cubicBezTo>
                      <a:pt x="648" y="222"/>
                      <a:pt x="648" y="222"/>
                      <a:pt x="648" y="222"/>
                    </a:cubicBezTo>
                    <a:cubicBezTo>
                      <a:pt x="648" y="222"/>
                      <a:pt x="648" y="222"/>
                      <a:pt x="648" y="223"/>
                    </a:cubicBezTo>
                    <a:cubicBezTo>
                      <a:pt x="648" y="224"/>
                      <a:pt x="647" y="226"/>
                      <a:pt x="646" y="227"/>
                    </a:cubicBezTo>
                    <a:cubicBezTo>
                      <a:pt x="646" y="228"/>
                      <a:pt x="645" y="228"/>
                      <a:pt x="645" y="229"/>
                    </a:cubicBezTo>
                    <a:close/>
                    <a:moveTo>
                      <a:pt x="636" y="214"/>
                    </a:moveTo>
                    <a:cubicBezTo>
                      <a:pt x="635" y="213"/>
                      <a:pt x="634" y="211"/>
                      <a:pt x="634" y="209"/>
                    </a:cubicBezTo>
                    <a:cubicBezTo>
                      <a:pt x="634" y="209"/>
                      <a:pt x="634" y="209"/>
                      <a:pt x="634" y="209"/>
                    </a:cubicBezTo>
                    <a:cubicBezTo>
                      <a:pt x="639" y="205"/>
                      <a:pt x="639" y="205"/>
                      <a:pt x="639" y="205"/>
                    </a:cubicBezTo>
                    <a:cubicBezTo>
                      <a:pt x="639" y="206"/>
                      <a:pt x="640" y="207"/>
                      <a:pt x="640" y="209"/>
                    </a:cubicBezTo>
                    <a:cubicBezTo>
                      <a:pt x="640" y="209"/>
                      <a:pt x="640" y="210"/>
                      <a:pt x="641" y="211"/>
                    </a:cubicBezTo>
                    <a:lnTo>
                      <a:pt x="636" y="214"/>
                    </a:lnTo>
                    <a:close/>
                    <a:moveTo>
                      <a:pt x="622" y="213"/>
                    </a:moveTo>
                    <a:cubicBezTo>
                      <a:pt x="621" y="213"/>
                      <a:pt x="619" y="213"/>
                      <a:pt x="619" y="210"/>
                    </a:cubicBezTo>
                    <a:cubicBezTo>
                      <a:pt x="623" y="208"/>
                      <a:pt x="623" y="208"/>
                      <a:pt x="623" y="208"/>
                    </a:cubicBezTo>
                    <a:cubicBezTo>
                      <a:pt x="623" y="208"/>
                      <a:pt x="622" y="208"/>
                      <a:pt x="622" y="208"/>
                    </a:cubicBezTo>
                    <a:cubicBezTo>
                      <a:pt x="622" y="208"/>
                      <a:pt x="622" y="207"/>
                      <a:pt x="623" y="207"/>
                    </a:cubicBezTo>
                    <a:cubicBezTo>
                      <a:pt x="623" y="207"/>
                      <a:pt x="624" y="207"/>
                      <a:pt x="624" y="206"/>
                    </a:cubicBezTo>
                    <a:cubicBezTo>
                      <a:pt x="627" y="212"/>
                      <a:pt x="627" y="212"/>
                      <a:pt x="627" y="212"/>
                    </a:cubicBezTo>
                    <a:cubicBezTo>
                      <a:pt x="626" y="212"/>
                      <a:pt x="626" y="212"/>
                      <a:pt x="626" y="212"/>
                    </a:cubicBezTo>
                    <a:cubicBezTo>
                      <a:pt x="624" y="213"/>
                      <a:pt x="623" y="213"/>
                      <a:pt x="622" y="213"/>
                    </a:cubicBezTo>
                    <a:close/>
                    <a:moveTo>
                      <a:pt x="611" y="203"/>
                    </a:moveTo>
                    <a:cubicBezTo>
                      <a:pt x="610" y="202"/>
                      <a:pt x="610" y="202"/>
                      <a:pt x="610" y="202"/>
                    </a:cubicBezTo>
                    <a:cubicBezTo>
                      <a:pt x="610" y="201"/>
                      <a:pt x="608" y="200"/>
                      <a:pt x="607" y="198"/>
                    </a:cubicBezTo>
                    <a:cubicBezTo>
                      <a:pt x="613" y="195"/>
                      <a:pt x="613" y="195"/>
                      <a:pt x="613" y="195"/>
                    </a:cubicBezTo>
                    <a:cubicBezTo>
                      <a:pt x="613" y="197"/>
                      <a:pt x="614" y="198"/>
                      <a:pt x="615" y="199"/>
                    </a:cubicBezTo>
                    <a:cubicBezTo>
                      <a:pt x="616" y="200"/>
                      <a:pt x="616" y="200"/>
                      <a:pt x="616" y="200"/>
                    </a:cubicBezTo>
                    <a:lnTo>
                      <a:pt x="611" y="203"/>
                    </a:lnTo>
                    <a:close/>
                    <a:moveTo>
                      <a:pt x="585" y="195"/>
                    </a:moveTo>
                    <a:cubicBezTo>
                      <a:pt x="583" y="193"/>
                      <a:pt x="583" y="193"/>
                      <a:pt x="583" y="193"/>
                    </a:cubicBezTo>
                    <a:cubicBezTo>
                      <a:pt x="582" y="192"/>
                      <a:pt x="582" y="192"/>
                      <a:pt x="581" y="191"/>
                    </a:cubicBezTo>
                    <a:cubicBezTo>
                      <a:pt x="584" y="186"/>
                      <a:pt x="584" y="186"/>
                      <a:pt x="584" y="186"/>
                    </a:cubicBezTo>
                    <a:cubicBezTo>
                      <a:pt x="585" y="187"/>
                      <a:pt x="586" y="188"/>
                      <a:pt x="588" y="189"/>
                    </a:cubicBezTo>
                    <a:cubicBezTo>
                      <a:pt x="589" y="191"/>
                      <a:pt x="589" y="191"/>
                      <a:pt x="589" y="191"/>
                    </a:cubicBezTo>
                    <a:lnTo>
                      <a:pt x="585" y="195"/>
                    </a:lnTo>
                    <a:close/>
                    <a:moveTo>
                      <a:pt x="597" y="194"/>
                    </a:moveTo>
                    <a:cubicBezTo>
                      <a:pt x="594" y="189"/>
                      <a:pt x="594" y="189"/>
                      <a:pt x="594" y="189"/>
                    </a:cubicBezTo>
                    <a:cubicBezTo>
                      <a:pt x="596" y="187"/>
                      <a:pt x="598" y="187"/>
                      <a:pt x="600" y="187"/>
                    </a:cubicBezTo>
                    <a:cubicBezTo>
                      <a:pt x="600" y="187"/>
                      <a:pt x="600" y="187"/>
                      <a:pt x="600" y="187"/>
                    </a:cubicBezTo>
                    <a:cubicBezTo>
                      <a:pt x="601" y="187"/>
                      <a:pt x="601" y="187"/>
                      <a:pt x="601" y="187"/>
                    </a:cubicBezTo>
                    <a:cubicBezTo>
                      <a:pt x="601" y="193"/>
                      <a:pt x="601" y="193"/>
                      <a:pt x="601" y="193"/>
                    </a:cubicBezTo>
                    <a:cubicBezTo>
                      <a:pt x="600" y="190"/>
                      <a:pt x="600" y="190"/>
                      <a:pt x="600" y="190"/>
                    </a:cubicBezTo>
                    <a:cubicBezTo>
                      <a:pt x="600" y="193"/>
                      <a:pt x="600" y="193"/>
                      <a:pt x="600" y="193"/>
                    </a:cubicBezTo>
                    <a:cubicBezTo>
                      <a:pt x="599" y="193"/>
                      <a:pt x="598" y="193"/>
                      <a:pt x="597" y="194"/>
                    </a:cubicBezTo>
                    <a:close/>
                    <a:moveTo>
                      <a:pt x="574" y="182"/>
                    </a:moveTo>
                    <a:cubicBezTo>
                      <a:pt x="574" y="182"/>
                      <a:pt x="574" y="182"/>
                      <a:pt x="574" y="182"/>
                    </a:cubicBezTo>
                    <a:cubicBezTo>
                      <a:pt x="573" y="181"/>
                      <a:pt x="573" y="181"/>
                      <a:pt x="573" y="181"/>
                    </a:cubicBezTo>
                    <a:cubicBezTo>
                      <a:pt x="572" y="181"/>
                      <a:pt x="571" y="181"/>
                      <a:pt x="569" y="181"/>
                    </a:cubicBezTo>
                    <a:cubicBezTo>
                      <a:pt x="572" y="175"/>
                      <a:pt x="572" y="175"/>
                      <a:pt x="572" y="175"/>
                    </a:cubicBezTo>
                    <a:cubicBezTo>
                      <a:pt x="572" y="175"/>
                      <a:pt x="573" y="176"/>
                      <a:pt x="574" y="176"/>
                    </a:cubicBezTo>
                    <a:cubicBezTo>
                      <a:pt x="575" y="176"/>
                      <a:pt x="575" y="176"/>
                      <a:pt x="575" y="176"/>
                    </a:cubicBezTo>
                    <a:cubicBezTo>
                      <a:pt x="576" y="176"/>
                      <a:pt x="577" y="177"/>
                      <a:pt x="578" y="178"/>
                    </a:cubicBezTo>
                    <a:lnTo>
                      <a:pt x="574" y="182"/>
                    </a:lnTo>
                    <a:close/>
                    <a:moveTo>
                      <a:pt x="559" y="175"/>
                    </a:moveTo>
                    <a:cubicBezTo>
                      <a:pt x="558" y="174"/>
                      <a:pt x="558" y="173"/>
                      <a:pt x="558" y="172"/>
                    </a:cubicBezTo>
                    <a:cubicBezTo>
                      <a:pt x="558" y="170"/>
                      <a:pt x="559" y="168"/>
                      <a:pt x="560" y="167"/>
                    </a:cubicBezTo>
                    <a:cubicBezTo>
                      <a:pt x="560" y="167"/>
                      <a:pt x="560" y="167"/>
                      <a:pt x="560" y="166"/>
                    </a:cubicBezTo>
                    <a:cubicBezTo>
                      <a:pt x="565" y="169"/>
                      <a:pt x="565" y="169"/>
                      <a:pt x="565" y="169"/>
                    </a:cubicBezTo>
                    <a:cubicBezTo>
                      <a:pt x="565" y="169"/>
                      <a:pt x="565" y="169"/>
                      <a:pt x="565" y="169"/>
                    </a:cubicBezTo>
                    <a:cubicBezTo>
                      <a:pt x="565" y="169"/>
                      <a:pt x="565" y="169"/>
                      <a:pt x="565" y="169"/>
                    </a:cubicBezTo>
                    <a:cubicBezTo>
                      <a:pt x="565" y="169"/>
                      <a:pt x="565" y="170"/>
                      <a:pt x="565" y="170"/>
                    </a:cubicBezTo>
                    <a:cubicBezTo>
                      <a:pt x="564" y="171"/>
                      <a:pt x="564" y="172"/>
                      <a:pt x="564" y="172"/>
                    </a:cubicBezTo>
                    <a:cubicBezTo>
                      <a:pt x="564" y="171"/>
                      <a:pt x="563" y="171"/>
                      <a:pt x="563" y="170"/>
                    </a:cubicBezTo>
                    <a:lnTo>
                      <a:pt x="559" y="175"/>
                    </a:lnTo>
                    <a:close/>
                    <a:moveTo>
                      <a:pt x="561" y="163"/>
                    </a:moveTo>
                    <a:cubicBezTo>
                      <a:pt x="557" y="163"/>
                      <a:pt x="556" y="160"/>
                      <a:pt x="555" y="157"/>
                    </a:cubicBezTo>
                    <a:cubicBezTo>
                      <a:pt x="560" y="155"/>
                      <a:pt x="560" y="155"/>
                      <a:pt x="560" y="155"/>
                    </a:cubicBezTo>
                    <a:cubicBezTo>
                      <a:pt x="560" y="155"/>
                      <a:pt x="561" y="157"/>
                      <a:pt x="561" y="157"/>
                    </a:cubicBezTo>
                    <a:cubicBezTo>
                      <a:pt x="561" y="157"/>
                      <a:pt x="561" y="157"/>
                      <a:pt x="561" y="157"/>
                    </a:cubicBezTo>
                    <a:cubicBezTo>
                      <a:pt x="562" y="162"/>
                      <a:pt x="562" y="162"/>
                      <a:pt x="562" y="162"/>
                    </a:cubicBezTo>
                    <a:cubicBezTo>
                      <a:pt x="561" y="162"/>
                      <a:pt x="561" y="162"/>
                      <a:pt x="561" y="162"/>
                    </a:cubicBezTo>
                    <a:lnTo>
                      <a:pt x="561" y="163"/>
                    </a:lnTo>
                    <a:close/>
                    <a:moveTo>
                      <a:pt x="548" y="153"/>
                    </a:moveTo>
                    <a:cubicBezTo>
                      <a:pt x="547" y="153"/>
                      <a:pt x="546" y="153"/>
                      <a:pt x="545" y="153"/>
                    </a:cubicBezTo>
                    <a:cubicBezTo>
                      <a:pt x="544" y="153"/>
                      <a:pt x="542" y="153"/>
                      <a:pt x="541" y="152"/>
                    </a:cubicBezTo>
                    <a:cubicBezTo>
                      <a:pt x="544" y="147"/>
                      <a:pt x="544" y="147"/>
                      <a:pt x="544" y="147"/>
                    </a:cubicBezTo>
                    <a:cubicBezTo>
                      <a:pt x="545" y="147"/>
                      <a:pt x="545" y="147"/>
                      <a:pt x="546" y="147"/>
                    </a:cubicBezTo>
                    <a:cubicBezTo>
                      <a:pt x="546" y="148"/>
                      <a:pt x="547" y="148"/>
                      <a:pt x="548" y="148"/>
                    </a:cubicBezTo>
                    <a:cubicBezTo>
                      <a:pt x="548" y="148"/>
                      <a:pt x="548" y="148"/>
                      <a:pt x="548" y="148"/>
                    </a:cubicBezTo>
                    <a:lnTo>
                      <a:pt x="548" y="153"/>
                    </a:lnTo>
                    <a:close/>
                    <a:moveTo>
                      <a:pt x="517" y="147"/>
                    </a:moveTo>
                    <a:cubicBezTo>
                      <a:pt x="512" y="146"/>
                      <a:pt x="512" y="146"/>
                      <a:pt x="512" y="146"/>
                    </a:cubicBezTo>
                    <a:cubicBezTo>
                      <a:pt x="512" y="146"/>
                      <a:pt x="512" y="145"/>
                      <a:pt x="512" y="144"/>
                    </a:cubicBezTo>
                    <a:cubicBezTo>
                      <a:pt x="512" y="143"/>
                      <a:pt x="512" y="142"/>
                      <a:pt x="511" y="141"/>
                    </a:cubicBezTo>
                    <a:cubicBezTo>
                      <a:pt x="517" y="140"/>
                      <a:pt x="517" y="140"/>
                      <a:pt x="517" y="140"/>
                    </a:cubicBezTo>
                    <a:cubicBezTo>
                      <a:pt x="517" y="142"/>
                      <a:pt x="518" y="143"/>
                      <a:pt x="518" y="144"/>
                    </a:cubicBezTo>
                    <a:cubicBezTo>
                      <a:pt x="518" y="145"/>
                      <a:pt x="517" y="146"/>
                      <a:pt x="517" y="147"/>
                    </a:cubicBezTo>
                    <a:close/>
                    <a:moveTo>
                      <a:pt x="532" y="147"/>
                    </a:moveTo>
                    <a:cubicBezTo>
                      <a:pt x="531" y="147"/>
                      <a:pt x="526" y="146"/>
                      <a:pt x="524" y="144"/>
                    </a:cubicBezTo>
                    <a:cubicBezTo>
                      <a:pt x="529" y="140"/>
                      <a:pt x="529" y="140"/>
                      <a:pt x="529" y="140"/>
                    </a:cubicBezTo>
                    <a:cubicBezTo>
                      <a:pt x="529" y="140"/>
                      <a:pt x="529" y="140"/>
                      <a:pt x="529" y="140"/>
                    </a:cubicBezTo>
                    <a:cubicBezTo>
                      <a:pt x="529" y="140"/>
                      <a:pt x="530" y="141"/>
                      <a:pt x="532" y="141"/>
                    </a:cubicBezTo>
                    <a:lnTo>
                      <a:pt x="532" y="147"/>
                    </a:lnTo>
                    <a:close/>
                    <a:moveTo>
                      <a:pt x="504" y="144"/>
                    </a:moveTo>
                    <a:cubicBezTo>
                      <a:pt x="503" y="143"/>
                      <a:pt x="501" y="142"/>
                      <a:pt x="499" y="141"/>
                    </a:cubicBezTo>
                    <a:cubicBezTo>
                      <a:pt x="503" y="136"/>
                      <a:pt x="503" y="136"/>
                      <a:pt x="503" y="136"/>
                    </a:cubicBezTo>
                    <a:cubicBezTo>
                      <a:pt x="503" y="136"/>
                      <a:pt x="503" y="136"/>
                      <a:pt x="503" y="137"/>
                    </a:cubicBezTo>
                    <a:cubicBezTo>
                      <a:pt x="504" y="137"/>
                      <a:pt x="506" y="138"/>
                      <a:pt x="507" y="139"/>
                    </a:cubicBezTo>
                    <a:lnTo>
                      <a:pt x="504" y="144"/>
                    </a:lnTo>
                    <a:close/>
                    <a:moveTo>
                      <a:pt x="489" y="135"/>
                    </a:moveTo>
                    <a:cubicBezTo>
                      <a:pt x="488" y="134"/>
                      <a:pt x="488" y="134"/>
                      <a:pt x="487" y="133"/>
                    </a:cubicBezTo>
                    <a:cubicBezTo>
                      <a:pt x="486" y="132"/>
                      <a:pt x="485" y="132"/>
                      <a:pt x="485" y="131"/>
                    </a:cubicBezTo>
                    <a:cubicBezTo>
                      <a:pt x="486" y="129"/>
                      <a:pt x="486" y="129"/>
                      <a:pt x="486" y="129"/>
                    </a:cubicBezTo>
                    <a:cubicBezTo>
                      <a:pt x="488" y="126"/>
                      <a:pt x="488" y="126"/>
                      <a:pt x="488" y="126"/>
                    </a:cubicBezTo>
                    <a:cubicBezTo>
                      <a:pt x="486" y="129"/>
                      <a:pt x="486" y="129"/>
                      <a:pt x="486" y="129"/>
                    </a:cubicBezTo>
                    <a:cubicBezTo>
                      <a:pt x="488" y="127"/>
                      <a:pt x="488" y="127"/>
                      <a:pt x="488" y="127"/>
                    </a:cubicBezTo>
                    <a:cubicBezTo>
                      <a:pt x="489" y="127"/>
                      <a:pt x="490" y="128"/>
                      <a:pt x="491" y="129"/>
                    </a:cubicBezTo>
                    <a:cubicBezTo>
                      <a:pt x="492" y="130"/>
                      <a:pt x="492" y="130"/>
                      <a:pt x="492" y="130"/>
                    </a:cubicBezTo>
                    <a:lnTo>
                      <a:pt x="489" y="135"/>
                    </a:lnTo>
                    <a:close/>
                    <a:moveTo>
                      <a:pt x="518" y="134"/>
                    </a:moveTo>
                    <a:cubicBezTo>
                      <a:pt x="517" y="132"/>
                      <a:pt x="516" y="130"/>
                      <a:pt x="516" y="129"/>
                    </a:cubicBezTo>
                    <a:cubicBezTo>
                      <a:pt x="516" y="129"/>
                      <a:pt x="516" y="129"/>
                      <a:pt x="516" y="129"/>
                    </a:cubicBezTo>
                    <a:cubicBezTo>
                      <a:pt x="521" y="126"/>
                      <a:pt x="521" y="126"/>
                      <a:pt x="521" y="126"/>
                    </a:cubicBezTo>
                    <a:cubicBezTo>
                      <a:pt x="521" y="127"/>
                      <a:pt x="521" y="127"/>
                      <a:pt x="521" y="128"/>
                    </a:cubicBezTo>
                    <a:cubicBezTo>
                      <a:pt x="522" y="128"/>
                      <a:pt x="522" y="130"/>
                      <a:pt x="523" y="131"/>
                    </a:cubicBezTo>
                    <a:lnTo>
                      <a:pt x="518" y="134"/>
                    </a:lnTo>
                    <a:close/>
                    <a:moveTo>
                      <a:pt x="506" y="132"/>
                    </a:moveTo>
                    <a:cubicBezTo>
                      <a:pt x="506" y="132"/>
                      <a:pt x="506" y="132"/>
                      <a:pt x="506" y="132"/>
                    </a:cubicBezTo>
                    <a:cubicBezTo>
                      <a:pt x="506" y="131"/>
                      <a:pt x="505" y="130"/>
                      <a:pt x="505" y="129"/>
                    </a:cubicBezTo>
                    <a:cubicBezTo>
                      <a:pt x="505" y="129"/>
                      <a:pt x="505" y="129"/>
                      <a:pt x="505" y="129"/>
                    </a:cubicBezTo>
                    <a:cubicBezTo>
                      <a:pt x="505" y="128"/>
                      <a:pt x="505" y="128"/>
                      <a:pt x="505" y="128"/>
                    </a:cubicBezTo>
                    <a:cubicBezTo>
                      <a:pt x="505" y="126"/>
                      <a:pt x="506" y="124"/>
                      <a:pt x="507" y="123"/>
                    </a:cubicBezTo>
                    <a:cubicBezTo>
                      <a:pt x="511" y="128"/>
                      <a:pt x="511" y="128"/>
                      <a:pt x="511" y="128"/>
                    </a:cubicBezTo>
                    <a:cubicBezTo>
                      <a:pt x="511" y="128"/>
                      <a:pt x="511" y="128"/>
                      <a:pt x="511" y="128"/>
                    </a:cubicBezTo>
                    <a:cubicBezTo>
                      <a:pt x="511" y="128"/>
                      <a:pt x="511" y="128"/>
                      <a:pt x="511" y="129"/>
                    </a:cubicBezTo>
                    <a:lnTo>
                      <a:pt x="506" y="132"/>
                    </a:lnTo>
                    <a:close/>
                    <a:moveTo>
                      <a:pt x="245" y="129"/>
                    </a:moveTo>
                    <a:cubicBezTo>
                      <a:pt x="245" y="123"/>
                      <a:pt x="245" y="123"/>
                      <a:pt x="245" y="123"/>
                    </a:cubicBezTo>
                    <a:cubicBezTo>
                      <a:pt x="245" y="123"/>
                      <a:pt x="245" y="123"/>
                      <a:pt x="245" y="123"/>
                    </a:cubicBezTo>
                    <a:cubicBezTo>
                      <a:pt x="248" y="123"/>
                      <a:pt x="248" y="122"/>
                      <a:pt x="248" y="122"/>
                    </a:cubicBezTo>
                    <a:cubicBezTo>
                      <a:pt x="252" y="126"/>
                      <a:pt x="252" y="126"/>
                      <a:pt x="252" y="126"/>
                    </a:cubicBezTo>
                    <a:cubicBezTo>
                      <a:pt x="251" y="128"/>
                      <a:pt x="249" y="129"/>
                      <a:pt x="245" y="129"/>
                    </a:cubicBezTo>
                    <a:close/>
                    <a:moveTo>
                      <a:pt x="233" y="124"/>
                    </a:moveTo>
                    <a:cubicBezTo>
                      <a:pt x="232" y="124"/>
                      <a:pt x="230" y="123"/>
                      <a:pt x="228" y="121"/>
                    </a:cubicBezTo>
                    <a:cubicBezTo>
                      <a:pt x="227" y="120"/>
                      <a:pt x="227" y="120"/>
                      <a:pt x="227" y="120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2" y="116"/>
                      <a:pt x="232" y="116"/>
                      <a:pt x="232" y="117"/>
                    </a:cubicBezTo>
                    <a:cubicBezTo>
                      <a:pt x="234" y="118"/>
                      <a:pt x="234" y="118"/>
                      <a:pt x="235" y="118"/>
                    </a:cubicBezTo>
                    <a:lnTo>
                      <a:pt x="233" y="124"/>
                    </a:lnTo>
                    <a:close/>
                    <a:moveTo>
                      <a:pt x="277" y="123"/>
                    </a:moveTo>
                    <a:cubicBezTo>
                      <a:pt x="271" y="122"/>
                      <a:pt x="271" y="122"/>
                      <a:pt x="271" y="122"/>
                    </a:cubicBezTo>
                    <a:cubicBezTo>
                      <a:pt x="271" y="122"/>
                      <a:pt x="271" y="122"/>
                      <a:pt x="271" y="122"/>
                    </a:cubicBezTo>
                    <a:cubicBezTo>
                      <a:pt x="271" y="122"/>
                      <a:pt x="271" y="121"/>
                      <a:pt x="271" y="120"/>
                    </a:cubicBezTo>
                    <a:cubicBezTo>
                      <a:pt x="271" y="119"/>
                      <a:pt x="270" y="119"/>
                      <a:pt x="270" y="118"/>
                    </a:cubicBezTo>
                    <a:cubicBezTo>
                      <a:pt x="270" y="117"/>
                      <a:pt x="270" y="117"/>
                      <a:pt x="271" y="116"/>
                    </a:cubicBezTo>
                    <a:cubicBezTo>
                      <a:pt x="276" y="118"/>
                      <a:pt x="276" y="118"/>
                      <a:pt x="276" y="118"/>
                    </a:cubicBezTo>
                    <a:cubicBezTo>
                      <a:pt x="276" y="118"/>
                      <a:pt x="276" y="119"/>
                      <a:pt x="276" y="119"/>
                    </a:cubicBezTo>
                    <a:cubicBezTo>
                      <a:pt x="277" y="120"/>
                      <a:pt x="277" y="121"/>
                      <a:pt x="277" y="122"/>
                    </a:cubicBezTo>
                    <a:cubicBezTo>
                      <a:pt x="277" y="123"/>
                      <a:pt x="277" y="123"/>
                      <a:pt x="277" y="123"/>
                    </a:cubicBezTo>
                    <a:close/>
                    <a:moveTo>
                      <a:pt x="262" y="122"/>
                    </a:move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59" y="121"/>
                      <a:pt x="258" y="121"/>
                      <a:pt x="257" y="120"/>
                    </a:cubicBezTo>
                    <a:cubicBezTo>
                      <a:pt x="259" y="115"/>
                      <a:pt x="259" y="115"/>
                      <a:pt x="259" y="115"/>
                    </a:cubicBezTo>
                    <a:cubicBezTo>
                      <a:pt x="260" y="115"/>
                      <a:pt x="261" y="116"/>
                      <a:pt x="263" y="116"/>
                    </a:cubicBezTo>
                    <a:cubicBezTo>
                      <a:pt x="265" y="117"/>
                      <a:pt x="265" y="117"/>
                      <a:pt x="265" y="117"/>
                    </a:cubicBezTo>
                    <a:lnTo>
                      <a:pt x="262" y="122"/>
                    </a:lnTo>
                    <a:close/>
                    <a:moveTo>
                      <a:pt x="476" y="122"/>
                    </a:moveTo>
                    <a:cubicBezTo>
                      <a:pt x="475" y="120"/>
                      <a:pt x="474" y="118"/>
                      <a:pt x="473" y="117"/>
                    </a:cubicBezTo>
                    <a:cubicBezTo>
                      <a:pt x="478" y="114"/>
                      <a:pt x="478" y="114"/>
                      <a:pt x="478" y="114"/>
                    </a:cubicBezTo>
                    <a:cubicBezTo>
                      <a:pt x="479" y="115"/>
                      <a:pt x="480" y="116"/>
                      <a:pt x="481" y="118"/>
                    </a:cubicBezTo>
                    <a:lnTo>
                      <a:pt x="476" y="122"/>
                    </a:lnTo>
                    <a:close/>
                    <a:moveTo>
                      <a:pt x="220" y="110"/>
                    </a:moveTo>
                    <a:cubicBezTo>
                      <a:pt x="220" y="109"/>
                      <a:pt x="220" y="109"/>
                      <a:pt x="219" y="108"/>
                    </a:cubicBezTo>
                    <a:cubicBezTo>
                      <a:pt x="218" y="108"/>
                      <a:pt x="218" y="107"/>
                      <a:pt x="217" y="107"/>
                    </a:cubicBezTo>
                    <a:cubicBezTo>
                      <a:pt x="221" y="103"/>
                      <a:pt x="221" y="103"/>
                      <a:pt x="221" y="103"/>
                    </a:cubicBezTo>
                    <a:cubicBezTo>
                      <a:pt x="221" y="103"/>
                      <a:pt x="222" y="103"/>
                      <a:pt x="222" y="104"/>
                    </a:cubicBezTo>
                    <a:cubicBezTo>
                      <a:pt x="223" y="105"/>
                      <a:pt x="225" y="106"/>
                      <a:pt x="226" y="107"/>
                    </a:cubicBezTo>
                    <a:lnTo>
                      <a:pt x="220" y="110"/>
                    </a:lnTo>
                    <a:close/>
                    <a:moveTo>
                      <a:pt x="193" y="109"/>
                    </a:moveTo>
                    <a:cubicBezTo>
                      <a:pt x="192" y="109"/>
                      <a:pt x="191" y="108"/>
                      <a:pt x="188" y="108"/>
                    </a:cubicBezTo>
                    <a:cubicBezTo>
                      <a:pt x="188" y="102"/>
                      <a:pt x="188" y="102"/>
                      <a:pt x="188" y="102"/>
                    </a:cubicBezTo>
                    <a:cubicBezTo>
                      <a:pt x="188" y="102"/>
                      <a:pt x="188" y="102"/>
                      <a:pt x="188" y="102"/>
                    </a:cubicBezTo>
                    <a:cubicBezTo>
                      <a:pt x="191" y="102"/>
                      <a:pt x="193" y="103"/>
                      <a:pt x="195" y="103"/>
                    </a:cubicBezTo>
                    <a:lnTo>
                      <a:pt x="193" y="109"/>
                    </a:lnTo>
                    <a:close/>
                    <a:moveTo>
                      <a:pt x="466" y="108"/>
                    </a:moveTo>
                    <a:cubicBezTo>
                      <a:pt x="466" y="107"/>
                      <a:pt x="466" y="107"/>
                      <a:pt x="466" y="107"/>
                    </a:cubicBezTo>
                    <a:cubicBezTo>
                      <a:pt x="465" y="106"/>
                      <a:pt x="464" y="105"/>
                      <a:pt x="462" y="103"/>
                    </a:cubicBezTo>
                    <a:cubicBezTo>
                      <a:pt x="467" y="99"/>
                      <a:pt x="467" y="99"/>
                      <a:pt x="467" y="99"/>
                    </a:cubicBezTo>
                    <a:cubicBezTo>
                      <a:pt x="468" y="101"/>
                      <a:pt x="469" y="102"/>
                      <a:pt x="470" y="103"/>
                    </a:cubicBezTo>
                    <a:cubicBezTo>
                      <a:pt x="471" y="104"/>
                      <a:pt x="471" y="104"/>
                      <a:pt x="471" y="104"/>
                    </a:cubicBezTo>
                    <a:lnTo>
                      <a:pt x="466" y="108"/>
                    </a:lnTo>
                    <a:close/>
                    <a:moveTo>
                      <a:pt x="275" y="107"/>
                    </a:moveTo>
                    <a:cubicBezTo>
                      <a:pt x="275" y="106"/>
                      <a:pt x="275" y="105"/>
                      <a:pt x="275" y="104"/>
                    </a:cubicBezTo>
                    <a:cubicBezTo>
                      <a:pt x="274" y="103"/>
                      <a:pt x="274" y="102"/>
                      <a:pt x="274" y="101"/>
                    </a:cubicBezTo>
                    <a:cubicBezTo>
                      <a:pt x="280" y="101"/>
                      <a:pt x="280" y="101"/>
                      <a:pt x="280" y="101"/>
                    </a:cubicBezTo>
                    <a:cubicBezTo>
                      <a:pt x="280" y="101"/>
                      <a:pt x="280" y="101"/>
                      <a:pt x="280" y="102"/>
                    </a:cubicBezTo>
                    <a:cubicBezTo>
                      <a:pt x="281" y="104"/>
                      <a:pt x="281" y="105"/>
                      <a:pt x="281" y="106"/>
                    </a:cubicBezTo>
                    <a:lnTo>
                      <a:pt x="275" y="107"/>
                    </a:lnTo>
                    <a:close/>
                    <a:moveTo>
                      <a:pt x="207" y="107"/>
                    </a:move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03" y="102"/>
                      <a:pt x="204" y="101"/>
                      <a:pt x="205" y="101"/>
                    </a:cubicBezTo>
                    <a:cubicBezTo>
                      <a:pt x="205" y="100"/>
                      <a:pt x="205" y="100"/>
                      <a:pt x="205" y="100"/>
                    </a:cubicBezTo>
                    <a:cubicBezTo>
                      <a:pt x="206" y="100"/>
                      <a:pt x="207" y="99"/>
                      <a:pt x="208" y="99"/>
                    </a:cubicBezTo>
                    <a:cubicBezTo>
                      <a:pt x="211" y="104"/>
                      <a:pt x="211" y="104"/>
                      <a:pt x="211" y="104"/>
                    </a:cubicBezTo>
                    <a:cubicBezTo>
                      <a:pt x="210" y="104"/>
                      <a:pt x="210" y="104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6"/>
                      <a:pt x="207" y="106"/>
                      <a:pt x="207" y="107"/>
                    </a:cubicBezTo>
                    <a:close/>
                    <a:moveTo>
                      <a:pt x="176" y="102"/>
                    </a:moveTo>
                    <a:cubicBezTo>
                      <a:pt x="176" y="101"/>
                      <a:pt x="176" y="100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7"/>
                      <a:pt x="175" y="97"/>
                    </a:cubicBezTo>
                    <a:cubicBezTo>
                      <a:pt x="179" y="93"/>
                      <a:pt x="179" y="93"/>
                      <a:pt x="179" y="93"/>
                    </a:cubicBezTo>
                    <a:cubicBezTo>
                      <a:pt x="180" y="94"/>
                      <a:pt x="181" y="96"/>
                      <a:pt x="181" y="97"/>
                    </a:cubicBezTo>
                    <a:cubicBezTo>
                      <a:pt x="181" y="97"/>
                      <a:pt x="181" y="97"/>
                      <a:pt x="181" y="97"/>
                    </a:cubicBezTo>
                    <a:cubicBezTo>
                      <a:pt x="181" y="98"/>
                      <a:pt x="181" y="99"/>
                      <a:pt x="182" y="100"/>
                    </a:cubicBezTo>
                    <a:lnTo>
                      <a:pt x="176" y="102"/>
                    </a:lnTo>
                    <a:close/>
                    <a:moveTo>
                      <a:pt x="297" y="99"/>
                    </a:moveTo>
                    <a:cubicBezTo>
                      <a:pt x="294" y="99"/>
                      <a:pt x="292" y="98"/>
                      <a:pt x="291" y="96"/>
                    </a:cubicBezTo>
                    <a:cubicBezTo>
                      <a:pt x="290" y="95"/>
                      <a:pt x="290" y="95"/>
                      <a:pt x="290" y="95"/>
                    </a:cubicBezTo>
                    <a:cubicBezTo>
                      <a:pt x="295" y="92"/>
                      <a:pt x="295" y="92"/>
                      <a:pt x="295" y="92"/>
                    </a:cubicBezTo>
                    <a:cubicBezTo>
                      <a:pt x="295" y="93"/>
                      <a:pt x="295" y="93"/>
                      <a:pt x="295" y="93"/>
                    </a:cubicBezTo>
                    <a:cubicBezTo>
                      <a:pt x="296" y="93"/>
                      <a:pt x="297" y="93"/>
                      <a:pt x="297" y="93"/>
                    </a:cubicBezTo>
                    <a:lnTo>
                      <a:pt x="297" y="99"/>
                    </a:lnTo>
                    <a:close/>
                    <a:moveTo>
                      <a:pt x="282" y="98"/>
                    </a:moveTo>
                    <a:cubicBezTo>
                      <a:pt x="282" y="98"/>
                      <a:pt x="282" y="98"/>
                      <a:pt x="282" y="98"/>
                    </a:cubicBezTo>
                    <a:cubicBezTo>
                      <a:pt x="280" y="96"/>
                      <a:pt x="280" y="94"/>
                      <a:pt x="280" y="93"/>
                    </a:cubicBezTo>
                    <a:cubicBezTo>
                      <a:pt x="280" y="92"/>
                      <a:pt x="280" y="90"/>
                      <a:pt x="281" y="89"/>
                    </a:cubicBezTo>
                    <a:cubicBezTo>
                      <a:pt x="286" y="93"/>
                      <a:pt x="286" y="93"/>
                      <a:pt x="286" y="93"/>
                    </a:cubicBezTo>
                    <a:cubicBezTo>
                      <a:pt x="286" y="93"/>
                      <a:pt x="286" y="93"/>
                      <a:pt x="286" y="94"/>
                    </a:cubicBezTo>
                    <a:cubicBezTo>
                      <a:pt x="287" y="95"/>
                      <a:pt x="287" y="95"/>
                      <a:pt x="287" y="95"/>
                    </a:cubicBezTo>
                    <a:lnTo>
                      <a:pt x="282" y="98"/>
                    </a:lnTo>
                    <a:close/>
                    <a:moveTo>
                      <a:pt x="148" y="95"/>
                    </a:moveTo>
                    <a:cubicBezTo>
                      <a:pt x="146" y="94"/>
                      <a:pt x="146" y="94"/>
                      <a:pt x="146" y="94"/>
                    </a:cubicBezTo>
                    <a:cubicBezTo>
                      <a:pt x="145" y="94"/>
                      <a:pt x="144" y="94"/>
                      <a:pt x="143" y="9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5" y="88"/>
                      <a:pt x="147" y="88"/>
                      <a:pt x="148" y="88"/>
                    </a:cubicBezTo>
                    <a:cubicBezTo>
                      <a:pt x="150" y="89"/>
                      <a:pt x="150" y="89"/>
                      <a:pt x="150" y="89"/>
                    </a:cubicBezTo>
                    <a:lnTo>
                      <a:pt x="148" y="95"/>
                    </a:lnTo>
                    <a:close/>
                    <a:moveTo>
                      <a:pt x="165" y="94"/>
                    </a:moveTo>
                    <a:cubicBezTo>
                      <a:pt x="163" y="94"/>
                      <a:pt x="162" y="93"/>
                      <a:pt x="161" y="93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1" y="87"/>
                      <a:pt x="161" y="87"/>
                      <a:pt x="161" y="87"/>
                    </a:cubicBezTo>
                    <a:cubicBezTo>
                      <a:pt x="163" y="87"/>
                      <a:pt x="165" y="88"/>
                      <a:pt x="167" y="89"/>
                    </a:cubicBezTo>
                    <a:lnTo>
                      <a:pt x="165" y="94"/>
                    </a:lnTo>
                    <a:close/>
                    <a:moveTo>
                      <a:pt x="455" y="94"/>
                    </a:moveTo>
                    <a:cubicBezTo>
                      <a:pt x="454" y="92"/>
                      <a:pt x="453" y="91"/>
                      <a:pt x="452" y="90"/>
                    </a:cubicBezTo>
                    <a:cubicBezTo>
                      <a:pt x="455" y="86"/>
                      <a:pt x="455" y="86"/>
                      <a:pt x="455" y="86"/>
                    </a:cubicBezTo>
                    <a:cubicBezTo>
                      <a:pt x="457" y="87"/>
                      <a:pt x="458" y="88"/>
                      <a:pt x="460" y="90"/>
                    </a:cubicBezTo>
                    <a:lnTo>
                      <a:pt x="455" y="94"/>
                    </a:lnTo>
                    <a:close/>
                    <a:moveTo>
                      <a:pt x="309" y="92"/>
                    </a:moveTo>
                    <a:cubicBezTo>
                      <a:pt x="304" y="90"/>
                      <a:pt x="304" y="90"/>
                      <a:pt x="304" y="90"/>
                    </a:cubicBezTo>
                    <a:cubicBezTo>
                      <a:pt x="304" y="89"/>
                      <a:pt x="304" y="88"/>
                      <a:pt x="304" y="87"/>
                    </a:cubicBezTo>
                    <a:cubicBezTo>
                      <a:pt x="304" y="87"/>
                      <a:pt x="305" y="88"/>
                      <a:pt x="305" y="88"/>
                    </a:cubicBezTo>
                    <a:cubicBezTo>
                      <a:pt x="308" y="83"/>
                      <a:pt x="308" y="83"/>
                      <a:pt x="308" y="83"/>
                    </a:cubicBezTo>
                    <a:cubicBezTo>
                      <a:pt x="309" y="84"/>
                      <a:pt x="310" y="85"/>
                      <a:pt x="310" y="87"/>
                    </a:cubicBezTo>
                    <a:cubicBezTo>
                      <a:pt x="310" y="89"/>
                      <a:pt x="310" y="91"/>
                      <a:pt x="309" y="92"/>
                    </a:cubicBezTo>
                    <a:close/>
                    <a:moveTo>
                      <a:pt x="130" y="91"/>
                    </a:moveTo>
                    <a:cubicBezTo>
                      <a:pt x="129" y="90"/>
                      <a:pt x="129" y="89"/>
                      <a:pt x="129" y="88"/>
                    </a:cubicBezTo>
                    <a:cubicBezTo>
                      <a:pt x="128" y="87"/>
                      <a:pt x="128" y="86"/>
                      <a:pt x="128" y="85"/>
                    </a:cubicBezTo>
                    <a:cubicBezTo>
                      <a:pt x="133" y="83"/>
                      <a:pt x="133" y="83"/>
                      <a:pt x="133" y="83"/>
                    </a:cubicBezTo>
                    <a:cubicBezTo>
                      <a:pt x="134" y="85"/>
                      <a:pt x="134" y="86"/>
                      <a:pt x="134" y="87"/>
                    </a:cubicBezTo>
                    <a:cubicBezTo>
                      <a:pt x="134" y="88"/>
                      <a:pt x="134" y="88"/>
                      <a:pt x="135" y="88"/>
                    </a:cubicBezTo>
                    <a:lnTo>
                      <a:pt x="130" y="91"/>
                    </a:lnTo>
                    <a:close/>
                    <a:moveTo>
                      <a:pt x="375" y="84"/>
                    </a:moveTo>
                    <a:cubicBezTo>
                      <a:pt x="374" y="83"/>
                      <a:pt x="374" y="82"/>
                      <a:pt x="374" y="81"/>
                    </a:cubicBezTo>
                    <a:cubicBezTo>
                      <a:pt x="374" y="81"/>
                      <a:pt x="374" y="81"/>
                      <a:pt x="372" y="80"/>
                    </a:cubicBezTo>
                    <a:cubicBezTo>
                      <a:pt x="376" y="75"/>
                      <a:pt x="376" y="75"/>
                      <a:pt x="376" y="75"/>
                    </a:cubicBezTo>
                    <a:cubicBezTo>
                      <a:pt x="377" y="76"/>
                      <a:pt x="379" y="77"/>
                      <a:pt x="380" y="80"/>
                    </a:cubicBezTo>
                    <a:lnTo>
                      <a:pt x="375" y="84"/>
                    </a:lnTo>
                    <a:close/>
                    <a:moveTo>
                      <a:pt x="388" y="82"/>
                    </a:moveTo>
                    <a:cubicBezTo>
                      <a:pt x="385" y="77"/>
                      <a:pt x="385" y="77"/>
                      <a:pt x="385" y="77"/>
                    </a:cubicBezTo>
                    <a:cubicBezTo>
                      <a:pt x="386" y="76"/>
                      <a:pt x="386" y="76"/>
                      <a:pt x="386" y="76"/>
                    </a:cubicBezTo>
                    <a:cubicBezTo>
                      <a:pt x="388" y="76"/>
                      <a:pt x="388" y="75"/>
                      <a:pt x="389" y="74"/>
                    </a:cubicBezTo>
                    <a:cubicBezTo>
                      <a:pt x="394" y="78"/>
                      <a:pt x="394" y="78"/>
                      <a:pt x="394" y="78"/>
                    </a:cubicBezTo>
                    <a:cubicBezTo>
                      <a:pt x="392" y="80"/>
                      <a:pt x="391" y="81"/>
                      <a:pt x="389" y="82"/>
                    </a:cubicBezTo>
                    <a:lnTo>
                      <a:pt x="388" y="82"/>
                    </a:lnTo>
                    <a:close/>
                    <a:moveTo>
                      <a:pt x="451" y="82"/>
                    </a:moveTo>
                    <a:cubicBezTo>
                      <a:pt x="448" y="77"/>
                      <a:pt x="448" y="77"/>
                      <a:pt x="448" y="77"/>
                    </a:cubicBezTo>
                    <a:cubicBezTo>
                      <a:pt x="448" y="78"/>
                      <a:pt x="447" y="78"/>
                      <a:pt x="447" y="79"/>
                    </a:cubicBezTo>
                    <a:cubicBezTo>
                      <a:pt x="447" y="79"/>
                      <a:pt x="447" y="79"/>
                      <a:pt x="447" y="79"/>
                    </a:cubicBezTo>
                    <a:cubicBezTo>
                      <a:pt x="447" y="79"/>
                      <a:pt x="447" y="78"/>
                      <a:pt x="446" y="77"/>
                    </a:cubicBezTo>
                    <a:cubicBezTo>
                      <a:pt x="450" y="73"/>
                      <a:pt x="450" y="73"/>
                      <a:pt x="450" y="73"/>
                    </a:cubicBezTo>
                    <a:cubicBezTo>
                      <a:pt x="451" y="74"/>
                      <a:pt x="453" y="76"/>
                      <a:pt x="453" y="79"/>
                    </a:cubicBezTo>
                    <a:cubicBezTo>
                      <a:pt x="453" y="80"/>
                      <a:pt x="453" y="81"/>
                      <a:pt x="451" y="82"/>
                    </a:cubicBezTo>
                    <a:close/>
                    <a:moveTo>
                      <a:pt x="299" y="78"/>
                    </a:moveTo>
                    <a:cubicBezTo>
                      <a:pt x="299" y="76"/>
                      <a:pt x="299" y="74"/>
                      <a:pt x="299" y="72"/>
                    </a:cubicBezTo>
                    <a:cubicBezTo>
                      <a:pt x="299" y="72"/>
                      <a:pt x="299" y="72"/>
                      <a:pt x="299" y="72"/>
                    </a:cubicBezTo>
                    <a:cubicBezTo>
                      <a:pt x="305" y="72"/>
                      <a:pt x="305" y="72"/>
                      <a:pt x="305" y="72"/>
                    </a:cubicBezTo>
                    <a:cubicBezTo>
                      <a:pt x="305" y="72"/>
                      <a:pt x="305" y="72"/>
                      <a:pt x="305" y="72"/>
                    </a:cubicBezTo>
                    <a:cubicBezTo>
                      <a:pt x="305" y="74"/>
                      <a:pt x="305" y="76"/>
                      <a:pt x="305" y="78"/>
                    </a:cubicBezTo>
                    <a:lnTo>
                      <a:pt x="299" y="78"/>
                    </a:lnTo>
                    <a:close/>
                    <a:moveTo>
                      <a:pt x="410" y="75"/>
                    </a:moveTo>
                    <a:cubicBezTo>
                      <a:pt x="409" y="74"/>
                      <a:pt x="404" y="74"/>
                      <a:pt x="404" y="69"/>
                    </a:cubicBezTo>
                    <a:cubicBezTo>
                      <a:pt x="409" y="68"/>
                      <a:pt x="409" y="68"/>
                      <a:pt x="409" y="68"/>
                    </a:cubicBezTo>
                    <a:cubicBezTo>
                      <a:pt x="409" y="68"/>
                      <a:pt x="409" y="69"/>
                      <a:pt x="411" y="69"/>
                    </a:cubicBezTo>
                    <a:lnTo>
                      <a:pt x="410" y="75"/>
                    </a:lnTo>
                    <a:close/>
                    <a:moveTo>
                      <a:pt x="125" y="73"/>
                    </a:moveTo>
                    <a:cubicBezTo>
                      <a:pt x="125" y="71"/>
                      <a:pt x="125" y="69"/>
                      <a:pt x="124" y="67"/>
                    </a:cubicBezTo>
                    <a:cubicBezTo>
                      <a:pt x="130" y="67"/>
                      <a:pt x="130" y="67"/>
                      <a:pt x="130" y="67"/>
                    </a:cubicBezTo>
                    <a:cubicBezTo>
                      <a:pt x="130" y="69"/>
                      <a:pt x="131" y="71"/>
                      <a:pt x="131" y="72"/>
                    </a:cubicBezTo>
                    <a:lnTo>
                      <a:pt x="125" y="73"/>
                    </a:lnTo>
                    <a:close/>
                    <a:moveTo>
                      <a:pt x="363" y="73"/>
                    </a:moveTo>
                    <a:cubicBezTo>
                      <a:pt x="362" y="72"/>
                      <a:pt x="362" y="72"/>
                      <a:pt x="361" y="71"/>
                    </a:cubicBezTo>
                    <a:cubicBezTo>
                      <a:pt x="360" y="71"/>
                      <a:pt x="359" y="71"/>
                      <a:pt x="359" y="70"/>
                    </a:cubicBezTo>
                    <a:cubicBezTo>
                      <a:pt x="359" y="68"/>
                      <a:pt x="359" y="68"/>
                      <a:pt x="359" y="68"/>
                    </a:cubicBezTo>
                    <a:cubicBezTo>
                      <a:pt x="361" y="65"/>
                      <a:pt x="361" y="65"/>
                      <a:pt x="361" y="65"/>
                    </a:cubicBezTo>
                    <a:cubicBezTo>
                      <a:pt x="359" y="68"/>
                      <a:pt x="359" y="68"/>
                      <a:pt x="359" y="68"/>
                    </a:cubicBezTo>
                    <a:cubicBezTo>
                      <a:pt x="361" y="65"/>
                      <a:pt x="361" y="65"/>
                      <a:pt x="361" y="65"/>
                    </a:cubicBezTo>
                    <a:cubicBezTo>
                      <a:pt x="362" y="65"/>
                      <a:pt x="363" y="66"/>
                      <a:pt x="364" y="66"/>
                    </a:cubicBezTo>
                    <a:cubicBezTo>
                      <a:pt x="365" y="67"/>
                      <a:pt x="365" y="67"/>
                      <a:pt x="366" y="68"/>
                    </a:cubicBezTo>
                    <a:lnTo>
                      <a:pt x="363" y="73"/>
                    </a:lnTo>
                    <a:close/>
                    <a:moveTo>
                      <a:pt x="436" y="71"/>
                    </a:moveTo>
                    <a:cubicBezTo>
                      <a:pt x="435" y="70"/>
                      <a:pt x="434" y="69"/>
                      <a:pt x="432" y="67"/>
                    </a:cubicBezTo>
                    <a:cubicBezTo>
                      <a:pt x="432" y="67"/>
                      <a:pt x="432" y="67"/>
                      <a:pt x="432" y="67"/>
                    </a:cubicBezTo>
                    <a:cubicBezTo>
                      <a:pt x="436" y="63"/>
                      <a:pt x="436" y="63"/>
                      <a:pt x="436" y="63"/>
                    </a:cubicBezTo>
                    <a:cubicBezTo>
                      <a:pt x="436" y="63"/>
                      <a:pt x="436" y="63"/>
                      <a:pt x="436" y="63"/>
                    </a:cubicBezTo>
                    <a:cubicBezTo>
                      <a:pt x="438" y="65"/>
                      <a:pt x="439" y="66"/>
                      <a:pt x="440" y="66"/>
                    </a:cubicBezTo>
                    <a:lnTo>
                      <a:pt x="436" y="71"/>
                    </a:lnTo>
                    <a:close/>
                    <a:moveTo>
                      <a:pt x="423" y="70"/>
                    </a:moveTo>
                    <a:cubicBezTo>
                      <a:pt x="419" y="66"/>
                      <a:pt x="419" y="66"/>
                      <a:pt x="419" y="66"/>
                    </a:cubicBezTo>
                    <a:cubicBezTo>
                      <a:pt x="421" y="64"/>
                      <a:pt x="422" y="63"/>
                      <a:pt x="423" y="62"/>
                    </a:cubicBezTo>
                    <a:cubicBezTo>
                      <a:pt x="427" y="66"/>
                      <a:pt x="427" y="66"/>
                      <a:pt x="427" y="66"/>
                    </a:cubicBezTo>
                    <a:cubicBezTo>
                      <a:pt x="426" y="67"/>
                      <a:pt x="425" y="68"/>
                      <a:pt x="423" y="70"/>
                    </a:cubicBezTo>
                    <a:close/>
                    <a:moveTo>
                      <a:pt x="399" y="66"/>
                    </a:moveTo>
                    <a:cubicBezTo>
                      <a:pt x="393" y="65"/>
                      <a:pt x="393" y="65"/>
                      <a:pt x="393" y="65"/>
                    </a:cubicBezTo>
                    <a:cubicBezTo>
                      <a:pt x="393" y="64"/>
                      <a:pt x="393" y="63"/>
                      <a:pt x="393" y="62"/>
                    </a:cubicBezTo>
                    <a:cubicBezTo>
                      <a:pt x="393" y="60"/>
                      <a:pt x="395" y="58"/>
                      <a:pt x="399" y="59"/>
                    </a:cubicBezTo>
                    <a:cubicBezTo>
                      <a:pt x="398" y="64"/>
                      <a:pt x="398" y="64"/>
                      <a:pt x="398" y="64"/>
                    </a:cubicBezTo>
                    <a:cubicBezTo>
                      <a:pt x="398" y="64"/>
                      <a:pt x="399" y="63"/>
                      <a:pt x="399" y="63"/>
                    </a:cubicBezTo>
                    <a:cubicBezTo>
                      <a:pt x="399" y="63"/>
                      <a:pt x="399" y="64"/>
                      <a:pt x="399" y="66"/>
                    </a:cubicBezTo>
                    <a:close/>
                    <a:moveTo>
                      <a:pt x="349" y="62"/>
                    </a:moveTo>
                    <a:cubicBezTo>
                      <a:pt x="348" y="60"/>
                      <a:pt x="347" y="59"/>
                      <a:pt x="345" y="57"/>
                    </a:cubicBezTo>
                    <a:cubicBezTo>
                      <a:pt x="350" y="53"/>
                      <a:pt x="350" y="53"/>
                      <a:pt x="350" y="53"/>
                    </a:cubicBezTo>
                    <a:cubicBezTo>
                      <a:pt x="351" y="55"/>
                      <a:pt x="352" y="57"/>
                      <a:pt x="353" y="58"/>
                    </a:cubicBezTo>
                    <a:lnTo>
                      <a:pt x="349" y="62"/>
                    </a:lnTo>
                    <a:close/>
                    <a:moveTo>
                      <a:pt x="308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2" y="60"/>
                      <a:pt x="302" y="59"/>
                      <a:pt x="302" y="58"/>
                    </a:cubicBezTo>
                    <a:cubicBezTo>
                      <a:pt x="302" y="57"/>
                      <a:pt x="302" y="56"/>
                      <a:pt x="302" y="55"/>
                    </a:cubicBezTo>
                    <a:cubicBezTo>
                      <a:pt x="308" y="56"/>
                      <a:pt x="308" y="56"/>
                      <a:pt x="308" y="56"/>
                    </a:cubicBezTo>
                    <a:cubicBezTo>
                      <a:pt x="308" y="56"/>
                      <a:pt x="308" y="57"/>
                      <a:pt x="308" y="58"/>
                    </a:cubicBezTo>
                    <a:cubicBezTo>
                      <a:pt x="308" y="59"/>
                      <a:pt x="308" y="60"/>
                      <a:pt x="308" y="61"/>
                    </a:cubicBezTo>
                    <a:close/>
                    <a:moveTo>
                      <a:pt x="126" y="58"/>
                    </a:moveTo>
                    <a:cubicBezTo>
                      <a:pt x="126" y="58"/>
                      <a:pt x="126" y="58"/>
                      <a:pt x="126" y="58"/>
                    </a:cubicBezTo>
                    <a:cubicBezTo>
                      <a:pt x="125" y="58"/>
                      <a:pt x="125" y="58"/>
                      <a:pt x="124" y="58"/>
                    </a:cubicBezTo>
                    <a:cubicBezTo>
                      <a:pt x="123" y="58"/>
                      <a:pt x="122" y="58"/>
                      <a:pt x="121" y="58"/>
                    </a:cubicBezTo>
                    <a:cubicBezTo>
                      <a:pt x="121" y="52"/>
                      <a:pt x="121" y="52"/>
                      <a:pt x="121" y="52"/>
                    </a:cubicBezTo>
                    <a:cubicBezTo>
                      <a:pt x="122" y="52"/>
                      <a:pt x="123" y="52"/>
                      <a:pt x="124" y="52"/>
                    </a:cubicBezTo>
                    <a:cubicBezTo>
                      <a:pt x="125" y="52"/>
                      <a:pt x="126" y="52"/>
                      <a:pt x="126" y="52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4" y="58"/>
                      <a:pt x="124" y="58"/>
                      <a:pt x="124" y="58"/>
                    </a:cubicBezTo>
                    <a:cubicBezTo>
                      <a:pt x="126" y="55"/>
                      <a:pt x="126" y="55"/>
                      <a:pt x="126" y="55"/>
                    </a:cubicBezTo>
                    <a:lnTo>
                      <a:pt x="126" y="58"/>
                    </a:lnTo>
                    <a:close/>
                    <a:moveTo>
                      <a:pt x="91" y="57"/>
                    </a:moveTo>
                    <a:cubicBezTo>
                      <a:pt x="89" y="57"/>
                      <a:pt x="86" y="56"/>
                      <a:pt x="84" y="54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9" y="50"/>
                      <a:pt x="90" y="51"/>
                      <a:pt x="91" y="51"/>
                    </a:cubicBezTo>
                    <a:lnTo>
                      <a:pt x="91" y="57"/>
                    </a:lnTo>
                    <a:close/>
                    <a:moveTo>
                      <a:pt x="109" y="57"/>
                    </a:moveTo>
                    <a:cubicBezTo>
                      <a:pt x="107" y="57"/>
                      <a:pt x="107" y="57"/>
                      <a:pt x="107" y="57"/>
                    </a:cubicBezTo>
                    <a:cubicBezTo>
                      <a:pt x="106" y="57"/>
                      <a:pt x="105" y="57"/>
                      <a:pt x="104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4" y="51"/>
                      <a:pt x="104" y="51"/>
                      <a:pt x="104" y="51"/>
                    </a:cubicBezTo>
                    <a:cubicBezTo>
                      <a:pt x="105" y="51"/>
                      <a:pt x="107" y="51"/>
                      <a:pt x="108" y="51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109" y="57"/>
                    </a:lnTo>
                    <a:close/>
                    <a:moveTo>
                      <a:pt x="337" y="50"/>
                    </a:moveTo>
                    <a:cubicBezTo>
                      <a:pt x="335" y="48"/>
                      <a:pt x="334" y="47"/>
                      <a:pt x="333" y="46"/>
                    </a:cubicBezTo>
                    <a:cubicBezTo>
                      <a:pt x="336" y="42"/>
                      <a:pt x="336" y="42"/>
                      <a:pt x="336" y="42"/>
                    </a:cubicBezTo>
                    <a:cubicBezTo>
                      <a:pt x="337" y="42"/>
                      <a:pt x="339" y="44"/>
                      <a:pt x="341" y="45"/>
                    </a:cubicBezTo>
                    <a:lnTo>
                      <a:pt x="337" y="50"/>
                    </a:lnTo>
                    <a:close/>
                    <a:moveTo>
                      <a:pt x="91" y="47"/>
                    </a:moveTo>
                    <a:cubicBezTo>
                      <a:pt x="89" y="47"/>
                      <a:pt x="88" y="47"/>
                      <a:pt x="87" y="47"/>
                    </a:cubicBezTo>
                    <a:cubicBezTo>
                      <a:pt x="87" y="47"/>
                      <a:pt x="86" y="47"/>
                      <a:pt x="86" y="47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8" y="41"/>
                      <a:pt x="88" y="41"/>
                    </a:cubicBezTo>
                    <a:cubicBezTo>
                      <a:pt x="89" y="41"/>
                      <a:pt x="90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47"/>
                      <a:pt x="92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lose/>
                    <a:moveTo>
                      <a:pt x="305" y="45"/>
                    </a:moveTo>
                    <a:cubicBezTo>
                      <a:pt x="305" y="44"/>
                      <a:pt x="305" y="44"/>
                      <a:pt x="305" y="44"/>
                    </a:cubicBezTo>
                    <a:cubicBezTo>
                      <a:pt x="304" y="42"/>
                      <a:pt x="304" y="40"/>
                      <a:pt x="304" y="39"/>
                    </a:cubicBezTo>
                    <a:cubicBezTo>
                      <a:pt x="307" y="38"/>
                      <a:pt x="307" y="38"/>
                      <a:pt x="307" y="38"/>
                    </a:cubicBezTo>
                    <a:cubicBezTo>
                      <a:pt x="310" y="39"/>
                      <a:pt x="310" y="39"/>
                      <a:pt x="310" y="39"/>
                    </a:cubicBezTo>
                    <a:cubicBezTo>
                      <a:pt x="310" y="39"/>
                      <a:pt x="310" y="41"/>
                      <a:pt x="310" y="43"/>
                    </a:cubicBezTo>
                    <a:cubicBezTo>
                      <a:pt x="311" y="44"/>
                      <a:pt x="311" y="44"/>
                      <a:pt x="311" y="44"/>
                    </a:cubicBezTo>
                    <a:lnTo>
                      <a:pt x="305" y="45"/>
                    </a:lnTo>
                    <a:close/>
                    <a:moveTo>
                      <a:pt x="323" y="42"/>
                    </a:moveTo>
                    <a:cubicBezTo>
                      <a:pt x="321" y="42"/>
                      <a:pt x="319" y="41"/>
                      <a:pt x="317" y="41"/>
                    </a:cubicBezTo>
                    <a:cubicBezTo>
                      <a:pt x="318" y="35"/>
                      <a:pt x="318" y="35"/>
                      <a:pt x="318" y="35"/>
                    </a:cubicBezTo>
                    <a:cubicBezTo>
                      <a:pt x="320" y="35"/>
                      <a:pt x="322" y="36"/>
                      <a:pt x="324" y="36"/>
                    </a:cubicBezTo>
                    <a:cubicBezTo>
                      <a:pt x="323" y="39"/>
                      <a:pt x="323" y="39"/>
                      <a:pt x="323" y="39"/>
                    </a:cubicBezTo>
                    <a:lnTo>
                      <a:pt x="323" y="42"/>
                    </a:lnTo>
                    <a:close/>
                    <a:moveTo>
                      <a:pt x="85" y="37"/>
                    </a:moveTo>
                    <a:cubicBezTo>
                      <a:pt x="84" y="37"/>
                      <a:pt x="84" y="36"/>
                      <a:pt x="84" y="36"/>
                    </a:cubicBezTo>
                    <a:cubicBezTo>
                      <a:pt x="84" y="36"/>
                      <a:pt x="83" y="36"/>
                      <a:pt x="83" y="36"/>
                    </a:cubicBezTo>
                    <a:cubicBezTo>
                      <a:pt x="83" y="36"/>
                      <a:pt x="82" y="36"/>
                      <a:pt x="82" y="36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5" y="31"/>
                      <a:pt x="87" y="31"/>
                      <a:pt x="89" y="34"/>
                    </a:cubicBezTo>
                    <a:lnTo>
                      <a:pt x="85" y="37"/>
                    </a:lnTo>
                    <a:close/>
                    <a:moveTo>
                      <a:pt x="70" y="35"/>
                    </a:moveTo>
                    <a:cubicBezTo>
                      <a:pt x="68" y="35"/>
                      <a:pt x="66" y="35"/>
                      <a:pt x="64" y="34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28"/>
                      <a:pt x="66" y="28"/>
                      <a:pt x="67" y="29"/>
                    </a:cubicBezTo>
                    <a:cubicBezTo>
                      <a:pt x="67" y="29"/>
                      <a:pt x="68" y="29"/>
                      <a:pt x="70" y="29"/>
                    </a:cubicBezTo>
                    <a:lnTo>
                      <a:pt x="70" y="35"/>
                    </a:lnTo>
                    <a:close/>
                    <a:moveTo>
                      <a:pt x="53" y="32"/>
                    </a:move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8" y="32"/>
                      <a:pt x="46" y="29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7" y="25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3" y="26"/>
                      <a:pt x="53" y="26"/>
                      <a:pt x="53" y="26"/>
                    </a:cubicBezTo>
                    <a:lnTo>
                      <a:pt x="53" y="32"/>
                    </a:lnTo>
                    <a:close/>
                    <a:moveTo>
                      <a:pt x="49" y="16"/>
                    </a:moveTo>
                    <a:cubicBezTo>
                      <a:pt x="48" y="16"/>
                      <a:pt x="46" y="15"/>
                      <a:pt x="46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0"/>
                      <a:pt x="46" y="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52" y="11"/>
                      <a:pt x="52" y="11"/>
                    </a:cubicBezTo>
                    <a:cubicBezTo>
                      <a:pt x="53" y="12"/>
                      <a:pt x="53" y="13"/>
                      <a:pt x="53" y="14"/>
                    </a:cubicBezTo>
                    <a:cubicBezTo>
                      <a:pt x="53" y="14"/>
                      <a:pt x="53" y="15"/>
                      <a:pt x="53" y="1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5"/>
                      <a:pt x="48" y="16"/>
                      <a:pt x="49" y="16"/>
                    </a:cubicBezTo>
                    <a:close/>
                    <a:moveTo>
                      <a:pt x="40" y="10"/>
                    </a:moveTo>
                    <a:cubicBezTo>
                      <a:pt x="38" y="10"/>
                      <a:pt x="37" y="10"/>
                      <a:pt x="35" y="9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10"/>
                      <a:pt x="41" y="10"/>
                      <a:pt x="40" y="10"/>
                    </a:cubicBezTo>
                    <a:close/>
                    <a:moveTo>
                      <a:pt x="24" y="8"/>
                    </a:moveTo>
                    <a:cubicBezTo>
                      <a:pt x="22" y="8"/>
                      <a:pt x="20" y="8"/>
                      <a:pt x="18" y="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2" y="2"/>
                      <a:pt x="24" y="2"/>
                    </a:cubicBezTo>
                    <a:lnTo>
                      <a:pt x="24" y="8"/>
                    </a:lnTo>
                    <a:close/>
                    <a:moveTo>
                      <a:pt x="5" y="8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2"/>
                      <a:pt x="3" y="0"/>
                      <a:pt x="7" y="0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5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íś1íḓè"/>
              <p:cNvSpPr/>
              <p:nvPr/>
            </p:nvSpPr>
            <p:spPr bwMode="auto">
              <a:xfrm>
                <a:off x="5680075" y="3351213"/>
                <a:ext cx="30163" cy="76200"/>
              </a:xfrm>
              <a:custGeom>
                <a:avLst/>
                <a:gdLst>
                  <a:gd name="T0" fmla="*/ 9 w 14"/>
                  <a:gd name="T1" fmla="*/ 36 h 36"/>
                  <a:gd name="T2" fmla="*/ 4 w 14"/>
                  <a:gd name="T3" fmla="*/ 34 h 36"/>
                  <a:gd name="T4" fmla="*/ 4 w 14"/>
                  <a:gd name="T5" fmla="*/ 32 h 36"/>
                  <a:gd name="T6" fmla="*/ 4 w 14"/>
                  <a:gd name="T7" fmla="*/ 29 h 36"/>
                  <a:gd name="T8" fmla="*/ 10 w 14"/>
                  <a:gd name="T9" fmla="*/ 30 h 36"/>
                  <a:gd name="T10" fmla="*/ 10 w 14"/>
                  <a:gd name="T11" fmla="*/ 32 h 36"/>
                  <a:gd name="T12" fmla="*/ 9 w 14"/>
                  <a:gd name="T13" fmla="*/ 36 h 36"/>
                  <a:gd name="T14" fmla="*/ 2 w 14"/>
                  <a:gd name="T15" fmla="*/ 23 h 36"/>
                  <a:gd name="T16" fmla="*/ 0 w 14"/>
                  <a:gd name="T17" fmla="*/ 19 h 36"/>
                  <a:gd name="T18" fmla="*/ 0 w 14"/>
                  <a:gd name="T19" fmla="*/ 18 h 36"/>
                  <a:gd name="T20" fmla="*/ 4 w 14"/>
                  <a:gd name="T21" fmla="*/ 14 h 36"/>
                  <a:gd name="T22" fmla="*/ 7 w 14"/>
                  <a:gd name="T23" fmla="*/ 19 h 36"/>
                  <a:gd name="T24" fmla="*/ 7 w 14"/>
                  <a:gd name="T25" fmla="*/ 19 h 36"/>
                  <a:gd name="T26" fmla="*/ 5 w 14"/>
                  <a:gd name="T27" fmla="*/ 20 h 36"/>
                  <a:gd name="T28" fmla="*/ 5 w 14"/>
                  <a:gd name="T29" fmla="*/ 18 h 36"/>
                  <a:gd name="T30" fmla="*/ 2 w 14"/>
                  <a:gd name="T31" fmla="*/ 23 h 36"/>
                  <a:gd name="T32" fmla="*/ 8 w 14"/>
                  <a:gd name="T33" fmla="*/ 7 h 36"/>
                  <a:gd name="T34" fmla="*/ 6 w 14"/>
                  <a:gd name="T35" fmla="*/ 4 h 36"/>
                  <a:gd name="T36" fmla="*/ 10 w 14"/>
                  <a:gd name="T37" fmla="*/ 0 h 36"/>
                  <a:gd name="T38" fmla="*/ 14 w 14"/>
                  <a:gd name="T39" fmla="*/ 6 h 36"/>
                  <a:gd name="T40" fmla="*/ 8 w 14"/>
                  <a:gd name="T41" fmla="*/ 7 h 36"/>
                  <a:gd name="T42" fmla="*/ 8 w 14"/>
                  <a:gd name="T43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36">
                    <a:moveTo>
                      <a:pt x="9" y="36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33"/>
                      <a:pt x="4" y="33"/>
                      <a:pt x="4" y="32"/>
                    </a:cubicBezTo>
                    <a:cubicBezTo>
                      <a:pt x="4" y="31"/>
                      <a:pt x="4" y="30"/>
                      <a:pt x="4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3"/>
                      <a:pt x="10" y="35"/>
                      <a:pt x="9" y="36"/>
                    </a:cubicBezTo>
                    <a:close/>
                    <a:moveTo>
                      <a:pt x="2" y="23"/>
                    </a:moveTo>
                    <a:cubicBezTo>
                      <a:pt x="0" y="22"/>
                      <a:pt x="0" y="21"/>
                      <a:pt x="0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6"/>
                      <a:pt x="2" y="15"/>
                      <a:pt x="4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5" y="20"/>
                    </a:cubicBezTo>
                    <a:cubicBezTo>
                      <a:pt x="5" y="19"/>
                      <a:pt x="5" y="18"/>
                      <a:pt x="5" y="18"/>
                    </a:cubicBezTo>
                    <a:lnTo>
                      <a:pt x="2" y="23"/>
                    </a:lnTo>
                    <a:close/>
                    <a:moveTo>
                      <a:pt x="8" y="7"/>
                    </a:moveTo>
                    <a:cubicBezTo>
                      <a:pt x="8" y="7"/>
                      <a:pt x="8" y="6"/>
                      <a:pt x="6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3"/>
                      <a:pt x="14" y="5"/>
                      <a:pt x="14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îSlîdè"/>
              <p:cNvSpPr/>
              <p:nvPr/>
            </p:nvSpPr>
            <p:spPr bwMode="auto">
              <a:xfrm>
                <a:off x="3690938" y="2660650"/>
                <a:ext cx="450850" cy="520700"/>
              </a:xfrm>
              <a:custGeom>
                <a:avLst/>
                <a:gdLst>
                  <a:gd name="T0" fmla="*/ 89 w 210"/>
                  <a:gd name="T1" fmla="*/ 236 h 243"/>
                  <a:gd name="T2" fmla="*/ 86 w 210"/>
                  <a:gd name="T3" fmla="*/ 243 h 243"/>
                  <a:gd name="T4" fmla="*/ 100 w 210"/>
                  <a:gd name="T5" fmla="*/ 231 h 243"/>
                  <a:gd name="T6" fmla="*/ 103 w 210"/>
                  <a:gd name="T7" fmla="*/ 237 h 243"/>
                  <a:gd name="T8" fmla="*/ 79 w 210"/>
                  <a:gd name="T9" fmla="*/ 229 h 243"/>
                  <a:gd name="T10" fmla="*/ 57 w 210"/>
                  <a:gd name="T11" fmla="*/ 221 h 243"/>
                  <a:gd name="T12" fmla="*/ 61 w 210"/>
                  <a:gd name="T13" fmla="*/ 227 h 243"/>
                  <a:gd name="T14" fmla="*/ 3 w 210"/>
                  <a:gd name="T15" fmla="*/ 217 h 243"/>
                  <a:gd name="T16" fmla="*/ 18 w 210"/>
                  <a:gd name="T17" fmla="*/ 218 h 243"/>
                  <a:gd name="T18" fmla="*/ 26 w 210"/>
                  <a:gd name="T19" fmla="*/ 220 h 243"/>
                  <a:gd name="T20" fmla="*/ 20 w 210"/>
                  <a:gd name="T21" fmla="*/ 218 h 243"/>
                  <a:gd name="T22" fmla="*/ 41 w 210"/>
                  <a:gd name="T23" fmla="*/ 215 h 243"/>
                  <a:gd name="T24" fmla="*/ 104 w 210"/>
                  <a:gd name="T25" fmla="*/ 220 h 243"/>
                  <a:gd name="T26" fmla="*/ 104 w 210"/>
                  <a:gd name="T27" fmla="*/ 220 h 243"/>
                  <a:gd name="T28" fmla="*/ 33 w 210"/>
                  <a:gd name="T29" fmla="*/ 211 h 243"/>
                  <a:gd name="T30" fmla="*/ 37 w 210"/>
                  <a:gd name="T31" fmla="*/ 207 h 243"/>
                  <a:gd name="T32" fmla="*/ 102 w 210"/>
                  <a:gd name="T33" fmla="*/ 201 h 243"/>
                  <a:gd name="T34" fmla="*/ 108 w 210"/>
                  <a:gd name="T35" fmla="*/ 200 h 243"/>
                  <a:gd name="T36" fmla="*/ 92 w 210"/>
                  <a:gd name="T37" fmla="*/ 193 h 243"/>
                  <a:gd name="T38" fmla="*/ 98 w 210"/>
                  <a:gd name="T39" fmla="*/ 191 h 243"/>
                  <a:gd name="T40" fmla="*/ 86 w 210"/>
                  <a:gd name="T41" fmla="*/ 179 h 243"/>
                  <a:gd name="T42" fmla="*/ 95 w 210"/>
                  <a:gd name="T43" fmla="*/ 170 h 243"/>
                  <a:gd name="T44" fmla="*/ 100 w 210"/>
                  <a:gd name="T45" fmla="*/ 166 h 243"/>
                  <a:gd name="T46" fmla="*/ 109 w 210"/>
                  <a:gd name="T47" fmla="*/ 160 h 243"/>
                  <a:gd name="T48" fmla="*/ 111 w 210"/>
                  <a:gd name="T49" fmla="*/ 166 h 243"/>
                  <a:gd name="T50" fmla="*/ 126 w 210"/>
                  <a:gd name="T51" fmla="*/ 152 h 243"/>
                  <a:gd name="T52" fmla="*/ 132 w 210"/>
                  <a:gd name="T53" fmla="*/ 149 h 243"/>
                  <a:gd name="T54" fmla="*/ 132 w 210"/>
                  <a:gd name="T55" fmla="*/ 149 h 243"/>
                  <a:gd name="T56" fmla="*/ 125 w 210"/>
                  <a:gd name="T57" fmla="*/ 133 h 243"/>
                  <a:gd name="T58" fmla="*/ 131 w 210"/>
                  <a:gd name="T59" fmla="*/ 132 h 243"/>
                  <a:gd name="T60" fmla="*/ 122 w 210"/>
                  <a:gd name="T61" fmla="*/ 115 h 243"/>
                  <a:gd name="T62" fmla="*/ 122 w 210"/>
                  <a:gd name="T63" fmla="*/ 116 h 243"/>
                  <a:gd name="T64" fmla="*/ 112 w 210"/>
                  <a:gd name="T65" fmla="*/ 105 h 243"/>
                  <a:gd name="T66" fmla="*/ 117 w 210"/>
                  <a:gd name="T67" fmla="*/ 104 h 243"/>
                  <a:gd name="T68" fmla="*/ 100 w 210"/>
                  <a:gd name="T69" fmla="*/ 91 h 243"/>
                  <a:gd name="T70" fmla="*/ 102 w 210"/>
                  <a:gd name="T71" fmla="*/ 93 h 243"/>
                  <a:gd name="T72" fmla="*/ 90 w 210"/>
                  <a:gd name="T73" fmla="*/ 75 h 243"/>
                  <a:gd name="T74" fmla="*/ 99 w 210"/>
                  <a:gd name="T75" fmla="*/ 65 h 243"/>
                  <a:gd name="T76" fmla="*/ 99 w 210"/>
                  <a:gd name="T77" fmla="*/ 65 h 243"/>
                  <a:gd name="T78" fmla="*/ 104 w 210"/>
                  <a:gd name="T79" fmla="*/ 43 h 243"/>
                  <a:gd name="T80" fmla="*/ 86 w 210"/>
                  <a:gd name="T81" fmla="*/ 33 h 243"/>
                  <a:gd name="T82" fmla="*/ 87 w 210"/>
                  <a:gd name="T83" fmla="*/ 41 h 243"/>
                  <a:gd name="T84" fmla="*/ 103 w 210"/>
                  <a:gd name="T85" fmla="*/ 35 h 243"/>
                  <a:gd name="T86" fmla="*/ 77 w 210"/>
                  <a:gd name="T87" fmla="*/ 17 h 243"/>
                  <a:gd name="T88" fmla="*/ 77 w 210"/>
                  <a:gd name="T89" fmla="*/ 23 h 243"/>
                  <a:gd name="T90" fmla="*/ 90 w 210"/>
                  <a:gd name="T91" fmla="*/ 14 h 243"/>
                  <a:gd name="T92" fmla="*/ 106 w 210"/>
                  <a:gd name="T93" fmla="*/ 17 h 243"/>
                  <a:gd name="T94" fmla="*/ 111 w 210"/>
                  <a:gd name="T95" fmla="*/ 14 h 243"/>
                  <a:gd name="T96" fmla="*/ 136 w 210"/>
                  <a:gd name="T97" fmla="*/ 7 h 243"/>
                  <a:gd name="T98" fmla="*/ 141 w 210"/>
                  <a:gd name="T99" fmla="*/ 13 h 243"/>
                  <a:gd name="T100" fmla="*/ 160 w 210"/>
                  <a:gd name="T101" fmla="*/ 6 h 243"/>
                  <a:gd name="T102" fmla="*/ 171 w 210"/>
                  <a:gd name="T103" fmla="*/ 5 h 243"/>
                  <a:gd name="T104" fmla="*/ 124 w 210"/>
                  <a:gd name="T105" fmla="*/ 10 h 243"/>
                  <a:gd name="T106" fmla="*/ 127 w 210"/>
                  <a:gd name="T107" fmla="*/ 5 h 243"/>
                  <a:gd name="T108" fmla="*/ 208 w 210"/>
                  <a:gd name="T109" fmla="*/ 0 h 243"/>
                  <a:gd name="T110" fmla="*/ 190 w 210"/>
                  <a:gd name="T111" fmla="*/ 6 h 243"/>
                  <a:gd name="T112" fmla="*/ 188 w 210"/>
                  <a:gd name="T113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0" h="243">
                    <a:moveTo>
                      <a:pt x="86" y="243"/>
                    </a:moveTo>
                    <a:cubicBezTo>
                      <a:pt x="85" y="243"/>
                      <a:pt x="84" y="243"/>
                      <a:pt x="84" y="242"/>
                    </a:cubicBezTo>
                    <a:cubicBezTo>
                      <a:pt x="86" y="237"/>
                      <a:pt x="86" y="237"/>
                      <a:pt x="86" y="237"/>
                    </a:cubicBezTo>
                    <a:cubicBezTo>
                      <a:pt x="86" y="237"/>
                      <a:pt x="86" y="237"/>
                      <a:pt x="89" y="236"/>
                    </a:cubicBezTo>
                    <a:cubicBezTo>
                      <a:pt x="89" y="236"/>
                      <a:pt x="89" y="236"/>
                      <a:pt x="89" y="236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1" y="242"/>
                      <a:pt x="91" y="242"/>
                      <a:pt x="91" y="242"/>
                    </a:cubicBezTo>
                    <a:cubicBezTo>
                      <a:pt x="89" y="243"/>
                      <a:pt x="88" y="243"/>
                      <a:pt x="86" y="243"/>
                    </a:cubicBezTo>
                    <a:close/>
                    <a:moveTo>
                      <a:pt x="103" y="237"/>
                    </a:moveTo>
                    <a:cubicBezTo>
                      <a:pt x="100" y="232"/>
                      <a:pt x="100" y="232"/>
                      <a:pt x="100" y="232"/>
                    </a:cubicBezTo>
                    <a:cubicBezTo>
                      <a:pt x="100" y="232"/>
                      <a:pt x="100" y="232"/>
                      <a:pt x="100" y="232"/>
                    </a:cubicBezTo>
                    <a:cubicBezTo>
                      <a:pt x="100" y="232"/>
                      <a:pt x="100" y="231"/>
                      <a:pt x="100" y="231"/>
                    </a:cubicBezTo>
                    <a:cubicBezTo>
                      <a:pt x="106" y="229"/>
                      <a:pt x="106" y="229"/>
                      <a:pt x="106" y="229"/>
                    </a:cubicBezTo>
                    <a:cubicBezTo>
                      <a:pt x="106" y="230"/>
                      <a:pt x="106" y="231"/>
                      <a:pt x="106" y="232"/>
                    </a:cubicBezTo>
                    <a:cubicBezTo>
                      <a:pt x="106" y="235"/>
                      <a:pt x="105" y="237"/>
                      <a:pt x="104" y="237"/>
                    </a:cubicBezTo>
                    <a:cubicBezTo>
                      <a:pt x="103" y="237"/>
                      <a:pt x="103" y="237"/>
                      <a:pt x="103" y="237"/>
                    </a:cubicBezTo>
                    <a:close/>
                    <a:moveTo>
                      <a:pt x="75" y="233"/>
                    </a:moveTo>
                    <a:cubicBezTo>
                      <a:pt x="74" y="232"/>
                      <a:pt x="73" y="231"/>
                      <a:pt x="71" y="230"/>
                    </a:cubicBezTo>
                    <a:cubicBezTo>
                      <a:pt x="74" y="225"/>
                      <a:pt x="74" y="225"/>
                      <a:pt x="74" y="225"/>
                    </a:cubicBezTo>
                    <a:cubicBezTo>
                      <a:pt x="76" y="226"/>
                      <a:pt x="78" y="227"/>
                      <a:pt x="79" y="229"/>
                    </a:cubicBezTo>
                    <a:lnTo>
                      <a:pt x="75" y="233"/>
                    </a:lnTo>
                    <a:close/>
                    <a:moveTo>
                      <a:pt x="58" y="227"/>
                    </a:moveTo>
                    <a:cubicBezTo>
                      <a:pt x="57" y="227"/>
                      <a:pt x="56" y="227"/>
                      <a:pt x="55" y="227"/>
                    </a:cubicBezTo>
                    <a:cubicBezTo>
                      <a:pt x="57" y="221"/>
                      <a:pt x="57" y="221"/>
                      <a:pt x="57" y="221"/>
                    </a:cubicBezTo>
                    <a:cubicBezTo>
                      <a:pt x="58" y="221"/>
                      <a:pt x="59" y="221"/>
                      <a:pt x="60" y="221"/>
                    </a:cubicBezTo>
                    <a:cubicBezTo>
                      <a:pt x="62" y="221"/>
                      <a:pt x="62" y="221"/>
                      <a:pt x="62" y="221"/>
                    </a:cubicBezTo>
                    <a:cubicBezTo>
                      <a:pt x="62" y="227"/>
                      <a:pt x="62" y="227"/>
                      <a:pt x="62" y="227"/>
                    </a:cubicBezTo>
                    <a:cubicBezTo>
                      <a:pt x="61" y="227"/>
                      <a:pt x="61" y="227"/>
                      <a:pt x="61" y="227"/>
                    </a:cubicBezTo>
                    <a:cubicBezTo>
                      <a:pt x="60" y="227"/>
                      <a:pt x="59" y="227"/>
                      <a:pt x="58" y="227"/>
                    </a:cubicBezTo>
                    <a:close/>
                    <a:moveTo>
                      <a:pt x="6" y="224"/>
                    </a:moveTo>
                    <a:cubicBezTo>
                      <a:pt x="3" y="223"/>
                      <a:pt x="1" y="222"/>
                      <a:pt x="0" y="222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7"/>
                      <a:pt x="5" y="217"/>
                      <a:pt x="8" y="218"/>
                    </a:cubicBezTo>
                    <a:lnTo>
                      <a:pt x="6" y="224"/>
                    </a:lnTo>
                    <a:close/>
                    <a:moveTo>
                      <a:pt x="19" y="224"/>
                    </a:moveTo>
                    <a:cubicBezTo>
                      <a:pt x="18" y="218"/>
                      <a:pt x="18" y="218"/>
                      <a:pt x="18" y="218"/>
                    </a:cubicBezTo>
                    <a:cubicBezTo>
                      <a:pt x="19" y="218"/>
                      <a:pt x="20" y="218"/>
                      <a:pt x="20" y="217"/>
                    </a:cubicBezTo>
                    <a:cubicBezTo>
                      <a:pt x="20" y="217"/>
                      <a:pt x="21" y="217"/>
                      <a:pt x="21" y="217"/>
                    </a:cubicBezTo>
                    <a:cubicBezTo>
                      <a:pt x="26" y="219"/>
                      <a:pt x="26" y="219"/>
                      <a:pt x="26" y="219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2"/>
                      <a:pt x="23" y="223"/>
                      <a:pt x="19" y="224"/>
                    </a:cubicBezTo>
                    <a:close/>
                    <a:moveTo>
                      <a:pt x="20" y="218"/>
                    </a:moveTo>
                    <a:cubicBezTo>
                      <a:pt x="20" y="218"/>
                      <a:pt x="20" y="218"/>
                      <a:pt x="20" y="218"/>
                    </a:cubicBezTo>
                    <a:cubicBezTo>
                      <a:pt x="20" y="218"/>
                      <a:pt x="20" y="218"/>
                      <a:pt x="20" y="218"/>
                    </a:cubicBezTo>
                    <a:close/>
                    <a:moveTo>
                      <a:pt x="45" y="221"/>
                    </a:moveTo>
                    <a:cubicBezTo>
                      <a:pt x="44" y="221"/>
                      <a:pt x="44" y="221"/>
                      <a:pt x="43" y="221"/>
                    </a:cubicBezTo>
                    <a:cubicBezTo>
                      <a:pt x="42" y="221"/>
                      <a:pt x="41" y="221"/>
                      <a:pt x="40" y="221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2" y="215"/>
                      <a:pt x="43" y="215"/>
                    </a:cubicBezTo>
                    <a:cubicBezTo>
                      <a:pt x="44" y="215"/>
                      <a:pt x="45" y="215"/>
                      <a:pt x="47" y="216"/>
                    </a:cubicBezTo>
                    <a:lnTo>
                      <a:pt x="45" y="221"/>
                    </a:lnTo>
                    <a:close/>
                    <a:moveTo>
                      <a:pt x="104" y="220"/>
                    </a:moveTo>
                    <a:cubicBezTo>
                      <a:pt x="99" y="218"/>
                      <a:pt x="99" y="218"/>
                      <a:pt x="99" y="218"/>
                    </a:cubicBezTo>
                    <a:cubicBezTo>
                      <a:pt x="99" y="218"/>
                      <a:pt x="100" y="216"/>
                      <a:pt x="100" y="213"/>
                    </a:cubicBezTo>
                    <a:cubicBezTo>
                      <a:pt x="106" y="214"/>
                      <a:pt x="106" y="214"/>
                      <a:pt x="106" y="214"/>
                    </a:cubicBezTo>
                    <a:cubicBezTo>
                      <a:pt x="105" y="217"/>
                      <a:pt x="105" y="219"/>
                      <a:pt x="104" y="220"/>
                    </a:cubicBezTo>
                    <a:close/>
                    <a:moveTo>
                      <a:pt x="34" y="212"/>
                    </a:moveTo>
                    <a:cubicBezTo>
                      <a:pt x="34" y="211"/>
                      <a:pt x="34" y="211"/>
                      <a:pt x="34" y="211"/>
                    </a:cubicBezTo>
                    <a:cubicBezTo>
                      <a:pt x="33" y="211"/>
                      <a:pt x="33" y="211"/>
                      <a:pt x="33" y="211"/>
                    </a:cubicBezTo>
                    <a:cubicBezTo>
                      <a:pt x="33" y="211"/>
                      <a:pt x="33" y="211"/>
                      <a:pt x="33" y="211"/>
                    </a:cubicBezTo>
                    <a:cubicBezTo>
                      <a:pt x="28" y="209"/>
                      <a:pt x="28" y="209"/>
                      <a:pt x="28" y="209"/>
                    </a:cubicBezTo>
                    <a:cubicBezTo>
                      <a:pt x="29" y="208"/>
                      <a:pt x="30" y="205"/>
                      <a:pt x="33" y="205"/>
                    </a:cubicBezTo>
                    <a:cubicBezTo>
                      <a:pt x="34" y="205"/>
                      <a:pt x="35" y="205"/>
                      <a:pt x="36" y="206"/>
                    </a:cubicBezTo>
                    <a:cubicBezTo>
                      <a:pt x="37" y="206"/>
                      <a:pt x="37" y="206"/>
                      <a:pt x="37" y="207"/>
                    </a:cubicBezTo>
                    <a:lnTo>
                      <a:pt x="34" y="212"/>
                    </a:lnTo>
                    <a:close/>
                    <a:moveTo>
                      <a:pt x="108" y="203"/>
                    </a:moveTo>
                    <a:cubicBezTo>
                      <a:pt x="102" y="202"/>
                      <a:pt x="102" y="202"/>
                      <a:pt x="102" y="202"/>
                    </a:cubicBezTo>
                    <a:cubicBezTo>
                      <a:pt x="102" y="202"/>
                      <a:pt x="102" y="201"/>
                      <a:pt x="102" y="201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7" y="195"/>
                      <a:pt x="107" y="195"/>
                      <a:pt x="107" y="195"/>
                    </a:cubicBezTo>
                    <a:cubicBezTo>
                      <a:pt x="108" y="197"/>
                      <a:pt x="108" y="198"/>
                      <a:pt x="108" y="200"/>
                    </a:cubicBezTo>
                    <a:cubicBezTo>
                      <a:pt x="108" y="201"/>
                      <a:pt x="108" y="201"/>
                      <a:pt x="108" y="201"/>
                    </a:cubicBezTo>
                    <a:cubicBezTo>
                      <a:pt x="108" y="201"/>
                      <a:pt x="108" y="202"/>
                      <a:pt x="108" y="203"/>
                    </a:cubicBezTo>
                    <a:close/>
                    <a:moveTo>
                      <a:pt x="93" y="194"/>
                    </a:moveTo>
                    <a:cubicBezTo>
                      <a:pt x="92" y="193"/>
                      <a:pt x="92" y="193"/>
                      <a:pt x="92" y="193"/>
                    </a:cubicBezTo>
                    <a:cubicBezTo>
                      <a:pt x="91" y="193"/>
                      <a:pt x="90" y="193"/>
                      <a:pt x="90" y="193"/>
                    </a:cubicBezTo>
                    <a:cubicBezTo>
                      <a:pt x="91" y="187"/>
                      <a:pt x="91" y="187"/>
                      <a:pt x="91" y="187"/>
                    </a:cubicBezTo>
                    <a:cubicBezTo>
                      <a:pt x="91" y="187"/>
                      <a:pt x="92" y="187"/>
                      <a:pt x="92" y="187"/>
                    </a:cubicBezTo>
                    <a:cubicBezTo>
                      <a:pt x="96" y="188"/>
                      <a:pt x="97" y="190"/>
                      <a:pt x="98" y="191"/>
                    </a:cubicBezTo>
                    <a:lnTo>
                      <a:pt x="93" y="194"/>
                    </a:lnTo>
                    <a:close/>
                    <a:moveTo>
                      <a:pt x="91" y="182"/>
                    </a:moveTo>
                    <a:cubicBezTo>
                      <a:pt x="85" y="180"/>
                      <a:pt x="85" y="180"/>
                      <a:pt x="85" y="180"/>
                    </a:cubicBezTo>
                    <a:cubicBezTo>
                      <a:pt x="86" y="179"/>
                      <a:pt x="86" y="179"/>
                      <a:pt x="86" y="179"/>
                    </a:cubicBezTo>
                    <a:cubicBezTo>
                      <a:pt x="86" y="178"/>
                      <a:pt x="87" y="176"/>
                      <a:pt x="87" y="175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8"/>
                      <a:pt x="92" y="180"/>
                      <a:pt x="91" y="182"/>
                    </a:cubicBezTo>
                    <a:close/>
                    <a:moveTo>
                      <a:pt x="95" y="170"/>
                    </a:moveTo>
                    <a:cubicBezTo>
                      <a:pt x="93" y="164"/>
                      <a:pt x="93" y="164"/>
                      <a:pt x="93" y="164"/>
                    </a:cubicBezTo>
                    <a:cubicBezTo>
                      <a:pt x="94" y="164"/>
                      <a:pt x="95" y="163"/>
                      <a:pt x="95" y="163"/>
                    </a:cubicBezTo>
                    <a:cubicBezTo>
                      <a:pt x="96" y="162"/>
                      <a:pt x="96" y="162"/>
                      <a:pt x="97" y="161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00" y="166"/>
                      <a:pt x="100" y="166"/>
                      <a:pt x="100" y="167"/>
                    </a:cubicBezTo>
                    <a:cubicBezTo>
                      <a:pt x="99" y="167"/>
                      <a:pt x="98" y="169"/>
                      <a:pt x="95" y="170"/>
                    </a:cubicBezTo>
                    <a:close/>
                    <a:moveTo>
                      <a:pt x="111" y="166"/>
                    </a:move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1" y="160"/>
                      <a:pt x="112" y="159"/>
                      <a:pt x="114" y="158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4" y="165"/>
                      <a:pt x="113" y="165"/>
                      <a:pt x="111" y="166"/>
                    </a:cubicBezTo>
                    <a:close/>
                    <a:moveTo>
                      <a:pt x="130" y="161"/>
                    </a:moveTo>
                    <a:cubicBezTo>
                      <a:pt x="129" y="160"/>
                      <a:pt x="128" y="160"/>
                      <a:pt x="126" y="159"/>
                    </a:cubicBezTo>
                    <a:cubicBezTo>
                      <a:pt x="126" y="158"/>
                      <a:pt x="126" y="158"/>
                      <a:pt x="126" y="158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7" y="152"/>
                      <a:pt x="129" y="153"/>
                      <a:pt x="130" y="154"/>
                    </a:cubicBezTo>
                    <a:cubicBezTo>
                      <a:pt x="131" y="155"/>
                      <a:pt x="131" y="155"/>
                      <a:pt x="132" y="155"/>
                    </a:cubicBezTo>
                    <a:lnTo>
                      <a:pt x="130" y="161"/>
                    </a:lnTo>
                    <a:close/>
                    <a:moveTo>
                      <a:pt x="132" y="149"/>
                    </a:moveTo>
                    <a:cubicBezTo>
                      <a:pt x="132" y="147"/>
                      <a:pt x="131" y="146"/>
                      <a:pt x="131" y="145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7" y="143"/>
                      <a:pt x="137" y="146"/>
                      <a:pt x="138" y="148"/>
                    </a:cubicBezTo>
                    <a:lnTo>
                      <a:pt x="132" y="149"/>
                    </a:lnTo>
                    <a:close/>
                    <a:moveTo>
                      <a:pt x="126" y="134"/>
                    </a:move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6" y="134"/>
                      <a:pt x="126" y="134"/>
                      <a:pt x="126" y="134"/>
                    </a:cubicBezTo>
                    <a:cubicBezTo>
                      <a:pt x="125" y="133"/>
                      <a:pt x="125" y="133"/>
                      <a:pt x="125" y="133"/>
                    </a:cubicBezTo>
                    <a:cubicBezTo>
                      <a:pt x="125" y="131"/>
                      <a:pt x="124" y="130"/>
                      <a:pt x="124" y="129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30" y="128"/>
                      <a:pt x="130" y="129"/>
                      <a:pt x="131" y="130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29" y="133"/>
                      <a:pt x="129" y="133"/>
                      <a:pt x="129" y="133"/>
                    </a:cubicBezTo>
                    <a:lnTo>
                      <a:pt x="126" y="134"/>
                    </a:lnTo>
                    <a:close/>
                    <a:moveTo>
                      <a:pt x="122" y="116"/>
                    </a:moveTo>
                    <a:cubicBezTo>
                      <a:pt x="122" y="116"/>
                      <a:pt x="122" y="116"/>
                      <a:pt x="122" y="115"/>
                    </a:cubicBezTo>
                    <a:cubicBezTo>
                      <a:pt x="122" y="115"/>
                      <a:pt x="122" y="115"/>
                      <a:pt x="121" y="115"/>
                    </a:cubicBezTo>
                    <a:cubicBezTo>
                      <a:pt x="122" y="110"/>
                      <a:pt x="122" y="110"/>
                      <a:pt x="122" y="110"/>
                    </a:cubicBezTo>
                    <a:cubicBezTo>
                      <a:pt x="126" y="110"/>
                      <a:pt x="128" y="112"/>
                      <a:pt x="128" y="116"/>
                    </a:cubicBezTo>
                    <a:lnTo>
                      <a:pt x="122" y="116"/>
                    </a:lnTo>
                    <a:close/>
                    <a:moveTo>
                      <a:pt x="112" y="106"/>
                    </a:move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5"/>
                      <a:pt x="112" y="105"/>
                      <a:pt x="112" y="105"/>
                    </a:cubicBezTo>
                    <a:cubicBezTo>
                      <a:pt x="111" y="103"/>
                      <a:pt x="110" y="102"/>
                      <a:pt x="110" y="102"/>
                    </a:cubicBezTo>
                    <a:cubicBezTo>
                      <a:pt x="114" y="98"/>
                      <a:pt x="114" y="98"/>
                      <a:pt x="114" y="98"/>
                    </a:cubicBezTo>
                    <a:cubicBezTo>
                      <a:pt x="116" y="99"/>
                      <a:pt x="116" y="101"/>
                      <a:pt x="117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lnTo>
                      <a:pt x="112" y="106"/>
                    </a:lnTo>
                    <a:close/>
                    <a:moveTo>
                      <a:pt x="102" y="93"/>
                    </a:moveTo>
                    <a:cubicBezTo>
                      <a:pt x="101" y="92"/>
                      <a:pt x="100" y="91"/>
                      <a:pt x="100" y="91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3" y="86"/>
                      <a:pt x="105" y="87"/>
                      <a:pt x="107" y="90"/>
                    </a:cubicBezTo>
                    <a:lnTo>
                      <a:pt x="102" y="93"/>
                    </a:lnTo>
                    <a:close/>
                    <a:moveTo>
                      <a:pt x="95" y="82"/>
                    </a:move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0"/>
                      <a:pt x="90" y="78"/>
                      <a:pt x="90" y="76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6" y="79"/>
                      <a:pt x="95" y="81"/>
                      <a:pt x="95" y="82"/>
                    </a:cubicBezTo>
                    <a:close/>
                    <a:moveTo>
                      <a:pt x="99" y="65"/>
                    </a:move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2"/>
                      <a:pt x="94" y="60"/>
                      <a:pt x="94" y="58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99" y="61"/>
                      <a:pt x="99" y="63"/>
                      <a:pt x="99" y="65"/>
                    </a:cubicBezTo>
                    <a:close/>
                    <a:moveTo>
                      <a:pt x="102" y="48"/>
                    </a:moveTo>
                    <a:cubicBezTo>
                      <a:pt x="97" y="47"/>
                      <a:pt x="97" y="47"/>
                      <a:pt x="97" y="47"/>
                    </a:cubicBezTo>
                    <a:cubicBezTo>
                      <a:pt x="97" y="44"/>
                      <a:pt x="99" y="42"/>
                      <a:pt x="99" y="41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3" y="45"/>
                      <a:pt x="103" y="47"/>
                      <a:pt x="102" y="48"/>
                    </a:cubicBezTo>
                    <a:close/>
                    <a:moveTo>
                      <a:pt x="87" y="41"/>
                    </a:moveTo>
                    <a:cubicBezTo>
                      <a:pt x="85" y="41"/>
                      <a:pt x="82" y="40"/>
                      <a:pt x="80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6" y="34"/>
                      <a:pt x="86" y="35"/>
                      <a:pt x="87" y="35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lose/>
                    <a:moveTo>
                      <a:pt x="99" y="36"/>
                    </a:moveTo>
                    <a:cubicBezTo>
                      <a:pt x="97" y="30"/>
                      <a:pt x="97" y="30"/>
                      <a:pt x="97" y="30"/>
                    </a:cubicBezTo>
                    <a:cubicBezTo>
                      <a:pt x="99" y="29"/>
                      <a:pt x="102" y="29"/>
                      <a:pt x="104" y="30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2" y="35"/>
                      <a:pt x="100" y="35"/>
                      <a:pt x="99" y="36"/>
                    </a:cubicBezTo>
                    <a:close/>
                    <a:moveTo>
                      <a:pt x="77" y="23"/>
                    </a:moveTo>
                    <a:cubicBezTo>
                      <a:pt x="77" y="21"/>
                      <a:pt x="77" y="20"/>
                      <a:pt x="77" y="18"/>
                    </a:cubicBezTo>
                    <a:cubicBezTo>
                      <a:pt x="77" y="18"/>
                      <a:pt x="77" y="17"/>
                      <a:pt x="77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9"/>
                      <a:pt x="83" y="21"/>
                      <a:pt x="83" y="22"/>
                    </a:cubicBezTo>
                    <a:lnTo>
                      <a:pt x="77" y="23"/>
                    </a:lnTo>
                    <a:close/>
                    <a:moveTo>
                      <a:pt x="94" y="22"/>
                    </a:moveTo>
                    <a:cubicBezTo>
                      <a:pt x="94" y="22"/>
                      <a:pt x="93" y="21"/>
                      <a:pt x="92" y="21"/>
                    </a:cubicBezTo>
                    <a:cubicBezTo>
                      <a:pt x="91" y="21"/>
                      <a:pt x="89" y="20"/>
                      <a:pt x="88" y="20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91" y="15"/>
                      <a:pt x="92" y="15"/>
                      <a:pt x="94" y="16"/>
                    </a:cubicBezTo>
                    <a:cubicBezTo>
                      <a:pt x="94" y="16"/>
                      <a:pt x="95" y="16"/>
                      <a:pt x="95" y="16"/>
                    </a:cubicBezTo>
                    <a:lnTo>
                      <a:pt x="94" y="22"/>
                    </a:lnTo>
                    <a:close/>
                    <a:moveTo>
                      <a:pt x="106" y="17"/>
                    </a:move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1"/>
                      <a:pt x="105" y="11"/>
                      <a:pt x="105" y="10"/>
                    </a:cubicBezTo>
                    <a:cubicBezTo>
                      <a:pt x="106" y="10"/>
                      <a:pt x="107" y="9"/>
                      <a:pt x="108" y="9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09" y="14"/>
                      <a:pt x="109" y="15"/>
                      <a:pt x="109" y="15"/>
                    </a:cubicBezTo>
                    <a:cubicBezTo>
                      <a:pt x="108" y="15"/>
                      <a:pt x="107" y="16"/>
                      <a:pt x="106" y="17"/>
                    </a:cubicBezTo>
                    <a:close/>
                    <a:moveTo>
                      <a:pt x="137" y="13"/>
                    </a:moveTo>
                    <a:cubicBezTo>
                      <a:pt x="136" y="7"/>
                      <a:pt x="136" y="7"/>
                      <a:pt x="136" y="7"/>
                    </a:cubicBezTo>
                    <a:cubicBezTo>
                      <a:pt x="137" y="7"/>
                      <a:pt x="139" y="7"/>
                      <a:pt x="141" y="7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39" y="13"/>
                      <a:pt x="138" y="13"/>
                      <a:pt x="137" y="13"/>
                    </a:cubicBezTo>
                    <a:close/>
                    <a:moveTo>
                      <a:pt x="154" y="12"/>
                    </a:moveTo>
                    <a:cubicBezTo>
                      <a:pt x="154" y="6"/>
                      <a:pt x="154" y="6"/>
                      <a:pt x="154" y="6"/>
                    </a:cubicBezTo>
                    <a:cubicBezTo>
                      <a:pt x="156" y="6"/>
                      <a:pt x="158" y="6"/>
                      <a:pt x="160" y="6"/>
                    </a:cubicBezTo>
                    <a:cubicBezTo>
                      <a:pt x="160" y="11"/>
                      <a:pt x="160" y="11"/>
                      <a:pt x="160" y="11"/>
                    </a:cubicBezTo>
                    <a:cubicBezTo>
                      <a:pt x="159" y="11"/>
                      <a:pt x="157" y="12"/>
                      <a:pt x="154" y="12"/>
                    </a:cubicBezTo>
                    <a:close/>
                    <a:moveTo>
                      <a:pt x="172" y="10"/>
                    </a:moveTo>
                    <a:cubicBezTo>
                      <a:pt x="171" y="5"/>
                      <a:pt x="171" y="5"/>
                      <a:pt x="171" y="5"/>
                    </a:cubicBezTo>
                    <a:cubicBezTo>
                      <a:pt x="173" y="4"/>
                      <a:pt x="175" y="4"/>
                      <a:pt x="177" y="4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6" y="10"/>
                      <a:pt x="174" y="10"/>
                      <a:pt x="172" y="10"/>
                    </a:cubicBezTo>
                    <a:close/>
                    <a:moveTo>
                      <a:pt x="124" y="10"/>
                    </a:moveTo>
                    <a:cubicBezTo>
                      <a:pt x="122" y="9"/>
                      <a:pt x="122" y="9"/>
                      <a:pt x="121" y="9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2" y="3"/>
                      <a:pt x="124" y="3"/>
                      <a:pt x="127" y="5"/>
                    </a:cubicBezTo>
                    <a:lnTo>
                      <a:pt x="124" y="10"/>
                    </a:lnTo>
                    <a:close/>
                    <a:moveTo>
                      <a:pt x="206" y="7"/>
                    </a:moveTo>
                    <a:cubicBezTo>
                      <a:pt x="205" y="1"/>
                      <a:pt x="205" y="1"/>
                      <a:pt x="205" y="1"/>
                    </a:cubicBezTo>
                    <a:cubicBezTo>
                      <a:pt x="206" y="1"/>
                      <a:pt x="207" y="1"/>
                      <a:pt x="208" y="0"/>
                    </a:cubicBezTo>
                    <a:cubicBezTo>
                      <a:pt x="210" y="6"/>
                      <a:pt x="210" y="6"/>
                      <a:pt x="210" y="6"/>
                    </a:cubicBezTo>
                    <a:cubicBezTo>
                      <a:pt x="209" y="6"/>
                      <a:pt x="207" y="7"/>
                      <a:pt x="206" y="7"/>
                    </a:cubicBezTo>
                    <a:close/>
                    <a:moveTo>
                      <a:pt x="194" y="7"/>
                    </a:moveTo>
                    <a:cubicBezTo>
                      <a:pt x="192" y="7"/>
                      <a:pt x="191" y="6"/>
                      <a:pt x="190" y="6"/>
                    </a:cubicBezTo>
                    <a:cubicBezTo>
                      <a:pt x="190" y="6"/>
                      <a:pt x="190" y="6"/>
                      <a:pt x="190" y="6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90" y="0"/>
                      <a:pt x="191" y="0"/>
                      <a:pt x="192" y="0"/>
                    </a:cubicBezTo>
                    <a:cubicBezTo>
                      <a:pt x="192" y="1"/>
                      <a:pt x="193" y="1"/>
                      <a:pt x="195" y="1"/>
                    </a:cubicBezTo>
                    <a:lnTo>
                      <a:pt x="194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" name="ïṡļîḍé"/>
              <p:cNvSpPr/>
              <p:nvPr/>
            </p:nvSpPr>
            <p:spPr bwMode="auto">
              <a:xfrm>
                <a:off x="4137025" y="2039938"/>
                <a:ext cx="766763" cy="633413"/>
              </a:xfrm>
              <a:custGeom>
                <a:avLst/>
                <a:gdLst>
                  <a:gd name="T0" fmla="*/ 8 w 357"/>
                  <a:gd name="T1" fmla="*/ 294 h 296"/>
                  <a:gd name="T2" fmla="*/ 22 w 357"/>
                  <a:gd name="T3" fmla="*/ 284 h 296"/>
                  <a:gd name="T4" fmla="*/ 18 w 357"/>
                  <a:gd name="T5" fmla="*/ 290 h 296"/>
                  <a:gd name="T6" fmla="*/ 33 w 357"/>
                  <a:gd name="T7" fmla="*/ 280 h 296"/>
                  <a:gd name="T8" fmla="*/ 45 w 357"/>
                  <a:gd name="T9" fmla="*/ 271 h 296"/>
                  <a:gd name="T10" fmla="*/ 43 w 357"/>
                  <a:gd name="T11" fmla="*/ 264 h 296"/>
                  <a:gd name="T12" fmla="*/ 45 w 357"/>
                  <a:gd name="T13" fmla="*/ 271 h 296"/>
                  <a:gd name="T14" fmla="*/ 56 w 357"/>
                  <a:gd name="T15" fmla="*/ 263 h 296"/>
                  <a:gd name="T16" fmla="*/ 61 w 357"/>
                  <a:gd name="T17" fmla="*/ 258 h 296"/>
                  <a:gd name="T18" fmla="*/ 64 w 357"/>
                  <a:gd name="T19" fmla="*/ 240 h 296"/>
                  <a:gd name="T20" fmla="*/ 67 w 357"/>
                  <a:gd name="T21" fmla="*/ 247 h 296"/>
                  <a:gd name="T22" fmla="*/ 76 w 357"/>
                  <a:gd name="T23" fmla="*/ 225 h 296"/>
                  <a:gd name="T24" fmla="*/ 75 w 357"/>
                  <a:gd name="T25" fmla="*/ 210 h 296"/>
                  <a:gd name="T26" fmla="*/ 79 w 357"/>
                  <a:gd name="T27" fmla="*/ 214 h 296"/>
                  <a:gd name="T28" fmla="*/ 87 w 357"/>
                  <a:gd name="T29" fmla="*/ 193 h 296"/>
                  <a:gd name="T30" fmla="*/ 94 w 357"/>
                  <a:gd name="T31" fmla="*/ 178 h 296"/>
                  <a:gd name="T32" fmla="*/ 95 w 357"/>
                  <a:gd name="T33" fmla="*/ 167 h 296"/>
                  <a:gd name="T34" fmla="*/ 146 w 357"/>
                  <a:gd name="T35" fmla="*/ 159 h 296"/>
                  <a:gd name="T36" fmla="*/ 146 w 357"/>
                  <a:gd name="T37" fmla="*/ 159 h 296"/>
                  <a:gd name="T38" fmla="*/ 112 w 357"/>
                  <a:gd name="T39" fmla="*/ 159 h 296"/>
                  <a:gd name="T40" fmla="*/ 129 w 357"/>
                  <a:gd name="T41" fmla="*/ 153 h 296"/>
                  <a:gd name="T42" fmla="*/ 155 w 357"/>
                  <a:gd name="T43" fmla="*/ 154 h 296"/>
                  <a:gd name="T44" fmla="*/ 163 w 357"/>
                  <a:gd name="T45" fmla="*/ 154 h 296"/>
                  <a:gd name="T46" fmla="*/ 162 w 357"/>
                  <a:gd name="T47" fmla="*/ 140 h 296"/>
                  <a:gd name="T48" fmla="*/ 168 w 357"/>
                  <a:gd name="T49" fmla="*/ 139 h 296"/>
                  <a:gd name="T50" fmla="*/ 174 w 357"/>
                  <a:gd name="T51" fmla="*/ 125 h 296"/>
                  <a:gd name="T52" fmla="*/ 178 w 357"/>
                  <a:gd name="T53" fmla="*/ 130 h 296"/>
                  <a:gd name="T54" fmla="*/ 192 w 357"/>
                  <a:gd name="T55" fmla="*/ 111 h 296"/>
                  <a:gd name="T56" fmla="*/ 201 w 357"/>
                  <a:gd name="T57" fmla="*/ 104 h 296"/>
                  <a:gd name="T58" fmla="*/ 277 w 357"/>
                  <a:gd name="T59" fmla="*/ 100 h 296"/>
                  <a:gd name="T60" fmla="*/ 277 w 357"/>
                  <a:gd name="T61" fmla="*/ 89 h 296"/>
                  <a:gd name="T62" fmla="*/ 217 w 357"/>
                  <a:gd name="T63" fmla="*/ 94 h 296"/>
                  <a:gd name="T64" fmla="*/ 221 w 357"/>
                  <a:gd name="T65" fmla="*/ 99 h 296"/>
                  <a:gd name="T66" fmla="*/ 237 w 357"/>
                  <a:gd name="T67" fmla="*/ 86 h 296"/>
                  <a:gd name="T68" fmla="*/ 246 w 357"/>
                  <a:gd name="T69" fmla="*/ 79 h 296"/>
                  <a:gd name="T70" fmla="*/ 288 w 357"/>
                  <a:gd name="T71" fmla="*/ 83 h 296"/>
                  <a:gd name="T72" fmla="*/ 288 w 357"/>
                  <a:gd name="T73" fmla="*/ 83 h 296"/>
                  <a:gd name="T74" fmla="*/ 275 w 357"/>
                  <a:gd name="T75" fmla="*/ 81 h 296"/>
                  <a:gd name="T76" fmla="*/ 303 w 357"/>
                  <a:gd name="T77" fmla="*/ 76 h 296"/>
                  <a:gd name="T78" fmla="*/ 307 w 357"/>
                  <a:gd name="T79" fmla="*/ 76 h 296"/>
                  <a:gd name="T80" fmla="*/ 326 w 357"/>
                  <a:gd name="T81" fmla="*/ 73 h 296"/>
                  <a:gd name="T82" fmla="*/ 264 w 357"/>
                  <a:gd name="T83" fmla="*/ 64 h 296"/>
                  <a:gd name="T84" fmla="*/ 332 w 357"/>
                  <a:gd name="T85" fmla="*/ 63 h 296"/>
                  <a:gd name="T86" fmla="*/ 336 w 357"/>
                  <a:gd name="T87" fmla="*/ 67 h 296"/>
                  <a:gd name="T88" fmla="*/ 339 w 357"/>
                  <a:gd name="T89" fmla="*/ 43 h 296"/>
                  <a:gd name="T90" fmla="*/ 336 w 357"/>
                  <a:gd name="T91" fmla="*/ 40 h 296"/>
                  <a:gd name="T92" fmla="*/ 338 w 357"/>
                  <a:gd name="T93" fmla="*/ 34 h 296"/>
                  <a:gd name="T94" fmla="*/ 327 w 357"/>
                  <a:gd name="T95" fmla="*/ 23 h 296"/>
                  <a:gd name="T96" fmla="*/ 333 w 357"/>
                  <a:gd name="T97" fmla="*/ 23 h 296"/>
                  <a:gd name="T98" fmla="*/ 337 w 357"/>
                  <a:gd name="T99" fmla="*/ 8 h 296"/>
                  <a:gd name="T100" fmla="*/ 340 w 357"/>
                  <a:gd name="T101" fmla="*/ 13 h 296"/>
                  <a:gd name="T102" fmla="*/ 354 w 357"/>
                  <a:gd name="T103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7" h="296">
                    <a:moveTo>
                      <a:pt x="2" y="296"/>
                    </a:moveTo>
                    <a:cubicBezTo>
                      <a:pt x="0" y="290"/>
                      <a:pt x="0" y="290"/>
                      <a:pt x="0" y="290"/>
                    </a:cubicBezTo>
                    <a:cubicBezTo>
                      <a:pt x="2" y="290"/>
                      <a:pt x="3" y="290"/>
                      <a:pt x="5" y="289"/>
                    </a:cubicBezTo>
                    <a:cubicBezTo>
                      <a:pt x="8" y="294"/>
                      <a:pt x="8" y="294"/>
                      <a:pt x="8" y="294"/>
                    </a:cubicBezTo>
                    <a:cubicBezTo>
                      <a:pt x="5" y="295"/>
                      <a:pt x="3" y="296"/>
                      <a:pt x="2" y="296"/>
                    </a:cubicBezTo>
                    <a:close/>
                    <a:moveTo>
                      <a:pt x="18" y="290"/>
                    </a:moveTo>
                    <a:cubicBezTo>
                      <a:pt x="17" y="285"/>
                      <a:pt x="17" y="285"/>
                      <a:pt x="17" y="285"/>
                    </a:cubicBezTo>
                    <a:cubicBezTo>
                      <a:pt x="19" y="284"/>
                      <a:pt x="20" y="284"/>
                      <a:pt x="22" y="284"/>
                    </a:cubicBezTo>
                    <a:cubicBezTo>
                      <a:pt x="23" y="284"/>
                      <a:pt x="23" y="284"/>
                      <a:pt x="23" y="284"/>
                    </a:cubicBezTo>
                    <a:cubicBezTo>
                      <a:pt x="23" y="290"/>
                      <a:pt x="23" y="290"/>
                      <a:pt x="23" y="290"/>
                    </a:cubicBezTo>
                    <a:cubicBezTo>
                      <a:pt x="22" y="290"/>
                      <a:pt x="22" y="290"/>
                      <a:pt x="22" y="290"/>
                    </a:cubicBezTo>
                    <a:cubicBezTo>
                      <a:pt x="21" y="290"/>
                      <a:pt x="19" y="290"/>
                      <a:pt x="18" y="290"/>
                    </a:cubicBezTo>
                    <a:close/>
                    <a:moveTo>
                      <a:pt x="37" y="288"/>
                    </a:moveTo>
                    <a:cubicBezTo>
                      <a:pt x="33" y="283"/>
                      <a:pt x="33" y="283"/>
                      <a:pt x="33" y="283"/>
                    </a:cubicBezTo>
                    <a:cubicBezTo>
                      <a:pt x="33" y="283"/>
                      <a:pt x="33" y="282"/>
                      <a:pt x="33" y="282"/>
                    </a:cubicBezTo>
                    <a:cubicBezTo>
                      <a:pt x="33" y="280"/>
                      <a:pt x="33" y="280"/>
                      <a:pt x="33" y="280"/>
                    </a:cubicBezTo>
                    <a:cubicBezTo>
                      <a:pt x="39" y="280"/>
                      <a:pt x="39" y="280"/>
                      <a:pt x="39" y="280"/>
                    </a:cubicBezTo>
                    <a:cubicBezTo>
                      <a:pt x="39" y="282"/>
                      <a:pt x="39" y="282"/>
                      <a:pt x="39" y="282"/>
                    </a:cubicBezTo>
                    <a:cubicBezTo>
                      <a:pt x="39" y="283"/>
                      <a:pt x="39" y="286"/>
                      <a:pt x="37" y="288"/>
                    </a:cubicBezTo>
                    <a:close/>
                    <a:moveTo>
                      <a:pt x="45" y="271"/>
                    </a:moveTo>
                    <a:cubicBezTo>
                      <a:pt x="39" y="271"/>
                      <a:pt x="39" y="271"/>
                      <a:pt x="39" y="271"/>
                    </a:cubicBezTo>
                    <a:cubicBezTo>
                      <a:pt x="39" y="270"/>
                      <a:pt x="39" y="270"/>
                      <a:pt x="39" y="270"/>
                    </a:cubicBezTo>
                    <a:cubicBezTo>
                      <a:pt x="39" y="269"/>
                      <a:pt x="39" y="267"/>
                      <a:pt x="40" y="266"/>
                    </a:cubicBezTo>
                    <a:cubicBezTo>
                      <a:pt x="41" y="265"/>
                      <a:pt x="42" y="265"/>
                      <a:pt x="43" y="264"/>
                    </a:cubicBezTo>
                    <a:cubicBezTo>
                      <a:pt x="46" y="269"/>
                      <a:pt x="46" y="269"/>
                      <a:pt x="46" y="269"/>
                    </a:cubicBezTo>
                    <a:cubicBezTo>
                      <a:pt x="46" y="269"/>
                      <a:pt x="45" y="269"/>
                      <a:pt x="45" y="270"/>
                    </a:cubicBezTo>
                    <a:cubicBezTo>
                      <a:pt x="45" y="270"/>
                      <a:pt x="45" y="270"/>
                      <a:pt x="45" y="270"/>
                    </a:cubicBezTo>
                    <a:lnTo>
                      <a:pt x="45" y="271"/>
                    </a:lnTo>
                    <a:close/>
                    <a:moveTo>
                      <a:pt x="45" y="270"/>
                    </a:moveTo>
                    <a:cubicBezTo>
                      <a:pt x="45" y="270"/>
                      <a:pt x="45" y="270"/>
                      <a:pt x="45" y="270"/>
                    </a:cubicBezTo>
                    <a:cubicBezTo>
                      <a:pt x="45" y="270"/>
                      <a:pt x="45" y="270"/>
                      <a:pt x="45" y="270"/>
                    </a:cubicBezTo>
                    <a:close/>
                    <a:moveTo>
                      <a:pt x="56" y="263"/>
                    </a:moveTo>
                    <a:cubicBezTo>
                      <a:pt x="53" y="258"/>
                      <a:pt x="53" y="258"/>
                      <a:pt x="53" y="258"/>
                    </a:cubicBezTo>
                    <a:cubicBezTo>
                      <a:pt x="53" y="258"/>
                      <a:pt x="53" y="258"/>
                      <a:pt x="53" y="258"/>
                    </a:cubicBezTo>
                    <a:cubicBezTo>
                      <a:pt x="54" y="257"/>
                      <a:pt x="56" y="256"/>
                      <a:pt x="57" y="255"/>
                    </a:cubicBezTo>
                    <a:cubicBezTo>
                      <a:pt x="61" y="258"/>
                      <a:pt x="61" y="258"/>
                      <a:pt x="61" y="258"/>
                    </a:cubicBezTo>
                    <a:cubicBezTo>
                      <a:pt x="60" y="260"/>
                      <a:pt x="58" y="261"/>
                      <a:pt x="56" y="263"/>
                    </a:cubicBezTo>
                    <a:close/>
                    <a:moveTo>
                      <a:pt x="67" y="247"/>
                    </a:moveTo>
                    <a:cubicBezTo>
                      <a:pt x="62" y="245"/>
                      <a:pt x="62" y="245"/>
                      <a:pt x="62" y="245"/>
                    </a:cubicBezTo>
                    <a:cubicBezTo>
                      <a:pt x="62" y="244"/>
                      <a:pt x="63" y="242"/>
                      <a:pt x="64" y="240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69" y="243"/>
                      <a:pt x="69" y="243"/>
                      <a:pt x="69" y="243"/>
                    </a:cubicBezTo>
                    <a:cubicBezTo>
                      <a:pt x="68" y="245"/>
                      <a:pt x="68" y="246"/>
                      <a:pt x="67" y="247"/>
                    </a:cubicBezTo>
                    <a:close/>
                    <a:moveTo>
                      <a:pt x="74" y="231"/>
                    </a:moveTo>
                    <a:cubicBezTo>
                      <a:pt x="68" y="229"/>
                      <a:pt x="68" y="229"/>
                      <a:pt x="68" y="229"/>
                    </a:cubicBezTo>
                    <a:cubicBezTo>
                      <a:pt x="69" y="227"/>
                      <a:pt x="70" y="226"/>
                      <a:pt x="70" y="224"/>
                    </a:cubicBezTo>
                    <a:cubicBezTo>
                      <a:pt x="76" y="225"/>
                      <a:pt x="76" y="225"/>
                      <a:pt x="76" y="225"/>
                    </a:cubicBezTo>
                    <a:cubicBezTo>
                      <a:pt x="75" y="227"/>
                      <a:pt x="75" y="229"/>
                      <a:pt x="74" y="231"/>
                    </a:cubicBezTo>
                    <a:close/>
                    <a:moveTo>
                      <a:pt x="79" y="214"/>
                    </a:moveTo>
                    <a:cubicBezTo>
                      <a:pt x="74" y="212"/>
                      <a:pt x="74" y="212"/>
                      <a:pt x="74" y="212"/>
                    </a:cubicBezTo>
                    <a:cubicBezTo>
                      <a:pt x="74" y="212"/>
                      <a:pt x="74" y="211"/>
                      <a:pt x="75" y="210"/>
                    </a:cubicBezTo>
                    <a:cubicBezTo>
                      <a:pt x="75" y="209"/>
                      <a:pt x="75" y="208"/>
                      <a:pt x="76" y="207"/>
                    </a:cubicBezTo>
                    <a:cubicBezTo>
                      <a:pt x="81" y="209"/>
                      <a:pt x="81" y="209"/>
                      <a:pt x="81" y="209"/>
                    </a:cubicBezTo>
                    <a:cubicBezTo>
                      <a:pt x="81" y="210"/>
                      <a:pt x="81" y="211"/>
                      <a:pt x="80" y="212"/>
                    </a:cubicBezTo>
                    <a:cubicBezTo>
                      <a:pt x="80" y="213"/>
                      <a:pt x="80" y="214"/>
                      <a:pt x="79" y="214"/>
                    </a:cubicBezTo>
                    <a:close/>
                    <a:moveTo>
                      <a:pt x="85" y="198"/>
                    </a:moveTo>
                    <a:cubicBezTo>
                      <a:pt x="79" y="196"/>
                      <a:pt x="79" y="196"/>
                      <a:pt x="79" y="196"/>
                    </a:cubicBezTo>
                    <a:cubicBezTo>
                      <a:pt x="80" y="194"/>
                      <a:pt x="81" y="192"/>
                      <a:pt x="82" y="190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4"/>
                      <a:pt x="85" y="196"/>
                      <a:pt x="85" y="198"/>
                    </a:cubicBezTo>
                    <a:close/>
                    <a:moveTo>
                      <a:pt x="94" y="186"/>
                    </a:moveTo>
                    <a:cubicBezTo>
                      <a:pt x="91" y="181"/>
                      <a:pt x="91" y="181"/>
                      <a:pt x="91" y="181"/>
                    </a:cubicBezTo>
                    <a:cubicBezTo>
                      <a:pt x="92" y="180"/>
                      <a:pt x="93" y="179"/>
                      <a:pt x="94" y="178"/>
                    </a:cubicBezTo>
                    <a:cubicBezTo>
                      <a:pt x="99" y="181"/>
                      <a:pt x="99" y="181"/>
                      <a:pt x="99" y="181"/>
                    </a:cubicBezTo>
                    <a:cubicBezTo>
                      <a:pt x="98" y="183"/>
                      <a:pt x="96" y="184"/>
                      <a:pt x="94" y="186"/>
                    </a:cubicBezTo>
                    <a:close/>
                    <a:moveTo>
                      <a:pt x="101" y="168"/>
                    </a:moveTo>
                    <a:cubicBezTo>
                      <a:pt x="95" y="167"/>
                      <a:pt x="95" y="167"/>
                      <a:pt x="95" y="167"/>
                    </a:cubicBezTo>
                    <a:cubicBezTo>
                      <a:pt x="96" y="165"/>
                      <a:pt x="96" y="163"/>
                      <a:pt x="96" y="162"/>
                    </a:cubicBezTo>
                    <a:cubicBezTo>
                      <a:pt x="102" y="162"/>
                      <a:pt x="102" y="162"/>
                      <a:pt x="102" y="162"/>
                    </a:cubicBezTo>
                    <a:cubicBezTo>
                      <a:pt x="102" y="164"/>
                      <a:pt x="102" y="166"/>
                      <a:pt x="101" y="168"/>
                    </a:cubicBezTo>
                    <a:close/>
                    <a:moveTo>
                      <a:pt x="146" y="159"/>
                    </a:moveTo>
                    <a:cubicBezTo>
                      <a:pt x="144" y="159"/>
                      <a:pt x="143" y="159"/>
                      <a:pt x="141" y="158"/>
                    </a:cubicBezTo>
                    <a:cubicBezTo>
                      <a:pt x="141" y="153"/>
                      <a:pt x="141" y="153"/>
                      <a:pt x="141" y="153"/>
                    </a:cubicBezTo>
                    <a:cubicBezTo>
                      <a:pt x="144" y="153"/>
                      <a:pt x="146" y="153"/>
                      <a:pt x="148" y="154"/>
                    </a:cubicBezTo>
                    <a:lnTo>
                      <a:pt x="146" y="159"/>
                    </a:lnTo>
                    <a:close/>
                    <a:moveTo>
                      <a:pt x="106" y="159"/>
                    </a:move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7" y="153"/>
                      <a:pt x="109" y="153"/>
                      <a:pt x="112" y="153"/>
                    </a:cubicBezTo>
                    <a:cubicBezTo>
                      <a:pt x="112" y="159"/>
                      <a:pt x="112" y="159"/>
                      <a:pt x="112" y="159"/>
                    </a:cubicBezTo>
                    <a:cubicBezTo>
                      <a:pt x="110" y="159"/>
                      <a:pt x="108" y="159"/>
                      <a:pt x="106" y="159"/>
                    </a:cubicBezTo>
                    <a:close/>
                    <a:moveTo>
                      <a:pt x="124" y="159"/>
                    </a:moveTo>
                    <a:cubicBezTo>
                      <a:pt x="123" y="153"/>
                      <a:pt x="123" y="153"/>
                      <a:pt x="123" y="153"/>
                    </a:cubicBezTo>
                    <a:cubicBezTo>
                      <a:pt x="125" y="153"/>
                      <a:pt x="127" y="153"/>
                      <a:pt x="129" y="153"/>
                    </a:cubicBezTo>
                    <a:cubicBezTo>
                      <a:pt x="129" y="159"/>
                      <a:pt x="129" y="159"/>
                      <a:pt x="129" y="159"/>
                    </a:cubicBezTo>
                    <a:cubicBezTo>
                      <a:pt x="128" y="159"/>
                      <a:pt x="126" y="159"/>
                      <a:pt x="124" y="159"/>
                    </a:cubicBezTo>
                    <a:close/>
                    <a:moveTo>
                      <a:pt x="160" y="158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6" y="154"/>
                      <a:pt x="157" y="153"/>
                      <a:pt x="157" y="152"/>
                    </a:cubicBezTo>
                    <a:cubicBezTo>
                      <a:pt x="159" y="150"/>
                      <a:pt x="159" y="150"/>
                      <a:pt x="159" y="150"/>
                    </a:cubicBezTo>
                    <a:cubicBezTo>
                      <a:pt x="164" y="153"/>
                      <a:pt x="164" y="153"/>
                      <a:pt x="164" y="153"/>
                    </a:cubicBezTo>
                    <a:cubicBezTo>
                      <a:pt x="163" y="154"/>
                      <a:pt x="163" y="154"/>
                      <a:pt x="163" y="154"/>
                    </a:cubicBezTo>
                    <a:cubicBezTo>
                      <a:pt x="162" y="156"/>
                      <a:pt x="162" y="156"/>
                      <a:pt x="162" y="156"/>
                    </a:cubicBezTo>
                    <a:cubicBezTo>
                      <a:pt x="161" y="157"/>
                      <a:pt x="160" y="158"/>
                      <a:pt x="160" y="158"/>
                    </a:cubicBezTo>
                    <a:close/>
                    <a:moveTo>
                      <a:pt x="168" y="141"/>
                    </a:moveTo>
                    <a:cubicBezTo>
                      <a:pt x="162" y="140"/>
                      <a:pt x="162" y="140"/>
                      <a:pt x="162" y="140"/>
                    </a:cubicBezTo>
                    <a:cubicBezTo>
                      <a:pt x="162" y="138"/>
                      <a:pt x="162" y="138"/>
                      <a:pt x="162" y="138"/>
                    </a:cubicBezTo>
                    <a:cubicBezTo>
                      <a:pt x="162" y="137"/>
                      <a:pt x="163" y="135"/>
                      <a:pt x="164" y="134"/>
                    </a:cubicBezTo>
                    <a:cubicBezTo>
                      <a:pt x="169" y="137"/>
                      <a:pt x="169" y="137"/>
                      <a:pt x="169" y="137"/>
                    </a:cubicBezTo>
                    <a:cubicBezTo>
                      <a:pt x="168" y="138"/>
                      <a:pt x="168" y="138"/>
                      <a:pt x="168" y="139"/>
                    </a:cubicBezTo>
                    <a:lnTo>
                      <a:pt x="168" y="141"/>
                    </a:lnTo>
                    <a:close/>
                    <a:moveTo>
                      <a:pt x="178" y="130"/>
                    </a:move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4" y="125"/>
                      <a:pt x="174" y="125"/>
                      <a:pt x="174" y="125"/>
                    </a:cubicBezTo>
                    <a:cubicBezTo>
                      <a:pt x="175" y="123"/>
                      <a:pt x="176" y="122"/>
                      <a:pt x="177" y="121"/>
                    </a:cubicBezTo>
                    <a:cubicBezTo>
                      <a:pt x="181" y="126"/>
                      <a:pt x="181" y="126"/>
                      <a:pt x="181" y="126"/>
                    </a:cubicBezTo>
                    <a:cubicBezTo>
                      <a:pt x="180" y="127"/>
                      <a:pt x="179" y="127"/>
                      <a:pt x="179" y="128"/>
                    </a:cubicBezTo>
                    <a:cubicBezTo>
                      <a:pt x="178" y="129"/>
                      <a:pt x="178" y="129"/>
                      <a:pt x="178" y="130"/>
                    </a:cubicBezTo>
                    <a:close/>
                    <a:moveTo>
                      <a:pt x="191" y="119"/>
                    </a:moveTo>
                    <a:cubicBezTo>
                      <a:pt x="187" y="115"/>
                      <a:pt x="187" y="115"/>
                      <a:pt x="187" y="115"/>
                    </a:cubicBezTo>
                    <a:cubicBezTo>
                      <a:pt x="189" y="114"/>
                      <a:pt x="190" y="113"/>
                      <a:pt x="192" y="112"/>
                    </a:cubicBezTo>
                    <a:cubicBezTo>
                      <a:pt x="192" y="111"/>
                      <a:pt x="192" y="111"/>
                      <a:pt x="192" y="111"/>
                    </a:cubicBezTo>
                    <a:cubicBezTo>
                      <a:pt x="196" y="116"/>
                      <a:pt x="196" y="116"/>
                      <a:pt x="196" y="116"/>
                    </a:cubicBezTo>
                    <a:cubicBezTo>
                      <a:pt x="194" y="117"/>
                      <a:pt x="192" y="118"/>
                      <a:pt x="191" y="119"/>
                    </a:cubicBezTo>
                    <a:close/>
                    <a:moveTo>
                      <a:pt x="205" y="109"/>
                    </a:moveTo>
                    <a:cubicBezTo>
                      <a:pt x="201" y="104"/>
                      <a:pt x="201" y="104"/>
                      <a:pt x="201" y="104"/>
                    </a:cubicBezTo>
                    <a:cubicBezTo>
                      <a:pt x="206" y="100"/>
                      <a:pt x="206" y="100"/>
                      <a:pt x="206" y="100"/>
                    </a:cubicBezTo>
                    <a:cubicBezTo>
                      <a:pt x="209" y="105"/>
                      <a:pt x="209" y="105"/>
                      <a:pt x="209" y="105"/>
                    </a:cubicBezTo>
                    <a:lnTo>
                      <a:pt x="205" y="109"/>
                    </a:lnTo>
                    <a:close/>
                    <a:moveTo>
                      <a:pt x="277" y="100"/>
                    </a:moveTo>
                    <a:cubicBezTo>
                      <a:pt x="274" y="94"/>
                      <a:pt x="274" y="94"/>
                      <a:pt x="274" y="94"/>
                    </a:cubicBezTo>
                    <a:cubicBezTo>
                      <a:pt x="276" y="93"/>
                      <a:pt x="276" y="93"/>
                      <a:pt x="276" y="93"/>
                    </a:cubicBezTo>
                    <a:cubicBezTo>
                      <a:pt x="275" y="92"/>
                      <a:pt x="275" y="92"/>
                      <a:pt x="275" y="92"/>
                    </a:cubicBezTo>
                    <a:cubicBezTo>
                      <a:pt x="277" y="89"/>
                      <a:pt x="277" y="89"/>
                      <a:pt x="277" y="89"/>
                    </a:cubicBezTo>
                    <a:cubicBezTo>
                      <a:pt x="282" y="92"/>
                      <a:pt x="282" y="92"/>
                      <a:pt x="282" y="92"/>
                    </a:cubicBezTo>
                    <a:lnTo>
                      <a:pt x="277" y="100"/>
                    </a:lnTo>
                    <a:close/>
                    <a:moveTo>
                      <a:pt x="218" y="99"/>
                    </a:moveTo>
                    <a:cubicBezTo>
                      <a:pt x="217" y="94"/>
                      <a:pt x="217" y="94"/>
                      <a:pt x="217" y="94"/>
                    </a:cubicBezTo>
                    <a:cubicBezTo>
                      <a:pt x="218" y="93"/>
                      <a:pt x="219" y="93"/>
                      <a:pt x="221" y="93"/>
                    </a:cubicBezTo>
                    <a:cubicBezTo>
                      <a:pt x="223" y="93"/>
                      <a:pt x="223" y="93"/>
                      <a:pt x="223" y="93"/>
                    </a:cubicBezTo>
                    <a:cubicBezTo>
                      <a:pt x="223" y="98"/>
                      <a:pt x="223" y="98"/>
                      <a:pt x="223" y="98"/>
                    </a:cubicBezTo>
                    <a:cubicBezTo>
                      <a:pt x="221" y="99"/>
                      <a:pt x="221" y="99"/>
                      <a:pt x="221" y="99"/>
                    </a:cubicBezTo>
                    <a:cubicBezTo>
                      <a:pt x="220" y="99"/>
                      <a:pt x="219" y="99"/>
                      <a:pt x="218" y="99"/>
                    </a:cubicBezTo>
                    <a:close/>
                    <a:moveTo>
                      <a:pt x="236" y="94"/>
                    </a:moveTo>
                    <a:cubicBezTo>
                      <a:pt x="232" y="89"/>
                      <a:pt x="232" y="89"/>
                      <a:pt x="232" y="89"/>
                    </a:cubicBezTo>
                    <a:cubicBezTo>
                      <a:pt x="237" y="86"/>
                      <a:pt x="237" y="86"/>
                      <a:pt x="237" y="86"/>
                    </a:cubicBezTo>
                    <a:cubicBezTo>
                      <a:pt x="240" y="91"/>
                      <a:pt x="240" y="91"/>
                      <a:pt x="240" y="91"/>
                    </a:cubicBezTo>
                    <a:lnTo>
                      <a:pt x="236" y="94"/>
                    </a:lnTo>
                    <a:close/>
                    <a:moveTo>
                      <a:pt x="250" y="84"/>
                    </a:moveTo>
                    <a:cubicBezTo>
                      <a:pt x="246" y="79"/>
                      <a:pt x="246" y="79"/>
                      <a:pt x="246" y="79"/>
                    </a:cubicBezTo>
                    <a:cubicBezTo>
                      <a:pt x="251" y="76"/>
                      <a:pt x="251" y="76"/>
                      <a:pt x="251" y="76"/>
                    </a:cubicBezTo>
                    <a:cubicBezTo>
                      <a:pt x="255" y="80"/>
                      <a:pt x="255" y="80"/>
                      <a:pt x="255" y="80"/>
                    </a:cubicBezTo>
                    <a:lnTo>
                      <a:pt x="250" y="84"/>
                    </a:lnTo>
                    <a:close/>
                    <a:moveTo>
                      <a:pt x="288" y="83"/>
                    </a:moveTo>
                    <a:cubicBezTo>
                      <a:pt x="285" y="78"/>
                      <a:pt x="285" y="78"/>
                      <a:pt x="285" y="78"/>
                    </a:cubicBezTo>
                    <a:cubicBezTo>
                      <a:pt x="290" y="76"/>
                      <a:pt x="290" y="76"/>
                      <a:pt x="290" y="76"/>
                    </a:cubicBezTo>
                    <a:cubicBezTo>
                      <a:pt x="293" y="81"/>
                      <a:pt x="293" y="81"/>
                      <a:pt x="293" y="81"/>
                    </a:cubicBezTo>
                    <a:lnTo>
                      <a:pt x="288" y="83"/>
                    </a:lnTo>
                    <a:close/>
                    <a:moveTo>
                      <a:pt x="270" y="83"/>
                    </a:moveTo>
                    <a:cubicBezTo>
                      <a:pt x="268" y="77"/>
                      <a:pt x="268" y="77"/>
                      <a:pt x="268" y="77"/>
                    </a:cubicBezTo>
                    <a:cubicBezTo>
                      <a:pt x="273" y="75"/>
                      <a:pt x="273" y="75"/>
                      <a:pt x="273" y="75"/>
                    </a:cubicBezTo>
                    <a:cubicBezTo>
                      <a:pt x="275" y="81"/>
                      <a:pt x="275" y="81"/>
                      <a:pt x="275" y="81"/>
                    </a:cubicBezTo>
                    <a:lnTo>
                      <a:pt x="270" y="83"/>
                    </a:lnTo>
                    <a:close/>
                    <a:moveTo>
                      <a:pt x="307" y="76"/>
                    </a:moveTo>
                    <a:cubicBezTo>
                      <a:pt x="305" y="75"/>
                      <a:pt x="304" y="76"/>
                      <a:pt x="304" y="76"/>
                    </a:cubicBezTo>
                    <a:cubicBezTo>
                      <a:pt x="303" y="76"/>
                      <a:pt x="303" y="76"/>
                      <a:pt x="303" y="76"/>
                    </a:cubicBezTo>
                    <a:cubicBezTo>
                      <a:pt x="301" y="71"/>
                      <a:pt x="301" y="71"/>
                      <a:pt x="301" y="71"/>
                    </a:cubicBezTo>
                    <a:cubicBezTo>
                      <a:pt x="301" y="70"/>
                      <a:pt x="301" y="70"/>
                      <a:pt x="301" y="70"/>
                    </a:cubicBezTo>
                    <a:cubicBezTo>
                      <a:pt x="303" y="70"/>
                      <a:pt x="305" y="70"/>
                      <a:pt x="309" y="70"/>
                    </a:cubicBezTo>
                    <a:lnTo>
                      <a:pt x="307" y="76"/>
                    </a:lnTo>
                    <a:close/>
                    <a:moveTo>
                      <a:pt x="320" y="76"/>
                    </a:moveTo>
                    <a:cubicBezTo>
                      <a:pt x="318" y="71"/>
                      <a:pt x="318" y="71"/>
                      <a:pt x="318" y="71"/>
                    </a:cubicBezTo>
                    <a:cubicBezTo>
                      <a:pt x="320" y="70"/>
                      <a:pt x="321" y="69"/>
                      <a:pt x="323" y="68"/>
                    </a:cubicBezTo>
                    <a:cubicBezTo>
                      <a:pt x="326" y="73"/>
                      <a:pt x="326" y="73"/>
                      <a:pt x="326" y="73"/>
                    </a:cubicBezTo>
                    <a:cubicBezTo>
                      <a:pt x="324" y="74"/>
                      <a:pt x="322" y="75"/>
                      <a:pt x="320" y="76"/>
                    </a:cubicBezTo>
                    <a:close/>
                    <a:moveTo>
                      <a:pt x="264" y="73"/>
                    </a:moveTo>
                    <a:cubicBezTo>
                      <a:pt x="260" y="68"/>
                      <a:pt x="260" y="68"/>
                      <a:pt x="260" y="68"/>
                    </a:cubicBezTo>
                    <a:cubicBezTo>
                      <a:pt x="264" y="64"/>
                      <a:pt x="264" y="64"/>
                      <a:pt x="264" y="64"/>
                    </a:cubicBezTo>
                    <a:cubicBezTo>
                      <a:pt x="268" y="69"/>
                      <a:pt x="268" y="69"/>
                      <a:pt x="268" y="69"/>
                    </a:cubicBezTo>
                    <a:lnTo>
                      <a:pt x="264" y="73"/>
                    </a:lnTo>
                    <a:close/>
                    <a:moveTo>
                      <a:pt x="336" y="67"/>
                    </a:moveTo>
                    <a:cubicBezTo>
                      <a:pt x="332" y="63"/>
                      <a:pt x="332" y="63"/>
                      <a:pt x="332" y="63"/>
                    </a:cubicBezTo>
                    <a:cubicBezTo>
                      <a:pt x="333" y="62"/>
                      <a:pt x="334" y="60"/>
                      <a:pt x="334" y="60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40" y="62"/>
                      <a:pt x="339" y="64"/>
                      <a:pt x="336" y="67"/>
                    </a:cubicBezTo>
                    <a:close/>
                    <a:moveTo>
                      <a:pt x="338" y="52"/>
                    </a:moveTo>
                    <a:cubicBezTo>
                      <a:pt x="334" y="47"/>
                      <a:pt x="334" y="47"/>
                      <a:pt x="334" y="47"/>
                    </a:cubicBezTo>
                    <a:cubicBezTo>
                      <a:pt x="335" y="47"/>
                      <a:pt x="335" y="46"/>
                      <a:pt x="335" y="46"/>
                    </a:cubicBezTo>
                    <a:cubicBezTo>
                      <a:pt x="337" y="45"/>
                      <a:pt x="338" y="44"/>
                      <a:pt x="339" y="43"/>
                    </a:cubicBezTo>
                    <a:cubicBezTo>
                      <a:pt x="342" y="49"/>
                      <a:pt x="342" y="49"/>
                      <a:pt x="342" y="49"/>
                    </a:cubicBezTo>
                    <a:cubicBezTo>
                      <a:pt x="341" y="49"/>
                      <a:pt x="340" y="50"/>
                      <a:pt x="339" y="51"/>
                    </a:cubicBezTo>
                    <a:cubicBezTo>
                      <a:pt x="338" y="51"/>
                      <a:pt x="338" y="51"/>
                      <a:pt x="338" y="52"/>
                    </a:cubicBezTo>
                    <a:close/>
                    <a:moveTo>
                      <a:pt x="336" y="40"/>
                    </a:moveTo>
                    <a:cubicBezTo>
                      <a:pt x="335" y="40"/>
                      <a:pt x="335" y="40"/>
                      <a:pt x="334" y="39"/>
                    </a:cubicBezTo>
                    <a:cubicBezTo>
                      <a:pt x="333" y="38"/>
                      <a:pt x="331" y="36"/>
                      <a:pt x="331" y="34"/>
                    </a:cubicBezTo>
                    <a:cubicBezTo>
                      <a:pt x="337" y="33"/>
                      <a:pt x="337" y="33"/>
                      <a:pt x="337" y="33"/>
                    </a:cubicBezTo>
                    <a:cubicBezTo>
                      <a:pt x="337" y="34"/>
                      <a:pt x="337" y="34"/>
                      <a:pt x="338" y="34"/>
                    </a:cubicBezTo>
                    <a:cubicBezTo>
                      <a:pt x="338" y="35"/>
                      <a:pt x="339" y="35"/>
                      <a:pt x="340" y="36"/>
                    </a:cubicBezTo>
                    <a:lnTo>
                      <a:pt x="336" y="40"/>
                    </a:lnTo>
                    <a:close/>
                    <a:moveTo>
                      <a:pt x="330" y="27"/>
                    </a:moveTo>
                    <a:cubicBezTo>
                      <a:pt x="328" y="26"/>
                      <a:pt x="327" y="24"/>
                      <a:pt x="327" y="23"/>
                    </a:cubicBezTo>
                    <a:cubicBezTo>
                      <a:pt x="327" y="21"/>
                      <a:pt x="329" y="19"/>
                      <a:pt x="331" y="18"/>
                    </a:cubicBezTo>
                    <a:cubicBezTo>
                      <a:pt x="334" y="23"/>
                      <a:pt x="334" y="23"/>
                      <a:pt x="334" y="23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22"/>
                      <a:pt x="333" y="22"/>
                      <a:pt x="333" y="22"/>
                    </a:cubicBezTo>
                    <a:lnTo>
                      <a:pt x="330" y="27"/>
                    </a:lnTo>
                    <a:close/>
                    <a:moveTo>
                      <a:pt x="339" y="13"/>
                    </a:moveTo>
                    <a:cubicBezTo>
                      <a:pt x="337" y="8"/>
                      <a:pt x="337" y="8"/>
                      <a:pt x="337" y="8"/>
                    </a:cubicBezTo>
                    <a:cubicBezTo>
                      <a:pt x="337" y="8"/>
                      <a:pt x="338" y="8"/>
                      <a:pt x="338" y="8"/>
                    </a:cubicBezTo>
                    <a:cubicBezTo>
                      <a:pt x="339" y="7"/>
                      <a:pt x="340" y="7"/>
                      <a:pt x="342" y="6"/>
                    </a:cubicBezTo>
                    <a:cubicBezTo>
                      <a:pt x="345" y="11"/>
                      <a:pt x="345" y="11"/>
                      <a:pt x="345" y="11"/>
                    </a:cubicBezTo>
                    <a:cubicBezTo>
                      <a:pt x="343" y="12"/>
                      <a:pt x="341" y="13"/>
                      <a:pt x="340" y="13"/>
                    </a:cubicBezTo>
                    <a:cubicBezTo>
                      <a:pt x="340" y="13"/>
                      <a:pt x="340" y="13"/>
                      <a:pt x="339" y="13"/>
                    </a:cubicBezTo>
                    <a:close/>
                    <a:moveTo>
                      <a:pt x="355" y="6"/>
                    </a:move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7" y="5"/>
                      <a:pt x="357" y="5"/>
                      <a:pt x="357" y="5"/>
                    </a:cubicBezTo>
                    <a:lnTo>
                      <a:pt x="355" y="6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iṣḻïdé"/>
              <p:cNvSpPr/>
              <p:nvPr/>
            </p:nvSpPr>
            <p:spPr bwMode="auto">
              <a:xfrm>
                <a:off x="5019675" y="2060575"/>
                <a:ext cx="1303338" cy="1125538"/>
              </a:xfrm>
              <a:custGeom>
                <a:avLst/>
                <a:gdLst>
                  <a:gd name="T0" fmla="*/ 440 w 608"/>
                  <a:gd name="T1" fmla="*/ 521 h 525"/>
                  <a:gd name="T2" fmla="*/ 478 w 608"/>
                  <a:gd name="T3" fmla="*/ 516 h 525"/>
                  <a:gd name="T4" fmla="*/ 416 w 608"/>
                  <a:gd name="T5" fmla="*/ 506 h 525"/>
                  <a:gd name="T6" fmla="*/ 490 w 608"/>
                  <a:gd name="T7" fmla="*/ 512 h 525"/>
                  <a:gd name="T8" fmla="*/ 404 w 608"/>
                  <a:gd name="T9" fmla="*/ 493 h 525"/>
                  <a:gd name="T10" fmla="*/ 522 w 608"/>
                  <a:gd name="T11" fmla="*/ 500 h 525"/>
                  <a:gd name="T12" fmla="*/ 536 w 608"/>
                  <a:gd name="T13" fmla="*/ 495 h 525"/>
                  <a:gd name="T14" fmla="*/ 395 w 608"/>
                  <a:gd name="T15" fmla="*/ 485 h 525"/>
                  <a:gd name="T16" fmla="*/ 382 w 608"/>
                  <a:gd name="T17" fmla="*/ 471 h 525"/>
                  <a:gd name="T18" fmla="*/ 549 w 608"/>
                  <a:gd name="T19" fmla="*/ 471 h 525"/>
                  <a:gd name="T20" fmla="*/ 545 w 608"/>
                  <a:gd name="T21" fmla="*/ 453 h 525"/>
                  <a:gd name="T22" fmla="*/ 392 w 608"/>
                  <a:gd name="T23" fmla="*/ 446 h 525"/>
                  <a:gd name="T24" fmla="*/ 385 w 608"/>
                  <a:gd name="T25" fmla="*/ 431 h 525"/>
                  <a:gd name="T26" fmla="*/ 398 w 608"/>
                  <a:gd name="T27" fmla="*/ 423 h 525"/>
                  <a:gd name="T28" fmla="*/ 411 w 608"/>
                  <a:gd name="T29" fmla="*/ 410 h 525"/>
                  <a:gd name="T30" fmla="*/ 269 w 608"/>
                  <a:gd name="T31" fmla="*/ 396 h 525"/>
                  <a:gd name="T32" fmla="*/ 426 w 608"/>
                  <a:gd name="T33" fmla="*/ 401 h 525"/>
                  <a:gd name="T34" fmla="*/ 258 w 608"/>
                  <a:gd name="T35" fmla="*/ 393 h 525"/>
                  <a:gd name="T36" fmla="*/ 437 w 608"/>
                  <a:gd name="T37" fmla="*/ 382 h 525"/>
                  <a:gd name="T38" fmla="*/ 245 w 608"/>
                  <a:gd name="T39" fmla="*/ 386 h 525"/>
                  <a:gd name="T40" fmla="*/ 289 w 608"/>
                  <a:gd name="T41" fmla="*/ 379 h 525"/>
                  <a:gd name="T42" fmla="*/ 232 w 608"/>
                  <a:gd name="T43" fmla="*/ 371 h 525"/>
                  <a:gd name="T44" fmla="*/ 578 w 608"/>
                  <a:gd name="T45" fmla="*/ 377 h 525"/>
                  <a:gd name="T46" fmla="*/ 228 w 608"/>
                  <a:gd name="T47" fmla="*/ 369 h 525"/>
                  <a:gd name="T48" fmla="*/ 354 w 608"/>
                  <a:gd name="T49" fmla="*/ 366 h 525"/>
                  <a:gd name="T50" fmla="*/ 592 w 608"/>
                  <a:gd name="T51" fmla="*/ 365 h 525"/>
                  <a:gd name="T52" fmla="*/ 211 w 608"/>
                  <a:gd name="T53" fmla="*/ 363 h 525"/>
                  <a:gd name="T54" fmla="*/ 209 w 608"/>
                  <a:gd name="T55" fmla="*/ 358 h 525"/>
                  <a:gd name="T56" fmla="*/ 285 w 608"/>
                  <a:gd name="T57" fmla="*/ 355 h 525"/>
                  <a:gd name="T58" fmla="*/ 337 w 608"/>
                  <a:gd name="T59" fmla="*/ 360 h 525"/>
                  <a:gd name="T60" fmla="*/ 433 w 608"/>
                  <a:gd name="T61" fmla="*/ 352 h 525"/>
                  <a:gd name="T62" fmla="*/ 306 w 608"/>
                  <a:gd name="T63" fmla="*/ 357 h 525"/>
                  <a:gd name="T64" fmla="*/ 318 w 608"/>
                  <a:gd name="T65" fmla="*/ 346 h 525"/>
                  <a:gd name="T66" fmla="*/ 401 w 608"/>
                  <a:gd name="T67" fmla="*/ 344 h 525"/>
                  <a:gd name="T68" fmla="*/ 212 w 608"/>
                  <a:gd name="T69" fmla="*/ 342 h 525"/>
                  <a:gd name="T70" fmla="*/ 418 w 608"/>
                  <a:gd name="T71" fmla="*/ 335 h 525"/>
                  <a:gd name="T72" fmla="*/ 185 w 608"/>
                  <a:gd name="T73" fmla="*/ 320 h 525"/>
                  <a:gd name="T74" fmla="*/ 176 w 608"/>
                  <a:gd name="T75" fmla="*/ 316 h 525"/>
                  <a:gd name="T76" fmla="*/ 158 w 608"/>
                  <a:gd name="T77" fmla="*/ 295 h 525"/>
                  <a:gd name="T78" fmla="*/ 145 w 608"/>
                  <a:gd name="T79" fmla="*/ 284 h 525"/>
                  <a:gd name="T80" fmla="*/ 124 w 608"/>
                  <a:gd name="T81" fmla="*/ 275 h 525"/>
                  <a:gd name="T82" fmla="*/ 130 w 608"/>
                  <a:gd name="T83" fmla="*/ 279 h 525"/>
                  <a:gd name="T84" fmla="*/ 151 w 608"/>
                  <a:gd name="T85" fmla="*/ 253 h 525"/>
                  <a:gd name="T86" fmla="*/ 170 w 608"/>
                  <a:gd name="T87" fmla="*/ 237 h 525"/>
                  <a:gd name="T88" fmla="*/ 176 w 608"/>
                  <a:gd name="T89" fmla="*/ 210 h 525"/>
                  <a:gd name="T90" fmla="*/ 57 w 608"/>
                  <a:gd name="T91" fmla="*/ 205 h 525"/>
                  <a:gd name="T92" fmla="*/ 109 w 608"/>
                  <a:gd name="T93" fmla="*/ 197 h 525"/>
                  <a:gd name="T94" fmla="*/ 86 w 608"/>
                  <a:gd name="T95" fmla="*/ 200 h 525"/>
                  <a:gd name="T96" fmla="*/ 50 w 608"/>
                  <a:gd name="T97" fmla="*/ 189 h 525"/>
                  <a:gd name="T98" fmla="*/ 72 w 608"/>
                  <a:gd name="T99" fmla="*/ 190 h 525"/>
                  <a:gd name="T100" fmla="*/ 97 w 608"/>
                  <a:gd name="T101" fmla="*/ 189 h 525"/>
                  <a:gd name="T102" fmla="*/ 109 w 608"/>
                  <a:gd name="T103" fmla="*/ 187 h 525"/>
                  <a:gd name="T104" fmla="*/ 160 w 608"/>
                  <a:gd name="T105" fmla="*/ 180 h 525"/>
                  <a:gd name="T106" fmla="*/ 148 w 608"/>
                  <a:gd name="T107" fmla="*/ 183 h 525"/>
                  <a:gd name="T108" fmla="*/ 45 w 608"/>
                  <a:gd name="T109" fmla="*/ 167 h 525"/>
                  <a:gd name="T110" fmla="*/ 32 w 608"/>
                  <a:gd name="T111" fmla="*/ 154 h 525"/>
                  <a:gd name="T112" fmla="*/ 13 w 608"/>
                  <a:gd name="T113" fmla="*/ 125 h 525"/>
                  <a:gd name="T114" fmla="*/ 21 w 608"/>
                  <a:gd name="T115" fmla="*/ 107 h 525"/>
                  <a:gd name="T116" fmla="*/ 28 w 608"/>
                  <a:gd name="T117" fmla="*/ 85 h 525"/>
                  <a:gd name="T118" fmla="*/ 13 w 608"/>
                  <a:gd name="T119" fmla="*/ 53 h 525"/>
                  <a:gd name="T120" fmla="*/ 16 w 608"/>
                  <a:gd name="T121" fmla="*/ 40 h 525"/>
                  <a:gd name="T122" fmla="*/ 6 w 608"/>
                  <a:gd name="T123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8" h="525">
                    <a:moveTo>
                      <a:pt x="428" y="525"/>
                    </a:moveTo>
                    <a:cubicBezTo>
                      <a:pt x="428" y="525"/>
                      <a:pt x="428" y="525"/>
                      <a:pt x="428" y="525"/>
                    </a:cubicBezTo>
                    <a:cubicBezTo>
                      <a:pt x="427" y="525"/>
                      <a:pt x="425" y="524"/>
                      <a:pt x="424" y="524"/>
                    </a:cubicBezTo>
                    <a:cubicBezTo>
                      <a:pt x="427" y="519"/>
                      <a:pt x="427" y="519"/>
                      <a:pt x="427" y="519"/>
                    </a:cubicBezTo>
                    <a:cubicBezTo>
                      <a:pt x="427" y="519"/>
                      <a:pt x="428" y="519"/>
                      <a:pt x="428" y="519"/>
                    </a:cubicBezTo>
                    <a:cubicBezTo>
                      <a:pt x="428" y="519"/>
                      <a:pt x="429" y="519"/>
                      <a:pt x="430" y="518"/>
                    </a:cubicBezTo>
                    <a:cubicBezTo>
                      <a:pt x="432" y="524"/>
                      <a:pt x="432" y="524"/>
                      <a:pt x="432" y="524"/>
                    </a:cubicBezTo>
                    <a:cubicBezTo>
                      <a:pt x="431" y="524"/>
                      <a:pt x="429" y="525"/>
                      <a:pt x="428" y="525"/>
                    </a:cubicBezTo>
                    <a:close/>
                    <a:moveTo>
                      <a:pt x="440" y="521"/>
                    </a:moveTo>
                    <a:cubicBezTo>
                      <a:pt x="438" y="516"/>
                      <a:pt x="438" y="516"/>
                      <a:pt x="438" y="516"/>
                    </a:cubicBezTo>
                    <a:cubicBezTo>
                      <a:pt x="439" y="515"/>
                      <a:pt x="440" y="515"/>
                      <a:pt x="443" y="514"/>
                    </a:cubicBezTo>
                    <a:cubicBezTo>
                      <a:pt x="445" y="519"/>
                      <a:pt x="445" y="519"/>
                      <a:pt x="445" y="519"/>
                    </a:cubicBezTo>
                    <a:cubicBezTo>
                      <a:pt x="442" y="520"/>
                      <a:pt x="441" y="521"/>
                      <a:pt x="440" y="521"/>
                    </a:cubicBezTo>
                    <a:close/>
                    <a:moveTo>
                      <a:pt x="476" y="516"/>
                    </a:moveTo>
                    <a:cubicBezTo>
                      <a:pt x="475" y="516"/>
                      <a:pt x="473" y="516"/>
                      <a:pt x="472" y="516"/>
                    </a:cubicBezTo>
                    <a:cubicBezTo>
                      <a:pt x="473" y="510"/>
                      <a:pt x="473" y="510"/>
                      <a:pt x="473" y="510"/>
                    </a:cubicBezTo>
                    <a:cubicBezTo>
                      <a:pt x="475" y="510"/>
                      <a:pt x="476" y="510"/>
                      <a:pt x="478" y="510"/>
                    </a:cubicBezTo>
                    <a:cubicBezTo>
                      <a:pt x="478" y="516"/>
                      <a:pt x="478" y="516"/>
                      <a:pt x="478" y="516"/>
                    </a:cubicBezTo>
                    <a:cubicBezTo>
                      <a:pt x="478" y="516"/>
                      <a:pt x="477" y="516"/>
                      <a:pt x="476" y="516"/>
                    </a:cubicBezTo>
                    <a:close/>
                    <a:moveTo>
                      <a:pt x="456" y="515"/>
                    </a:moveTo>
                    <a:cubicBezTo>
                      <a:pt x="454" y="510"/>
                      <a:pt x="454" y="510"/>
                      <a:pt x="454" y="510"/>
                    </a:cubicBezTo>
                    <a:cubicBezTo>
                      <a:pt x="457" y="509"/>
                      <a:pt x="459" y="508"/>
                      <a:pt x="460" y="508"/>
                    </a:cubicBezTo>
                    <a:cubicBezTo>
                      <a:pt x="461" y="514"/>
                      <a:pt x="461" y="514"/>
                      <a:pt x="461" y="514"/>
                    </a:cubicBezTo>
                    <a:cubicBezTo>
                      <a:pt x="460" y="514"/>
                      <a:pt x="458" y="514"/>
                      <a:pt x="456" y="515"/>
                    </a:cubicBezTo>
                    <a:close/>
                    <a:moveTo>
                      <a:pt x="416" y="514"/>
                    </a:moveTo>
                    <a:cubicBezTo>
                      <a:pt x="415" y="513"/>
                      <a:pt x="413" y="511"/>
                      <a:pt x="412" y="510"/>
                    </a:cubicBezTo>
                    <a:cubicBezTo>
                      <a:pt x="416" y="506"/>
                      <a:pt x="416" y="506"/>
                      <a:pt x="416" y="506"/>
                    </a:cubicBezTo>
                    <a:cubicBezTo>
                      <a:pt x="418" y="508"/>
                      <a:pt x="419" y="509"/>
                      <a:pt x="420" y="511"/>
                    </a:cubicBezTo>
                    <a:lnTo>
                      <a:pt x="416" y="514"/>
                    </a:lnTo>
                    <a:close/>
                    <a:moveTo>
                      <a:pt x="490" y="512"/>
                    </a:moveTo>
                    <a:cubicBezTo>
                      <a:pt x="488" y="507"/>
                      <a:pt x="488" y="507"/>
                      <a:pt x="488" y="507"/>
                    </a:cubicBezTo>
                    <a:cubicBezTo>
                      <a:pt x="488" y="507"/>
                      <a:pt x="488" y="507"/>
                      <a:pt x="488" y="507"/>
                    </a:cubicBezTo>
                    <a:cubicBezTo>
                      <a:pt x="490" y="506"/>
                      <a:pt x="492" y="505"/>
                      <a:pt x="493" y="505"/>
                    </a:cubicBezTo>
                    <a:cubicBezTo>
                      <a:pt x="496" y="510"/>
                      <a:pt x="496" y="510"/>
                      <a:pt x="496" y="510"/>
                    </a:cubicBezTo>
                    <a:cubicBezTo>
                      <a:pt x="494" y="511"/>
                      <a:pt x="492" y="511"/>
                      <a:pt x="491" y="512"/>
                    </a:cubicBezTo>
                    <a:lnTo>
                      <a:pt x="490" y="512"/>
                    </a:lnTo>
                    <a:close/>
                    <a:moveTo>
                      <a:pt x="507" y="507"/>
                    </a:moveTo>
                    <a:cubicBezTo>
                      <a:pt x="505" y="501"/>
                      <a:pt x="505" y="501"/>
                      <a:pt x="505" y="501"/>
                    </a:cubicBezTo>
                    <a:cubicBezTo>
                      <a:pt x="507" y="501"/>
                      <a:pt x="508" y="501"/>
                      <a:pt x="508" y="500"/>
                    </a:cubicBezTo>
                    <a:cubicBezTo>
                      <a:pt x="508" y="501"/>
                      <a:pt x="508" y="501"/>
                      <a:pt x="508" y="501"/>
                    </a:cubicBezTo>
                    <a:cubicBezTo>
                      <a:pt x="514" y="503"/>
                      <a:pt x="514" y="503"/>
                      <a:pt x="514" y="503"/>
                    </a:cubicBezTo>
                    <a:cubicBezTo>
                      <a:pt x="513" y="506"/>
                      <a:pt x="510" y="506"/>
                      <a:pt x="507" y="507"/>
                    </a:cubicBezTo>
                    <a:close/>
                    <a:moveTo>
                      <a:pt x="404" y="501"/>
                    </a:moveTo>
                    <a:cubicBezTo>
                      <a:pt x="400" y="497"/>
                      <a:pt x="400" y="497"/>
                      <a:pt x="400" y="497"/>
                    </a:cubicBezTo>
                    <a:cubicBezTo>
                      <a:pt x="404" y="493"/>
                      <a:pt x="404" y="493"/>
                      <a:pt x="404" y="493"/>
                    </a:cubicBezTo>
                    <a:cubicBezTo>
                      <a:pt x="408" y="497"/>
                      <a:pt x="408" y="497"/>
                      <a:pt x="408" y="497"/>
                    </a:cubicBezTo>
                    <a:lnTo>
                      <a:pt x="404" y="501"/>
                    </a:lnTo>
                    <a:close/>
                    <a:moveTo>
                      <a:pt x="523" y="501"/>
                    </a:moveTo>
                    <a:cubicBezTo>
                      <a:pt x="522" y="500"/>
                      <a:pt x="521" y="500"/>
                      <a:pt x="520" y="500"/>
                    </a:cubicBezTo>
                    <a:cubicBezTo>
                      <a:pt x="519" y="500"/>
                      <a:pt x="519" y="500"/>
                      <a:pt x="519" y="500"/>
                    </a:cubicBezTo>
                    <a:cubicBezTo>
                      <a:pt x="520" y="495"/>
                      <a:pt x="520" y="495"/>
                      <a:pt x="520" y="495"/>
                    </a:cubicBezTo>
                    <a:cubicBezTo>
                      <a:pt x="520" y="495"/>
                      <a:pt x="520" y="495"/>
                      <a:pt x="520" y="495"/>
                    </a:cubicBezTo>
                    <a:cubicBezTo>
                      <a:pt x="523" y="495"/>
                      <a:pt x="526" y="495"/>
                      <a:pt x="527" y="498"/>
                    </a:cubicBezTo>
                    <a:cubicBezTo>
                      <a:pt x="522" y="500"/>
                      <a:pt x="522" y="500"/>
                      <a:pt x="522" y="500"/>
                    </a:cubicBezTo>
                    <a:cubicBezTo>
                      <a:pt x="522" y="500"/>
                      <a:pt x="522" y="501"/>
                      <a:pt x="523" y="501"/>
                    </a:cubicBezTo>
                    <a:close/>
                    <a:moveTo>
                      <a:pt x="537" y="499"/>
                    </a:moveTo>
                    <a:cubicBezTo>
                      <a:pt x="532" y="496"/>
                      <a:pt x="532" y="496"/>
                      <a:pt x="532" y="496"/>
                    </a:cubicBezTo>
                    <a:cubicBezTo>
                      <a:pt x="532" y="496"/>
                      <a:pt x="532" y="496"/>
                      <a:pt x="532" y="496"/>
                    </a:cubicBezTo>
                    <a:cubicBezTo>
                      <a:pt x="532" y="495"/>
                      <a:pt x="532" y="494"/>
                      <a:pt x="532" y="494"/>
                    </a:cubicBezTo>
                    <a:cubicBezTo>
                      <a:pt x="532" y="490"/>
                      <a:pt x="534" y="490"/>
                      <a:pt x="535" y="490"/>
                    </a:cubicBezTo>
                    <a:cubicBezTo>
                      <a:pt x="536" y="495"/>
                      <a:pt x="536" y="495"/>
                      <a:pt x="536" y="495"/>
                    </a:cubicBezTo>
                    <a:cubicBezTo>
                      <a:pt x="536" y="495"/>
                      <a:pt x="536" y="495"/>
                      <a:pt x="536" y="495"/>
                    </a:cubicBezTo>
                    <a:cubicBezTo>
                      <a:pt x="536" y="495"/>
                      <a:pt x="536" y="495"/>
                      <a:pt x="536" y="495"/>
                    </a:cubicBezTo>
                    <a:cubicBezTo>
                      <a:pt x="536" y="495"/>
                      <a:pt x="536" y="495"/>
                      <a:pt x="536" y="495"/>
                    </a:cubicBezTo>
                    <a:cubicBezTo>
                      <a:pt x="537" y="495"/>
                      <a:pt x="537" y="494"/>
                      <a:pt x="537" y="494"/>
                    </a:cubicBezTo>
                    <a:cubicBezTo>
                      <a:pt x="537" y="494"/>
                      <a:pt x="537" y="495"/>
                      <a:pt x="537" y="495"/>
                    </a:cubicBezTo>
                    <a:cubicBezTo>
                      <a:pt x="538" y="495"/>
                      <a:pt x="538" y="496"/>
                      <a:pt x="538" y="496"/>
                    </a:cubicBezTo>
                    <a:cubicBezTo>
                      <a:pt x="538" y="497"/>
                      <a:pt x="537" y="498"/>
                      <a:pt x="537" y="499"/>
                    </a:cubicBezTo>
                    <a:close/>
                    <a:moveTo>
                      <a:pt x="392" y="490"/>
                    </a:moveTo>
                    <a:cubicBezTo>
                      <a:pt x="390" y="489"/>
                      <a:pt x="389" y="488"/>
                      <a:pt x="387" y="487"/>
                    </a:cubicBezTo>
                    <a:cubicBezTo>
                      <a:pt x="390" y="482"/>
                      <a:pt x="390" y="482"/>
                      <a:pt x="390" y="482"/>
                    </a:cubicBezTo>
                    <a:cubicBezTo>
                      <a:pt x="392" y="483"/>
                      <a:pt x="394" y="484"/>
                      <a:pt x="395" y="485"/>
                    </a:cubicBezTo>
                    <a:lnTo>
                      <a:pt x="392" y="490"/>
                    </a:lnTo>
                    <a:close/>
                    <a:moveTo>
                      <a:pt x="546" y="489"/>
                    </a:moveTo>
                    <a:cubicBezTo>
                      <a:pt x="541" y="487"/>
                      <a:pt x="541" y="487"/>
                      <a:pt x="541" y="487"/>
                    </a:cubicBezTo>
                    <a:cubicBezTo>
                      <a:pt x="541" y="486"/>
                      <a:pt x="541" y="484"/>
                      <a:pt x="542" y="482"/>
                    </a:cubicBezTo>
                    <a:cubicBezTo>
                      <a:pt x="548" y="483"/>
                      <a:pt x="548" y="483"/>
                      <a:pt x="548" y="483"/>
                    </a:cubicBezTo>
                    <a:cubicBezTo>
                      <a:pt x="547" y="485"/>
                      <a:pt x="547" y="487"/>
                      <a:pt x="546" y="489"/>
                    </a:cubicBezTo>
                    <a:close/>
                    <a:moveTo>
                      <a:pt x="377" y="478"/>
                    </a:moveTo>
                    <a:cubicBezTo>
                      <a:pt x="376" y="476"/>
                      <a:pt x="376" y="474"/>
                      <a:pt x="376" y="471"/>
                    </a:cubicBezTo>
                    <a:cubicBezTo>
                      <a:pt x="382" y="471"/>
                      <a:pt x="382" y="471"/>
                      <a:pt x="382" y="471"/>
                    </a:cubicBezTo>
                    <a:cubicBezTo>
                      <a:pt x="382" y="474"/>
                      <a:pt x="382" y="475"/>
                      <a:pt x="383" y="476"/>
                    </a:cubicBezTo>
                    <a:lnTo>
                      <a:pt x="377" y="478"/>
                    </a:lnTo>
                    <a:close/>
                    <a:moveTo>
                      <a:pt x="549" y="471"/>
                    </a:moveTo>
                    <a:cubicBezTo>
                      <a:pt x="544" y="470"/>
                      <a:pt x="544" y="470"/>
                      <a:pt x="544" y="470"/>
                    </a:cubicBezTo>
                    <a:cubicBezTo>
                      <a:pt x="544" y="467"/>
                      <a:pt x="544" y="467"/>
                      <a:pt x="544" y="467"/>
                    </a:cubicBezTo>
                    <a:cubicBezTo>
                      <a:pt x="544" y="466"/>
                      <a:pt x="544" y="466"/>
                      <a:pt x="544" y="465"/>
                    </a:cubicBezTo>
                    <a:cubicBezTo>
                      <a:pt x="550" y="465"/>
                      <a:pt x="550" y="465"/>
                      <a:pt x="550" y="465"/>
                    </a:cubicBezTo>
                    <a:cubicBezTo>
                      <a:pt x="550" y="466"/>
                      <a:pt x="550" y="467"/>
                      <a:pt x="550" y="468"/>
                    </a:cubicBezTo>
                    <a:lnTo>
                      <a:pt x="549" y="471"/>
                    </a:lnTo>
                    <a:close/>
                    <a:moveTo>
                      <a:pt x="383" y="461"/>
                    </a:moveTo>
                    <a:cubicBezTo>
                      <a:pt x="377" y="459"/>
                      <a:pt x="377" y="459"/>
                      <a:pt x="377" y="459"/>
                    </a:cubicBezTo>
                    <a:cubicBezTo>
                      <a:pt x="378" y="456"/>
                      <a:pt x="380" y="456"/>
                      <a:pt x="381" y="455"/>
                    </a:cubicBezTo>
                    <a:cubicBezTo>
                      <a:pt x="382" y="455"/>
                      <a:pt x="382" y="454"/>
                      <a:pt x="383" y="454"/>
                    </a:cubicBezTo>
                    <a:cubicBezTo>
                      <a:pt x="386" y="459"/>
                      <a:pt x="386" y="459"/>
                      <a:pt x="386" y="459"/>
                    </a:cubicBezTo>
                    <a:cubicBezTo>
                      <a:pt x="385" y="459"/>
                      <a:pt x="384" y="460"/>
                      <a:pt x="384" y="460"/>
                    </a:cubicBezTo>
                    <a:cubicBezTo>
                      <a:pt x="383" y="460"/>
                      <a:pt x="383" y="461"/>
                      <a:pt x="383" y="461"/>
                    </a:cubicBezTo>
                    <a:close/>
                    <a:moveTo>
                      <a:pt x="551" y="454"/>
                    </a:moveTo>
                    <a:cubicBezTo>
                      <a:pt x="545" y="453"/>
                      <a:pt x="545" y="453"/>
                      <a:pt x="545" y="453"/>
                    </a:cubicBezTo>
                    <a:cubicBezTo>
                      <a:pt x="545" y="451"/>
                      <a:pt x="546" y="448"/>
                      <a:pt x="546" y="447"/>
                    </a:cubicBezTo>
                    <a:cubicBezTo>
                      <a:pt x="552" y="448"/>
                      <a:pt x="552" y="448"/>
                      <a:pt x="552" y="448"/>
                    </a:cubicBezTo>
                    <a:cubicBezTo>
                      <a:pt x="551" y="450"/>
                      <a:pt x="551" y="452"/>
                      <a:pt x="551" y="454"/>
                    </a:cubicBezTo>
                    <a:close/>
                    <a:moveTo>
                      <a:pt x="386" y="447"/>
                    </a:moveTo>
                    <a:cubicBezTo>
                      <a:pt x="386" y="446"/>
                      <a:pt x="386" y="446"/>
                      <a:pt x="386" y="445"/>
                    </a:cubicBezTo>
                    <a:cubicBezTo>
                      <a:pt x="386" y="445"/>
                      <a:pt x="386" y="444"/>
                      <a:pt x="385" y="442"/>
                    </a:cubicBezTo>
                    <a:cubicBezTo>
                      <a:pt x="390" y="440"/>
                      <a:pt x="390" y="440"/>
                      <a:pt x="390" y="440"/>
                    </a:cubicBezTo>
                    <a:cubicBezTo>
                      <a:pt x="391" y="442"/>
                      <a:pt x="392" y="444"/>
                      <a:pt x="392" y="445"/>
                    </a:cubicBezTo>
                    <a:cubicBezTo>
                      <a:pt x="392" y="446"/>
                      <a:pt x="392" y="446"/>
                      <a:pt x="392" y="446"/>
                    </a:cubicBezTo>
                    <a:lnTo>
                      <a:pt x="386" y="447"/>
                    </a:lnTo>
                    <a:close/>
                    <a:moveTo>
                      <a:pt x="556" y="437"/>
                    </a:moveTo>
                    <a:cubicBezTo>
                      <a:pt x="550" y="436"/>
                      <a:pt x="550" y="436"/>
                      <a:pt x="550" y="436"/>
                    </a:cubicBezTo>
                    <a:cubicBezTo>
                      <a:pt x="550" y="435"/>
                      <a:pt x="550" y="433"/>
                      <a:pt x="550" y="432"/>
                    </a:cubicBezTo>
                    <a:cubicBezTo>
                      <a:pt x="550" y="431"/>
                      <a:pt x="550" y="431"/>
                      <a:pt x="550" y="431"/>
                    </a:cubicBezTo>
                    <a:cubicBezTo>
                      <a:pt x="556" y="431"/>
                      <a:pt x="556" y="431"/>
                      <a:pt x="556" y="431"/>
                    </a:cubicBezTo>
                    <a:cubicBezTo>
                      <a:pt x="556" y="432"/>
                      <a:pt x="556" y="432"/>
                      <a:pt x="556" y="432"/>
                    </a:cubicBezTo>
                    <a:cubicBezTo>
                      <a:pt x="556" y="434"/>
                      <a:pt x="556" y="435"/>
                      <a:pt x="556" y="437"/>
                    </a:cubicBezTo>
                    <a:close/>
                    <a:moveTo>
                      <a:pt x="385" y="431"/>
                    </a:moveTo>
                    <a:cubicBezTo>
                      <a:pt x="379" y="430"/>
                      <a:pt x="379" y="430"/>
                      <a:pt x="379" y="430"/>
                    </a:cubicBezTo>
                    <a:cubicBezTo>
                      <a:pt x="380" y="427"/>
                      <a:pt x="382" y="426"/>
                      <a:pt x="385" y="424"/>
                    </a:cubicBezTo>
                    <a:cubicBezTo>
                      <a:pt x="388" y="429"/>
                      <a:pt x="388" y="429"/>
                      <a:pt x="388" y="429"/>
                    </a:cubicBezTo>
                    <a:cubicBezTo>
                      <a:pt x="386" y="430"/>
                      <a:pt x="385" y="431"/>
                      <a:pt x="385" y="431"/>
                    </a:cubicBezTo>
                    <a:close/>
                    <a:moveTo>
                      <a:pt x="398" y="423"/>
                    </a:moveTo>
                    <a:cubicBezTo>
                      <a:pt x="395" y="418"/>
                      <a:pt x="395" y="418"/>
                      <a:pt x="395" y="418"/>
                    </a:cubicBezTo>
                    <a:cubicBezTo>
                      <a:pt x="397" y="417"/>
                      <a:pt x="399" y="416"/>
                      <a:pt x="400" y="415"/>
                    </a:cubicBezTo>
                    <a:cubicBezTo>
                      <a:pt x="403" y="421"/>
                      <a:pt x="403" y="421"/>
                      <a:pt x="403" y="421"/>
                    </a:cubicBezTo>
                    <a:cubicBezTo>
                      <a:pt x="401" y="421"/>
                      <a:pt x="400" y="422"/>
                      <a:pt x="398" y="423"/>
                    </a:cubicBezTo>
                    <a:close/>
                    <a:moveTo>
                      <a:pt x="558" y="420"/>
                    </a:moveTo>
                    <a:cubicBezTo>
                      <a:pt x="552" y="419"/>
                      <a:pt x="552" y="419"/>
                      <a:pt x="552" y="419"/>
                    </a:cubicBezTo>
                    <a:cubicBezTo>
                      <a:pt x="552" y="417"/>
                      <a:pt x="553" y="415"/>
                      <a:pt x="553" y="413"/>
                    </a:cubicBezTo>
                    <a:cubicBezTo>
                      <a:pt x="553" y="413"/>
                      <a:pt x="553" y="413"/>
                      <a:pt x="553" y="413"/>
                    </a:cubicBezTo>
                    <a:cubicBezTo>
                      <a:pt x="559" y="414"/>
                      <a:pt x="559" y="414"/>
                      <a:pt x="559" y="414"/>
                    </a:cubicBezTo>
                    <a:cubicBezTo>
                      <a:pt x="559" y="414"/>
                      <a:pt x="559" y="414"/>
                      <a:pt x="559" y="414"/>
                    </a:cubicBezTo>
                    <a:cubicBezTo>
                      <a:pt x="558" y="416"/>
                      <a:pt x="558" y="418"/>
                      <a:pt x="558" y="420"/>
                    </a:cubicBezTo>
                    <a:close/>
                    <a:moveTo>
                      <a:pt x="414" y="415"/>
                    </a:moveTo>
                    <a:cubicBezTo>
                      <a:pt x="411" y="410"/>
                      <a:pt x="411" y="410"/>
                      <a:pt x="411" y="410"/>
                    </a:cubicBezTo>
                    <a:cubicBezTo>
                      <a:pt x="412" y="409"/>
                      <a:pt x="414" y="408"/>
                      <a:pt x="415" y="407"/>
                    </a:cubicBezTo>
                    <a:cubicBezTo>
                      <a:pt x="419" y="411"/>
                      <a:pt x="419" y="411"/>
                      <a:pt x="419" y="411"/>
                    </a:cubicBezTo>
                    <a:cubicBezTo>
                      <a:pt x="417" y="413"/>
                      <a:pt x="416" y="414"/>
                      <a:pt x="414" y="415"/>
                    </a:cubicBezTo>
                    <a:close/>
                    <a:moveTo>
                      <a:pt x="269" y="404"/>
                    </a:moveTo>
                    <a:cubicBezTo>
                      <a:pt x="268" y="404"/>
                      <a:pt x="267" y="404"/>
                      <a:pt x="267" y="404"/>
                    </a:cubicBezTo>
                    <a:cubicBezTo>
                      <a:pt x="269" y="398"/>
                      <a:pt x="269" y="398"/>
                      <a:pt x="269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398"/>
                      <a:pt x="269" y="397"/>
                      <a:pt x="269" y="397"/>
                    </a:cubicBezTo>
                    <a:cubicBezTo>
                      <a:pt x="269" y="396"/>
                      <a:pt x="269" y="396"/>
                      <a:pt x="269" y="396"/>
                    </a:cubicBezTo>
                    <a:cubicBezTo>
                      <a:pt x="274" y="399"/>
                      <a:pt x="274" y="399"/>
                      <a:pt x="274" y="399"/>
                    </a:cubicBezTo>
                    <a:cubicBezTo>
                      <a:pt x="274" y="400"/>
                      <a:pt x="274" y="400"/>
                      <a:pt x="274" y="400"/>
                    </a:cubicBezTo>
                    <a:cubicBezTo>
                      <a:pt x="273" y="402"/>
                      <a:pt x="271" y="404"/>
                      <a:pt x="269" y="404"/>
                    </a:cubicBezTo>
                    <a:close/>
                    <a:moveTo>
                      <a:pt x="561" y="403"/>
                    </a:moveTo>
                    <a:cubicBezTo>
                      <a:pt x="555" y="401"/>
                      <a:pt x="555" y="401"/>
                      <a:pt x="555" y="401"/>
                    </a:cubicBezTo>
                    <a:cubicBezTo>
                      <a:pt x="556" y="399"/>
                      <a:pt x="557" y="397"/>
                      <a:pt x="558" y="395"/>
                    </a:cubicBezTo>
                    <a:cubicBezTo>
                      <a:pt x="563" y="398"/>
                      <a:pt x="563" y="398"/>
                      <a:pt x="563" y="398"/>
                    </a:cubicBezTo>
                    <a:cubicBezTo>
                      <a:pt x="562" y="400"/>
                      <a:pt x="562" y="401"/>
                      <a:pt x="561" y="403"/>
                    </a:cubicBezTo>
                    <a:close/>
                    <a:moveTo>
                      <a:pt x="426" y="401"/>
                    </a:moveTo>
                    <a:cubicBezTo>
                      <a:pt x="423" y="400"/>
                      <a:pt x="423" y="400"/>
                      <a:pt x="423" y="400"/>
                    </a:cubicBezTo>
                    <a:cubicBezTo>
                      <a:pt x="421" y="398"/>
                      <a:pt x="421" y="398"/>
                      <a:pt x="421" y="398"/>
                    </a:cubicBezTo>
                    <a:cubicBezTo>
                      <a:pt x="422" y="396"/>
                      <a:pt x="423" y="395"/>
                      <a:pt x="424" y="393"/>
                    </a:cubicBezTo>
                    <a:cubicBezTo>
                      <a:pt x="429" y="396"/>
                      <a:pt x="429" y="396"/>
                      <a:pt x="429" y="396"/>
                    </a:cubicBezTo>
                    <a:cubicBezTo>
                      <a:pt x="428" y="398"/>
                      <a:pt x="427" y="399"/>
                      <a:pt x="426" y="401"/>
                    </a:cubicBezTo>
                    <a:close/>
                    <a:moveTo>
                      <a:pt x="256" y="399"/>
                    </a:moveTo>
                    <a:cubicBezTo>
                      <a:pt x="254" y="398"/>
                      <a:pt x="253" y="397"/>
                      <a:pt x="251" y="396"/>
                    </a:cubicBezTo>
                    <a:cubicBezTo>
                      <a:pt x="253" y="391"/>
                      <a:pt x="253" y="391"/>
                      <a:pt x="253" y="391"/>
                    </a:cubicBezTo>
                    <a:cubicBezTo>
                      <a:pt x="255" y="392"/>
                      <a:pt x="257" y="393"/>
                      <a:pt x="258" y="393"/>
                    </a:cubicBezTo>
                    <a:lnTo>
                      <a:pt x="256" y="399"/>
                    </a:lnTo>
                    <a:close/>
                    <a:moveTo>
                      <a:pt x="281" y="391"/>
                    </a:moveTo>
                    <a:cubicBezTo>
                      <a:pt x="277" y="386"/>
                      <a:pt x="277" y="386"/>
                      <a:pt x="277" y="386"/>
                    </a:cubicBezTo>
                    <a:cubicBezTo>
                      <a:pt x="279" y="385"/>
                      <a:pt x="281" y="383"/>
                      <a:pt x="282" y="382"/>
                    </a:cubicBezTo>
                    <a:cubicBezTo>
                      <a:pt x="285" y="388"/>
                      <a:pt x="285" y="388"/>
                      <a:pt x="285" y="388"/>
                    </a:cubicBezTo>
                    <a:cubicBezTo>
                      <a:pt x="284" y="388"/>
                      <a:pt x="283" y="389"/>
                      <a:pt x="281" y="391"/>
                    </a:cubicBezTo>
                    <a:close/>
                    <a:moveTo>
                      <a:pt x="436" y="390"/>
                    </a:moveTo>
                    <a:cubicBezTo>
                      <a:pt x="434" y="384"/>
                      <a:pt x="434" y="384"/>
                      <a:pt x="434" y="384"/>
                    </a:cubicBezTo>
                    <a:cubicBezTo>
                      <a:pt x="435" y="384"/>
                      <a:pt x="436" y="383"/>
                      <a:pt x="437" y="382"/>
                    </a:cubicBezTo>
                    <a:cubicBezTo>
                      <a:pt x="442" y="385"/>
                      <a:pt x="442" y="385"/>
                      <a:pt x="442" y="385"/>
                    </a:cubicBezTo>
                    <a:cubicBezTo>
                      <a:pt x="440" y="388"/>
                      <a:pt x="438" y="389"/>
                      <a:pt x="436" y="390"/>
                    </a:cubicBezTo>
                    <a:close/>
                    <a:moveTo>
                      <a:pt x="240" y="389"/>
                    </a:moveTo>
                    <a:cubicBezTo>
                      <a:pt x="239" y="388"/>
                      <a:pt x="239" y="387"/>
                      <a:pt x="239" y="386"/>
                    </a:cubicBezTo>
                    <a:cubicBezTo>
                      <a:pt x="239" y="385"/>
                      <a:pt x="240" y="383"/>
                      <a:pt x="241" y="382"/>
                    </a:cubicBezTo>
                    <a:cubicBezTo>
                      <a:pt x="241" y="382"/>
                      <a:pt x="241" y="383"/>
                      <a:pt x="241" y="383"/>
                    </a:cubicBezTo>
                    <a:cubicBezTo>
                      <a:pt x="247" y="382"/>
                      <a:pt x="247" y="382"/>
                      <a:pt x="247" y="382"/>
                    </a:cubicBezTo>
                    <a:cubicBezTo>
                      <a:pt x="247" y="385"/>
                      <a:pt x="246" y="387"/>
                      <a:pt x="244" y="388"/>
                    </a:cubicBezTo>
                    <a:cubicBezTo>
                      <a:pt x="244" y="387"/>
                      <a:pt x="245" y="387"/>
                      <a:pt x="245" y="386"/>
                    </a:cubicBezTo>
                    <a:lnTo>
                      <a:pt x="240" y="389"/>
                    </a:lnTo>
                    <a:close/>
                    <a:moveTo>
                      <a:pt x="569" y="388"/>
                    </a:moveTo>
                    <a:cubicBezTo>
                      <a:pt x="564" y="386"/>
                      <a:pt x="564" y="386"/>
                      <a:pt x="564" y="386"/>
                    </a:cubicBezTo>
                    <a:cubicBezTo>
                      <a:pt x="564" y="385"/>
                      <a:pt x="565" y="384"/>
                      <a:pt x="565" y="383"/>
                    </a:cubicBezTo>
                    <a:cubicBezTo>
                      <a:pt x="565" y="382"/>
                      <a:pt x="566" y="381"/>
                      <a:pt x="566" y="380"/>
                    </a:cubicBezTo>
                    <a:cubicBezTo>
                      <a:pt x="572" y="382"/>
                      <a:pt x="572" y="382"/>
                      <a:pt x="572" y="382"/>
                    </a:cubicBezTo>
                    <a:cubicBezTo>
                      <a:pt x="571" y="383"/>
                      <a:pt x="571" y="384"/>
                      <a:pt x="571" y="385"/>
                    </a:cubicBezTo>
                    <a:cubicBezTo>
                      <a:pt x="570" y="386"/>
                      <a:pt x="570" y="387"/>
                      <a:pt x="569" y="388"/>
                    </a:cubicBezTo>
                    <a:close/>
                    <a:moveTo>
                      <a:pt x="289" y="379"/>
                    </a:moveTo>
                    <a:cubicBezTo>
                      <a:pt x="289" y="379"/>
                      <a:pt x="289" y="379"/>
                      <a:pt x="288" y="378"/>
                    </a:cubicBezTo>
                    <a:cubicBezTo>
                      <a:pt x="287" y="377"/>
                      <a:pt x="287" y="377"/>
                      <a:pt x="286" y="376"/>
                    </a:cubicBezTo>
                    <a:cubicBezTo>
                      <a:pt x="290" y="372"/>
                      <a:pt x="290" y="372"/>
                      <a:pt x="290" y="372"/>
                    </a:cubicBezTo>
                    <a:cubicBezTo>
                      <a:pt x="291" y="372"/>
                      <a:pt x="291" y="373"/>
                      <a:pt x="292" y="373"/>
                    </a:cubicBezTo>
                    <a:cubicBezTo>
                      <a:pt x="293" y="375"/>
                      <a:pt x="294" y="376"/>
                      <a:pt x="295" y="377"/>
                    </a:cubicBezTo>
                    <a:lnTo>
                      <a:pt x="289" y="379"/>
                    </a:lnTo>
                    <a:close/>
                    <a:moveTo>
                      <a:pt x="233" y="377"/>
                    </a:moveTo>
                    <a:cubicBezTo>
                      <a:pt x="232" y="376"/>
                      <a:pt x="232" y="375"/>
                      <a:pt x="232" y="374"/>
                    </a:cubicBezTo>
                    <a:cubicBezTo>
                      <a:pt x="232" y="373"/>
                      <a:pt x="232" y="372"/>
                      <a:pt x="232" y="371"/>
                    </a:cubicBezTo>
                    <a:cubicBezTo>
                      <a:pt x="238" y="370"/>
                      <a:pt x="238" y="370"/>
                      <a:pt x="238" y="370"/>
                    </a:cubicBezTo>
                    <a:cubicBezTo>
                      <a:pt x="238" y="371"/>
                      <a:pt x="238" y="373"/>
                      <a:pt x="238" y="374"/>
                    </a:cubicBezTo>
                    <a:cubicBezTo>
                      <a:pt x="238" y="374"/>
                      <a:pt x="238" y="375"/>
                      <a:pt x="238" y="376"/>
                    </a:cubicBezTo>
                    <a:lnTo>
                      <a:pt x="233" y="377"/>
                    </a:lnTo>
                    <a:close/>
                    <a:moveTo>
                      <a:pt x="578" y="377"/>
                    </a:moveTo>
                    <a:cubicBezTo>
                      <a:pt x="577" y="371"/>
                      <a:pt x="577" y="371"/>
                      <a:pt x="577" y="371"/>
                    </a:cubicBezTo>
                    <a:cubicBezTo>
                      <a:pt x="578" y="371"/>
                      <a:pt x="580" y="371"/>
                      <a:pt x="581" y="370"/>
                    </a:cubicBezTo>
                    <a:cubicBezTo>
                      <a:pt x="585" y="374"/>
                      <a:pt x="585" y="374"/>
                      <a:pt x="585" y="374"/>
                    </a:cubicBezTo>
                    <a:cubicBezTo>
                      <a:pt x="583" y="376"/>
                      <a:pt x="580" y="377"/>
                      <a:pt x="578" y="377"/>
                    </a:cubicBezTo>
                    <a:close/>
                    <a:moveTo>
                      <a:pt x="441" y="373"/>
                    </a:moveTo>
                    <a:cubicBezTo>
                      <a:pt x="440" y="372"/>
                      <a:pt x="440" y="370"/>
                      <a:pt x="439" y="369"/>
                    </a:cubicBezTo>
                    <a:cubicBezTo>
                      <a:pt x="444" y="366"/>
                      <a:pt x="444" y="366"/>
                      <a:pt x="444" y="366"/>
                    </a:cubicBezTo>
                    <a:cubicBezTo>
                      <a:pt x="446" y="368"/>
                      <a:pt x="446" y="370"/>
                      <a:pt x="446" y="373"/>
                    </a:cubicBezTo>
                    <a:lnTo>
                      <a:pt x="441" y="373"/>
                    </a:lnTo>
                    <a:close/>
                    <a:moveTo>
                      <a:pt x="223" y="370"/>
                    </a:moveTo>
                    <a:cubicBezTo>
                      <a:pt x="221" y="365"/>
                      <a:pt x="221" y="365"/>
                      <a:pt x="221" y="365"/>
                    </a:cubicBezTo>
                    <a:cubicBezTo>
                      <a:pt x="223" y="364"/>
                      <a:pt x="225" y="364"/>
                      <a:pt x="227" y="363"/>
                    </a:cubicBezTo>
                    <a:cubicBezTo>
                      <a:pt x="228" y="369"/>
                      <a:pt x="228" y="369"/>
                      <a:pt x="228" y="369"/>
                    </a:cubicBezTo>
                    <a:cubicBezTo>
                      <a:pt x="226" y="369"/>
                      <a:pt x="224" y="370"/>
                      <a:pt x="223" y="370"/>
                    </a:cubicBezTo>
                    <a:close/>
                    <a:moveTo>
                      <a:pt x="278" y="367"/>
                    </a:moveTo>
                    <a:cubicBezTo>
                      <a:pt x="277" y="366"/>
                      <a:pt x="276" y="364"/>
                      <a:pt x="275" y="363"/>
                    </a:cubicBezTo>
                    <a:cubicBezTo>
                      <a:pt x="275" y="363"/>
                      <a:pt x="275" y="363"/>
                      <a:pt x="275" y="363"/>
                    </a:cubicBezTo>
                    <a:cubicBezTo>
                      <a:pt x="279" y="359"/>
                      <a:pt x="279" y="359"/>
                      <a:pt x="279" y="359"/>
                    </a:cubicBezTo>
                    <a:cubicBezTo>
                      <a:pt x="279" y="359"/>
                      <a:pt x="279" y="359"/>
                      <a:pt x="279" y="359"/>
                    </a:cubicBezTo>
                    <a:cubicBezTo>
                      <a:pt x="280" y="360"/>
                      <a:pt x="282" y="362"/>
                      <a:pt x="283" y="364"/>
                    </a:cubicBezTo>
                    <a:lnTo>
                      <a:pt x="278" y="367"/>
                    </a:lnTo>
                    <a:close/>
                    <a:moveTo>
                      <a:pt x="354" y="366"/>
                    </a:moveTo>
                    <a:cubicBezTo>
                      <a:pt x="353" y="366"/>
                      <a:pt x="352" y="366"/>
                      <a:pt x="352" y="365"/>
                    </a:cubicBezTo>
                    <a:cubicBezTo>
                      <a:pt x="350" y="365"/>
                      <a:pt x="350" y="365"/>
                      <a:pt x="350" y="365"/>
                    </a:cubicBezTo>
                    <a:cubicBezTo>
                      <a:pt x="350" y="365"/>
                      <a:pt x="349" y="364"/>
                      <a:pt x="348" y="364"/>
                    </a:cubicBezTo>
                    <a:cubicBezTo>
                      <a:pt x="351" y="359"/>
                      <a:pt x="351" y="359"/>
                      <a:pt x="351" y="359"/>
                    </a:cubicBezTo>
                    <a:cubicBezTo>
                      <a:pt x="351" y="359"/>
                      <a:pt x="352" y="359"/>
                      <a:pt x="353" y="360"/>
                    </a:cubicBezTo>
                    <a:cubicBezTo>
                      <a:pt x="354" y="360"/>
                      <a:pt x="354" y="360"/>
                      <a:pt x="354" y="360"/>
                    </a:cubicBezTo>
                    <a:cubicBezTo>
                      <a:pt x="355" y="360"/>
                      <a:pt x="355" y="361"/>
                      <a:pt x="356" y="361"/>
                    </a:cubicBezTo>
                    <a:lnTo>
                      <a:pt x="354" y="366"/>
                    </a:lnTo>
                    <a:close/>
                    <a:moveTo>
                      <a:pt x="592" y="365"/>
                    </a:moveTo>
                    <a:cubicBezTo>
                      <a:pt x="591" y="365"/>
                      <a:pt x="590" y="365"/>
                      <a:pt x="589" y="365"/>
                    </a:cubicBezTo>
                    <a:cubicBezTo>
                      <a:pt x="588" y="364"/>
                      <a:pt x="588" y="364"/>
                      <a:pt x="587" y="364"/>
                    </a:cubicBezTo>
                    <a:cubicBezTo>
                      <a:pt x="585" y="359"/>
                      <a:pt x="585" y="359"/>
                      <a:pt x="585" y="359"/>
                    </a:cubicBezTo>
                    <a:cubicBezTo>
                      <a:pt x="586" y="359"/>
                      <a:pt x="586" y="358"/>
                      <a:pt x="587" y="359"/>
                    </a:cubicBezTo>
                    <a:cubicBezTo>
                      <a:pt x="588" y="359"/>
                      <a:pt x="589" y="359"/>
                      <a:pt x="590" y="359"/>
                    </a:cubicBezTo>
                    <a:cubicBezTo>
                      <a:pt x="591" y="359"/>
                      <a:pt x="591" y="359"/>
                      <a:pt x="592" y="359"/>
                    </a:cubicBezTo>
                    <a:lnTo>
                      <a:pt x="592" y="365"/>
                    </a:lnTo>
                    <a:close/>
                    <a:moveTo>
                      <a:pt x="212" y="364"/>
                    </a:moveTo>
                    <a:cubicBezTo>
                      <a:pt x="212" y="363"/>
                      <a:pt x="211" y="363"/>
                      <a:pt x="211" y="363"/>
                    </a:cubicBezTo>
                    <a:cubicBezTo>
                      <a:pt x="211" y="363"/>
                      <a:pt x="212" y="363"/>
                      <a:pt x="212" y="363"/>
                    </a:cubicBezTo>
                    <a:cubicBezTo>
                      <a:pt x="209" y="358"/>
                      <a:pt x="209" y="358"/>
                      <a:pt x="209" y="358"/>
                    </a:cubicBezTo>
                    <a:cubicBezTo>
                      <a:pt x="209" y="358"/>
                      <a:pt x="209" y="358"/>
                      <a:pt x="209" y="359"/>
                    </a:cubicBezTo>
                    <a:cubicBezTo>
                      <a:pt x="203" y="357"/>
                      <a:pt x="203" y="357"/>
                      <a:pt x="203" y="357"/>
                    </a:cubicBezTo>
                    <a:cubicBezTo>
                      <a:pt x="204" y="356"/>
                      <a:pt x="205" y="355"/>
                      <a:pt x="205" y="354"/>
                    </a:cubicBezTo>
                    <a:cubicBezTo>
                      <a:pt x="206" y="353"/>
                      <a:pt x="206" y="352"/>
                      <a:pt x="206" y="352"/>
                    </a:cubicBezTo>
                    <a:cubicBezTo>
                      <a:pt x="212" y="353"/>
                      <a:pt x="212" y="353"/>
                      <a:pt x="212" y="353"/>
                    </a:cubicBezTo>
                    <a:cubicBezTo>
                      <a:pt x="211" y="355"/>
                      <a:pt x="211" y="356"/>
                      <a:pt x="210" y="357"/>
                    </a:cubicBezTo>
                    <a:cubicBezTo>
                      <a:pt x="210" y="357"/>
                      <a:pt x="210" y="357"/>
                      <a:pt x="209" y="358"/>
                    </a:cubicBezTo>
                    <a:cubicBezTo>
                      <a:pt x="213" y="356"/>
                      <a:pt x="216" y="358"/>
                      <a:pt x="217" y="362"/>
                    </a:cubicBezTo>
                    <a:lnTo>
                      <a:pt x="212" y="364"/>
                    </a:lnTo>
                    <a:close/>
                    <a:moveTo>
                      <a:pt x="367" y="363"/>
                    </a:moveTo>
                    <a:cubicBezTo>
                      <a:pt x="363" y="359"/>
                      <a:pt x="363" y="359"/>
                      <a:pt x="363" y="359"/>
                    </a:cubicBezTo>
                    <a:cubicBezTo>
                      <a:pt x="364" y="357"/>
                      <a:pt x="366" y="356"/>
                      <a:pt x="368" y="355"/>
                    </a:cubicBezTo>
                    <a:cubicBezTo>
                      <a:pt x="371" y="359"/>
                      <a:pt x="371" y="359"/>
                      <a:pt x="371" y="359"/>
                    </a:cubicBezTo>
                    <a:cubicBezTo>
                      <a:pt x="369" y="361"/>
                      <a:pt x="368" y="362"/>
                      <a:pt x="367" y="363"/>
                    </a:cubicBezTo>
                    <a:close/>
                    <a:moveTo>
                      <a:pt x="286" y="361"/>
                    </a:moveTo>
                    <a:cubicBezTo>
                      <a:pt x="285" y="355"/>
                      <a:pt x="285" y="355"/>
                      <a:pt x="285" y="355"/>
                    </a:cubicBezTo>
                    <a:cubicBezTo>
                      <a:pt x="287" y="355"/>
                      <a:pt x="288" y="355"/>
                      <a:pt x="290" y="354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9" y="361"/>
                      <a:pt x="287" y="361"/>
                      <a:pt x="286" y="361"/>
                    </a:cubicBezTo>
                    <a:close/>
                    <a:moveTo>
                      <a:pt x="604" y="360"/>
                    </a:moveTo>
                    <a:cubicBezTo>
                      <a:pt x="602" y="355"/>
                      <a:pt x="602" y="355"/>
                      <a:pt x="602" y="355"/>
                    </a:cubicBezTo>
                    <a:cubicBezTo>
                      <a:pt x="605" y="353"/>
                      <a:pt x="608" y="353"/>
                      <a:pt x="608" y="353"/>
                    </a:cubicBezTo>
                    <a:cubicBezTo>
                      <a:pt x="608" y="359"/>
                      <a:pt x="608" y="359"/>
                      <a:pt x="608" y="359"/>
                    </a:cubicBezTo>
                    <a:cubicBezTo>
                      <a:pt x="608" y="359"/>
                      <a:pt x="606" y="359"/>
                      <a:pt x="604" y="360"/>
                    </a:cubicBezTo>
                    <a:close/>
                    <a:moveTo>
                      <a:pt x="337" y="360"/>
                    </a:moveTo>
                    <a:cubicBezTo>
                      <a:pt x="337" y="360"/>
                      <a:pt x="336" y="359"/>
                      <a:pt x="335" y="359"/>
                    </a:cubicBezTo>
                    <a:cubicBezTo>
                      <a:pt x="334" y="358"/>
                      <a:pt x="333" y="358"/>
                      <a:pt x="332" y="357"/>
                    </a:cubicBezTo>
                    <a:cubicBezTo>
                      <a:pt x="335" y="352"/>
                      <a:pt x="335" y="352"/>
                      <a:pt x="335" y="352"/>
                    </a:cubicBezTo>
                    <a:cubicBezTo>
                      <a:pt x="336" y="353"/>
                      <a:pt x="337" y="353"/>
                      <a:pt x="337" y="353"/>
                    </a:cubicBezTo>
                    <a:cubicBezTo>
                      <a:pt x="338" y="354"/>
                      <a:pt x="339" y="354"/>
                      <a:pt x="340" y="355"/>
                    </a:cubicBezTo>
                    <a:lnTo>
                      <a:pt x="337" y="360"/>
                    </a:lnTo>
                    <a:close/>
                    <a:moveTo>
                      <a:pt x="433" y="359"/>
                    </a:moveTo>
                    <a:cubicBezTo>
                      <a:pt x="432" y="358"/>
                      <a:pt x="430" y="355"/>
                      <a:pt x="430" y="352"/>
                    </a:cubicBezTo>
                    <a:cubicBezTo>
                      <a:pt x="433" y="352"/>
                      <a:pt x="433" y="352"/>
                      <a:pt x="433" y="352"/>
                    </a:cubicBezTo>
                    <a:cubicBezTo>
                      <a:pt x="436" y="352"/>
                      <a:pt x="436" y="352"/>
                      <a:pt x="436" y="352"/>
                    </a:cubicBezTo>
                    <a:cubicBezTo>
                      <a:pt x="436" y="353"/>
                      <a:pt x="437" y="354"/>
                      <a:pt x="438" y="356"/>
                    </a:cubicBezTo>
                    <a:lnTo>
                      <a:pt x="433" y="359"/>
                    </a:lnTo>
                    <a:close/>
                    <a:moveTo>
                      <a:pt x="303" y="358"/>
                    </a:moveTo>
                    <a:cubicBezTo>
                      <a:pt x="302" y="352"/>
                      <a:pt x="302" y="352"/>
                      <a:pt x="302" y="352"/>
                    </a:cubicBezTo>
                    <a:cubicBezTo>
                      <a:pt x="303" y="352"/>
                      <a:pt x="304" y="352"/>
                      <a:pt x="305" y="352"/>
                    </a:cubicBezTo>
                    <a:cubicBezTo>
                      <a:pt x="306" y="351"/>
                      <a:pt x="306" y="351"/>
                      <a:pt x="307" y="351"/>
                    </a:cubicBezTo>
                    <a:cubicBezTo>
                      <a:pt x="309" y="356"/>
                      <a:pt x="309" y="356"/>
                      <a:pt x="309" y="356"/>
                    </a:cubicBezTo>
                    <a:cubicBezTo>
                      <a:pt x="308" y="357"/>
                      <a:pt x="307" y="357"/>
                      <a:pt x="306" y="357"/>
                    </a:cubicBezTo>
                    <a:cubicBezTo>
                      <a:pt x="305" y="357"/>
                      <a:pt x="304" y="358"/>
                      <a:pt x="303" y="358"/>
                    </a:cubicBezTo>
                    <a:close/>
                    <a:moveTo>
                      <a:pt x="381" y="354"/>
                    </a:moveTo>
                    <a:cubicBezTo>
                      <a:pt x="378" y="348"/>
                      <a:pt x="378" y="348"/>
                      <a:pt x="378" y="348"/>
                    </a:cubicBezTo>
                    <a:cubicBezTo>
                      <a:pt x="380" y="348"/>
                      <a:pt x="381" y="347"/>
                      <a:pt x="383" y="346"/>
                    </a:cubicBezTo>
                    <a:cubicBezTo>
                      <a:pt x="386" y="351"/>
                      <a:pt x="386" y="351"/>
                      <a:pt x="386" y="351"/>
                    </a:cubicBezTo>
                    <a:cubicBezTo>
                      <a:pt x="384" y="352"/>
                      <a:pt x="382" y="353"/>
                      <a:pt x="381" y="354"/>
                    </a:cubicBezTo>
                    <a:close/>
                    <a:moveTo>
                      <a:pt x="320" y="352"/>
                    </a:moveTo>
                    <a:cubicBezTo>
                      <a:pt x="318" y="347"/>
                      <a:pt x="318" y="347"/>
                      <a:pt x="318" y="347"/>
                    </a:cubicBezTo>
                    <a:cubicBezTo>
                      <a:pt x="318" y="346"/>
                      <a:pt x="318" y="346"/>
                      <a:pt x="318" y="346"/>
                    </a:cubicBezTo>
                    <a:cubicBezTo>
                      <a:pt x="321" y="345"/>
                      <a:pt x="323" y="345"/>
                      <a:pt x="324" y="345"/>
                    </a:cubicBezTo>
                    <a:cubicBezTo>
                      <a:pt x="324" y="351"/>
                      <a:pt x="324" y="351"/>
                      <a:pt x="324" y="351"/>
                    </a:cubicBezTo>
                    <a:cubicBezTo>
                      <a:pt x="324" y="351"/>
                      <a:pt x="324" y="351"/>
                      <a:pt x="324" y="351"/>
                    </a:cubicBezTo>
                    <a:cubicBezTo>
                      <a:pt x="324" y="351"/>
                      <a:pt x="322" y="351"/>
                      <a:pt x="321" y="351"/>
                    </a:cubicBezTo>
                    <a:lnTo>
                      <a:pt x="320" y="352"/>
                    </a:lnTo>
                    <a:close/>
                    <a:moveTo>
                      <a:pt x="396" y="346"/>
                    </a:moveTo>
                    <a:cubicBezTo>
                      <a:pt x="394" y="341"/>
                      <a:pt x="394" y="341"/>
                      <a:pt x="394" y="341"/>
                    </a:cubicBezTo>
                    <a:cubicBezTo>
                      <a:pt x="396" y="340"/>
                      <a:pt x="398" y="339"/>
                      <a:pt x="400" y="339"/>
                    </a:cubicBezTo>
                    <a:cubicBezTo>
                      <a:pt x="401" y="344"/>
                      <a:pt x="401" y="344"/>
                      <a:pt x="401" y="344"/>
                    </a:cubicBezTo>
                    <a:cubicBezTo>
                      <a:pt x="400" y="345"/>
                      <a:pt x="398" y="345"/>
                      <a:pt x="396" y="346"/>
                    </a:cubicBezTo>
                    <a:close/>
                    <a:moveTo>
                      <a:pt x="432" y="343"/>
                    </a:moveTo>
                    <a:cubicBezTo>
                      <a:pt x="432" y="343"/>
                      <a:pt x="432" y="342"/>
                      <a:pt x="430" y="342"/>
                    </a:cubicBezTo>
                    <a:cubicBezTo>
                      <a:pt x="429" y="342"/>
                      <a:pt x="429" y="342"/>
                      <a:pt x="429" y="342"/>
                    </a:cubicBezTo>
                    <a:cubicBezTo>
                      <a:pt x="430" y="336"/>
                      <a:pt x="430" y="336"/>
                      <a:pt x="430" y="336"/>
                    </a:cubicBezTo>
                    <a:cubicBezTo>
                      <a:pt x="431" y="336"/>
                      <a:pt x="431" y="336"/>
                      <a:pt x="431" y="336"/>
                    </a:cubicBezTo>
                    <a:cubicBezTo>
                      <a:pt x="434" y="337"/>
                      <a:pt x="436" y="338"/>
                      <a:pt x="437" y="339"/>
                    </a:cubicBezTo>
                    <a:lnTo>
                      <a:pt x="432" y="343"/>
                    </a:lnTo>
                    <a:close/>
                    <a:moveTo>
                      <a:pt x="212" y="342"/>
                    </a:moveTo>
                    <a:cubicBezTo>
                      <a:pt x="206" y="340"/>
                      <a:pt x="206" y="340"/>
                      <a:pt x="206" y="340"/>
                    </a:cubicBezTo>
                    <a:cubicBezTo>
                      <a:pt x="206" y="340"/>
                      <a:pt x="207" y="339"/>
                      <a:pt x="207" y="338"/>
                    </a:cubicBezTo>
                    <a:cubicBezTo>
                      <a:pt x="207" y="337"/>
                      <a:pt x="207" y="336"/>
                      <a:pt x="207" y="335"/>
                    </a:cubicBezTo>
                    <a:cubicBezTo>
                      <a:pt x="213" y="336"/>
                      <a:pt x="213" y="336"/>
                      <a:pt x="213" y="336"/>
                    </a:cubicBezTo>
                    <a:cubicBezTo>
                      <a:pt x="213" y="337"/>
                      <a:pt x="213" y="338"/>
                      <a:pt x="212" y="339"/>
                    </a:cubicBezTo>
                    <a:cubicBezTo>
                      <a:pt x="212" y="340"/>
                      <a:pt x="212" y="341"/>
                      <a:pt x="212" y="342"/>
                    </a:cubicBezTo>
                    <a:close/>
                    <a:moveTo>
                      <a:pt x="412" y="341"/>
                    </a:moveTo>
                    <a:cubicBezTo>
                      <a:pt x="411" y="336"/>
                      <a:pt x="411" y="336"/>
                      <a:pt x="411" y="336"/>
                    </a:cubicBezTo>
                    <a:cubicBezTo>
                      <a:pt x="414" y="335"/>
                      <a:pt x="416" y="335"/>
                      <a:pt x="418" y="335"/>
                    </a:cubicBezTo>
                    <a:cubicBezTo>
                      <a:pt x="418" y="341"/>
                      <a:pt x="418" y="341"/>
                      <a:pt x="418" y="341"/>
                    </a:cubicBezTo>
                    <a:cubicBezTo>
                      <a:pt x="416" y="341"/>
                      <a:pt x="414" y="341"/>
                      <a:pt x="412" y="341"/>
                    </a:cubicBezTo>
                    <a:close/>
                    <a:moveTo>
                      <a:pt x="206" y="330"/>
                    </a:moveTo>
                    <a:cubicBezTo>
                      <a:pt x="205" y="329"/>
                      <a:pt x="203" y="329"/>
                      <a:pt x="201" y="329"/>
                    </a:cubicBezTo>
                    <a:cubicBezTo>
                      <a:pt x="202" y="323"/>
                      <a:pt x="202" y="323"/>
                      <a:pt x="202" y="323"/>
                    </a:cubicBezTo>
                    <a:cubicBezTo>
                      <a:pt x="204" y="323"/>
                      <a:pt x="206" y="324"/>
                      <a:pt x="207" y="324"/>
                    </a:cubicBezTo>
                    <a:lnTo>
                      <a:pt x="206" y="330"/>
                    </a:lnTo>
                    <a:close/>
                    <a:moveTo>
                      <a:pt x="188" y="327"/>
                    </a:moveTo>
                    <a:cubicBezTo>
                      <a:pt x="186" y="325"/>
                      <a:pt x="185" y="323"/>
                      <a:pt x="185" y="320"/>
                    </a:cubicBezTo>
                    <a:cubicBezTo>
                      <a:pt x="190" y="318"/>
                      <a:pt x="190" y="318"/>
                      <a:pt x="190" y="318"/>
                    </a:cubicBezTo>
                    <a:cubicBezTo>
                      <a:pt x="190" y="319"/>
                      <a:pt x="190" y="319"/>
                      <a:pt x="190" y="319"/>
                    </a:cubicBezTo>
                    <a:cubicBezTo>
                      <a:pt x="191" y="320"/>
                      <a:pt x="191" y="321"/>
                      <a:pt x="191" y="322"/>
                    </a:cubicBezTo>
                    <a:lnTo>
                      <a:pt x="188" y="327"/>
                    </a:lnTo>
                    <a:close/>
                    <a:moveTo>
                      <a:pt x="176" y="316"/>
                    </a:moveTo>
                    <a:cubicBezTo>
                      <a:pt x="174" y="315"/>
                      <a:pt x="172" y="312"/>
                      <a:pt x="171" y="310"/>
                    </a:cubicBezTo>
                    <a:cubicBezTo>
                      <a:pt x="177" y="309"/>
                      <a:pt x="177" y="309"/>
                      <a:pt x="177" y="309"/>
                    </a:cubicBezTo>
                    <a:cubicBezTo>
                      <a:pt x="177" y="309"/>
                      <a:pt x="178" y="311"/>
                      <a:pt x="179" y="311"/>
                    </a:cubicBezTo>
                    <a:lnTo>
                      <a:pt x="176" y="316"/>
                    </a:lnTo>
                    <a:close/>
                    <a:moveTo>
                      <a:pt x="172" y="300"/>
                    </a:moveTo>
                    <a:cubicBezTo>
                      <a:pt x="172" y="299"/>
                      <a:pt x="172" y="298"/>
                      <a:pt x="171" y="298"/>
                    </a:cubicBezTo>
                    <a:cubicBezTo>
                      <a:pt x="171" y="297"/>
                      <a:pt x="171" y="297"/>
                      <a:pt x="171" y="297"/>
                    </a:cubicBezTo>
                    <a:cubicBezTo>
                      <a:pt x="171" y="297"/>
                      <a:pt x="172" y="298"/>
                      <a:pt x="172" y="298"/>
                    </a:cubicBezTo>
                    <a:cubicBezTo>
                      <a:pt x="171" y="292"/>
                      <a:pt x="171" y="292"/>
                      <a:pt x="171" y="292"/>
                    </a:cubicBezTo>
                    <a:cubicBezTo>
                      <a:pt x="174" y="291"/>
                      <a:pt x="176" y="294"/>
                      <a:pt x="176" y="295"/>
                    </a:cubicBezTo>
                    <a:cubicBezTo>
                      <a:pt x="177" y="295"/>
                      <a:pt x="177" y="296"/>
                      <a:pt x="178" y="297"/>
                    </a:cubicBezTo>
                    <a:lnTo>
                      <a:pt x="172" y="300"/>
                    </a:lnTo>
                    <a:close/>
                    <a:moveTo>
                      <a:pt x="158" y="295"/>
                    </a:moveTo>
                    <a:cubicBezTo>
                      <a:pt x="157" y="294"/>
                      <a:pt x="157" y="294"/>
                      <a:pt x="156" y="293"/>
                    </a:cubicBezTo>
                    <a:cubicBezTo>
                      <a:pt x="155" y="292"/>
                      <a:pt x="155" y="292"/>
                      <a:pt x="154" y="291"/>
                    </a:cubicBezTo>
                    <a:cubicBezTo>
                      <a:pt x="154" y="291"/>
                      <a:pt x="154" y="291"/>
                      <a:pt x="154" y="291"/>
                    </a:cubicBezTo>
                    <a:cubicBezTo>
                      <a:pt x="157" y="287"/>
                      <a:pt x="157" y="287"/>
                      <a:pt x="157" y="287"/>
                    </a:cubicBezTo>
                    <a:cubicBezTo>
                      <a:pt x="158" y="287"/>
                      <a:pt x="158" y="287"/>
                      <a:pt x="158" y="287"/>
                    </a:cubicBezTo>
                    <a:cubicBezTo>
                      <a:pt x="158" y="287"/>
                      <a:pt x="159" y="288"/>
                      <a:pt x="160" y="289"/>
                    </a:cubicBezTo>
                    <a:cubicBezTo>
                      <a:pt x="160" y="289"/>
                      <a:pt x="161" y="290"/>
                      <a:pt x="162" y="290"/>
                    </a:cubicBezTo>
                    <a:lnTo>
                      <a:pt x="158" y="295"/>
                    </a:lnTo>
                    <a:close/>
                    <a:moveTo>
                      <a:pt x="145" y="284"/>
                    </a:moveTo>
                    <a:cubicBezTo>
                      <a:pt x="142" y="282"/>
                      <a:pt x="142" y="282"/>
                      <a:pt x="142" y="282"/>
                    </a:cubicBezTo>
                    <a:cubicBezTo>
                      <a:pt x="141" y="281"/>
                      <a:pt x="141" y="281"/>
                      <a:pt x="140" y="280"/>
                    </a:cubicBezTo>
                    <a:cubicBezTo>
                      <a:pt x="143" y="275"/>
                      <a:pt x="143" y="275"/>
                      <a:pt x="143" y="275"/>
                    </a:cubicBezTo>
                    <a:cubicBezTo>
                      <a:pt x="144" y="276"/>
                      <a:pt x="145" y="276"/>
                      <a:pt x="146" y="277"/>
                    </a:cubicBezTo>
                    <a:cubicBezTo>
                      <a:pt x="148" y="279"/>
                      <a:pt x="148" y="279"/>
                      <a:pt x="148" y="279"/>
                    </a:cubicBezTo>
                    <a:lnTo>
                      <a:pt x="145" y="284"/>
                    </a:lnTo>
                    <a:close/>
                    <a:moveTo>
                      <a:pt x="125" y="279"/>
                    </a:moveTo>
                    <a:cubicBezTo>
                      <a:pt x="125" y="274"/>
                      <a:pt x="125" y="274"/>
                      <a:pt x="125" y="274"/>
                    </a:cubicBezTo>
                    <a:cubicBezTo>
                      <a:pt x="124" y="274"/>
                      <a:pt x="124" y="274"/>
                      <a:pt x="124" y="275"/>
                    </a:cubicBezTo>
                    <a:cubicBezTo>
                      <a:pt x="122" y="269"/>
                      <a:pt x="122" y="269"/>
                      <a:pt x="122" y="269"/>
                    </a:cubicBezTo>
                    <a:cubicBezTo>
                      <a:pt x="123" y="269"/>
                      <a:pt x="124" y="268"/>
                      <a:pt x="125" y="268"/>
                    </a:cubicBezTo>
                    <a:cubicBezTo>
                      <a:pt x="127" y="268"/>
                      <a:pt x="127" y="268"/>
                      <a:pt x="127" y="268"/>
                    </a:cubicBezTo>
                    <a:cubicBezTo>
                      <a:pt x="127" y="268"/>
                      <a:pt x="128" y="268"/>
                      <a:pt x="128" y="268"/>
                    </a:cubicBezTo>
                    <a:cubicBezTo>
                      <a:pt x="129" y="273"/>
                      <a:pt x="129" y="273"/>
                      <a:pt x="129" y="273"/>
                    </a:cubicBezTo>
                    <a:cubicBezTo>
                      <a:pt x="130" y="273"/>
                      <a:pt x="130" y="273"/>
                      <a:pt x="130" y="273"/>
                    </a:cubicBezTo>
                    <a:cubicBezTo>
                      <a:pt x="131" y="276"/>
                      <a:pt x="131" y="276"/>
                      <a:pt x="131" y="276"/>
                    </a:cubicBezTo>
                    <a:cubicBezTo>
                      <a:pt x="131" y="279"/>
                      <a:pt x="131" y="279"/>
                      <a:pt x="131" y="279"/>
                    </a:cubicBezTo>
                    <a:cubicBezTo>
                      <a:pt x="130" y="279"/>
                      <a:pt x="130" y="279"/>
                      <a:pt x="130" y="279"/>
                    </a:cubicBezTo>
                    <a:cubicBezTo>
                      <a:pt x="128" y="279"/>
                      <a:pt x="126" y="279"/>
                      <a:pt x="125" y="279"/>
                    </a:cubicBezTo>
                    <a:close/>
                    <a:moveTo>
                      <a:pt x="140" y="268"/>
                    </a:moveTo>
                    <a:cubicBezTo>
                      <a:pt x="138" y="262"/>
                      <a:pt x="138" y="262"/>
                      <a:pt x="138" y="262"/>
                    </a:cubicBezTo>
                    <a:cubicBezTo>
                      <a:pt x="138" y="262"/>
                      <a:pt x="138" y="262"/>
                      <a:pt x="138" y="262"/>
                    </a:cubicBezTo>
                    <a:cubicBezTo>
                      <a:pt x="140" y="261"/>
                      <a:pt x="142" y="261"/>
                      <a:pt x="143" y="26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4" y="266"/>
                      <a:pt x="143" y="267"/>
                      <a:pt x="140" y="268"/>
                    </a:cubicBezTo>
                    <a:close/>
                    <a:moveTo>
                      <a:pt x="155" y="257"/>
                    </a:moveTo>
                    <a:cubicBezTo>
                      <a:pt x="151" y="253"/>
                      <a:pt x="151" y="253"/>
                      <a:pt x="151" y="253"/>
                    </a:cubicBezTo>
                    <a:cubicBezTo>
                      <a:pt x="153" y="252"/>
                      <a:pt x="153" y="251"/>
                      <a:pt x="154" y="250"/>
                    </a:cubicBezTo>
                    <a:cubicBezTo>
                      <a:pt x="155" y="249"/>
                      <a:pt x="155" y="249"/>
                      <a:pt x="155" y="249"/>
                    </a:cubicBezTo>
                    <a:cubicBezTo>
                      <a:pt x="160" y="253"/>
                      <a:pt x="160" y="253"/>
                      <a:pt x="160" y="253"/>
                    </a:cubicBezTo>
                    <a:cubicBezTo>
                      <a:pt x="159" y="254"/>
                      <a:pt x="159" y="254"/>
                      <a:pt x="159" y="254"/>
                    </a:cubicBezTo>
                    <a:cubicBezTo>
                      <a:pt x="158" y="255"/>
                      <a:pt x="157" y="256"/>
                      <a:pt x="155" y="257"/>
                    </a:cubicBezTo>
                    <a:close/>
                    <a:moveTo>
                      <a:pt x="168" y="245"/>
                    </a:moveTo>
                    <a:cubicBezTo>
                      <a:pt x="163" y="241"/>
                      <a:pt x="163" y="241"/>
                      <a:pt x="163" y="241"/>
                    </a:cubicBezTo>
                    <a:cubicBezTo>
                      <a:pt x="164" y="241"/>
                      <a:pt x="164" y="240"/>
                      <a:pt x="164" y="237"/>
                    </a:cubicBezTo>
                    <a:cubicBezTo>
                      <a:pt x="170" y="237"/>
                      <a:pt x="170" y="237"/>
                      <a:pt x="170" y="237"/>
                    </a:cubicBezTo>
                    <a:cubicBezTo>
                      <a:pt x="170" y="240"/>
                      <a:pt x="170" y="243"/>
                      <a:pt x="168" y="245"/>
                    </a:cubicBezTo>
                    <a:close/>
                    <a:moveTo>
                      <a:pt x="172" y="227"/>
                    </a:moveTo>
                    <a:cubicBezTo>
                      <a:pt x="166" y="225"/>
                      <a:pt x="166" y="225"/>
                      <a:pt x="166" y="225"/>
                    </a:cubicBezTo>
                    <a:cubicBezTo>
                      <a:pt x="168" y="222"/>
                      <a:pt x="169" y="221"/>
                      <a:pt x="171" y="219"/>
                    </a:cubicBezTo>
                    <a:cubicBezTo>
                      <a:pt x="174" y="224"/>
                      <a:pt x="174" y="224"/>
                      <a:pt x="174" y="224"/>
                    </a:cubicBezTo>
                    <a:cubicBezTo>
                      <a:pt x="173" y="225"/>
                      <a:pt x="172" y="226"/>
                      <a:pt x="172" y="227"/>
                    </a:cubicBezTo>
                    <a:close/>
                    <a:moveTo>
                      <a:pt x="181" y="213"/>
                    </a:moveTo>
                    <a:cubicBezTo>
                      <a:pt x="176" y="211"/>
                      <a:pt x="176" y="211"/>
                      <a:pt x="176" y="211"/>
                    </a:cubicBezTo>
                    <a:cubicBezTo>
                      <a:pt x="176" y="211"/>
                      <a:pt x="176" y="211"/>
                      <a:pt x="176" y="210"/>
                    </a:cubicBezTo>
                    <a:cubicBezTo>
                      <a:pt x="177" y="209"/>
                      <a:pt x="177" y="208"/>
                      <a:pt x="177" y="206"/>
                    </a:cubicBezTo>
                    <a:cubicBezTo>
                      <a:pt x="183" y="207"/>
                      <a:pt x="183" y="207"/>
                      <a:pt x="183" y="207"/>
                    </a:cubicBezTo>
                    <a:cubicBezTo>
                      <a:pt x="183" y="208"/>
                      <a:pt x="182" y="210"/>
                      <a:pt x="182" y="212"/>
                    </a:cubicBezTo>
                    <a:cubicBezTo>
                      <a:pt x="182" y="212"/>
                      <a:pt x="181" y="213"/>
                      <a:pt x="181" y="213"/>
                    </a:cubicBezTo>
                    <a:close/>
                    <a:moveTo>
                      <a:pt x="57" y="205"/>
                    </a:moveTo>
                    <a:cubicBezTo>
                      <a:pt x="55" y="200"/>
                      <a:pt x="55" y="200"/>
                      <a:pt x="55" y="200"/>
                    </a:cubicBezTo>
                    <a:cubicBezTo>
                      <a:pt x="56" y="199"/>
                      <a:pt x="58" y="199"/>
                      <a:pt x="60" y="198"/>
                    </a:cubicBezTo>
                    <a:cubicBezTo>
                      <a:pt x="62" y="203"/>
                      <a:pt x="62" y="203"/>
                      <a:pt x="62" y="203"/>
                    </a:cubicBezTo>
                    <a:cubicBezTo>
                      <a:pt x="60" y="204"/>
                      <a:pt x="58" y="205"/>
                      <a:pt x="57" y="205"/>
                    </a:cubicBezTo>
                    <a:close/>
                    <a:moveTo>
                      <a:pt x="106" y="200"/>
                    </a:moveTo>
                    <a:cubicBezTo>
                      <a:pt x="105" y="200"/>
                      <a:pt x="105" y="200"/>
                      <a:pt x="105" y="200"/>
                    </a:cubicBezTo>
                    <a:cubicBezTo>
                      <a:pt x="104" y="200"/>
                      <a:pt x="104" y="200"/>
                      <a:pt x="104" y="200"/>
                    </a:cubicBezTo>
                    <a:cubicBezTo>
                      <a:pt x="103" y="200"/>
                      <a:pt x="102" y="200"/>
                      <a:pt x="100" y="199"/>
                    </a:cubicBezTo>
                    <a:cubicBezTo>
                      <a:pt x="103" y="194"/>
                      <a:pt x="103" y="194"/>
                      <a:pt x="103" y="194"/>
                    </a:cubicBezTo>
                    <a:cubicBezTo>
                      <a:pt x="103" y="194"/>
                      <a:pt x="104" y="194"/>
                      <a:pt x="104" y="194"/>
                    </a:cubicBezTo>
                    <a:cubicBezTo>
                      <a:pt x="105" y="194"/>
                      <a:pt x="105" y="194"/>
                      <a:pt x="106" y="194"/>
                    </a:cubicBezTo>
                    <a:cubicBezTo>
                      <a:pt x="105" y="195"/>
                      <a:pt x="104" y="195"/>
                      <a:pt x="104" y="19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8" y="200"/>
                      <a:pt x="107" y="200"/>
                      <a:pt x="106" y="200"/>
                    </a:cubicBezTo>
                    <a:close/>
                    <a:moveTo>
                      <a:pt x="81" y="200"/>
                    </a:moveTo>
                    <a:cubicBezTo>
                      <a:pt x="80" y="199"/>
                      <a:pt x="80" y="199"/>
                      <a:pt x="80" y="198"/>
                    </a:cubicBezTo>
                    <a:cubicBezTo>
                      <a:pt x="80" y="197"/>
                      <a:pt x="80" y="196"/>
                      <a:pt x="80" y="195"/>
                    </a:cubicBezTo>
                    <a:cubicBezTo>
                      <a:pt x="80" y="194"/>
                      <a:pt x="80" y="194"/>
                      <a:pt x="80" y="194"/>
                    </a:cubicBezTo>
                    <a:cubicBezTo>
                      <a:pt x="86" y="194"/>
                      <a:pt x="86" y="194"/>
                      <a:pt x="86" y="194"/>
                    </a:cubicBezTo>
                    <a:cubicBezTo>
                      <a:pt x="86" y="194"/>
                      <a:pt x="86" y="194"/>
                      <a:pt x="86" y="195"/>
                    </a:cubicBezTo>
                    <a:cubicBezTo>
                      <a:pt x="86" y="196"/>
                      <a:pt x="86" y="197"/>
                      <a:pt x="86" y="197"/>
                    </a:cubicBezTo>
                    <a:cubicBezTo>
                      <a:pt x="86" y="198"/>
                      <a:pt x="86" y="199"/>
                      <a:pt x="86" y="200"/>
                    </a:cubicBezTo>
                    <a:lnTo>
                      <a:pt x="81" y="200"/>
                    </a:lnTo>
                    <a:close/>
                    <a:moveTo>
                      <a:pt x="66" y="196"/>
                    </a:moveTo>
                    <a:cubicBezTo>
                      <a:pt x="64" y="191"/>
                      <a:pt x="64" y="191"/>
                      <a:pt x="64" y="191"/>
                    </a:cubicBezTo>
                    <a:cubicBezTo>
                      <a:pt x="69" y="189"/>
                      <a:pt x="69" y="189"/>
                      <a:pt x="69" y="189"/>
                    </a:cubicBezTo>
                    <a:cubicBezTo>
                      <a:pt x="72" y="194"/>
                      <a:pt x="72" y="194"/>
                      <a:pt x="72" y="194"/>
                    </a:cubicBezTo>
                    <a:lnTo>
                      <a:pt x="66" y="196"/>
                    </a:lnTo>
                    <a:close/>
                    <a:moveTo>
                      <a:pt x="56" y="196"/>
                    </a:moveTo>
                    <a:cubicBezTo>
                      <a:pt x="50" y="195"/>
                      <a:pt x="50" y="195"/>
                      <a:pt x="50" y="195"/>
                    </a:cubicBezTo>
                    <a:cubicBezTo>
                      <a:pt x="50" y="193"/>
                      <a:pt x="50" y="191"/>
                      <a:pt x="50" y="189"/>
                    </a:cubicBezTo>
                    <a:cubicBezTo>
                      <a:pt x="56" y="190"/>
                      <a:pt x="56" y="190"/>
                      <a:pt x="56" y="190"/>
                    </a:cubicBezTo>
                    <a:cubicBezTo>
                      <a:pt x="56" y="192"/>
                      <a:pt x="56" y="194"/>
                      <a:pt x="56" y="196"/>
                    </a:cubicBezTo>
                    <a:close/>
                    <a:moveTo>
                      <a:pt x="175" y="196"/>
                    </a:moveTo>
                    <a:cubicBezTo>
                      <a:pt x="175" y="194"/>
                      <a:pt x="174" y="193"/>
                      <a:pt x="173" y="192"/>
                    </a:cubicBezTo>
                    <a:cubicBezTo>
                      <a:pt x="178" y="188"/>
                      <a:pt x="178" y="188"/>
                      <a:pt x="178" y="188"/>
                    </a:cubicBezTo>
                    <a:cubicBezTo>
                      <a:pt x="179" y="190"/>
                      <a:pt x="181" y="192"/>
                      <a:pt x="181" y="195"/>
                    </a:cubicBezTo>
                    <a:lnTo>
                      <a:pt x="175" y="196"/>
                    </a:lnTo>
                    <a:close/>
                    <a:moveTo>
                      <a:pt x="74" y="195"/>
                    </a:moveTo>
                    <a:cubicBezTo>
                      <a:pt x="73" y="194"/>
                      <a:pt x="73" y="191"/>
                      <a:pt x="72" y="190"/>
                    </a:cubicBezTo>
                    <a:cubicBezTo>
                      <a:pt x="78" y="188"/>
                      <a:pt x="78" y="188"/>
                      <a:pt x="78" y="188"/>
                    </a:cubicBezTo>
                    <a:cubicBezTo>
                      <a:pt x="78" y="190"/>
                      <a:pt x="79" y="192"/>
                      <a:pt x="79" y="194"/>
                    </a:cubicBezTo>
                    <a:lnTo>
                      <a:pt x="74" y="195"/>
                    </a:lnTo>
                    <a:close/>
                    <a:moveTo>
                      <a:pt x="92" y="191"/>
                    </a:moveTo>
                    <a:cubicBezTo>
                      <a:pt x="91" y="185"/>
                      <a:pt x="91" y="185"/>
                      <a:pt x="91" y="185"/>
                    </a:cubicBezTo>
                    <a:cubicBezTo>
                      <a:pt x="92" y="185"/>
                      <a:pt x="93" y="185"/>
                      <a:pt x="95" y="184"/>
                    </a:cubicBezTo>
                    <a:cubicBezTo>
                      <a:pt x="96" y="183"/>
                      <a:pt x="97" y="183"/>
                      <a:pt x="99" y="184"/>
                    </a:cubicBezTo>
                    <a:cubicBezTo>
                      <a:pt x="96" y="189"/>
                      <a:pt x="96" y="189"/>
                      <a:pt x="96" y="189"/>
                    </a:cubicBezTo>
                    <a:cubicBezTo>
                      <a:pt x="97" y="189"/>
                      <a:pt x="97" y="189"/>
                      <a:pt x="97" y="189"/>
                    </a:cubicBezTo>
                    <a:cubicBezTo>
                      <a:pt x="95" y="190"/>
                      <a:pt x="93" y="190"/>
                      <a:pt x="92" y="191"/>
                    </a:cubicBezTo>
                    <a:close/>
                    <a:moveTo>
                      <a:pt x="131" y="189"/>
                    </a:moveTo>
                    <a:cubicBezTo>
                      <a:pt x="129" y="189"/>
                      <a:pt x="127" y="189"/>
                      <a:pt x="126" y="189"/>
                    </a:cubicBezTo>
                    <a:cubicBezTo>
                      <a:pt x="127" y="183"/>
                      <a:pt x="127" y="183"/>
                      <a:pt x="127" y="183"/>
                    </a:cubicBezTo>
                    <a:cubicBezTo>
                      <a:pt x="129" y="183"/>
                      <a:pt x="131" y="183"/>
                      <a:pt x="132" y="183"/>
                    </a:cubicBez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2" y="189"/>
                      <a:pt x="131" y="189"/>
                      <a:pt x="131" y="189"/>
                    </a:cubicBezTo>
                    <a:close/>
                    <a:moveTo>
                      <a:pt x="115" y="188"/>
                    </a:moveTo>
                    <a:cubicBezTo>
                      <a:pt x="109" y="187"/>
                      <a:pt x="109" y="187"/>
                      <a:pt x="109" y="187"/>
                    </a:cubicBezTo>
                    <a:cubicBezTo>
                      <a:pt x="110" y="187"/>
                      <a:pt x="110" y="187"/>
                      <a:pt x="110" y="187"/>
                    </a:cubicBezTo>
                    <a:cubicBezTo>
                      <a:pt x="110" y="184"/>
                      <a:pt x="112" y="181"/>
                      <a:pt x="115" y="180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116" y="186"/>
                      <a:pt x="116" y="186"/>
                      <a:pt x="115" y="187"/>
                    </a:cubicBezTo>
                    <a:lnTo>
                      <a:pt x="115" y="188"/>
                    </a:lnTo>
                    <a:close/>
                    <a:moveTo>
                      <a:pt x="164" y="187"/>
                    </a:moveTo>
                    <a:cubicBezTo>
                      <a:pt x="163" y="187"/>
                      <a:pt x="162" y="186"/>
                      <a:pt x="161" y="186"/>
                    </a:cubicBezTo>
                    <a:cubicBezTo>
                      <a:pt x="159" y="186"/>
                      <a:pt x="159" y="186"/>
                      <a:pt x="159" y="186"/>
                    </a:cubicBezTo>
                    <a:cubicBezTo>
                      <a:pt x="160" y="180"/>
                      <a:pt x="160" y="180"/>
                      <a:pt x="160" y="180"/>
                    </a:cubicBezTo>
                    <a:cubicBezTo>
                      <a:pt x="162" y="181"/>
                      <a:pt x="162" y="181"/>
                      <a:pt x="162" y="181"/>
                    </a:cubicBezTo>
                    <a:cubicBezTo>
                      <a:pt x="163" y="181"/>
                      <a:pt x="165" y="181"/>
                      <a:pt x="166" y="182"/>
                    </a:cubicBezTo>
                    <a:lnTo>
                      <a:pt x="164" y="187"/>
                    </a:lnTo>
                    <a:close/>
                    <a:moveTo>
                      <a:pt x="145" y="184"/>
                    </a:move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2" y="180"/>
                      <a:pt x="142" y="180"/>
                    </a:cubicBezTo>
                    <a:cubicBezTo>
                      <a:pt x="143" y="179"/>
                      <a:pt x="144" y="177"/>
                      <a:pt x="147" y="177"/>
                    </a:cubicBezTo>
                    <a:cubicBezTo>
                      <a:pt x="147" y="177"/>
                      <a:pt x="148" y="177"/>
                      <a:pt x="149" y="178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6" y="183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5" y="184"/>
                    </a:cubicBezTo>
                    <a:close/>
                    <a:moveTo>
                      <a:pt x="57" y="178"/>
                    </a:moveTo>
                    <a:cubicBezTo>
                      <a:pt x="51" y="178"/>
                      <a:pt x="51" y="178"/>
                      <a:pt x="51" y="178"/>
                    </a:cubicBezTo>
                    <a:cubicBezTo>
                      <a:pt x="52" y="172"/>
                      <a:pt x="52" y="172"/>
                      <a:pt x="52" y="172"/>
                    </a:cubicBezTo>
                    <a:cubicBezTo>
                      <a:pt x="57" y="172"/>
                      <a:pt x="57" y="172"/>
                      <a:pt x="57" y="172"/>
                    </a:cubicBezTo>
                    <a:lnTo>
                      <a:pt x="57" y="178"/>
                    </a:lnTo>
                    <a:close/>
                    <a:moveTo>
                      <a:pt x="45" y="167"/>
                    </a:moveTo>
                    <a:cubicBezTo>
                      <a:pt x="44" y="166"/>
                      <a:pt x="42" y="164"/>
                      <a:pt x="40" y="163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46" y="160"/>
                      <a:pt x="47" y="161"/>
                      <a:pt x="49" y="162"/>
                    </a:cubicBezTo>
                    <a:lnTo>
                      <a:pt x="45" y="167"/>
                    </a:lnTo>
                    <a:close/>
                    <a:moveTo>
                      <a:pt x="32" y="154"/>
                    </a:moveTo>
                    <a:cubicBezTo>
                      <a:pt x="28" y="150"/>
                      <a:pt x="28" y="150"/>
                      <a:pt x="28" y="150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37" y="150"/>
                      <a:pt x="37" y="150"/>
                      <a:pt x="37" y="150"/>
                    </a:cubicBezTo>
                    <a:lnTo>
                      <a:pt x="32" y="154"/>
                    </a:lnTo>
                    <a:close/>
                    <a:moveTo>
                      <a:pt x="20" y="141"/>
                    </a:moveTo>
                    <a:cubicBezTo>
                      <a:pt x="16" y="137"/>
                      <a:pt x="16" y="137"/>
                      <a:pt x="16" y="137"/>
                    </a:cubicBezTo>
                    <a:cubicBezTo>
                      <a:pt x="21" y="133"/>
                      <a:pt x="21" y="133"/>
                      <a:pt x="21" y="133"/>
                    </a:cubicBezTo>
                    <a:cubicBezTo>
                      <a:pt x="25" y="137"/>
                      <a:pt x="25" y="137"/>
                      <a:pt x="25" y="137"/>
                    </a:cubicBezTo>
                    <a:lnTo>
                      <a:pt x="20" y="141"/>
                    </a:lnTo>
                    <a:close/>
                    <a:moveTo>
                      <a:pt x="8" y="129"/>
                    </a:moveTo>
                    <a:cubicBezTo>
                      <a:pt x="7" y="127"/>
                      <a:pt x="5" y="125"/>
                      <a:pt x="4" y="124"/>
                    </a:cubicBezTo>
                    <a:cubicBezTo>
                      <a:pt x="9" y="120"/>
                      <a:pt x="9" y="120"/>
                      <a:pt x="9" y="120"/>
                    </a:cubicBezTo>
                    <a:cubicBezTo>
                      <a:pt x="10" y="121"/>
                      <a:pt x="11" y="123"/>
                      <a:pt x="13" y="125"/>
                    </a:cubicBezTo>
                    <a:lnTo>
                      <a:pt x="8" y="129"/>
                    </a:lnTo>
                    <a:close/>
                    <a:moveTo>
                      <a:pt x="6" y="116"/>
                    </a:moveTo>
                    <a:cubicBezTo>
                      <a:pt x="3" y="111"/>
                      <a:pt x="3" y="111"/>
                      <a:pt x="3" y="111"/>
                    </a:cubicBezTo>
                    <a:cubicBezTo>
                      <a:pt x="4" y="110"/>
                      <a:pt x="5" y="109"/>
                      <a:pt x="6" y="109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9" y="114"/>
                      <a:pt x="9" y="114"/>
                      <a:pt x="9" y="114"/>
                    </a:cubicBezTo>
                    <a:cubicBezTo>
                      <a:pt x="8" y="114"/>
                      <a:pt x="7" y="115"/>
                      <a:pt x="6" y="116"/>
                    </a:cubicBezTo>
                    <a:close/>
                    <a:moveTo>
                      <a:pt x="21" y="107"/>
                    </a:move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20" y="100"/>
                      <a:pt x="21" y="100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3" y="106"/>
                      <a:pt x="22" y="106"/>
                      <a:pt x="21" y="107"/>
                    </a:cubicBezTo>
                    <a:close/>
                    <a:moveTo>
                      <a:pt x="24" y="92"/>
                    </a:moveTo>
                    <a:cubicBezTo>
                      <a:pt x="23" y="91"/>
                      <a:pt x="23" y="89"/>
                      <a:pt x="22" y="87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8" y="87"/>
                      <a:pt x="29" y="89"/>
                      <a:pt x="29" y="91"/>
                    </a:cubicBezTo>
                    <a:lnTo>
                      <a:pt x="24" y="92"/>
                    </a:lnTo>
                    <a:close/>
                    <a:moveTo>
                      <a:pt x="19" y="75"/>
                    </a:moveTo>
                    <a:cubicBezTo>
                      <a:pt x="18" y="70"/>
                      <a:pt x="18" y="70"/>
                      <a:pt x="18" y="70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19" y="75"/>
                    </a:lnTo>
                    <a:close/>
                    <a:moveTo>
                      <a:pt x="15" y="58"/>
                    </a:moveTo>
                    <a:cubicBezTo>
                      <a:pt x="13" y="53"/>
                      <a:pt x="13" y="53"/>
                      <a:pt x="13" y="5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15" y="58"/>
                    </a:lnTo>
                    <a:close/>
                    <a:moveTo>
                      <a:pt x="10" y="41"/>
                    </a:moveTo>
                    <a:cubicBezTo>
                      <a:pt x="10" y="39"/>
                      <a:pt x="9" y="37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8"/>
                      <a:pt x="16" y="40"/>
                    </a:cubicBezTo>
                    <a:lnTo>
                      <a:pt x="10" y="41"/>
                    </a:lnTo>
                    <a:close/>
                    <a:moveTo>
                      <a:pt x="6" y="24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6" y="24"/>
                    </a:lnTo>
                    <a:close/>
                    <a:moveTo>
                      <a:pt x="1" y="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" name="îśļiḑê"/>
              <p:cNvSpPr/>
              <p:nvPr/>
            </p:nvSpPr>
            <p:spPr bwMode="auto">
              <a:xfrm>
                <a:off x="1546225" y="-4763"/>
                <a:ext cx="9094788" cy="6834188"/>
              </a:xfrm>
              <a:custGeom>
                <a:avLst/>
                <a:gdLst>
                  <a:gd name="T0" fmla="*/ 1599 w 4240"/>
                  <a:gd name="T1" fmla="*/ 2824 h 3190"/>
                  <a:gd name="T2" fmla="*/ 1470 w 4240"/>
                  <a:gd name="T3" fmla="*/ 2635 h 3190"/>
                  <a:gd name="T4" fmla="*/ 1556 w 4240"/>
                  <a:gd name="T5" fmla="*/ 2409 h 3190"/>
                  <a:gd name="T6" fmla="*/ 1391 w 4240"/>
                  <a:gd name="T7" fmla="*/ 2250 h 3190"/>
                  <a:gd name="T8" fmla="*/ 960 w 4240"/>
                  <a:gd name="T9" fmla="*/ 2198 h 3190"/>
                  <a:gd name="T10" fmla="*/ 655 w 4240"/>
                  <a:gd name="T11" fmla="*/ 2133 h 3190"/>
                  <a:gd name="T12" fmla="*/ 471 w 4240"/>
                  <a:gd name="T13" fmla="*/ 1967 h 3190"/>
                  <a:gd name="T14" fmla="*/ 219 w 4240"/>
                  <a:gd name="T15" fmla="*/ 1773 h 3190"/>
                  <a:gd name="T16" fmla="*/ 194 w 4240"/>
                  <a:gd name="T17" fmla="*/ 1502 h 3190"/>
                  <a:gd name="T18" fmla="*/ 76 w 4240"/>
                  <a:gd name="T19" fmla="*/ 1241 h 3190"/>
                  <a:gd name="T20" fmla="*/ 92 w 4240"/>
                  <a:gd name="T21" fmla="*/ 1175 h 3190"/>
                  <a:gd name="T22" fmla="*/ 229 w 4240"/>
                  <a:gd name="T23" fmla="*/ 1418 h 3190"/>
                  <a:gd name="T24" fmla="*/ 139 w 4240"/>
                  <a:gd name="T25" fmla="*/ 1667 h 3190"/>
                  <a:gd name="T26" fmla="*/ 383 w 4240"/>
                  <a:gd name="T27" fmla="*/ 1889 h 3190"/>
                  <a:gd name="T28" fmla="*/ 575 w 4240"/>
                  <a:gd name="T29" fmla="*/ 2068 h 3190"/>
                  <a:gd name="T30" fmla="*/ 794 w 4240"/>
                  <a:gd name="T31" fmla="*/ 2144 h 3190"/>
                  <a:gd name="T32" fmla="*/ 1070 w 4240"/>
                  <a:gd name="T33" fmla="*/ 2305 h 3190"/>
                  <a:gd name="T34" fmla="*/ 1496 w 4240"/>
                  <a:gd name="T35" fmla="*/ 2228 h 3190"/>
                  <a:gd name="T36" fmla="*/ 1498 w 4240"/>
                  <a:gd name="T37" fmla="*/ 2513 h 3190"/>
                  <a:gd name="T38" fmla="*/ 1543 w 4240"/>
                  <a:gd name="T39" fmla="*/ 2708 h 3190"/>
                  <a:gd name="T40" fmla="*/ 1717 w 4240"/>
                  <a:gd name="T41" fmla="*/ 2875 h 3190"/>
                  <a:gd name="T42" fmla="*/ 1970 w 4240"/>
                  <a:gd name="T43" fmla="*/ 2778 h 3190"/>
                  <a:gd name="T44" fmla="*/ 2230 w 4240"/>
                  <a:gd name="T45" fmla="*/ 2890 h 3190"/>
                  <a:gd name="T46" fmla="*/ 2030 w 4240"/>
                  <a:gd name="T47" fmla="*/ 2763 h 3190"/>
                  <a:gd name="T48" fmla="*/ 1758 w 4240"/>
                  <a:gd name="T49" fmla="*/ 2841 h 3190"/>
                  <a:gd name="T50" fmla="*/ 406 w 4240"/>
                  <a:gd name="T51" fmla="*/ 1913 h 3190"/>
                  <a:gd name="T52" fmla="*/ 4151 w 4240"/>
                  <a:gd name="T53" fmla="*/ 2572 h 3190"/>
                  <a:gd name="T54" fmla="*/ 3461 w 4240"/>
                  <a:gd name="T55" fmla="*/ 1124 h 3190"/>
                  <a:gd name="T56" fmla="*/ 3625 w 4240"/>
                  <a:gd name="T57" fmla="*/ 984 h 3190"/>
                  <a:gd name="T58" fmla="*/ 3789 w 4240"/>
                  <a:gd name="T59" fmla="*/ 756 h 3190"/>
                  <a:gd name="T60" fmla="*/ 3924 w 4240"/>
                  <a:gd name="T61" fmla="*/ 386 h 3190"/>
                  <a:gd name="T62" fmla="*/ 3679 w 4240"/>
                  <a:gd name="T63" fmla="*/ 391 h 3190"/>
                  <a:gd name="T64" fmla="*/ 3429 w 4240"/>
                  <a:gd name="T65" fmla="*/ 203 h 3190"/>
                  <a:gd name="T66" fmla="*/ 3163 w 4240"/>
                  <a:gd name="T67" fmla="*/ 18 h 3190"/>
                  <a:gd name="T68" fmla="*/ 2984 w 4240"/>
                  <a:gd name="T69" fmla="*/ 303 h 3190"/>
                  <a:gd name="T70" fmla="*/ 2958 w 4240"/>
                  <a:gd name="T71" fmla="*/ 516 h 3190"/>
                  <a:gd name="T72" fmla="*/ 2791 w 4240"/>
                  <a:gd name="T73" fmla="*/ 765 h 3190"/>
                  <a:gd name="T74" fmla="*/ 2387 w 4240"/>
                  <a:gd name="T75" fmla="*/ 1045 h 3190"/>
                  <a:gd name="T76" fmla="*/ 1521 w 4240"/>
                  <a:gd name="T77" fmla="*/ 815 h 3190"/>
                  <a:gd name="T78" fmla="*/ 1244 w 4240"/>
                  <a:gd name="T79" fmla="*/ 445 h 3190"/>
                  <a:gd name="T80" fmla="*/ 991 w 4240"/>
                  <a:gd name="T81" fmla="*/ 357 h 3190"/>
                  <a:gd name="T82" fmla="*/ 586 w 4240"/>
                  <a:gd name="T83" fmla="*/ 534 h 3190"/>
                  <a:gd name="T84" fmla="*/ 462 w 4240"/>
                  <a:gd name="T85" fmla="*/ 797 h 3190"/>
                  <a:gd name="T86" fmla="*/ 115 w 4240"/>
                  <a:gd name="T87" fmla="*/ 828 h 3190"/>
                  <a:gd name="T88" fmla="*/ 94 w 4240"/>
                  <a:gd name="T89" fmla="*/ 828 h 3190"/>
                  <a:gd name="T90" fmla="*/ 422 w 4240"/>
                  <a:gd name="T91" fmla="*/ 800 h 3190"/>
                  <a:gd name="T92" fmla="*/ 589 w 4240"/>
                  <a:gd name="T93" fmla="*/ 552 h 3190"/>
                  <a:gd name="T94" fmla="*/ 936 w 4240"/>
                  <a:gd name="T95" fmla="*/ 443 h 3190"/>
                  <a:gd name="T96" fmla="*/ 1209 w 4240"/>
                  <a:gd name="T97" fmla="*/ 416 h 3190"/>
                  <a:gd name="T98" fmla="*/ 1419 w 4240"/>
                  <a:gd name="T99" fmla="*/ 729 h 3190"/>
                  <a:gd name="T100" fmla="*/ 2254 w 4240"/>
                  <a:gd name="T101" fmla="*/ 1049 h 3190"/>
                  <a:gd name="T102" fmla="*/ 2683 w 4240"/>
                  <a:gd name="T103" fmla="*/ 819 h 3190"/>
                  <a:gd name="T104" fmla="*/ 3036 w 4240"/>
                  <a:gd name="T105" fmla="*/ 593 h 3190"/>
                  <a:gd name="T106" fmla="*/ 2959 w 4240"/>
                  <a:gd name="T107" fmla="*/ 339 h 3190"/>
                  <a:gd name="T108" fmla="*/ 3074 w 4240"/>
                  <a:gd name="T109" fmla="*/ 37 h 3190"/>
                  <a:gd name="T110" fmla="*/ 3406 w 4240"/>
                  <a:gd name="T111" fmla="*/ 150 h 3190"/>
                  <a:gd name="T112" fmla="*/ 3659 w 4240"/>
                  <a:gd name="T113" fmla="*/ 335 h 3190"/>
                  <a:gd name="T114" fmla="*/ 3877 w 4240"/>
                  <a:gd name="T115" fmla="*/ 332 h 3190"/>
                  <a:gd name="T116" fmla="*/ 3800 w 4240"/>
                  <a:gd name="T117" fmla="*/ 648 h 3190"/>
                  <a:gd name="T118" fmla="*/ 3722 w 4240"/>
                  <a:gd name="T119" fmla="*/ 919 h 3190"/>
                  <a:gd name="T120" fmla="*/ 3546 w 4240"/>
                  <a:gd name="T121" fmla="*/ 1049 h 3190"/>
                  <a:gd name="T122" fmla="*/ 3796 w 4240"/>
                  <a:gd name="T123" fmla="*/ 746 h 3190"/>
                  <a:gd name="T124" fmla="*/ 3016 w 4240"/>
                  <a:gd name="T125" fmla="*/ 105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40" h="3190">
                    <a:moveTo>
                      <a:pt x="3282" y="3190"/>
                    </a:moveTo>
                    <a:cubicBezTo>
                      <a:pt x="3274" y="3189"/>
                      <a:pt x="3274" y="3189"/>
                      <a:pt x="3274" y="3189"/>
                    </a:cubicBezTo>
                    <a:cubicBezTo>
                      <a:pt x="3278" y="3165"/>
                      <a:pt x="3307" y="3096"/>
                      <a:pt x="3308" y="3093"/>
                    </a:cubicBezTo>
                    <a:cubicBezTo>
                      <a:pt x="3315" y="3096"/>
                      <a:pt x="3315" y="3096"/>
                      <a:pt x="3315" y="3096"/>
                    </a:cubicBezTo>
                    <a:cubicBezTo>
                      <a:pt x="3315" y="3097"/>
                      <a:pt x="3286" y="3167"/>
                      <a:pt x="3282" y="3190"/>
                    </a:cubicBezTo>
                    <a:close/>
                    <a:moveTo>
                      <a:pt x="3879" y="3099"/>
                    </a:moveTo>
                    <a:cubicBezTo>
                      <a:pt x="3879" y="3091"/>
                      <a:pt x="3879" y="3091"/>
                      <a:pt x="3879" y="3091"/>
                    </a:cubicBezTo>
                    <a:cubicBezTo>
                      <a:pt x="3879" y="3091"/>
                      <a:pt x="3923" y="3087"/>
                      <a:pt x="3939" y="3075"/>
                    </a:cubicBezTo>
                    <a:cubicBezTo>
                      <a:pt x="3944" y="3081"/>
                      <a:pt x="3944" y="3081"/>
                      <a:pt x="3944" y="3081"/>
                    </a:cubicBezTo>
                    <a:cubicBezTo>
                      <a:pt x="3926" y="3094"/>
                      <a:pt x="3881" y="3099"/>
                      <a:pt x="3879" y="3099"/>
                    </a:cubicBezTo>
                    <a:close/>
                    <a:moveTo>
                      <a:pt x="3755" y="3003"/>
                    </a:moveTo>
                    <a:cubicBezTo>
                      <a:pt x="3748" y="2988"/>
                      <a:pt x="3751" y="2950"/>
                      <a:pt x="3751" y="2949"/>
                    </a:cubicBezTo>
                    <a:cubicBezTo>
                      <a:pt x="3759" y="2949"/>
                      <a:pt x="3759" y="2949"/>
                      <a:pt x="3759" y="2949"/>
                    </a:cubicBezTo>
                    <a:cubicBezTo>
                      <a:pt x="3758" y="2960"/>
                      <a:pt x="3757" y="2989"/>
                      <a:pt x="3762" y="3000"/>
                    </a:cubicBezTo>
                    <a:lnTo>
                      <a:pt x="3755" y="3003"/>
                    </a:lnTo>
                    <a:close/>
                    <a:moveTo>
                      <a:pt x="4019" y="2967"/>
                    </a:moveTo>
                    <a:cubicBezTo>
                      <a:pt x="4013" y="2961"/>
                      <a:pt x="4013" y="2961"/>
                      <a:pt x="4013" y="2961"/>
                    </a:cubicBezTo>
                    <a:cubicBezTo>
                      <a:pt x="4054" y="2919"/>
                      <a:pt x="4054" y="2919"/>
                      <a:pt x="4054" y="2919"/>
                    </a:cubicBezTo>
                    <a:cubicBezTo>
                      <a:pt x="4060" y="2924"/>
                      <a:pt x="4060" y="2924"/>
                      <a:pt x="4060" y="2924"/>
                    </a:cubicBezTo>
                    <a:lnTo>
                      <a:pt x="4019" y="2967"/>
                    </a:lnTo>
                    <a:close/>
                    <a:moveTo>
                      <a:pt x="3409" y="2920"/>
                    </a:moveTo>
                    <a:cubicBezTo>
                      <a:pt x="3402" y="2917"/>
                      <a:pt x="3402" y="2917"/>
                      <a:pt x="3402" y="2917"/>
                    </a:cubicBezTo>
                    <a:cubicBezTo>
                      <a:pt x="3404" y="2913"/>
                      <a:pt x="3449" y="2841"/>
                      <a:pt x="3455" y="2832"/>
                    </a:cubicBezTo>
                    <a:cubicBezTo>
                      <a:pt x="3461" y="2837"/>
                      <a:pt x="3461" y="2837"/>
                      <a:pt x="3461" y="2837"/>
                    </a:cubicBezTo>
                    <a:cubicBezTo>
                      <a:pt x="3441" y="2869"/>
                      <a:pt x="3411" y="2917"/>
                      <a:pt x="3409" y="2920"/>
                    </a:cubicBezTo>
                    <a:close/>
                    <a:moveTo>
                      <a:pt x="1757" y="2920"/>
                    </a:moveTo>
                    <a:cubicBezTo>
                      <a:pt x="1756" y="2920"/>
                      <a:pt x="1755" y="2920"/>
                      <a:pt x="1754" y="2920"/>
                    </a:cubicBezTo>
                    <a:cubicBezTo>
                      <a:pt x="1753" y="2919"/>
                      <a:pt x="1752" y="2918"/>
                      <a:pt x="1751" y="2917"/>
                    </a:cubicBezTo>
                    <a:cubicBezTo>
                      <a:pt x="1750" y="2917"/>
                      <a:pt x="1750" y="2917"/>
                      <a:pt x="1750" y="2917"/>
                    </a:cubicBezTo>
                    <a:cubicBezTo>
                      <a:pt x="1749" y="2917"/>
                      <a:pt x="1747" y="2917"/>
                      <a:pt x="1745" y="2915"/>
                    </a:cubicBezTo>
                    <a:cubicBezTo>
                      <a:pt x="1743" y="2914"/>
                      <a:pt x="1743" y="2912"/>
                      <a:pt x="1743" y="2910"/>
                    </a:cubicBezTo>
                    <a:cubicBezTo>
                      <a:pt x="1742" y="2910"/>
                      <a:pt x="1741" y="2910"/>
                      <a:pt x="1739" y="2910"/>
                    </a:cubicBezTo>
                    <a:cubicBezTo>
                      <a:pt x="1737" y="2911"/>
                      <a:pt x="1735" y="2911"/>
                      <a:pt x="1733" y="2912"/>
                    </a:cubicBezTo>
                    <a:cubicBezTo>
                      <a:pt x="1730" y="2912"/>
                      <a:pt x="1728" y="2913"/>
                      <a:pt x="1725" y="2913"/>
                    </a:cubicBezTo>
                    <a:cubicBezTo>
                      <a:pt x="1722" y="2914"/>
                      <a:pt x="1718" y="2913"/>
                      <a:pt x="1715" y="2911"/>
                    </a:cubicBezTo>
                    <a:cubicBezTo>
                      <a:pt x="1713" y="2908"/>
                      <a:pt x="1712" y="2905"/>
                      <a:pt x="1713" y="2902"/>
                    </a:cubicBezTo>
                    <a:cubicBezTo>
                      <a:pt x="1713" y="2902"/>
                      <a:pt x="1713" y="2902"/>
                      <a:pt x="1713" y="2902"/>
                    </a:cubicBezTo>
                    <a:cubicBezTo>
                      <a:pt x="1713" y="2901"/>
                      <a:pt x="1713" y="2901"/>
                      <a:pt x="1712" y="2901"/>
                    </a:cubicBezTo>
                    <a:cubicBezTo>
                      <a:pt x="1712" y="2901"/>
                      <a:pt x="1710" y="2900"/>
                      <a:pt x="1709" y="2899"/>
                    </a:cubicBezTo>
                    <a:cubicBezTo>
                      <a:pt x="1705" y="2893"/>
                      <a:pt x="1711" y="2886"/>
                      <a:pt x="1714" y="2884"/>
                    </a:cubicBezTo>
                    <a:cubicBezTo>
                      <a:pt x="1714" y="2883"/>
                      <a:pt x="1713" y="2881"/>
                      <a:pt x="1712" y="2881"/>
                    </a:cubicBezTo>
                    <a:cubicBezTo>
                      <a:pt x="1709" y="2878"/>
                      <a:pt x="1708" y="2875"/>
                      <a:pt x="1710" y="2871"/>
                    </a:cubicBezTo>
                    <a:cubicBezTo>
                      <a:pt x="1708" y="2870"/>
                      <a:pt x="1708" y="2868"/>
                      <a:pt x="1707" y="2866"/>
                    </a:cubicBezTo>
                    <a:cubicBezTo>
                      <a:pt x="1707" y="2865"/>
                      <a:pt x="1707" y="2863"/>
                      <a:pt x="1708" y="2862"/>
                    </a:cubicBezTo>
                    <a:cubicBezTo>
                      <a:pt x="1708" y="2862"/>
                      <a:pt x="1707" y="2862"/>
                      <a:pt x="1707" y="2862"/>
                    </a:cubicBezTo>
                    <a:cubicBezTo>
                      <a:pt x="1706" y="2862"/>
                      <a:pt x="1705" y="2863"/>
                      <a:pt x="1703" y="2864"/>
                    </a:cubicBezTo>
                    <a:cubicBezTo>
                      <a:pt x="1702" y="2865"/>
                      <a:pt x="1701" y="2865"/>
                      <a:pt x="1700" y="2866"/>
                    </a:cubicBezTo>
                    <a:cubicBezTo>
                      <a:pt x="1698" y="2867"/>
                      <a:pt x="1695" y="2867"/>
                      <a:pt x="1693" y="2867"/>
                    </a:cubicBezTo>
                    <a:cubicBezTo>
                      <a:pt x="1692" y="2867"/>
                      <a:pt x="1690" y="2867"/>
                      <a:pt x="1689" y="2867"/>
                    </a:cubicBezTo>
                    <a:cubicBezTo>
                      <a:pt x="1688" y="2869"/>
                      <a:pt x="1685" y="2872"/>
                      <a:pt x="1681" y="2875"/>
                    </a:cubicBezTo>
                    <a:cubicBezTo>
                      <a:pt x="1679" y="2877"/>
                      <a:pt x="1677" y="2878"/>
                      <a:pt x="1677" y="2879"/>
                    </a:cubicBezTo>
                    <a:cubicBezTo>
                      <a:pt x="1674" y="2882"/>
                      <a:pt x="1669" y="2886"/>
                      <a:pt x="1663" y="2886"/>
                    </a:cubicBezTo>
                    <a:cubicBezTo>
                      <a:pt x="1659" y="2886"/>
                      <a:pt x="1652" y="2887"/>
                      <a:pt x="1648" y="2878"/>
                    </a:cubicBezTo>
                    <a:cubicBezTo>
                      <a:pt x="1648" y="2877"/>
                      <a:pt x="1647" y="2876"/>
                      <a:pt x="1647" y="2876"/>
                    </a:cubicBezTo>
                    <a:cubicBezTo>
                      <a:pt x="1646" y="2875"/>
                      <a:pt x="1644" y="2876"/>
                      <a:pt x="1641" y="2877"/>
                    </a:cubicBezTo>
                    <a:cubicBezTo>
                      <a:pt x="1636" y="2880"/>
                      <a:pt x="1628" y="2879"/>
                      <a:pt x="1624" y="2876"/>
                    </a:cubicBezTo>
                    <a:cubicBezTo>
                      <a:pt x="1620" y="2872"/>
                      <a:pt x="1619" y="2869"/>
                      <a:pt x="1622" y="2865"/>
                    </a:cubicBezTo>
                    <a:cubicBezTo>
                      <a:pt x="1622" y="2863"/>
                      <a:pt x="1623" y="2862"/>
                      <a:pt x="1623" y="2862"/>
                    </a:cubicBezTo>
                    <a:cubicBezTo>
                      <a:pt x="1624" y="2861"/>
                      <a:pt x="1624" y="2861"/>
                      <a:pt x="1624" y="2860"/>
                    </a:cubicBezTo>
                    <a:cubicBezTo>
                      <a:pt x="1624" y="2860"/>
                      <a:pt x="1623" y="2860"/>
                      <a:pt x="1623" y="2860"/>
                    </a:cubicBezTo>
                    <a:cubicBezTo>
                      <a:pt x="1618" y="2859"/>
                      <a:pt x="1614" y="2857"/>
                      <a:pt x="1610" y="2854"/>
                    </a:cubicBezTo>
                    <a:cubicBezTo>
                      <a:pt x="1608" y="2852"/>
                      <a:pt x="1604" y="2847"/>
                      <a:pt x="1610" y="2837"/>
                    </a:cubicBezTo>
                    <a:cubicBezTo>
                      <a:pt x="1612" y="2833"/>
                      <a:pt x="1613" y="2830"/>
                      <a:pt x="1613" y="2829"/>
                    </a:cubicBezTo>
                    <a:cubicBezTo>
                      <a:pt x="1612" y="2829"/>
                      <a:pt x="1611" y="2828"/>
                      <a:pt x="1610" y="2827"/>
                    </a:cubicBezTo>
                    <a:cubicBezTo>
                      <a:pt x="1609" y="2826"/>
                      <a:pt x="1608" y="2825"/>
                      <a:pt x="1607" y="2824"/>
                    </a:cubicBezTo>
                    <a:cubicBezTo>
                      <a:pt x="1605" y="2823"/>
                      <a:pt x="1602" y="2823"/>
                      <a:pt x="1599" y="2824"/>
                    </a:cubicBezTo>
                    <a:cubicBezTo>
                      <a:pt x="1596" y="2825"/>
                      <a:pt x="1593" y="2825"/>
                      <a:pt x="1591" y="2823"/>
                    </a:cubicBezTo>
                    <a:cubicBezTo>
                      <a:pt x="1591" y="2823"/>
                      <a:pt x="1590" y="2823"/>
                      <a:pt x="1590" y="2822"/>
                    </a:cubicBezTo>
                    <a:cubicBezTo>
                      <a:pt x="1588" y="2821"/>
                      <a:pt x="1586" y="2820"/>
                      <a:pt x="1583" y="2819"/>
                    </a:cubicBezTo>
                    <a:cubicBezTo>
                      <a:pt x="1580" y="2817"/>
                      <a:pt x="1576" y="2816"/>
                      <a:pt x="1569" y="2817"/>
                    </a:cubicBezTo>
                    <a:cubicBezTo>
                      <a:pt x="1559" y="2819"/>
                      <a:pt x="1547" y="2813"/>
                      <a:pt x="1546" y="2812"/>
                    </a:cubicBezTo>
                    <a:cubicBezTo>
                      <a:pt x="1544" y="2812"/>
                      <a:pt x="1544" y="2812"/>
                      <a:pt x="1544" y="2812"/>
                    </a:cubicBezTo>
                    <a:cubicBezTo>
                      <a:pt x="1544" y="2809"/>
                      <a:pt x="1544" y="2809"/>
                      <a:pt x="1544" y="2809"/>
                    </a:cubicBezTo>
                    <a:cubicBezTo>
                      <a:pt x="1543" y="2807"/>
                      <a:pt x="1545" y="2805"/>
                      <a:pt x="1548" y="2801"/>
                    </a:cubicBezTo>
                    <a:cubicBezTo>
                      <a:pt x="1551" y="2799"/>
                      <a:pt x="1554" y="2795"/>
                      <a:pt x="1555" y="2793"/>
                    </a:cubicBezTo>
                    <a:cubicBezTo>
                      <a:pt x="1555" y="2791"/>
                      <a:pt x="1556" y="2790"/>
                      <a:pt x="1556" y="2789"/>
                    </a:cubicBezTo>
                    <a:cubicBezTo>
                      <a:pt x="1556" y="2786"/>
                      <a:pt x="1557" y="2784"/>
                      <a:pt x="1560" y="2781"/>
                    </a:cubicBezTo>
                    <a:cubicBezTo>
                      <a:pt x="1561" y="2780"/>
                      <a:pt x="1561" y="2780"/>
                      <a:pt x="1561" y="2780"/>
                    </a:cubicBezTo>
                    <a:cubicBezTo>
                      <a:pt x="1564" y="2778"/>
                      <a:pt x="1565" y="2777"/>
                      <a:pt x="1565" y="2775"/>
                    </a:cubicBezTo>
                    <a:cubicBezTo>
                      <a:pt x="1566" y="2772"/>
                      <a:pt x="1565" y="2770"/>
                      <a:pt x="1564" y="2768"/>
                    </a:cubicBezTo>
                    <a:cubicBezTo>
                      <a:pt x="1564" y="2767"/>
                      <a:pt x="1564" y="2767"/>
                      <a:pt x="1564" y="2766"/>
                    </a:cubicBezTo>
                    <a:cubicBezTo>
                      <a:pt x="1562" y="2762"/>
                      <a:pt x="1564" y="2756"/>
                      <a:pt x="1569" y="2754"/>
                    </a:cubicBezTo>
                    <a:cubicBezTo>
                      <a:pt x="1569" y="2754"/>
                      <a:pt x="1569" y="2754"/>
                      <a:pt x="1569" y="2754"/>
                    </a:cubicBezTo>
                    <a:cubicBezTo>
                      <a:pt x="1569" y="2754"/>
                      <a:pt x="1569" y="2754"/>
                      <a:pt x="1570" y="2753"/>
                    </a:cubicBezTo>
                    <a:cubicBezTo>
                      <a:pt x="1570" y="2752"/>
                      <a:pt x="1570" y="2752"/>
                      <a:pt x="1570" y="2752"/>
                    </a:cubicBezTo>
                    <a:cubicBezTo>
                      <a:pt x="1570" y="2751"/>
                      <a:pt x="1569" y="2750"/>
                      <a:pt x="1570" y="2748"/>
                    </a:cubicBezTo>
                    <a:cubicBezTo>
                      <a:pt x="1571" y="2745"/>
                      <a:pt x="1575" y="2741"/>
                      <a:pt x="1577" y="2740"/>
                    </a:cubicBezTo>
                    <a:cubicBezTo>
                      <a:pt x="1579" y="2739"/>
                      <a:pt x="1581" y="2739"/>
                      <a:pt x="1583" y="2740"/>
                    </a:cubicBezTo>
                    <a:cubicBezTo>
                      <a:pt x="1583" y="2740"/>
                      <a:pt x="1583" y="2740"/>
                      <a:pt x="1583" y="2739"/>
                    </a:cubicBezTo>
                    <a:cubicBezTo>
                      <a:pt x="1583" y="2737"/>
                      <a:pt x="1583" y="2735"/>
                      <a:pt x="1584" y="2733"/>
                    </a:cubicBezTo>
                    <a:cubicBezTo>
                      <a:pt x="1584" y="2733"/>
                      <a:pt x="1584" y="2732"/>
                      <a:pt x="1584" y="2731"/>
                    </a:cubicBezTo>
                    <a:cubicBezTo>
                      <a:pt x="1579" y="2731"/>
                      <a:pt x="1576" y="2730"/>
                      <a:pt x="1573" y="2727"/>
                    </a:cubicBezTo>
                    <a:cubicBezTo>
                      <a:pt x="1573" y="2727"/>
                      <a:pt x="1573" y="2727"/>
                      <a:pt x="1573" y="2726"/>
                    </a:cubicBezTo>
                    <a:cubicBezTo>
                      <a:pt x="1573" y="2727"/>
                      <a:pt x="1572" y="2727"/>
                      <a:pt x="1572" y="2727"/>
                    </a:cubicBezTo>
                    <a:cubicBezTo>
                      <a:pt x="1567" y="2729"/>
                      <a:pt x="1564" y="2728"/>
                      <a:pt x="1561" y="2726"/>
                    </a:cubicBezTo>
                    <a:cubicBezTo>
                      <a:pt x="1561" y="2726"/>
                      <a:pt x="1561" y="2726"/>
                      <a:pt x="1560" y="2726"/>
                    </a:cubicBezTo>
                    <a:cubicBezTo>
                      <a:pt x="1559" y="2726"/>
                      <a:pt x="1557" y="2726"/>
                      <a:pt x="1554" y="2726"/>
                    </a:cubicBezTo>
                    <a:cubicBezTo>
                      <a:pt x="1549" y="2726"/>
                      <a:pt x="1546" y="2725"/>
                      <a:pt x="1545" y="2720"/>
                    </a:cubicBezTo>
                    <a:cubicBezTo>
                      <a:pt x="1545" y="2720"/>
                      <a:pt x="1544" y="2719"/>
                      <a:pt x="1544" y="2719"/>
                    </a:cubicBezTo>
                    <a:cubicBezTo>
                      <a:pt x="1544" y="2719"/>
                      <a:pt x="1544" y="2719"/>
                      <a:pt x="1544" y="2719"/>
                    </a:cubicBezTo>
                    <a:cubicBezTo>
                      <a:pt x="1544" y="2719"/>
                      <a:pt x="1543" y="2719"/>
                      <a:pt x="1543" y="2719"/>
                    </a:cubicBezTo>
                    <a:cubicBezTo>
                      <a:pt x="1542" y="2719"/>
                      <a:pt x="1541" y="2719"/>
                      <a:pt x="1540" y="2719"/>
                    </a:cubicBezTo>
                    <a:cubicBezTo>
                      <a:pt x="1539" y="2719"/>
                      <a:pt x="1536" y="2718"/>
                      <a:pt x="1535" y="2716"/>
                    </a:cubicBezTo>
                    <a:cubicBezTo>
                      <a:pt x="1533" y="2714"/>
                      <a:pt x="1534" y="2711"/>
                      <a:pt x="1535" y="2711"/>
                    </a:cubicBezTo>
                    <a:cubicBezTo>
                      <a:pt x="1535" y="2710"/>
                      <a:pt x="1535" y="2709"/>
                      <a:pt x="1535" y="2709"/>
                    </a:cubicBezTo>
                    <a:cubicBezTo>
                      <a:pt x="1535" y="2708"/>
                      <a:pt x="1536" y="2708"/>
                      <a:pt x="1536" y="2707"/>
                    </a:cubicBezTo>
                    <a:cubicBezTo>
                      <a:pt x="1536" y="2706"/>
                      <a:pt x="1535" y="2704"/>
                      <a:pt x="1535" y="2703"/>
                    </a:cubicBezTo>
                    <a:cubicBezTo>
                      <a:pt x="1533" y="2699"/>
                      <a:pt x="1532" y="2695"/>
                      <a:pt x="1533" y="2692"/>
                    </a:cubicBezTo>
                    <a:cubicBezTo>
                      <a:pt x="1533" y="2691"/>
                      <a:pt x="1533" y="2690"/>
                      <a:pt x="1533" y="2689"/>
                    </a:cubicBezTo>
                    <a:cubicBezTo>
                      <a:pt x="1532" y="2688"/>
                      <a:pt x="1531" y="2686"/>
                      <a:pt x="1531" y="2684"/>
                    </a:cubicBezTo>
                    <a:cubicBezTo>
                      <a:pt x="1531" y="2682"/>
                      <a:pt x="1532" y="2680"/>
                      <a:pt x="1534" y="2679"/>
                    </a:cubicBezTo>
                    <a:cubicBezTo>
                      <a:pt x="1534" y="2678"/>
                      <a:pt x="1533" y="2675"/>
                      <a:pt x="1533" y="2674"/>
                    </a:cubicBezTo>
                    <a:cubicBezTo>
                      <a:pt x="1533" y="2674"/>
                      <a:pt x="1532" y="2673"/>
                      <a:pt x="1532" y="2673"/>
                    </a:cubicBezTo>
                    <a:cubicBezTo>
                      <a:pt x="1531" y="2671"/>
                      <a:pt x="1530" y="2669"/>
                      <a:pt x="1530" y="2664"/>
                    </a:cubicBezTo>
                    <a:cubicBezTo>
                      <a:pt x="1529" y="2663"/>
                      <a:pt x="1529" y="2662"/>
                      <a:pt x="1529" y="2662"/>
                    </a:cubicBezTo>
                    <a:cubicBezTo>
                      <a:pt x="1529" y="2663"/>
                      <a:pt x="1529" y="2663"/>
                      <a:pt x="1528" y="2663"/>
                    </a:cubicBezTo>
                    <a:cubicBezTo>
                      <a:pt x="1528" y="2663"/>
                      <a:pt x="1527" y="2663"/>
                      <a:pt x="1526" y="2662"/>
                    </a:cubicBezTo>
                    <a:cubicBezTo>
                      <a:pt x="1521" y="2662"/>
                      <a:pt x="1521" y="2657"/>
                      <a:pt x="1521" y="2654"/>
                    </a:cubicBezTo>
                    <a:cubicBezTo>
                      <a:pt x="1521" y="2653"/>
                      <a:pt x="1521" y="2653"/>
                      <a:pt x="1521" y="2653"/>
                    </a:cubicBezTo>
                    <a:cubicBezTo>
                      <a:pt x="1521" y="2651"/>
                      <a:pt x="1521" y="2650"/>
                      <a:pt x="1521" y="2649"/>
                    </a:cubicBezTo>
                    <a:cubicBezTo>
                      <a:pt x="1521" y="2648"/>
                      <a:pt x="1521" y="2647"/>
                      <a:pt x="1521" y="2646"/>
                    </a:cubicBezTo>
                    <a:cubicBezTo>
                      <a:pt x="1521" y="2642"/>
                      <a:pt x="1525" y="2640"/>
                      <a:pt x="1531" y="2637"/>
                    </a:cubicBezTo>
                    <a:cubicBezTo>
                      <a:pt x="1533" y="2636"/>
                      <a:pt x="1534" y="2635"/>
                      <a:pt x="1535" y="2634"/>
                    </a:cubicBezTo>
                    <a:cubicBezTo>
                      <a:pt x="1534" y="2634"/>
                      <a:pt x="1533" y="2634"/>
                      <a:pt x="1533" y="2634"/>
                    </a:cubicBezTo>
                    <a:cubicBezTo>
                      <a:pt x="1529" y="2638"/>
                      <a:pt x="1522" y="2636"/>
                      <a:pt x="1520" y="2635"/>
                    </a:cubicBezTo>
                    <a:cubicBezTo>
                      <a:pt x="1519" y="2634"/>
                      <a:pt x="1519" y="2634"/>
                      <a:pt x="1518" y="2633"/>
                    </a:cubicBezTo>
                    <a:cubicBezTo>
                      <a:pt x="1517" y="2633"/>
                      <a:pt x="1515" y="2633"/>
                      <a:pt x="1514" y="2632"/>
                    </a:cubicBezTo>
                    <a:cubicBezTo>
                      <a:pt x="1512" y="2632"/>
                      <a:pt x="1509" y="2632"/>
                      <a:pt x="1508" y="2632"/>
                    </a:cubicBezTo>
                    <a:cubicBezTo>
                      <a:pt x="1506" y="2632"/>
                      <a:pt x="1503" y="2632"/>
                      <a:pt x="1500" y="2632"/>
                    </a:cubicBezTo>
                    <a:cubicBezTo>
                      <a:pt x="1497" y="2632"/>
                      <a:pt x="1491" y="2632"/>
                      <a:pt x="1489" y="2632"/>
                    </a:cubicBezTo>
                    <a:cubicBezTo>
                      <a:pt x="1485" y="2635"/>
                      <a:pt x="1480" y="2635"/>
                      <a:pt x="1474" y="2635"/>
                    </a:cubicBezTo>
                    <a:cubicBezTo>
                      <a:pt x="1473" y="2635"/>
                      <a:pt x="1471" y="2635"/>
                      <a:pt x="1470" y="2635"/>
                    </a:cubicBezTo>
                    <a:cubicBezTo>
                      <a:pt x="1466" y="2635"/>
                      <a:pt x="1461" y="2638"/>
                      <a:pt x="1455" y="2642"/>
                    </a:cubicBezTo>
                    <a:cubicBezTo>
                      <a:pt x="1452" y="2644"/>
                      <a:pt x="1450" y="2646"/>
                      <a:pt x="1447" y="2648"/>
                    </a:cubicBezTo>
                    <a:cubicBezTo>
                      <a:pt x="1443" y="2650"/>
                      <a:pt x="1439" y="2651"/>
                      <a:pt x="1436" y="2650"/>
                    </a:cubicBezTo>
                    <a:cubicBezTo>
                      <a:pt x="1433" y="2649"/>
                      <a:pt x="1431" y="2645"/>
                      <a:pt x="1431" y="2643"/>
                    </a:cubicBezTo>
                    <a:cubicBezTo>
                      <a:pt x="1431" y="2643"/>
                      <a:pt x="1431" y="2643"/>
                      <a:pt x="1431" y="2643"/>
                    </a:cubicBezTo>
                    <a:cubicBezTo>
                      <a:pt x="1429" y="2642"/>
                      <a:pt x="1427" y="2639"/>
                      <a:pt x="1427" y="2636"/>
                    </a:cubicBezTo>
                    <a:cubicBezTo>
                      <a:pt x="1427" y="2635"/>
                      <a:pt x="1428" y="2633"/>
                      <a:pt x="1429" y="2632"/>
                    </a:cubicBezTo>
                    <a:cubicBezTo>
                      <a:pt x="1430" y="2631"/>
                      <a:pt x="1431" y="2630"/>
                      <a:pt x="1432" y="2629"/>
                    </a:cubicBezTo>
                    <a:cubicBezTo>
                      <a:pt x="1434" y="2626"/>
                      <a:pt x="1437" y="2624"/>
                      <a:pt x="1440" y="2621"/>
                    </a:cubicBezTo>
                    <a:cubicBezTo>
                      <a:pt x="1443" y="2619"/>
                      <a:pt x="1444" y="2617"/>
                      <a:pt x="1446" y="2615"/>
                    </a:cubicBezTo>
                    <a:cubicBezTo>
                      <a:pt x="1446" y="2614"/>
                      <a:pt x="1447" y="2613"/>
                      <a:pt x="1448" y="2612"/>
                    </a:cubicBezTo>
                    <a:cubicBezTo>
                      <a:pt x="1444" y="2610"/>
                      <a:pt x="1443" y="2607"/>
                      <a:pt x="1443" y="2606"/>
                    </a:cubicBezTo>
                    <a:cubicBezTo>
                      <a:pt x="1443" y="2604"/>
                      <a:pt x="1444" y="2602"/>
                      <a:pt x="1446" y="2601"/>
                    </a:cubicBezTo>
                    <a:cubicBezTo>
                      <a:pt x="1446" y="2600"/>
                      <a:pt x="1446" y="2600"/>
                      <a:pt x="1446" y="2599"/>
                    </a:cubicBezTo>
                    <a:cubicBezTo>
                      <a:pt x="1446" y="2598"/>
                      <a:pt x="1446" y="2597"/>
                      <a:pt x="1446" y="2597"/>
                    </a:cubicBezTo>
                    <a:cubicBezTo>
                      <a:pt x="1446" y="2597"/>
                      <a:pt x="1446" y="2597"/>
                      <a:pt x="1445" y="2597"/>
                    </a:cubicBezTo>
                    <a:cubicBezTo>
                      <a:pt x="1443" y="2598"/>
                      <a:pt x="1439" y="2598"/>
                      <a:pt x="1436" y="2592"/>
                    </a:cubicBezTo>
                    <a:cubicBezTo>
                      <a:pt x="1436" y="2592"/>
                      <a:pt x="1436" y="2592"/>
                      <a:pt x="1436" y="2591"/>
                    </a:cubicBezTo>
                    <a:cubicBezTo>
                      <a:pt x="1435" y="2589"/>
                      <a:pt x="1435" y="2586"/>
                      <a:pt x="1436" y="2582"/>
                    </a:cubicBezTo>
                    <a:cubicBezTo>
                      <a:pt x="1437" y="2579"/>
                      <a:pt x="1437" y="2579"/>
                      <a:pt x="1439" y="2574"/>
                    </a:cubicBezTo>
                    <a:cubicBezTo>
                      <a:pt x="1439" y="2570"/>
                      <a:pt x="1439" y="2570"/>
                      <a:pt x="1439" y="2570"/>
                    </a:cubicBezTo>
                    <a:cubicBezTo>
                      <a:pt x="1440" y="2566"/>
                      <a:pt x="1441" y="2563"/>
                      <a:pt x="1441" y="2562"/>
                    </a:cubicBezTo>
                    <a:cubicBezTo>
                      <a:pt x="1441" y="2562"/>
                      <a:pt x="1441" y="2562"/>
                      <a:pt x="1441" y="2561"/>
                    </a:cubicBezTo>
                    <a:cubicBezTo>
                      <a:pt x="1441" y="2561"/>
                      <a:pt x="1441" y="2561"/>
                      <a:pt x="1441" y="2561"/>
                    </a:cubicBezTo>
                    <a:cubicBezTo>
                      <a:pt x="1442" y="2560"/>
                      <a:pt x="1442" y="2558"/>
                      <a:pt x="1444" y="2558"/>
                    </a:cubicBezTo>
                    <a:cubicBezTo>
                      <a:pt x="1447" y="2556"/>
                      <a:pt x="1452" y="2554"/>
                      <a:pt x="1454" y="2553"/>
                    </a:cubicBezTo>
                    <a:cubicBezTo>
                      <a:pt x="1455" y="2553"/>
                      <a:pt x="1457" y="2553"/>
                      <a:pt x="1457" y="2553"/>
                    </a:cubicBezTo>
                    <a:cubicBezTo>
                      <a:pt x="1457" y="2552"/>
                      <a:pt x="1457" y="2550"/>
                      <a:pt x="1456" y="2549"/>
                    </a:cubicBezTo>
                    <a:cubicBezTo>
                      <a:pt x="1454" y="2544"/>
                      <a:pt x="1456" y="2540"/>
                      <a:pt x="1457" y="2538"/>
                    </a:cubicBezTo>
                    <a:cubicBezTo>
                      <a:pt x="1457" y="2537"/>
                      <a:pt x="1458" y="2536"/>
                      <a:pt x="1458" y="2535"/>
                    </a:cubicBezTo>
                    <a:cubicBezTo>
                      <a:pt x="1458" y="2532"/>
                      <a:pt x="1460" y="2529"/>
                      <a:pt x="1461" y="2526"/>
                    </a:cubicBezTo>
                    <a:cubicBezTo>
                      <a:pt x="1462" y="2524"/>
                      <a:pt x="1463" y="2523"/>
                      <a:pt x="1463" y="2522"/>
                    </a:cubicBezTo>
                    <a:cubicBezTo>
                      <a:pt x="1464" y="2519"/>
                      <a:pt x="1466" y="2517"/>
                      <a:pt x="1469" y="2516"/>
                    </a:cubicBezTo>
                    <a:cubicBezTo>
                      <a:pt x="1471" y="2515"/>
                      <a:pt x="1473" y="2515"/>
                      <a:pt x="1475" y="2516"/>
                    </a:cubicBezTo>
                    <a:cubicBezTo>
                      <a:pt x="1476" y="2516"/>
                      <a:pt x="1476" y="2517"/>
                      <a:pt x="1477" y="2517"/>
                    </a:cubicBezTo>
                    <a:cubicBezTo>
                      <a:pt x="1478" y="2518"/>
                      <a:pt x="1479" y="2518"/>
                      <a:pt x="1480" y="2518"/>
                    </a:cubicBezTo>
                    <a:cubicBezTo>
                      <a:pt x="1482" y="2516"/>
                      <a:pt x="1490" y="2509"/>
                      <a:pt x="1493" y="2507"/>
                    </a:cubicBezTo>
                    <a:cubicBezTo>
                      <a:pt x="1494" y="2506"/>
                      <a:pt x="1494" y="2505"/>
                      <a:pt x="1493" y="2505"/>
                    </a:cubicBezTo>
                    <a:cubicBezTo>
                      <a:pt x="1491" y="2501"/>
                      <a:pt x="1491" y="2499"/>
                      <a:pt x="1494" y="2496"/>
                    </a:cubicBezTo>
                    <a:cubicBezTo>
                      <a:pt x="1494" y="2496"/>
                      <a:pt x="1494" y="2496"/>
                      <a:pt x="1494" y="2496"/>
                    </a:cubicBezTo>
                    <a:cubicBezTo>
                      <a:pt x="1494" y="2495"/>
                      <a:pt x="1494" y="2494"/>
                      <a:pt x="1495" y="2493"/>
                    </a:cubicBezTo>
                    <a:cubicBezTo>
                      <a:pt x="1495" y="2492"/>
                      <a:pt x="1495" y="2492"/>
                      <a:pt x="1495" y="2492"/>
                    </a:cubicBezTo>
                    <a:cubicBezTo>
                      <a:pt x="1495" y="2490"/>
                      <a:pt x="1495" y="2487"/>
                      <a:pt x="1497" y="2485"/>
                    </a:cubicBezTo>
                    <a:cubicBezTo>
                      <a:pt x="1500" y="2484"/>
                      <a:pt x="1502" y="2485"/>
                      <a:pt x="1504" y="2486"/>
                    </a:cubicBezTo>
                    <a:cubicBezTo>
                      <a:pt x="1504" y="2486"/>
                      <a:pt x="1505" y="2486"/>
                      <a:pt x="1505" y="2486"/>
                    </a:cubicBezTo>
                    <a:cubicBezTo>
                      <a:pt x="1509" y="2488"/>
                      <a:pt x="1510" y="2490"/>
                      <a:pt x="1511" y="2493"/>
                    </a:cubicBezTo>
                    <a:cubicBezTo>
                      <a:pt x="1511" y="2494"/>
                      <a:pt x="1511" y="2494"/>
                      <a:pt x="1511" y="2494"/>
                    </a:cubicBezTo>
                    <a:cubicBezTo>
                      <a:pt x="1511" y="2494"/>
                      <a:pt x="1513" y="2494"/>
                      <a:pt x="1513" y="2494"/>
                    </a:cubicBezTo>
                    <a:cubicBezTo>
                      <a:pt x="1514" y="2493"/>
                      <a:pt x="1518" y="2487"/>
                      <a:pt x="1520" y="2484"/>
                    </a:cubicBezTo>
                    <a:cubicBezTo>
                      <a:pt x="1522" y="2481"/>
                      <a:pt x="1524" y="2478"/>
                      <a:pt x="1525" y="2476"/>
                    </a:cubicBezTo>
                    <a:cubicBezTo>
                      <a:pt x="1530" y="2471"/>
                      <a:pt x="1536" y="2470"/>
                      <a:pt x="1540" y="2472"/>
                    </a:cubicBezTo>
                    <a:cubicBezTo>
                      <a:pt x="1540" y="2472"/>
                      <a:pt x="1540" y="2471"/>
                      <a:pt x="1540" y="2471"/>
                    </a:cubicBezTo>
                    <a:cubicBezTo>
                      <a:pt x="1540" y="2469"/>
                      <a:pt x="1537" y="2465"/>
                      <a:pt x="1534" y="2462"/>
                    </a:cubicBezTo>
                    <a:cubicBezTo>
                      <a:pt x="1534" y="2462"/>
                      <a:pt x="1534" y="2462"/>
                      <a:pt x="1534" y="2462"/>
                    </a:cubicBezTo>
                    <a:cubicBezTo>
                      <a:pt x="1530" y="2458"/>
                      <a:pt x="1530" y="2456"/>
                      <a:pt x="1532" y="2450"/>
                    </a:cubicBezTo>
                    <a:cubicBezTo>
                      <a:pt x="1532" y="2449"/>
                      <a:pt x="1532" y="2449"/>
                      <a:pt x="1532" y="2449"/>
                    </a:cubicBezTo>
                    <a:cubicBezTo>
                      <a:pt x="1533" y="2447"/>
                      <a:pt x="1534" y="2445"/>
                      <a:pt x="1536" y="2444"/>
                    </a:cubicBezTo>
                    <a:cubicBezTo>
                      <a:pt x="1539" y="2442"/>
                      <a:pt x="1542" y="2443"/>
                      <a:pt x="1544" y="2444"/>
                    </a:cubicBezTo>
                    <a:cubicBezTo>
                      <a:pt x="1545" y="2445"/>
                      <a:pt x="1545" y="2445"/>
                      <a:pt x="1546" y="2445"/>
                    </a:cubicBezTo>
                    <a:cubicBezTo>
                      <a:pt x="1546" y="2445"/>
                      <a:pt x="1546" y="2444"/>
                      <a:pt x="1546" y="2444"/>
                    </a:cubicBezTo>
                    <a:cubicBezTo>
                      <a:pt x="1546" y="2443"/>
                      <a:pt x="1545" y="2441"/>
                      <a:pt x="1544" y="2439"/>
                    </a:cubicBezTo>
                    <a:cubicBezTo>
                      <a:pt x="1540" y="2434"/>
                      <a:pt x="1546" y="2429"/>
                      <a:pt x="1549" y="2427"/>
                    </a:cubicBezTo>
                    <a:cubicBezTo>
                      <a:pt x="1550" y="2426"/>
                      <a:pt x="1550" y="2426"/>
                      <a:pt x="1551" y="2425"/>
                    </a:cubicBezTo>
                    <a:cubicBezTo>
                      <a:pt x="1552" y="2424"/>
                      <a:pt x="1552" y="2420"/>
                      <a:pt x="1552" y="2416"/>
                    </a:cubicBezTo>
                    <a:cubicBezTo>
                      <a:pt x="1552" y="2412"/>
                      <a:pt x="1554" y="2410"/>
                      <a:pt x="1555" y="2409"/>
                    </a:cubicBezTo>
                    <a:cubicBezTo>
                      <a:pt x="1555" y="2409"/>
                      <a:pt x="1556" y="2409"/>
                      <a:pt x="1556" y="2409"/>
                    </a:cubicBezTo>
                    <a:cubicBezTo>
                      <a:pt x="1556" y="2405"/>
                      <a:pt x="1555" y="2385"/>
                      <a:pt x="1555" y="2381"/>
                    </a:cubicBezTo>
                    <a:cubicBezTo>
                      <a:pt x="1555" y="2377"/>
                      <a:pt x="1556" y="2374"/>
                      <a:pt x="1557" y="2372"/>
                    </a:cubicBezTo>
                    <a:cubicBezTo>
                      <a:pt x="1558" y="2371"/>
                      <a:pt x="1558" y="2371"/>
                      <a:pt x="1558" y="2371"/>
                    </a:cubicBezTo>
                    <a:cubicBezTo>
                      <a:pt x="1559" y="2369"/>
                      <a:pt x="1559" y="2369"/>
                      <a:pt x="1555" y="2366"/>
                    </a:cubicBezTo>
                    <a:cubicBezTo>
                      <a:pt x="1550" y="2361"/>
                      <a:pt x="1553" y="2355"/>
                      <a:pt x="1556" y="2351"/>
                    </a:cubicBezTo>
                    <a:cubicBezTo>
                      <a:pt x="1557" y="2349"/>
                      <a:pt x="1558" y="2348"/>
                      <a:pt x="1558" y="2346"/>
                    </a:cubicBezTo>
                    <a:cubicBezTo>
                      <a:pt x="1559" y="2344"/>
                      <a:pt x="1559" y="2343"/>
                      <a:pt x="1559" y="2343"/>
                    </a:cubicBezTo>
                    <a:cubicBezTo>
                      <a:pt x="1559" y="2343"/>
                      <a:pt x="1559" y="2343"/>
                      <a:pt x="1559" y="2343"/>
                    </a:cubicBezTo>
                    <a:cubicBezTo>
                      <a:pt x="1558" y="2342"/>
                      <a:pt x="1558" y="2341"/>
                      <a:pt x="1557" y="2338"/>
                    </a:cubicBezTo>
                    <a:cubicBezTo>
                      <a:pt x="1556" y="2332"/>
                      <a:pt x="1557" y="2330"/>
                      <a:pt x="1558" y="2326"/>
                    </a:cubicBezTo>
                    <a:cubicBezTo>
                      <a:pt x="1558" y="2326"/>
                      <a:pt x="1558" y="2325"/>
                      <a:pt x="1558" y="2324"/>
                    </a:cubicBezTo>
                    <a:cubicBezTo>
                      <a:pt x="1558" y="2324"/>
                      <a:pt x="1558" y="2324"/>
                      <a:pt x="1558" y="2324"/>
                    </a:cubicBezTo>
                    <a:cubicBezTo>
                      <a:pt x="1557" y="2325"/>
                      <a:pt x="1555" y="2326"/>
                      <a:pt x="1553" y="2325"/>
                    </a:cubicBezTo>
                    <a:cubicBezTo>
                      <a:pt x="1552" y="2324"/>
                      <a:pt x="1551" y="2323"/>
                      <a:pt x="1551" y="2321"/>
                    </a:cubicBezTo>
                    <a:cubicBezTo>
                      <a:pt x="1550" y="2320"/>
                      <a:pt x="1549" y="2319"/>
                      <a:pt x="1546" y="2317"/>
                    </a:cubicBezTo>
                    <a:cubicBezTo>
                      <a:pt x="1546" y="2317"/>
                      <a:pt x="1546" y="2317"/>
                      <a:pt x="1546" y="2317"/>
                    </a:cubicBezTo>
                    <a:cubicBezTo>
                      <a:pt x="1546" y="2317"/>
                      <a:pt x="1546" y="2317"/>
                      <a:pt x="1546" y="2317"/>
                    </a:cubicBezTo>
                    <a:cubicBezTo>
                      <a:pt x="1546" y="2321"/>
                      <a:pt x="1544" y="2324"/>
                      <a:pt x="1542" y="2326"/>
                    </a:cubicBezTo>
                    <a:cubicBezTo>
                      <a:pt x="1542" y="2326"/>
                      <a:pt x="1542" y="2326"/>
                      <a:pt x="1542" y="2326"/>
                    </a:cubicBezTo>
                    <a:cubicBezTo>
                      <a:pt x="1541" y="2327"/>
                      <a:pt x="1539" y="2329"/>
                      <a:pt x="1537" y="2329"/>
                    </a:cubicBezTo>
                    <a:cubicBezTo>
                      <a:pt x="1537" y="2329"/>
                      <a:pt x="1537" y="2329"/>
                      <a:pt x="1537" y="2329"/>
                    </a:cubicBezTo>
                    <a:cubicBezTo>
                      <a:pt x="1534" y="2329"/>
                      <a:pt x="1532" y="2327"/>
                      <a:pt x="1530" y="2325"/>
                    </a:cubicBezTo>
                    <a:cubicBezTo>
                      <a:pt x="1527" y="2321"/>
                      <a:pt x="1527" y="2320"/>
                      <a:pt x="1528" y="2316"/>
                    </a:cubicBezTo>
                    <a:cubicBezTo>
                      <a:pt x="1528" y="2316"/>
                      <a:pt x="1528" y="2315"/>
                      <a:pt x="1528" y="2314"/>
                    </a:cubicBezTo>
                    <a:cubicBezTo>
                      <a:pt x="1528" y="2313"/>
                      <a:pt x="1528" y="2311"/>
                      <a:pt x="1528" y="2311"/>
                    </a:cubicBezTo>
                    <a:cubicBezTo>
                      <a:pt x="1527" y="2311"/>
                      <a:pt x="1527" y="2311"/>
                      <a:pt x="1527" y="2310"/>
                    </a:cubicBezTo>
                    <a:cubicBezTo>
                      <a:pt x="1522" y="2307"/>
                      <a:pt x="1523" y="2292"/>
                      <a:pt x="1524" y="2290"/>
                    </a:cubicBezTo>
                    <a:cubicBezTo>
                      <a:pt x="1524" y="2289"/>
                      <a:pt x="1522" y="2286"/>
                      <a:pt x="1521" y="2284"/>
                    </a:cubicBezTo>
                    <a:cubicBezTo>
                      <a:pt x="1518" y="2280"/>
                      <a:pt x="1519" y="2274"/>
                      <a:pt x="1522" y="2267"/>
                    </a:cubicBezTo>
                    <a:cubicBezTo>
                      <a:pt x="1522" y="2266"/>
                      <a:pt x="1522" y="2265"/>
                      <a:pt x="1522" y="2265"/>
                    </a:cubicBezTo>
                    <a:cubicBezTo>
                      <a:pt x="1518" y="2265"/>
                      <a:pt x="1513" y="2264"/>
                      <a:pt x="1511" y="2260"/>
                    </a:cubicBezTo>
                    <a:cubicBezTo>
                      <a:pt x="1510" y="2257"/>
                      <a:pt x="1509" y="2253"/>
                      <a:pt x="1508" y="2250"/>
                    </a:cubicBezTo>
                    <a:cubicBezTo>
                      <a:pt x="1503" y="2253"/>
                      <a:pt x="1498" y="2248"/>
                      <a:pt x="1496" y="2247"/>
                    </a:cubicBezTo>
                    <a:cubicBezTo>
                      <a:pt x="1496" y="2246"/>
                      <a:pt x="1496" y="2246"/>
                      <a:pt x="1496" y="2246"/>
                    </a:cubicBezTo>
                    <a:cubicBezTo>
                      <a:pt x="1492" y="2244"/>
                      <a:pt x="1492" y="2239"/>
                      <a:pt x="1492" y="2235"/>
                    </a:cubicBezTo>
                    <a:cubicBezTo>
                      <a:pt x="1492" y="2234"/>
                      <a:pt x="1492" y="2234"/>
                      <a:pt x="1492" y="2234"/>
                    </a:cubicBezTo>
                    <a:cubicBezTo>
                      <a:pt x="1491" y="2233"/>
                      <a:pt x="1487" y="2231"/>
                      <a:pt x="1484" y="2232"/>
                    </a:cubicBezTo>
                    <a:cubicBezTo>
                      <a:pt x="1484" y="2232"/>
                      <a:pt x="1483" y="2232"/>
                      <a:pt x="1483" y="2232"/>
                    </a:cubicBezTo>
                    <a:cubicBezTo>
                      <a:pt x="1483" y="2232"/>
                      <a:pt x="1483" y="2232"/>
                      <a:pt x="1483" y="2232"/>
                    </a:cubicBezTo>
                    <a:cubicBezTo>
                      <a:pt x="1483" y="2233"/>
                      <a:pt x="1483" y="2233"/>
                      <a:pt x="1483" y="2234"/>
                    </a:cubicBezTo>
                    <a:cubicBezTo>
                      <a:pt x="1482" y="2235"/>
                      <a:pt x="1482" y="2236"/>
                      <a:pt x="1482" y="2237"/>
                    </a:cubicBezTo>
                    <a:cubicBezTo>
                      <a:pt x="1482" y="2239"/>
                      <a:pt x="1481" y="2242"/>
                      <a:pt x="1481" y="2244"/>
                    </a:cubicBezTo>
                    <a:cubicBezTo>
                      <a:pt x="1480" y="2247"/>
                      <a:pt x="1478" y="2250"/>
                      <a:pt x="1472" y="2249"/>
                    </a:cubicBezTo>
                    <a:cubicBezTo>
                      <a:pt x="1470" y="2251"/>
                      <a:pt x="1467" y="2256"/>
                      <a:pt x="1466" y="2257"/>
                    </a:cubicBezTo>
                    <a:cubicBezTo>
                      <a:pt x="1465" y="2259"/>
                      <a:pt x="1465" y="2259"/>
                      <a:pt x="1466" y="2261"/>
                    </a:cubicBezTo>
                    <a:cubicBezTo>
                      <a:pt x="1468" y="2264"/>
                      <a:pt x="1468" y="2268"/>
                      <a:pt x="1467" y="2272"/>
                    </a:cubicBezTo>
                    <a:cubicBezTo>
                      <a:pt x="1467" y="2273"/>
                      <a:pt x="1467" y="2274"/>
                      <a:pt x="1467" y="2275"/>
                    </a:cubicBezTo>
                    <a:cubicBezTo>
                      <a:pt x="1467" y="2279"/>
                      <a:pt x="1466" y="2281"/>
                      <a:pt x="1464" y="2283"/>
                    </a:cubicBezTo>
                    <a:cubicBezTo>
                      <a:pt x="1462" y="2284"/>
                      <a:pt x="1460" y="2284"/>
                      <a:pt x="1458" y="2283"/>
                    </a:cubicBezTo>
                    <a:cubicBezTo>
                      <a:pt x="1458" y="2283"/>
                      <a:pt x="1458" y="2283"/>
                      <a:pt x="1458" y="2283"/>
                    </a:cubicBezTo>
                    <a:cubicBezTo>
                      <a:pt x="1458" y="2283"/>
                      <a:pt x="1458" y="2283"/>
                      <a:pt x="1457" y="2283"/>
                    </a:cubicBezTo>
                    <a:cubicBezTo>
                      <a:pt x="1456" y="2285"/>
                      <a:pt x="1454" y="2286"/>
                      <a:pt x="1451" y="2288"/>
                    </a:cubicBezTo>
                    <a:cubicBezTo>
                      <a:pt x="1450" y="2288"/>
                      <a:pt x="1449" y="2289"/>
                      <a:pt x="1449" y="2289"/>
                    </a:cubicBezTo>
                    <a:cubicBezTo>
                      <a:pt x="1447" y="2290"/>
                      <a:pt x="1445" y="2292"/>
                      <a:pt x="1441" y="2293"/>
                    </a:cubicBezTo>
                    <a:cubicBezTo>
                      <a:pt x="1438" y="2295"/>
                      <a:pt x="1435" y="2294"/>
                      <a:pt x="1434" y="2293"/>
                    </a:cubicBezTo>
                    <a:cubicBezTo>
                      <a:pt x="1430" y="2291"/>
                      <a:pt x="1429" y="2286"/>
                      <a:pt x="1429" y="2283"/>
                    </a:cubicBezTo>
                    <a:cubicBezTo>
                      <a:pt x="1427" y="2282"/>
                      <a:pt x="1424" y="2280"/>
                      <a:pt x="1423" y="2280"/>
                    </a:cubicBezTo>
                    <a:cubicBezTo>
                      <a:pt x="1421" y="2280"/>
                      <a:pt x="1419" y="2280"/>
                      <a:pt x="1417" y="2278"/>
                    </a:cubicBezTo>
                    <a:cubicBezTo>
                      <a:pt x="1415" y="2277"/>
                      <a:pt x="1414" y="2275"/>
                      <a:pt x="1414" y="2272"/>
                    </a:cubicBezTo>
                    <a:cubicBezTo>
                      <a:pt x="1414" y="2271"/>
                      <a:pt x="1412" y="2271"/>
                      <a:pt x="1411" y="2270"/>
                    </a:cubicBezTo>
                    <a:cubicBezTo>
                      <a:pt x="1409" y="2269"/>
                      <a:pt x="1408" y="2268"/>
                      <a:pt x="1405" y="2266"/>
                    </a:cubicBezTo>
                    <a:cubicBezTo>
                      <a:pt x="1404" y="2265"/>
                      <a:pt x="1401" y="2262"/>
                      <a:pt x="1399" y="2261"/>
                    </a:cubicBezTo>
                    <a:cubicBezTo>
                      <a:pt x="1398" y="2261"/>
                      <a:pt x="1398" y="2261"/>
                      <a:pt x="1398" y="2261"/>
                    </a:cubicBezTo>
                    <a:cubicBezTo>
                      <a:pt x="1396" y="2260"/>
                      <a:pt x="1393" y="2259"/>
                      <a:pt x="1394" y="2255"/>
                    </a:cubicBezTo>
                    <a:cubicBezTo>
                      <a:pt x="1394" y="2254"/>
                      <a:pt x="1394" y="2254"/>
                      <a:pt x="1394" y="2254"/>
                    </a:cubicBezTo>
                    <a:cubicBezTo>
                      <a:pt x="1394" y="2253"/>
                      <a:pt x="1394" y="2252"/>
                      <a:pt x="1391" y="2250"/>
                    </a:cubicBezTo>
                    <a:cubicBezTo>
                      <a:pt x="1390" y="2251"/>
                      <a:pt x="1389" y="2251"/>
                      <a:pt x="1388" y="2252"/>
                    </a:cubicBezTo>
                    <a:cubicBezTo>
                      <a:pt x="1386" y="2253"/>
                      <a:pt x="1383" y="2252"/>
                      <a:pt x="1382" y="2251"/>
                    </a:cubicBezTo>
                    <a:cubicBezTo>
                      <a:pt x="1379" y="2249"/>
                      <a:pt x="1378" y="2245"/>
                      <a:pt x="1377" y="2243"/>
                    </a:cubicBezTo>
                    <a:cubicBezTo>
                      <a:pt x="1377" y="2243"/>
                      <a:pt x="1376" y="2242"/>
                      <a:pt x="1375" y="2242"/>
                    </a:cubicBezTo>
                    <a:cubicBezTo>
                      <a:pt x="1375" y="2242"/>
                      <a:pt x="1374" y="2242"/>
                      <a:pt x="1372" y="2242"/>
                    </a:cubicBezTo>
                    <a:cubicBezTo>
                      <a:pt x="1367" y="2243"/>
                      <a:pt x="1365" y="2243"/>
                      <a:pt x="1363" y="2243"/>
                    </a:cubicBezTo>
                    <a:cubicBezTo>
                      <a:pt x="1363" y="2243"/>
                      <a:pt x="1353" y="2242"/>
                      <a:pt x="1348" y="2234"/>
                    </a:cubicBezTo>
                    <a:cubicBezTo>
                      <a:pt x="1345" y="2231"/>
                      <a:pt x="1344" y="2231"/>
                      <a:pt x="1341" y="2233"/>
                    </a:cubicBezTo>
                    <a:cubicBezTo>
                      <a:pt x="1340" y="2233"/>
                      <a:pt x="1340" y="2233"/>
                      <a:pt x="1340" y="2233"/>
                    </a:cubicBezTo>
                    <a:cubicBezTo>
                      <a:pt x="1337" y="2235"/>
                      <a:pt x="1329" y="2236"/>
                      <a:pt x="1321" y="2237"/>
                    </a:cubicBezTo>
                    <a:cubicBezTo>
                      <a:pt x="1319" y="2237"/>
                      <a:pt x="1319" y="2237"/>
                      <a:pt x="1319" y="2237"/>
                    </a:cubicBezTo>
                    <a:cubicBezTo>
                      <a:pt x="1314" y="2238"/>
                      <a:pt x="1313" y="2240"/>
                      <a:pt x="1313" y="2240"/>
                    </a:cubicBezTo>
                    <a:cubicBezTo>
                      <a:pt x="1312" y="2241"/>
                      <a:pt x="1312" y="2242"/>
                      <a:pt x="1311" y="2243"/>
                    </a:cubicBezTo>
                    <a:cubicBezTo>
                      <a:pt x="1309" y="2246"/>
                      <a:pt x="1306" y="2251"/>
                      <a:pt x="1304" y="2253"/>
                    </a:cubicBezTo>
                    <a:cubicBezTo>
                      <a:pt x="1300" y="2258"/>
                      <a:pt x="1297" y="2260"/>
                      <a:pt x="1291" y="2261"/>
                    </a:cubicBezTo>
                    <a:cubicBezTo>
                      <a:pt x="1290" y="2261"/>
                      <a:pt x="1288" y="2262"/>
                      <a:pt x="1286" y="2262"/>
                    </a:cubicBezTo>
                    <a:cubicBezTo>
                      <a:pt x="1281" y="2264"/>
                      <a:pt x="1273" y="2266"/>
                      <a:pt x="1269" y="2268"/>
                    </a:cubicBezTo>
                    <a:cubicBezTo>
                      <a:pt x="1267" y="2268"/>
                      <a:pt x="1267" y="2268"/>
                      <a:pt x="1267" y="2268"/>
                    </a:cubicBezTo>
                    <a:cubicBezTo>
                      <a:pt x="1261" y="2271"/>
                      <a:pt x="1252" y="2275"/>
                      <a:pt x="1244" y="2277"/>
                    </a:cubicBezTo>
                    <a:cubicBezTo>
                      <a:pt x="1237" y="2278"/>
                      <a:pt x="1233" y="2277"/>
                      <a:pt x="1232" y="2277"/>
                    </a:cubicBezTo>
                    <a:cubicBezTo>
                      <a:pt x="1229" y="2277"/>
                      <a:pt x="1218" y="2277"/>
                      <a:pt x="1215" y="2277"/>
                    </a:cubicBezTo>
                    <a:cubicBezTo>
                      <a:pt x="1214" y="2277"/>
                      <a:pt x="1213" y="2278"/>
                      <a:pt x="1212" y="2279"/>
                    </a:cubicBezTo>
                    <a:cubicBezTo>
                      <a:pt x="1211" y="2280"/>
                      <a:pt x="1211" y="2281"/>
                      <a:pt x="1210" y="2282"/>
                    </a:cubicBezTo>
                    <a:cubicBezTo>
                      <a:pt x="1210" y="2282"/>
                      <a:pt x="1209" y="2283"/>
                      <a:pt x="1208" y="2284"/>
                    </a:cubicBezTo>
                    <a:cubicBezTo>
                      <a:pt x="1204" y="2287"/>
                      <a:pt x="1199" y="2292"/>
                      <a:pt x="1194" y="2296"/>
                    </a:cubicBezTo>
                    <a:cubicBezTo>
                      <a:pt x="1189" y="2300"/>
                      <a:pt x="1185" y="2307"/>
                      <a:pt x="1182" y="2313"/>
                    </a:cubicBezTo>
                    <a:cubicBezTo>
                      <a:pt x="1182" y="2314"/>
                      <a:pt x="1181" y="2315"/>
                      <a:pt x="1180" y="2316"/>
                    </a:cubicBezTo>
                    <a:cubicBezTo>
                      <a:pt x="1177" y="2323"/>
                      <a:pt x="1169" y="2326"/>
                      <a:pt x="1163" y="2326"/>
                    </a:cubicBezTo>
                    <a:cubicBezTo>
                      <a:pt x="1160" y="2327"/>
                      <a:pt x="1150" y="2327"/>
                      <a:pt x="1145" y="2327"/>
                    </a:cubicBezTo>
                    <a:cubicBezTo>
                      <a:pt x="1143" y="2327"/>
                      <a:pt x="1143" y="2327"/>
                      <a:pt x="1143" y="2327"/>
                    </a:cubicBezTo>
                    <a:cubicBezTo>
                      <a:pt x="1127" y="2326"/>
                      <a:pt x="1122" y="2326"/>
                      <a:pt x="1121" y="2326"/>
                    </a:cubicBezTo>
                    <a:cubicBezTo>
                      <a:pt x="1117" y="2328"/>
                      <a:pt x="1110" y="2327"/>
                      <a:pt x="1107" y="2325"/>
                    </a:cubicBezTo>
                    <a:cubicBezTo>
                      <a:pt x="1105" y="2324"/>
                      <a:pt x="1098" y="2320"/>
                      <a:pt x="1092" y="2320"/>
                    </a:cubicBezTo>
                    <a:cubicBezTo>
                      <a:pt x="1087" y="2319"/>
                      <a:pt x="1084" y="2316"/>
                      <a:pt x="1081" y="2314"/>
                    </a:cubicBezTo>
                    <a:cubicBezTo>
                      <a:pt x="1080" y="2313"/>
                      <a:pt x="1080" y="2313"/>
                      <a:pt x="1079" y="2312"/>
                    </a:cubicBezTo>
                    <a:cubicBezTo>
                      <a:pt x="1078" y="2311"/>
                      <a:pt x="1075" y="2312"/>
                      <a:pt x="1072" y="2313"/>
                    </a:cubicBezTo>
                    <a:cubicBezTo>
                      <a:pt x="1070" y="2313"/>
                      <a:pt x="1068" y="2314"/>
                      <a:pt x="1066" y="2314"/>
                    </a:cubicBezTo>
                    <a:cubicBezTo>
                      <a:pt x="1063" y="2314"/>
                      <a:pt x="1059" y="2314"/>
                      <a:pt x="1056" y="2314"/>
                    </a:cubicBezTo>
                    <a:cubicBezTo>
                      <a:pt x="1052" y="2314"/>
                      <a:pt x="1049" y="2313"/>
                      <a:pt x="1047" y="2314"/>
                    </a:cubicBezTo>
                    <a:cubicBezTo>
                      <a:pt x="1043" y="2314"/>
                      <a:pt x="1039" y="2312"/>
                      <a:pt x="1036" y="2309"/>
                    </a:cubicBezTo>
                    <a:cubicBezTo>
                      <a:pt x="1035" y="2307"/>
                      <a:pt x="1034" y="2305"/>
                      <a:pt x="1034" y="2303"/>
                    </a:cubicBezTo>
                    <a:cubicBezTo>
                      <a:pt x="1034" y="2302"/>
                      <a:pt x="1034" y="2300"/>
                      <a:pt x="1033" y="2298"/>
                    </a:cubicBezTo>
                    <a:cubicBezTo>
                      <a:pt x="1032" y="2295"/>
                      <a:pt x="1031" y="2290"/>
                      <a:pt x="1031" y="2286"/>
                    </a:cubicBezTo>
                    <a:cubicBezTo>
                      <a:pt x="1031" y="2277"/>
                      <a:pt x="1033" y="2275"/>
                      <a:pt x="1038" y="2271"/>
                    </a:cubicBezTo>
                    <a:cubicBezTo>
                      <a:pt x="1038" y="2270"/>
                      <a:pt x="1038" y="2270"/>
                      <a:pt x="1038" y="2270"/>
                    </a:cubicBezTo>
                    <a:cubicBezTo>
                      <a:pt x="1042" y="2267"/>
                      <a:pt x="1039" y="2263"/>
                      <a:pt x="1039" y="2262"/>
                    </a:cubicBezTo>
                    <a:cubicBezTo>
                      <a:pt x="1037" y="2259"/>
                      <a:pt x="1033" y="2256"/>
                      <a:pt x="1033" y="2256"/>
                    </a:cubicBezTo>
                    <a:cubicBezTo>
                      <a:pt x="1031" y="2255"/>
                      <a:pt x="1024" y="2254"/>
                      <a:pt x="1019" y="2253"/>
                    </a:cubicBezTo>
                    <a:cubicBezTo>
                      <a:pt x="1013" y="2253"/>
                      <a:pt x="1010" y="2252"/>
                      <a:pt x="1007" y="2245"/>
                    </a:cubicBezTo>
                    <a:cubicBezTo>
                      <a:pt x="1006" y="2240"/>
                      <a:pt x="1005" y="2232"/>
                      <a:pt x="1009" y="2226"/>
                    </a:cubicBezTo>
                    <a:cubicBezTo>
                      <a:pt x="1010" y="2224"/>
                      <a:pt x="1008" y="2222"/>
                      <a:pt x="1008" y="2222"/>
                    </a:cubicBezTo>
                    <a:cubicBezTo>
                      <a:pt x="1006" y="2221"/>
                      <a:pt x="1005" y="2220"/>
                      <a:pt x="1005" y="2218"/>
                    </a:cubicBezTo>
                    <a:cubicBezTo>
                      <a:pt x="1005" y="2215"/>
                      <a:pt x="1006" y="2213"/>
                      <a:pt x="1007" y="2211"/>
                    </a:cubicBezTo>
                    <a:cubicBezTo>
                      <a:pt x="1007" y="2211"/>
                      <a:pt x="1006" y="2211"/>
                      <a:pt x="1006" y="2210"/>
                    </a:cubicBezTo>
                    <a:cubicBezTo>
                      <a:pt x="1002" y="2208"/>
                      <a:pt x="1001" y="2205"/>
                      <a:pt x="999" y="2201"/>
                    </a:cubicBezTo>
                    <a:cubicBezTo>
                      <a:pt x="999" y="2200"/>
                      <a:pt x="999" y="2199"/>
                      <a:pt x="998" y="2198"/>
                    </a:cubicBezTo>
                    <a:cubicBezTo>
                      <a:pt x="998" y="2197"/>
                      <a:pt x="997" y="2197"/>
                      <a:pt x="997" y="2197"/>
                    </a:cubicBezTo>
                    <a:cubicBezTo>
                      <a:pt x="996" y="2197"/>
                      <a:pt x="996" y="2197"/>
                      <a:pt x="996" y="2197"/>
                    </a:cubicBezTo>
                    <a:cubicBezTo>
                      <a:pt x="994" y="2203"/>
                      <a:pt x="986" y="2202"/>
                      <a:pt x="983" y="2201"/>
                    </a:cubicBezTo>
                    <a:cubicBezTo>
                      <a:pt x="983" y="2201"/>
                      <a:pt x="983" y="2201"/>
                      <a:pt x="983" y="2201"/>
                    </a:cubicBezTo>
                    <a:cubicBezTo>
                      <a:pt x="982" y="2202"/>
                      <a:pt x="982" y="2203"/>
                      <a:pt x="981" y="2204"/>
                    </a:cubicBezTo>
                    <a:cubicBezTo>
                      <a:pt x="981" y="2204"/>
                      <a:pt x="980" y="2207"/>
                      <a:pt x="977" y="2207"/>
                    </a:cubicBezTo>
                    <a:cubicBezTo>
                      <a:pt x="974" y="2208"/>
                      <a:pt x="972" y="2206"/>
                      <a:pt x="971" y="2205"/>
                    </a:cubicBezTo>
                    <a:cubicBezTo>
                      <a:pt x="970" y="2204"/>
                      <a:pt x="970" y="2204"/>
                      <a:pt x="970" y="2204"/>
                    </a:cubicBezTo>
                    <a:cubicBezTo>
                      <a:pt x="969" y="2203"/>
                      <a:pt x="967" y="2203"/>
                      <a:pt x="966" y="2202"/>
                    </a:cubicBezTo>
                    <a:cubicBezTo>
                      <a:pt x="964" y="2201"/>
                      <a:pt x="962" y="2200"/>
                      <a:pt x="960" y="2198"/>
                    </a:cubicBezTo>
                    <a:cubicBezTo>
                      <a:pt x="958" y="2196"/>
                      <a:pt x="951" y="2189"/>
                      <a:pt x="949" y="2187"/>
                    </a:cubicBezTo>
                    <a:cubicBezTo>
                      <a:pt x="947" y="2186"/>
                      <a:pt x="943" y="2186"/>
                      <a:pt x="941" y="2186"/>
                    </a:cubicBezTo>
                    <a:cubicBezTo>
                      <a:pt x="940" y="2186"/>
                      <a:pt x="939" y="2186"/>
                      <a:pt x="939" y="2186"/>
                    </a:cubicBezTo>
                    <a:cubicBezTo>
                      <a:pt x="935" y="2185"/>
                      <a:pt x="927" y="2181"/>
                      <a:pt x="924" y="2178"/>
                    </a:cubicBezTo>
                    <a:cubicBezTo>
                      <a:pt x="924" y="2178"/>
                      <a:pt x="921" y="2176"/>
                      <a:pt x="920" y="2175"/>
                    </a:cubicBezTo>
                    <a:cubicBezTo>
                      <a:pt x="917" y="2173"/>
                      <a:pt x="914" y="2172"/>
                      <a:pt x="912" y="2170"/>
                    </a:cubicBezTo>
                    <a:cubicBezTo>
                      <a:pt x="910" y="2168"/>
                      <a:pt x="909" y="2168"/>
                      <a:pt x="908" y="2168"/>
                    </a:cubicBezTo>
                    <a:cubicBezTo>
                      <a:pt x="904" y="2169"/>
                      <a:pt x="899" y="2169"/>
                      <a:pt x="897" y="2169"/>
                    </a:cubicBezTo>
                    <a:cubicBezTo>
                      <a:pt x="896" y="2168"/>
                      <a:pt x="895" y="2168"/>
                      <a:pt x="893" y="2165"/>
                    </a:cubicBezTo>
                    <a:cubicBezTo>
                      <a:pt x="890" y="2163"/>
                      <a:pt x="886" y="2160"/>
                      <a:pt x="882" y="2158"/>
                    </a:cubicBezTo>
                    <a:cubicBezTo>
                      <a:pt x="882" y="2158"/>
                      <a:pt x="881" y="2158"/>
                      <a:pt x="880" y="2157"/>
                    </a:cubicBezTo>
                    <a:cubicBezTo>
                      <a:pt x="880" y="2158"/>
                      <a:pt x="880" y="2158"/>
                      <a:pt x="880" y="2158"/>
                    </a:cubicBezTo>
                    <a:cubicBezTo>
                      <a:pt x="877" y="2162"/>
                      <a:pt x="873" y="2161"/>
                      <a:pt x="872" y="2160"/>
                    </a:cubicBezTo>
                    <a:cubicBezTo>
                      <a:pt x="871" y="2160"/>
                      <a:pt x="870" y="2160"/>
                      <a:pt x="869" y="2160"/>
                    </a:cubicBezTo>
                    <a:cubicBezTo>
                      <a:pt x="868" y="2160"/>
                      <a:pt x="865" y="2159"/>
                      <a:pt x="864" y="2161"/>
                    </a:cubicBezTo>
                    <a:cubicBezTo>
                      <a:pt x="861" y="2164"/>
                      <a:pt x="859" y="2164"/>
                      <a:pt x="857" y="2165"/>
                    </a:cubicBezTo>
                    <a:cubicBezTo>
                      <a:pt x="856" y="2165"/>
                      <a:pt x="855" y="2166"/>
                      <a:pt x="854" y="2166"/>
                    </a:cubicBezTo>
                    <a:cubicBezTo>
                      <a:pt x="853" y="2167"/>
                      <a:pt x="853" y="2167"/>
                      <a:pt x="853" y="2167"/>
                    </a:cubicBezTo>
                    <a:cubicBezTo>
                      <a:pt x="853" y="2167"/>
                      <a:pt x="853" y="2168"/>
                      <a:pt x="853" y="2168"/>
                    </a:cubicBezTo>
                    <a:cubicBezTo>
                      <a:pt x="852" y="2169"/>
                      <a:pt x="852" y="2171"/>
                      <a:pt x="850" y="2173"/>
                    </a:cubicBezTo>
                    <a:cubicBezTo>
                      <a:pt x="848" y="2176"/>
                      <a:pt x="843" y="2180"/>
                      <a:pt x="836" y="2184"/>
                    </a:cubicBezTo>
                    <a:cubicBezTo>
                      <a:pt x="834" y="2186"/>
                      <a:pt x="831" y="2187"/>
                      <a:pt x="830" y="2188"/>
                    </a:cubicBezTo>
                    <a:cubicBezTo>
                      <a:pt x="828" y="2190"/>
                      <a:pt x="828" y="2190"/>
                      <a:pt x="828" y="2190"/>
                    </a:cubicBezTo>
                    <a:cubicBezTo>
                      <a:pt x="826" y="2192"/>
                      <a:pt x="825" y="2192"/>
                      <a:pt x="825" y="2193"/>
                    </a:cubicBezTo>
                    <a:cubicBezTo>
                      <a:pt x="825" y="2194"/>
                      <a:pt x="825" y="2194"/>
                      <a:pt x="825" y="2195"/>
                    </a:cubicBezTo>
                    <a:cubicBezTo>
                      <a:pt x="824" y="2198"/>
                      <a:pt x="823" y="2204"/>
                      <a:pt x="820" y="2207"/>
                    </a:cubicBezTo>
                    <a:cubicBezTo>
                      <a:pt x="819" y="2208"/>
                      <a:pt x="819" y="2208"/>
                      <a:pt x="820" y="2211"/>
                    </a:cubicBezTo>
                    <a:cubicBezTo>
                      <a:pt x="820" y="2212"/>
                      <a:pt x="821" y="2214"/>
                      <a:pt x="821" y="2215"/>
                    </a:cubicBezTo>
                    <a:cubicBezTo>
                      <a:pt x="821" y="2219"/>
                      <a:pt x="821" y="2223"/>
                      <a:pt x="819" y="2226"/>
                    </a:cubicBezTo>
                    <a:cubicBezTo>
                      <a:pt x="816" y="2229"/>
                      <a:pt x="812" y="2230"/>
                      <a:pt x="807" y="2231"/>
                    </a:cubicBezTo>
                    <a:cubicBezTo>
                      <a:pt x="798" y="2232"/>
                      <a:pt x="795" y="2226"/>
                      <a:pt x="793" y="2222"/>
                    </a:cubicBezTo>
                    <a:cubicBezTo>
                      <a:pt x="793" y="2220"/>
                      <a:pt x="793" y="2220"/>
                      <a:pt x="793" y="2220"/>
                    </a:cubicBezTo>
                    <a:cubicBezTo>
                      <a:pt x="792" y="2219"/>
                      <a:pt x="792" y="2218"/>
                      <a:pt x="791" y="2216"/>
                    </a:cubicBezTo>
                    <a:cubicBezTo>
                      <a:pt x="788" y="2210"/>
                      <a:pt x="785" y="2204"/>
                      <a:pt x="785" y="2201"/>
                    </a:cubicBezTo>
                    <a:cubicBezTo>
                      <a:pt x="785" y="2196"/>
                      <a:pt x="789" y="2191"/>
                      <a:pt x="792" y="2187"/>
                    </a:cubicBezTo>
                    <a:cubicBezTo>
                      <a:pt x="795" y="2183"/>
                      <a:pt x="798" y="2176"/>
                      <a:pt x="798" y="2173"/>
                    </a:cubicBezTo>
                    <a:cubicBezTo>
                      <a:pt x="798" y="2168"/>
                      <a:pt x="798" y="2157"/>
                      <a:pt x="797" y="2154"/>
                    </a:cubicBezTo>
                    <a:cubicBezTo>
                      <a:pt x="796" y="2153"/>
                      <a:pt x="794" y="2152"/>
                      <a:pt x="793" y="2152"/>
                    </a:cubicBezTo>
                    <a:cubicBezTo>
                      <a:pt x="792" y="2152"/>
                      <a:pt x="791" y="2151"/>
                      <a:pt x="790" y="2151"/>
                    </a:cubicBezTo>
                    <a:cubicBezTo>
                      <a:pt x="789" y="2151"/>
                      <a:pt x="786" y="2150"/>
                      <a:pt x="786" y="2150"/>
                    </a:cubicBezTo>
                    <a:cubicBezTo>
                      <a:pt x="783" y="2152"/>
                      <a:pt x="780" y="2153"/>
                      <a:pt x="777" y="2154"/>
                    </a:cubicBezTo>
                    <a:cubicBezTo>
                      <a:pt x="777" y="2154"/>
                      <a:pt x="776" y="2154"/>
                      <a:pt x="776" y="2154"/>
                    </a:cubicBezTo>
                    <a:cubicBezTo>
                      <a:pt x="775" y="2154"/>
                      <a:pt x="774" y="2155"/>
                      <a:pt x="772" y="2156"/>
                    </a:cubicBezTo>
                    <a:cubicBezTo>
                      <a:pt x="769" y="2157"/>
                      <a:pt x="765" y="2159"/>
                      <a:pt x="763" y="2159"/>
                    </a:cubicBezTo>
                    <a:cubicBezTo>
                      <a:pt x="758" y="2161"/>
                      <a:pt x="755" y="2159"/>
                      <a:pt x="753" y="2157"/>
                    </a:cubicBezTo>
                    <a:cubicBezTo>
                      <a:pt x="752" y="2156"/>
                      <a:pt x="752" y="2156"/>
                      <a:pt x="752" y="2156"/>
                    </a:cubicBezTo>
                    <a:cubicBezTo>
                      <a:pt x="752" y="2156"/>
                      <a:pt x="748" y="2157"/>
                      <a:pt x="746" y="2158"/>
                    </a:cubicBezTo>
                    <a:cubicBezTo>
                      <a:pt x="741" y="2161"/>
                      <a:pt x="732" y="2156"/>
                      <a:pt x="726" y="2153"/>
                    </a:cubicBezTo>
                    <a:cubicBezTo>
                      <a:pt x="725" y="2152"/>
                      <a:pt x="724" y="2152"/>
                      <a:pt x="723" y="2151"/>
                    </a:cubicBezTo>
                    <a:cubicBezTo>
                      <a:pt x="723" y="2151"/>
                      <a:pt x="722" y="2151"/>
                      <a:pt x="719" y="2154"/>
                    </a:cubicBezTo>
                    <a:cubicBezTo>
                      <a:pt x="719" y="2155"/>
                      <a:pt x="719" y="2155"/>
                      <a:pt x="718" y="2156"/>
                    </a:cubicBezTo>
                    <a:cubicBezTo>
                      <a:pt x="716" y="2159"/>
                      <a:pt x="713" y="2162"/>
                      <a:pt x="707" y="2158"/>
                    </a:cubicBezTo>
                    <a:cubicBezTo>
                      <a:pt x="705" y="2157"/>
                      <a:pt x="702" y="2155"/>
                      <a:pt x="700" y="2154"/>
                    </a:cubicBezTo>
                    <a:cubicBezTo>
                      <a:pt x="700" y="2153"/>
                      <a:pt x="699" y="2153"/>
                      <a:pt x="699" y="2154"/>
                    </a:cubicBezTo>
                    <a:cubicBezTo>
                      <a:pt x="698" y="2154"/>
                      <a:pt x="696" y="2155"/>
                      <a:pt x="694" y="2155"/>
                    </a:cubicBezTo>
                    <a:cubicBezTo>
                      <a:pt x="692" y="2154"/>
                      <a:pt x="690" y="2153"/>
                      <a:pt x="689" y="2152"/>
                    </a:cubicBezTo>
                    <a:cubicBezTo>
                      <a:pt x="689" y="2152"/>
                      <a:pt x="688" y="2151"/>
                      <a:pt x="688" y="2151"/>
                    </a:cubicBezTo>
                    <a:cubicBezTo>
                      <a:pt x="685" y="2152"/>
                      <a:pt x="682" y="2153"/>
                      <a:pt x="679" y="2152"/>
                    </a:cubicBezTo>
                    <a:cubicBezTo>
                      <a:pt x="679" y="2152"/>
                      <a:pt x="678" y="2152"/>
                      <a:pt x="678" y="2152"/>
                    </a:cubicBezTo>
                    <a:cubicBezTo>
                      <a:pt x="676" y="2151"/>
                      <a:pt x="673" y="2150"/>
                      <a:pt x="671" y="2148"/>
                    </a:cubicBezTo>
                    <a:cubicBezTo>
                      <a:pt x="670" y="2148"/>
                      <a:pt x="670" y="2147"/>
                      <a:pt x="670" y="2147"/>
                    </a:cubicBezTo>
                    <a:cubicBezTo>
                      <a:pt x="667" y="2145"/>
                      <a:pt x="664" y="2143"/>
                      <a:pt x="664" y="2139"/>
                    </a:cubicBezTo>
                    <a:cubicBezTo>
                      <a:pt x="664" y="2138"/>
                      <a:pt x="664" y="2138"/>
                      <a:pt x="664" y="2137"/>
                    </a:cubicBezTo>
                    <a:cubicBezTo>
                      <a:pt x="664" y="2137"/>
                      <a:pt x="664" y="2137"/>
                      <a:pt x="664" y="2137"/>
                    </a:cubicBezTo>
                    <a:cubicBezTo>
                      <a:pt x="664" y="2137"/>
                      <a:pt x="664" y="2137"/>
                      <a:pt x="664" y="2137"/>
                    </a:cubicBezTo>
                    <a:cubicBezTo>
                      <a:pt x="659" y="2136"/>
                      <a:pt x="656" y="2136"/>
                      <a:pt x="655" y="2133"/>
                    </a:cubicBezTo>
                    <a:cubicBezTo>
                      <a:pt x="654" y="2132"/>
                      <a:pt x="652" y="2130"/>
                      <a:pt x="651" y="2129"/>
                    </a:cubicBezTo>
                    <a:cubicBezTo>
                      <a:pt x="651" y="2129"/>
                      <a:pt x="651" y="2129"/>
                      <a:pt x="651" y="2129"/>
                    </a:cubicBezTo>
                    <a:cubicBezTo>
                      <a:pt x="649" y="2129"/>
                      <a:pt x="644" y="2127"/>
                      <a:pt x="644" y="2122"/>
                    </a:cubicBezTo>
                    <a:cubicBezTo>
                      <a:pt x="644" y="2120"/>
                      <a:pt x="642" y="2119"/>
                      <a:pt x="641" y="2118"/>
                    </a:cubicBezTo>
                    <a:cubicBezTo>
                      <a:pt x="639" y="2117"/>
                      <a:pt x="636" y="2117"/>
                      <a:pt x="633" y="2115"/>
                    </a:cubicBezTo>
                    <a:cubicBezTo>
                      <a:pt x="632" y="2115"/>
                      <a:pt x="632" y="2115"/>
                      <a:pt x="632" y="2115"/>
                    </a:cubicBezTo>
                    <a:cubicBezTo>
                      <a:pt x="631" y="2115"/>
                      <a:pt x="630" y="2116"/>
                      <a:pt x="630" y="2116"/>
                    </a:cubicBezTo>
                    <a:cubicBezTo>
                      <a:pt x="629" y="2119"/>
                      <a:pt x="628" y="2120"/>
                      <a:pt x="625" y="2124"/>
                    </a:cubicBezTo>
                    <a:cubicBezTo>
                      <a:pt x="624" y="2127"/>
                      <a:pt x="621" y="2128"/>
                      <a:pt x="620" y="2128"/>
                    </a:cubicBezTo>
                    <a:cubicBezTo>
                      <a:pt x="616" y="2129"/>
                      <a:pt x="613" y="2126"/>
                      <a:pt x="611" y="2124"/>
                    </a:cubicBezTo>
                    <a:cubicBezTo>
                      <a:pt x="611" y="2124"/>
                      <a:pt x="609" y="2123"/>
                      <a:pt x="608" y="2122"/>
                    </a:cubicBezTo>
                    <a:cubicBezTo>
                      <a:pt x="607" y="2121"/>
                      <a:pt x="605" y="2120"/>
                      <a:pt x="603" y="2119"/>
                    </a:cubicBezTo>
                    <a:cubicBezTo>
                      <a:pt x="600" y="2117"/>
                      <a:pt x="598" y="2114"/>
                      <a:pt x="599" y="2109"/>
                    </a:cubicBezTo>
                    <a:cubicBezTo>
                      <a:pt x="600" y="2105"/>
                      <a:pt x="601" y="2103"/>
                      <a:pt x="604" y="2101"/>
                    </a:cubicBezTo>
                    <a:cubicBezTo>
                      <a:pt x="599" y="2104"/>
                      <a:pt x="598" y="2106"/>
                      <a:pt x="598" y="2107"/>
                    </a:cubicBezTo>
                    <a:cubicBezTo>
                      <a:pt x="598" y="2107"/>
                      <a:pt x="597" y="2108"/>
                      <a:pt x="597" y="2109"/>
                    </a:cubicBezTo>
                    <a:cubicBezTo>
                      <a:pt x="597" y="2112"/>
                      <a:pt x="596" y="2116"/>
                      <a:pt x="593" y="2118"/>
                    </a:cubicBezTo>
                    <a:cubicBezTo>
                      <a:pt x="593" y="2118"/>
                      <a:pt x="593" y="2118"/>
                      <a:pt x="593" y="2118"/>
                    </a:cubicBezTo>
                    <a:cubicBezTo>
                      <a:pt x="592" y="2122"/>
                      <a:pt x="589" y="2123"/>
                      <a:pt x="588" y="2123"/>
                    </a:cubicBezTo>
                    <a:cubicBezTo>
                      <a:pt x="584" y="2124"/>
                      <a:pt x="580" y="2121"/>
                      <a:pt x="579" y="2119"/>
                    </a:cubicBezTo>
                    <a:cubicBezTo>
                      <a:pt x="575" y="2116"/>
                      <a:pt x="575" y="2112"/>
                      <a:pt x="577" y="2108"/>
                    </a:cubicBezTo>
                    <a:cubicBezTo>
                      <a:pt x="577" y="2108"/>
                      <a:pt x="577" y="2108"/>
                      <a:pt x="577" y="2108"/>
                    </a:cubicBezTo>
                    <a:cubicBezTo>
                      <a:pt x="576" y="2108"/>
                      <a:pt x="576" y="2107"/>
                      <a:pt x="575" y="2106"/>
                    </a:cubicBezTo>
                    <a:cubicBezTo>
                      <a:pt x="574" y="2103"/>
                      <a:pt x="575" y="2099"/>
                      <a:pt x="575" y="2095"/>
                    </a:cubicBezTo>
                    <a:cubicBezTo>
                      <a:pt x="575" y="2094"/>
                      <a:pt x="575" y="2094"/>
                      <a:pt x="576" y="2093"/>
                    </a:cubicBezTo>
                    <a:cubicBezTo>
                      <a:pt x="575" y="2093"/>
                      <a:pt x="573" y="2092"/>
                      <a:pt x="573" y="2091"/>
                    </a:cubicBezTo>
                    <a:cubicBezTo>
                      <a:pt x="571" y="2090"/>
                      <a:pt x="571" y="2090"/>
                      <a:pt x="571" y="2090"/>
                    </a:cubicBezTo>
                    <a:cubicBezTo>
                      <a:pt x="568" y="2088"/>
                      <a:pt x="568" y="2084"/>
                      <a:pt x="568" y="2080"/>
                    </a:cubicBezTo>
                    <a:cubicBezTo>
                      <a:pt x="568" y="2080"/>
                      <a:pt x="567" y="2080"/>
                      <a:pt x="566" y="2081"/>
                    </a:cubicBezTo>
                    <a:cubicBezTo>
                      <a:pt x="566" y="2081"/>
                      <a:pt x="565" y="2081"/>
                      <a:pt x="565" y="2081"/>
                    </a:cubicBezTo>
                    <a:cubicBezTo>
                      <a:pt x="564" y="2082"/>
                      <a:pt x="562" y="2084"/>
                      <a:pt x="559" y="2083"/>
                    </a:cubicBezTo>
                    <a:cubicBezTo>
                      <a:pt x="557" y="2082"/>
                      <a:pt x="556" y="2080"/>
                      <a:pt x="556" y="2078"/>
                    </a:cubicBezTo>
                    <a:cubicBezTo>
                      <a:pt x="555" y="2077"/>
                      <a:pt x="555" y="2075"/>
                      <a:pt x="554" y="2073"/>
                    </a:cubicBezTo>
                    <a:cubicBezTo>
                      <a:pt x="554" y="2071"/>
                      <a:pt x="549" y="2073"/>
                      <a:pt x="545" y="2074"/>
                    </a:cubicBezTo>
                    <a:cubicBezTo>
                      <a:pt x="544" y="2074"/>
                      <a:pt x="544" y="2074"/>
                      <a:pt x="544" y="2074"/>
                    </a:cubicBezTo>
                    <a:cubicBezTo>
                      <a:pt x="542" y="2075"/>
                      <a:pt x="540" y="2074"/>
                      <a:pt x="538" y="2073"/>
                    </a:cubicBezTo>
                    <a:cubicBezTo>
                      <a:pt x="536" y="2072"/>
                      <a:pt x="535" y="2070"/>
                      <a:pt x="535" y="2067"/>
                    </a:cubicBezTo>
                    <a:cubicBezTo>
                      <a:pt x="534" y="2068"/>
                      <a:pt x="533" y="2068"/>
                      <a:pt x="532" y="2068"/>
                    </a:cubicBezTo>
                    <a:cubicBezTo>
                      <a:pt x="529" y="2069"/>
                      <a:pt x="527" y="2069"/>
                      <a:pt x="525" y="2067"/>
                    </a:cubicBezTo>
                    <a:cubicBezTo>
                      <a:pt x="523" y="2065"/>
                      <a:pt x="521" y="2062"/>
                      <a:pt x="522" y="2056"/>
                    </a:cubicBezTo>
                    <a:cubicBezTo>
                      <a:pt x="522" y="2050"/>
                      <a:pt x="524" y="2048"/>
                      <a:pt x="527" y="2046"/>
                    </a:cubicBezTo>
                    <a:cubicBezTo>
                      <a:pt x="527" y="2045"/>
                      <a:pt x="528" y="2044"/>
                      <a:pt x="529" y="2043"/>
                    </a:cubicBezTo>
                    <a:cubicBezTo>
                      <a:pt x="530" y="2042"/>
                      <a:pt x="532" y="2040"/>
                      <a:pt x="534" y="2039"/>
                    </a:cubicBezTo>
                    <a:cubicBezTo>
                      <a:pt x="534" y="2039"/>
                      <a:pt x="534" y="2039"/>
                      <a:pt x="534" y="2039"/>
                    </a:cubicBezTo>
                    <a:cubicBezTo>
                      <a:pt x="534" y="2038"/>
                      <a:pt x="533" y="2037"/>
                      <a:pt x="533" y="2037"/>
                    </a:cubicBezTo>
                    <a:cubicBezTo>
                      <a:pt x="532" y="2036"/>
                      <a:pt x="529" y="2035"/>
                      <a:pt x="528" y="2036"/>
                    </a:cubicBezTo>
                    <a:cubicBezTo>
                      <a:pt x="527" y="2036"/>
                      <a:pt x="526" y="2037"/>
                      <a:pt x="525" y="2037"/>
                    </a:cubicBezTo>
                    <a:cubicBezTo>
                      <a:pt x="524" y="2038"/>
                      <a:pt x="523" y="2039"/>
                      <a:pt x="521" y="2040"/>
                    </a:cubicBezTo>
                    <a:cubicBezTo>
                      <a:pt x="514" y="2044"/>
                      <a:pt x="506" y="2039"/>
                      <a:pt x="502" y="2034"/>
                    </a:cubicBezTo>
                    <a:cubicBezTo>
                      <a:pt x="501" y="2034"/>
                      <a:pt x="501" y="2033"/>
                      <a:pt x="500" y="2032"/>
                    </a:cubicBezTo>
                    <a:cubicBezTo>
                      <a:pt x="498" y="2031"/>
                      <a:pt x="495" y="2028"/>
                      <a:pt x="496" y="2023"/>
                    </a:cubicBezTo>
                    <a:cubicBezTo>
                      <a:pt x="496" y="2022"/>
                      <a:pt x="493" y="2022"/>
                      <a:pt x="493" y="2022"/>
                    </a:cubicBezTo>
                    <a:cubicBezTo>
                      <a:pt x="490" y="2022"/>
                      <a:pt x="487" y="2019"/>
                      <a:pt x="484" y="2017"/>
                    </a:cubicBezTo>
                    <a:cubicBezTo>
                      <a:pt x="481" y="2015"/>
                      <a:pt x="480" y="2013"/>
                      <a:pt x="480" y="2010"/>
                    </a:cubicBezTo>
                    <a:cubicBezTo>
                      <a:pt x="480" y="2009"/>
                      <a:pt x="480" y="2008"/>
                      <a:pt x="480" y="2007"/>
                    </a:cubicBezTo>
                    <a:cubicBezTo>
                      <a:pt x="480" y="2006"/>
                      <a:pt x="480" y="2006"/>
                      <a:pt x="478" y="2005"/>
                    </a:cubicBezTo>
                    <a:cubicBezTo>
                      <a:pt x="477" y="2005"/>
                      <a:pt x="476" y="2005"/>
                      <a:pt x="476" y="2004"/>
                    </a:cubicBezTo>
                    <a:cubicBezTo>
                      <a:pt x="475" y="2004"/>
                      <a:pt x="475" y="2004"/>
                      <a:pt x="474" y="2003"/>
                    </a:cubicBezTo>
                    <a:cubicBezTo>
                      <a:pt x="472" y="2002"/>
                      <a:pt x="470" y="2001"/>
                      <a:pt x="468" y="1999"/>
                    </a:cubicBezTo>
                    <a:cubicBezTo>
                      <a:pt x="467" y="1998"/>
                      <a:pt x="466" y="1997"/>
                      <a:pt x="466" y="1995"/>
                    </a:cubicBezTo>
                    <a:cubicBezTo>
                      <a:pt x="466" y="1992"/>
                      <a:pt x="468" y="1988"/>
                      <a:pt x="470" y="1986"/>
                    </a:cubicBezTo>
                    <a:cubicBezTo>
                      <a:pt x="470" y="1986"/>
                      <a:pt x="470" y="1985"/>
                      <a:pt x="469" y="1985"/>
                    </a:cubicBezTo>
                    <a:cubicBezTo>
                      <a:pt x="467" y="1983"/>
                      <a:pt x="467" y="1980"/>
                      <a:pt x="467" y="1978"/>
                    </a:cubicBezTo>
                    <a:cubicBezTo>
                      <a:pt x="467" y="1976"/>
                      <a:pt x="467" y="1976"/>
                      <a:pt x="467" y="1976"/>
                    </a:cubicBezTo>
                    <a:cubicBezTo>
                      <a:pt x="467" y="1972"/>
                      <a:pt x="467" y="1969"/>
                      <a:pt x="471" y="1967"/>
                    </a:cubicBezTo>
                    <a:cubicBezTo>
                      <a:pt x="471" y="1967"/>
                      <a:pt x="471" y="1967"/>
                      <a:pt x="471" y="1967"/>
                    </a:cubicBezTo>
                    <a:cubicBezTo>
                      <a:pt x="468" y="1965"/>
                      <a:pt x="465" y="1963"/>
                      <a:pt x="464" y="1962"/>
                    </a:cubicBezTo>
                    <a:cubicBezTo>
                      <a:pt x="464" y="1961"/>
                      <a:pt x="464" y="1961"/>
                      <a:pt x="463" y="1961"/>
                    </a:cubicBezTo>
                    <a:cubicBezTo>
                      <a:pt x="462" y="1960"/>
                      <a:pt x="460" y="1959"/>
                      <a:pt x="459" y="1957"/>
                    </a:cubicBezTo>
                    <a:cubicBezTo>
                      <a:pt x="458" y="1957"/>
                      <a:pt x="456" y="1957"/>
                      <a:pt x="456" y="1957"/>
                    </a:cubicBezTo>
                    <a:cubicBezTo>
                      <a:pt x="456" y="1957"/>
                      <a:pt x="456" y="1957"/>
                      <a:pt x="456" y="1957"/>
                    </a:cubicBezTo>
                    <a:cubicBezTo>
                      <a:pt x="455" y="1957"/>
                      <a:pt x="455" y="1957"/>
                      <a:pt x="454" y="1957"/>
                    </a:cubicBezTo>
                    <a:cubicBezTo>
                      <a:pt x="453" y="1957"/>
                      <a:pt x="453" y="1957"/>
                      <a:pt x="452" y="1957"/>
                    </a:cubicBezTo>
                    <a:cubicBezTo>
                      <a:pt x="450" y="1960"/>
                      <a:pt x="447" y="1960"/>
                      <a:pt x="444" y="1959"/>
                    </a:cubicBezTo>
                    <a:cubicBezTo>
                      <a:pt x="444" y="1959"/>
                      <a:pt x="443" y="1959"/>
                      <a:pt x="442" y="1959"/>
                    </a:cubicBezTo>
                    <a:cubicBezTo>
                      <a:pt x="442" y="1959"/>
                      <a:pt x="441" y="1959"/>
                      <a:pt x="441" y="1959"/>
                    </a:cubicBezTo>
                    <a:cubicBezTo>
                      <a:pt x="441" y="1959"/>
                      <a:pt x="441" y="1960"/>
                      <a:pt x="440" y="1961"/>
                    </a:cubicBezTo>
                    <a:cubicBezTo>
                      <a:pt x="440" y="1962"/>
                      <a:pt x="440" y="1962"/>
                      <a:pt x="439" y="1963"/>
                    </a:cubicBezTo>
                    <a:cubicBezTo>
                      <a:pt x="438" y="1965"/>
                      <a:pt x="436" y="1966"/>
                      <a:pt x="434" y="1966"/>
                    </a:cubicBezTo>
                    <a:cubicBezTo>
                      <a:pt x="434" y="1966"/>
                      <a:pt x="434" y="1966"/>
                      <a:pt x="434" y="1966"/>
                    </a:cubicBezTo>
                    <a:cubicBezTo>
                      <a:pt x="433" y="1966"/>
                      <a:pt x="428" y="1966"/>
                      <a:pt x="421" y="1956"/>
                    </a:cubicBezTo>
                    <a:cubicBezTo>
                      <a:pt x="418" y="1952"/>
                      <a:pt x="416" y="1947"/>
                      <a:pt x="416" y="1938"/>
                    </a:cubicBezTo>
                    <a:cubicBezTo>
                      <a:pt x="416" y="1930"/>
                      <a:pt x="416" y="1929"/>
                      <a:pt x="414" y="1927"/>
                    </a:cubicBezTo>
                    <a:cubicBezTo>
                      <a:pt x="410" y="1923"/>
                      <a:pt x="410" y="1922"/>
                      <a:pt x="410" y="1919"/>
                    </a:cubicBezTo>
                    <a:cubicBezTo>
                      <a:pt x="410" y="1918"/>
                      <a:pt x="410" y="1918"/>
                      <a:pt x="409" y="1917"/>
                    </a:cubicBezTo>
                    <a:cubicBezTo>
                      <a:pt x="409" y="1916"/>
                      <a:pt x="409" y="1916"/>
                      <a:pt x="408" y="1915"/>
                    </a:cubicBezTo>
                    <a:cubicBezTo>
                      <a:pt x="408" y="1915"/>
                      <a:pt x="407" y="1914"/>
                      <a:pt x="406" y="1914"/>
                    </a:cubicBezTo>
                    <a:cubicBezTo>
                      <a:pt x="406" y="1914"/>
                      <a:pt x="405" y="1914"/>
                      <a:pt x="405" y="1914"/>
                    </a:cubicBezTo>
                    <a:cubicBezTo>
                      <a:pt x="403" y="1914"/>
                      <a:pt x="399" y="1914"/>
                      <a:pt x="397" y="1911"/>
                    </a:cubicBezTo>
                    <a:cubicBezTo>
                      <a:pt x="397" y="1911"/>
                      <a:pt x="396" y="1910"/>
                      <a:pt x="396" y="1909"/>
                    </a:cubicBezTo>
                    <a:cubicBezTo>
                      <a:pt x="394" y="1908"/>
                      <a:pt x="392" y="1904"/>
                      <a:pt x="390" y="1903"/>
                    </a:cubicBezTo>
                    <a:cubicBezTo>
                      <a:pt x="388" y="1903"/>
                      <a:pt x="387" y="1902"/>
                      <a:pt x="386" y="1902"/>
                    </a:cubicBezTo>
                    <a:cubicBezTo>
                      <a:pt x="383" y="1901"/>
                      <a:pt x="381" y="1899"/>
                      <a:pt x="378" y="1896"/>
                    </a:cubicBezTo>
                    <a:cubicBezTo>
                      <a:pt x="378" y="1895"/>
                      <a:pt x="378" y="1895"/>
                      <a:pt x="378" y="1895"/>
                    </a:cubicBezTo>
                    <a:cubicBezTo>
                      <a:pt x="376" y="1894"/>
                      <a:pt x="374" y="1891"/>
                      <a:pt x="374" y="1886"/>
                    </a:cubicBezTo>
                    <a:cubicBezTo>
                      <a:pt x="374" y="1886"/>
                      <a:pt x="374" y="1886"/>
                      <a:pt x="374" y="1886"/>
                    </a:cubicBezTo>
                    <a:cubicBezTo>
                      <a:pt x="374" y="1886"/>
                      <a:pt x="373" y="1886"/>
                      <a:pt x="373" y="1886"/>
                    </a:cubicBezTo>
                    <a:cubicBezTo>
                      <a:pt x="369" y="1883"/>
                      <a:pt x="369" y="1880"/>
                      <a:pt x="369" y="1877"/>
                    </a:cubicBezTo>
                    <a:cubicBezTo>
                      <a:pt x="369" y="1875"/>
                      <a:pt x="368" y="1874"/>
                      <a:pt x="368" y="1874"/>
                    </a:cubicBezTo>
                    <a:cubicBezTo>
                      <a:pt x="361" y="1868"/>
                      <a:pt x="349" y="1858"/>
                      <a:pt x="348" y="1857"/>
                    </a:cubicBezTo>
                    <a:cubicBezTo>
                      <a:pt x="345" y="1854"/>
                      <a:pt x="343" y="1848"/>
                      <a:pt x="344" y="1843"/>
                    </a:cubicBezTo>
                    <a:cubicBezTo>
                      <a:pt x="345" y="1843"/>
                      <a:pt x="344" y="1843"/>
                      <a:pt x="344" y="1843"/>
                    </a:cubicBezTo>
                    <a:cubicBezTo>
                      <a:pt x="344" y="1843"/>
                      <a:pt x="344" y="1842"/>
                      <a:pt x="344" y="1842"/>
                    </a:cubicBezTo>
                    <a:cubicBezTo>
                      <a:pt x="344" y="1842"/>
                      <a:pt x="343" y="1841"/>
                      <a:pt x="343" y="1841"/>
                    </a:cubicBezTo>
                    <a:cubicBezTo>
                      <a:pt x="340" y="1837"/>
                      <a:pt x="341" y="1834"/>
                      <a:pt x="343" y="1830"/>
                    </a:cubicBezTo>
                    <a:cubicBezTo>
                      <a:pt x="343" y="1830"/>
                      <a:pt x="343" y="1830"/>
                      <a:pt x="343" y="1829"/>
                    </a:cubicBezTo>
                    <a:cubicBezTo>
                      <a:pt x="342" y="1829"/>
                      <a:pt x="341" y="1829"/>
                      <a:pt x="339" y="1829"/>
                    </a:cubicBezTo>
                    <a:cubicBezTo>
                      <a:pt x="337" y="1828"/>
                      <a:pt x="337" y="1828"/>
                      <a:pt x="337" y="1828"/>
                    </a:cubicBezTo>
                    <a:cubicBezTo>
                      <a:pt x="333" y="1827"/>
                      <a:pt x="327" y="1823"/>
                      <a:pt x="321" y="1817"/>
                    </a:cubicBezTo>
                    <a:cubicBezTo>
                      <a:pt x="320" y="1816"/>
                      <a:pt x="320" y="1816"/>
                      <a:pt x="320" y="1816"/>
                    </a:cubicBezTo>
                    <a:cubicBezTo>
                      <a:pt x="318" y="1814"/>
                      <a:pt x="316" y="1813"/>
                      <a:pt x="314" y="1812"/>
                    </a:cubicBezTo>
                    <a:cubicBezTo>
                      <a:pt x="312" y="1814"/>
                      <a:pt x="310" y="1815"/>
                      <a:pt x="307" y="1815"/>
                    </a:cubicBezTo>
                    <a:cubicBezTo>
                      <a:pt x="303" y="1815"/>
                      <a:pt x="302" y="1812"/>
                      <a:pt x="301" y="1810"/>
                    </a:cubicBezTo>
                    <a:cubicBezTo>
                      <a:pt x="301" y="1810"/>
                      <a:pt x="300" y="1811"/>
                      <a:pt x="299" y="1813"/>
                    </a:cubicBezTo>
                    <a:cubicBezTo>
                      <a:pt x="298" y="1815"/>
                      <a:pt x="296" y="1819"/>
                      <a:pt x="296" y="1820"/>
                    </a:cubicBezTo>
                    <a:cubicBezTo>
                      <a:pt x="296" y="1823"/>
                      <a:pt x="295" y="1825"/>
                      <a:pt x="293" y="1826"/>
                    </a:cubicBezTo>
                    <a:cubicBezTo>
                      <a:pt x="291" y="1828"/>
                      <a:pt x="288" y="1829"/>
                      <a:pt x="283" y="1828"/>
                    </a:cubicBezTo>
                    <a:cubicBezTo>
                      <a:pt x="283" y="1828"/>
                      <a:pt x="283" y="1828"/>
                      <a:pt x="282" y="1828"/>
                    </a:cubicBezTo>
                    <a:cubicBezTo>
                      <a:pt x="282" y="1829"/>
                      <a:pt x="282" y="1830"/>
                      <a:pt x="282" y="1830"/>
                    </a:cubicBezTo>
                    <a:cubicBezTo>
                      <a:pt x="281" y="1833"/>
                      <a:pt x="280" y="1835"/>
                      <a:pt x="277" y="1836"/>
                    </a:cubicBezTo>
                    <a:cubicBezTo>
                      <a:pt x="274" y="1837"/>
                      <a:pt x="268" y="1836"/>
                      <a:pt x="265" y="1834"/>
                    </a:cubicBezTo>
                    <a:cubicBezTo>
                      <a:pt x="260" y="1831"/>
                      <a:pt x="261" y="1828"/>
                      <a:pt x="261" y="1823"/>
                    </a:cubicBezTo>
                    <a:cubicBezTo>
                      <a:pt x="261" y="1822"/>
                      <a:pt x="261" y="1821"/>
                      <a:pt x="261" y="1819"/>
                    </a:cubicBezTo>
                    <a:cubicBezTo>
                      <a:pt x="262" y="1815"/>
                      <a:pt x="261" y="1814"/>
                      <a:pt x="259" y="1813"/>
                    </a:cubicBezTo>
                    <a:cubicBezTo>
                      <a:pt x="258" y="1812"/>
                      <a:pt x="257" y="1811"/>
                      <a:pt x="256" y="1810"/>
                    </a:cubicBezTo>
                    <a:cubicBezTo>
                      <a:pt x="254" y="1808"/>
                      <a:pt x="253" y="1807"/>
                      <a:pt x="251" y="1806"/>
                    </a:cubicBezTo>
                    <a:cubicBezTo>
                      <a:pt x="249" y="1803"/>
                      <a:pt x="246" y="1801"/>
                      <a:pt x="246" y="1799"/>
                    </a:cubicBezTo>
                    <a:cubicBezTo>
                      <a:pt x="246" y="1798"/>
                      <a:pt x="245" y="1797"/>
                      <a:pt x="244" y="1796"/>
                    </a:cubicBezTo>
                    <a:cubicBezTo>
                      <a:pt x="243" y="1795"/>
                      <a:pt x="242" y="1794"/>
                      <a:pt x="241" y="1792"/>
                    </a:cubicBezTo>
                    <a:cubicBezTo>
                      <a:pt x="239" y="1790"/>
                      <a:pt x="236" y="1788"/>
                      <a:pt x="233" y="1787"/>
                    </a:cubicBezTo>
                    <a:cubicBezTo>
                      <a:pt x="230" y="1785"/>
                      <a:pt x="228" y="1782"/>
                      <a:pt x="224" y="1778"/>
                    </a:cubicBezTo>
                    <a:cubicBezTo>
                      <a:pt x="222" y="1776"/>
                      <a:pt x="220" y="1774"/>
                      <a:pt x="219" y="1773"/>
                    </a:cubicBezTo>
                    <a:cubicBezTo>
                      <a:pt x="218" y="1772"/>
                      <a:pt x="216" y="1771"/>
                      <a:pt x="213" y="1770"/>
                    </a:cubicBezTo>
                    <a:cubicBezTo>
                      <a:pt x="209" y="1768"/>
                      <a:pt x="204" y="1765"/>
                      <a:pt x="200" y="1761"/>
                    </a:cubicBezTo>
                    <a:cubicBezTo>
                      <a:pt x="194" y="1755"/>
                      <a:pt x="194" y="1753"/>
                      <a:pt x="195" y="1747"/>
                    </a:cubicBezTo>
                    <a:cubicBezTo>
                      <a:pt x="195" y="1746"/>
                      <a:pt x="195" y="1745"/>
                      <a:pt x="195" y="1744"/>
                    </a:cubicBezTo>
                    <a:cubicBezTo>
                      <a:pt x="196" y="1740"/>
                      <a:pt x="194" y="1738"/>
                      <a:pt x="193" y="1736"/>
                    </a:cubicBezTo>
                    <a:cubicBezTo>
                      <a:pt x="192" y="1735"/>
                      <a:pt x="192" y="1734"/>
                      <a:pt x="191" y="1734"/>
                    </a:cubicBezTo>
                    <a:cubicBezTo>
                      <a:pt x="191" y="1733"/>
                      <a:pt x="190" y="1732"/>
                      <a:pt x="190" y="1732"/>
                    </a:cubicBezTo>
                    <a:cubicBezTo>
                      <a:pt x="189" y="1730"/>
                      <a:pt x="187" y="1728"/>
                      <a:pt x="187" y="1724"/>
                    </a:cubicBezTo>
                    <a:cubicBezTo>
                      <a:pt x="187" y="1724"/>
                      <a:pt x="187" y="1724"/>
                      <a:pt x="187" y="1724"/>
                    </a:cubicBezTo>
                    <a:cubicBezTo>
                      <a:pt x="186" y="1724"/>
                      <a:pt x="185" y="1723"/>
                      <a:pt x="184" y="1723"/>
                    </a:cubicBezTo>
                    <a:cubicBezTo>
                      <a:pt x="183" y="1723"/>
                      <a:pt x="182" y="1723"/>
                      <a:pt x="181" y="1723"/>
                    </a:cubicBezTo>
                    <a:cubicBezTo>
                      <a:pt x="180" y="1723"/>
                      <a:pt x="180" y="1723"/>
                      <a:pt x="180" y="1723"/>
                    </a:cubicBezTo>
                    <a:cubicBezTo>
                      <a:pt x="178" y="1723"/>
                      <a:pt x="173" y="1722"/>
                      <a:pt x="172" y="1718"/>
                    </a:cubicBezTo>
                    <a:cubicBezTo>
                      <a:pt x="172" y="1718"/>
                      <a:pt x="172" y="1718"/>
                      <a:pt x="172" y="1718"/>
                    </a:cubicBezTo>
                    <a:cubicBezTo>
                      <a:pt x="172" y="1716"/>
                      <a:pt x="171" y="1715"/>
                      <a:pt x="171" y="1714"/>
                    </a:cubicBezTo>
                    <a:cubicBezTo>
                      <a:pt x="168" y="1713"/>
                      <a:pt x="167" y="1712"/>
                      <a:pt x="166" y="1709"/>
                    </a:cubicBezTo>
                    <a:cubicBezTo>
                      <a:pt x="166" y="1709"/>
                      <a:pt x="166" y="1709"/>
                      <a:pt x="166" y="1710"/>
                    </a:cubicBezTo>
                    <a:cubicBezTo>
                      <a:pt x="164" y="1712"/>
                      <a:pt x="161" y="1713"/>
                      <a:pt x="157" y="1713"/>
                    </a:cubicBezTo>
                    <a:cubicBezTo>
                      <a:pt x="150" y="1713"/>
                      <a:pt x="149" y="1709"/>
                      <a:pt x="148" y="1707"/>
                    </a:cubicBezTo>
                    <a:cubicBezTo>
                      <a:pt x="148" y="1707"/>
                      <a:pt x="148" y="1707"/>
                      <a:pt x="147" y="1707"/>
                    </a:cubicBezTo>
                    <a:cubicBezTo>
                      <a:pt x="143" y="1707"/>
                      <a:pt x="137" y="1700"/>
                      <a:pt x="136" y="1696"/>
                    </a:cubicBezTo>
                    <a:cubicBezTo>
                      <a:pt x="134" y="1690"/>
                      <a:pt x="135" y="1679"/>
                      <a:pt x="135" y="1678"/>
                    </a:cubicBezTo>
                    <a:cubicBezTo>
                      <a:pt x="135" y="1676"/>
                      <a:pt x="135" y="1674"/>
                      <a:pt x="135" y="1674"/>
                    </a:cubicBezTo>
                    <a:cubicBezTo>
                      <a:pt x="133" y="1673"/>
                      <a:pt x="130" y="1670"/>
                      <a:pt x="128" y="1668"/>
                    </a:cubicBezTo>
                    <a:cubicBezTo>
                      <a:pt x="126" y="1666"/>
                      <a:pt x="126" y="1664"/>
                      <a:pt x="126" y="1663"/>
                    </a:cubicBezTo>
                    <a:cubicBezTo>
                      <a:pt x="126" y="1660"/>
                      <a:pt x="128" y="1659"/>
                      <a:pt x="130" y="1658"/>
                    </a:cubicBezTo>
                    <a:cubicBezTo>
                      <a:pt x="130" y="1658"/>
                      <a:pt x="130" y="1658"/>
                      <a:pt x="130" y="1658"/>
                    </a:cubicBezTo>
                    <a:cubicBezTo>
                      <a:pt x="130" y="1658"/>
                      <a:pt x="130" y="1658"/>
                      <a:pt x="130" y="1658"/>
                    </a:cubicBezTo>
                    <a:cubicBezTo>
                      <a:pt x="129" y="1656"/>
                      <a:pt x="129" y="1654"/>
                      <a:pt x="129" y="1652"/>
                    </a:cubicBezTo>
                    <a:cubicBezTo>
                      <a:pt x="130" y="1647"/>
                      <a:pt x="134" y="1643"/>
                      <a:pt x="138" y="1642"/>
                    </a:cubicBezTo>
                    <a:cubicBezTo>
                      <a:pt x="138" y="1641"/>
                      <a:pt x="138" y="1640"/>
                      <a:pt x="137" y="1639"/>
                    </a:cubicBezTo>
                    <a:cubicBezTo>
                      <a:pt x="137" y="1638"/>
                      <a:pt x="137" y="1638"/>
                      <a:pt x="137" y="1638"/>
                    </a:cubicBezTo>
                    <a:cubicBezTo>
                      <a:pt x="136" y="1636"/>
                      <a:pt x="135" y="1632"/>
                      <a:pt x="134" y="1626"/>
                    </a:cubicBezTo>
                    <a:cubicBezTo>
                      <a:pt x="133" y="1619"/>
                      <a:pt x="138" y="1616"/>
                      <a:pt x="142" y="1614"/>
                    </a:cubicBezTo>
                    <a:cubicBezTo>
                      <a:pt x="140" y="1613"/>
                      <a:pt x="135" y="1610"/>
                      <a:pt x="134" y="1606"/>
                    </a:cubicBezTo>
                    <a:cubicBezTo>
                      <a:pt x="130" y="1598"/>
                      <a:pt x="133" y="1593"/>
                      <a:pt x="136" y="1591"/>
                    </a:cubicBezTo>
                    <a:cubicBezTo>
                      <a:pt x="139" y="1590"/>
                      <a:pt x="139" y="1587"/>
                      <a:pt x="139" y="1586"/>
                    </a:cubicBezTo>
                    <a:cubicBezTo>
                      <a:pt x="139" y="1585"/>
                      <a:pt x="139" y="1585"/>
                      <a:pt x="138" y="1584"/>
                    </a:cubicBezTo>
                    <a:cubicBezTo>
                      <a:pt x="138" y="1583"/>
                      <a:pt x="137" y="1581"/>
                      <a:pt x="137" y="1577"/>
                    </a:cubicBezTo>
                    <a:cubicBezTo>
                      <a:pt x="137" y="1573"/>
                      <a:pt x="137" y="1569"/>
                      <a:pt x="142" y="1566"/>
                    </a:cubicBezTo>
                    <a:cubicBezTo>
                      <a:pt x="146" y="1563"/>
                      <a:pt x="160" y="1559"/>
                      <a:pt x="166" y="1558"/>
                    </a:cubicBezTo>
                    <a:cubicBezTo>
                      <a:pt x="170" y="1558"/>
                      <a:pt x="172" y="1559"/>
                      <a:pt x="174" y="1561"/>
                    </a:cubicBezTo>
                    <a:cubicBezTo>
                      <a:pt x="176" y="1563"/>
                      <a:pt x="176" y="1566"/>
                      <a:pt x="175" y="1568"/>
                    </a:cubicBezTo>
                    <a:cubicBezTo>
                      <a:pt x="175" y="1572"/>
                      <a:pt x="174" y="1579"/>
                      <a:pt x="173" y="1584"/>
                    </a:cubicBezTo>
                    <a:cubicBezTo>
                      <a:pt x="172" y="1588"/>
                      <a:pt x="176" y="1594"/>
                      <a:pt x="180" y="1599"/>
                    </a:cubicBezTo>
                    <a:cubicBezTo>
                      <a:pt x="181" y="1600"/>
                      <a:pt x="181" y="1600"/>
                      <a:pt x="182" y="1601"/>
                    </a:cubicBezTo>
                    <a:cubicBezTo>
                      <a:pt x="182" y="1601"/>
                      <a:pt x="182" y="1600"/>
                      <a:pt x="182" y="1600"/>
                    </a:cubicBezTo>
                    <a:cubicBezTo>
                      <a:pt x="184" y="1597"/>
                      <a:pt x="186" y="1595"/>
                      <a:pt x="187" y="1594"/>
                    </a:cubicBezTo>
                    <a:cubicBezTo>
                      <a:pt x="188" y="1593"/>
                      <a:pt x="188" y="1592"/>
                      <a:pt x="189" y="1591"/>
                    </a:cubicBezTo>
                    <a:cubicBezTo>
                      <a:pt x="191" y="1587"/>
                      <a:pt x="193" y="1586"/>
                      <a:pt x="198" y="1586"/>
                    </a:cubicBezTo>
                    <a:cubicBezTo>
                      <a:pt x="198" y="1585"/>
                      <a:pt x="200" y="1582"/>
                      <a:pt x="201" y="1581"/>
                    </a:cubicBezTo>
                    <a:cubicBezTo>
                      <a:pt x="202" y="1578"/>
                      <a:pt x="203" y="1576"/>
                      <a:pt x="204" y="1574"/>
                    </a:cubicBezTo>
                    <a:cubicBezTo>
                      <a:pt x="206" y="1573"/>
                      <a:pt x="205" y="1572"/>
                      <a:pt x="205" y="1570"/>
                    </a:cubicBezTo>
                    <a:cubicBezTo>
                      <a:pt x="204" y="1569"/>
                      <a:pt x="204" y="1567"/>
                      <a:pt x="203" y="1565"/>
                    </a:cubicBezTo>
                    <a:cubicBezTo>
                      <a:pt x="203" y="1561"/>
                      <a:pt x="204" y="1557"/>
                      <a:pt x="208" y="1553"/>
                    </a:cubicBezTo>
                    <a:cubicBezTo>
                      <a:pt x="208" y="1553"/>
                      <a:pt x="208" y="1553"/>
                      <a:pt x="207" y="1553"/>
                    </a:cubicBezTo>
                    <a:cubicBezTo>
                      <a:pt x="207" y="1553"/>
                      <a:pt x="202" y="1549"/>
                      <a:pt x="200" y="1545"/>
                    </a:cubicBezTo>
                    <a:cubicBezTo>
                      <a:pt x="198" y="1541"/>
                      <a:pt x="200" y="1535"/>
                      <a:pt x="205" y="1532"/>
                    </a:cubicBezTo>
                    <a:cubicBezTo>
                      <a:pt x="205" y="1532"/>
                      <a:pt x="205" y="1530"/>
                      <a:pt x="205" y="1530"/>
                    </a:cubicBezTo>
                    <a:cubicBezTo>
                      <a:pt x="204" y="1529"/>
                      <a:pt x="204" y="1527"/>
                      <a:pt x="203" y="1524"/>
                    </a:cubicBezTo>
                    <a:cubicBezTo>
                      <a:pt x="203" y="1522"/>
                      <a:pt x="203" y="1519"/>
                      <a:pt x="202" y="1517"/>
                    </a:cubicBezTo>
                    <a:cubicBezTo>
                      <a:pt x="201" y="1514"/>
                      <a:pt x="200" y="1513"/>
                      <a:pt x="199" y="1511"/>
                    </a:cubicBezTo>
                    <a:cubicBezTo>
                      <a:pt x="198" y="1511"/>
                      <a:pt x="198" y="1511"/>
                      <a:pt x="198" y="1511"/>
                    </a:cubicBezTo>
                    <a:cubicBezTo>
                      <a:pt x="197" y="1509"/>
                      <a:pt x="196" y="1507"/>
                      <a:pt x="195" y="1505"/>
                    </a:cubicBezTo>
                    <a:cubicBezTo>
                      <a:pt x="195" y="1504"/>
                      <a:pt x="194" y="1503"/>
                      <a:pt x="194" y="1503"/>
                    </a:cubicBezTo>
                    <a:cubicBezTo>
                      <a:pt x="194" y="1502"/>
                      <a:pt x="194" y="1502"/>
                      <a:pt x="194" y="1502"/>
                    </a:cubicBezTo>
                    <a:cubicBezTo>
                      <a:pt x="193" y="1501"/>
                      <a:pt x="191" y="1498"/>
                      <a:pt x="189" y="1486"/>
                    </a:cubicBezTo>
                    <a:cubicBezTo>
                      <a:pt x="188" y="1481"/>
                      <a:pt x="188" y="1478"/>
                      <a:pt x="190" y="1475"/>
                    </a:cubicBezTo>
                    <a:cubicBezTo>
                      <a:pt x="192" y="1473"/>
                      <a:pt x="194" y="1472"/>
                      <a:pt x="196" y="1472"/>
                    </a:cubicBezTo>
                    <a:cubicBezTo>
                      <a:pt x="196" y="1472"/>
                      <a:pt x="196" y="1472"/>
                      <a:pt x="196" y="1472"/>
                    </a:cubicBezTo>
                    <a:cubicBezTo>
                      <a:pt x="197" y="1471"/>
                      <a:pt x="199" y="1466"/>
                      <a:pt x="199" y="1464"/>
                    </a:cubicBezTo>
                    <a:cubicBezTo>
                      <a:pt x="200" y="1462"/>
                      <a:pt x="200" y="1460"/>
                      <a:pt x="201" y="1459"/>
                    </a:cubicBezTo>
                    <a:cubicBezTo>
                      <a:pt x="202" y="1455"/>
                      <a:pt x="202" y="1454"/>
                      <a:pt x="201" y="1453"/>
                    </a:cubicBezTo>
                    <a:cubicBezTo>
                      <a:pt x="201" y="1452"/>
                      <a:pt x="200" y="1450"/>
                      <a:pt x="199" y="1449"/>
                    </a:cubicBezTo>
                    <a:cubicBezTo>
                      <a:pt x="199" y="1448"/>
                      <a:pt x="199" y="1447"/>
                      <a:pt x="198" y="1446"/>
                    </a:cubicBezTo>
                    <a:cubicBezTo>
                      <a:pt x="197" y="1445"/>
                      <a:pt x="197" y="1443"/>
                      <a:pt x="199" y="1441"/>
                    </a:cubicBezTo>
                    <a:cubicBezTo>
                      <a:pt x="201" y="1438"/>
                      <a:pt x="206" y="1437"/>
                      <a:pt x="210" y="1438"/>
                    </a:cubicBezTo>
                    <a:cubicBezTo>
                      <a:pt x="210" y="1438"/>
                      <a:pt x="211" y="1438"/>
                      <a:pt x="212" y="1438"/>
                    </a:cubicBezTo>
                    <a:cubicBezTo>
                      <a:pt x="214" y="1437"/>
                      <a:pt x="216" y="1436"/>
                      <a:pt x="218" y="1437"/>
                    </a:cubicBezTo>
                    <a:cubicBezTo>
                      <a:pt x="219" y="1437"/>
                      <a:pt x="222" y="1436"/>
                      <a:pt x="223" y="1435"/>
                    </a:cubicBezTo>
                    <a:cubicBezTo>
                      <a:pt x="223" y="1434"/>
                      <a:pt x="224" y="1434"/>
                      <a:pt x="224" y="1433"/>
                    </a:cubicBezTo>
                    <a:cubicBezTo>
                      <a:pt x="225" y="1432"/>
                      <a:pt x="225" y="1432"/>
                      <a:pt x="225" y="1431"/>
                    </a:cubicBezTo>
                    <a:cubicBezTo>
                      <a:pt x="225" y="1428"/>
                      <a:pt x="228" y="1427"/>
                      <a:pt x="229" y="1426"/>
                    </a:cubicBezTo>
                    <a:cubicBezTo>
                      <a:pt x="229" y="1426"/>
                      <a:pt x="229" y="1426"/>
                      <a:pt x="229" y="1426"/>
                    </a:cubicBezTo>
                    <a:cubicBezTo>
                      <a:pt x="227" y="1426"/>
                      <a:pt x="225" y="1425"/>
                      <a:pt x="223" y="1423"/>
                    </a:cubicBezTo>
                    <a:cubicBezTo>
                      <a:pt x="223" y="1423"/>
                      <a:pt x="223" y="1423"/>
                      <a:pt x="223" y="1423"/>
                    </a:cubicBezTo>
                    <a:cubicBezTo>
                      <a:pt x="221" y="1421"/>
                      <a:pt x="219" y="1419"/>
                      <a:pt x="218" y="1416"/>
                    </a:cubicBezTo>
                    <a:cubicBezTo>
                      <a:pt x="218" y="1415"/>
                      <a:pt x="217" y="1414"/>
                      <a:pt x="217" y="1413"/>
                    </a:cubicBezTo>
                    <a:cubicBezTo>
                      <a:pt x="216" y="1412"/>
                      <a:pt x="215" y="1410"/>
                      <a:pt x="215" y="1409"/>
                    </a:cubicBezTo>
                    <a:cubicBezTo>
                      <a:pt x="214" y="1408"/>
                      <a:pt x="214" y="1408"/>
                      <a:pt x="213" y="1407"/>
                    </a:cubicBezTo>
                    <a:cubicBezTo>
                      <a:pt x="210" y="1407"/>
                      <a:pt x="204" y="1403"/>
                      <a:pt x="203" y="1399"/>
                    </a:cubicBezTo>
                    <a:cubicBezTo>
                      <a:pt x="202" y="1399"/>
                      <a:pt x="202" y="1399"/>
                      <a:pt x="202" y="1399"/>
                    </a:cubicBezTo>
                    <a:cubicBezTo>
                      <a:pt x="201" y="1399"/>
                      <a:pt x="199" y="1399"/>
                      <a:pt x="198" y="1399"/>
                    </a:cubicBezTo>
                    <a:cubicBezTo>
                      <a:pt x="195" y="1398"/>
                      <a:pt x="193" y="1396"/>
                      <a:pt x="192" y="1394"/>
                    </a:cubicBezTo>
                    <a:cubicBezTo>
                      <a:pt x="191" y="1393"/>
                      <a:pt x="191" y="1393"/>
                      <a:pt x="190" y="1392"/>
                    </a:cubicBezTo>
                    <a:cubicBezTo>
                      <a:pt x="188" y="1390"/>
                      <a:pt x="186" y="1386"/>
                      <a:pt x="185" y="1378"/>
                    </a:cubicBezTo>
                    <a:cubicBezTo>
                      <a:pt x="185" y="1377"/>
                      <a:pt x="185" y="1377"/>
                      <a:pt x="185" y="1377"/>
                    </a:cubicBezTo>
                    <a:cubicBezTo>
                      <a:pt x="185" y="1373"/>
                      <a:pt x="185" y="1372"/>
                      <a:pt x="187" y="1369"/>
                    </a:cubicBezTo>
                    <a:cubicBezTo>
                      <a:pt x="188" y="1367"/>
                      <a:pt x="189" y="1367"/>
                      <a:pt x="189" y="1366"/>
                    </a:cubicBezTo>
                    <a:cubicBezTo>
                      <a:pt x="189" y="1365"/>
                      <a:pt x="189" y="1364"/>
                      <a:pt x="189" y="1364"/>
                    </a:cubicBezTo>
                    <a:cubicBezTo>
                      <a:pt x="188" y="1363"/>
                      <a:pt x="188" y="1362"/>
                      <a:pt x="188" y="1360"/>
                    </a:cubicBezTo>
                    <a:cubicBezTo>
                      <a:pt x="188" y="1358"/>
                      <a:pt x="188" y="1356"/>
                      <a:pt x="188" y="1353"/>
                    </a:cubicBezTo>
                    <a:cubicBezTo>
                      <a:pt x="188" y="1352"/>
                      <a:pt x="189" y="1350"/>
                      <a:pt x="189" y="1349"/>
                    </a:cubicBezTo>
                    <a:cubicBezTo>
                      <a:pt x="189" y="1345"/>
                      <a:pt x="189" y="1345"/>
                      <a:pt x="188" y="1343"/>
                    </a:cubicBezTo>
                    <a:cubicBezTo>
                      <a:pt x="186" y="1341"/>
                      <a:pt x="186" y="1338"/>
                      <a:pt x="186" y="1335"/>
                    </a:cubicBezTo>
                    <a:cubicBezTo>
                      <a:pt x="186" y="1333"/>
                      <a:pt x="186" y="1331"/>
                      <a:pt x="186" y="1330"/>
                    </a:cubicBezTo>
                    <a:cubicBezTo>
                      <a:pt x="185" y="1324"/>
                      <a:pt x="187" y="1321"/>
                      <a:pt x="189" y="1319"/>
                    </a:cubicBezTo>
                    <a:cubicBezTo>
                      <a:pt x="189" y="1318"/>
                      <a:pt x="190" y="1317"/>
                      <a:pt x="190" y="1317"/>
                    </a:cubicBezTo>
                    <a:cubicBezTo>
                      <a:pt x="192" y="1314"/>
                      <a:pt x="194" y="1313"/>
                      <a:pt x="196" y="1312"/>
                    </a:cubicBezTo>
                    <a:cubicBezTo>
                      <a:pt x="195" y="1312"/>
                      <a:pt x="194" y="1311"/>
                      <a:pt x="194" y="1311"/>
                    </a:cubicBezTo>
                    <a:cubicBezTo>
                      <a:pt x="193" y="1311"/>
                      <a:pt x="192" y="1310"/>
                      <a:pt x="192" y="1310"/>
                    </a:cubicBezTo>
                    <a:cubicBezTo>
                      <a:pt x="188" y="1311"/>
                      <a:pt x="183" y="1310"/>
                      <a:pt x="180" y="1308"/>
                    </a:cubicBezTo>
                    <a:cubicBezTo>
                      <a:pt x="178" y="1306"/>
                      <a:pt x="177" y="1306"/>
                      <a:pt x="177" y="1306"/>
                    </a:cubicBezTo>
                    <a:cubicBezTo>
                      <a:pt x="173" y="1308"/>
                      <a:pt x="169" y="1306"/>
                      <a:pt x="167" y="1304"/>
                    </a:cubicBezTo>
                    <a:cubicBezTo>
                      <a:pt x="166" y="1304"/>
                      <a:pt x="165" y="1304"/>
                      <a:pt x="164" y="1304"/>
                    </a:cubicBezTo>
                    <a:cubicBezTo>
                      <a:pt x="164" y="1304"/>
                      <a:pt x="163" y="1304"/>
                      <a:pt x="163" y="1304"/>
                    </a:cubicBezTo>
                    <a:cubicBezTo>
                      <a:pt x="159" y="1304"/>
                      <a:pt x="156" y="1301"/>
                      <a:pt x="152" y="1298"/>
                    </a:cubicBezTo>
                    <a:cubicBezTo>
                      <a:pt x="151" y="1296"/>
                      <a:pt x="151" y="1296"/>
                      <a:pt x="151" y="1296"/>
                    </a:cubicBezTo>
                    <a:cubicBezTo>
                      <a:pt x="147" y="1293"/>
                      <a:pt x="145" y="1291"/>
                      <a:pt x="144" y="1291"/>
                    </a:cubicBezTo>
                    <a:cubicBezTo>
                      <a:pt x="140" y="1291"/>
                      <a:pt x="136" y="1291"/>
                      <a:pt x="134" y="1284"/>
                    </a:cubicBezTo>
                    <a:cubicBezTo>
                      <a:pt x="134" y="1283"/>
                      <a:pt x="134" y="1282"/>
                      <a:pt x="130" y="1282"/>
                    </a:cubicBezTo>
                    <a:cubicBezTo>
                      <a:pt x="126" y="1281"/>
                      <a:pt x="122" y="1279"/>
                      <a:pt x="118" y="1274"/>
                    </a:cubicBezTo>
                    <a:cubicBezTo>
                      <a:pt x="117" y="1273"/>
                      <a:pt x="116" y="1273"/>
                      <a:pt x="116" y="1273"/>
                    </a:cubicBezTo>
                    <a:cubicBezTo>
                      <a:pt x="114" y="1271"/>
                      <a:pt x="113" y="1270"/>
                      <a:pt x="112" y="1266"/>
                    </a:cubicBezTo>
                    <a:cubicBezTo>
                      <a:pt x="111" y="1262"/>
                      <a:pt x="108" y="1259"/>
                      <a:pt x="106" y="1258"/>
                    </a:cubicBezTo>
                    <a:cubicBezTo>
                      <a:pt x="105" y="1257"/>
                      <a:pt x="103" y="1255"/>
                      <a:pt x="103" y="1253"/>
                    </a:cubicBezTo>
                    <a:cubicBezTo>
                      <a:pt x="103" y="1251"/>
                      <a:pt x="104" y="1249"/>
                      <a:pt x="106" y="1246"/>
                    </a:cubicBezTo>
                    <a:cubicBezTo>
                      <a:pt x="106" y="1246"/>
                      <a:pt x="107" y="1245"/>
                      <a:pt x="107" y="1245"/>
                    </a:cubicBezTo>
                    <a:cubicBezTo>
                      <a:pt x="105" y="1245"/>
                      <a:pt x="104" y="1246"/>
                      <a:pt x="102" y="1248"/>
                    </a:cubicBezTo>
                    <a:cubicBezTo>
                      <a:pt x="96" y="1253"/>
                      <a:pt x="83" y="1248"/>
                      <a:pt x="81" y="1246"/>
                    </a:cubicBezTo>
                    <a:cubicBezTo>
                      <a:pt x="81" y="1246"/>
                      <a:pt x="81" y="1246"/>
                      <a:pt x="81" y="1246"/>
                    </a:cubicBezTo>
                    <a:cubicBezTo>
                      <a:pt x="79" y="1245"/>
                      <a:pt x="77" y="1243"/>
                      <a:pt x="76" y="1241"/>
                    </a:cubicBezTo>
                    <a:cubicBezTo>
                      <a:pt x="76" y="1240"/>
                      <a:pt x="76" y="1238"/>
                      <a:pt x="77" y="1236"/>
                    </a:cubicBezTo>
                    <a:cubicBezTo>
                      <a:pt x="78" y="1235"/>
                      <a:pt x="78" y="1233"/>
                      <a:pt x="79" y="1231"/>
                    </a:cubicBezTo>
                    <a:cubicBezTo>
                      <a:pt x="80" y="1230"/>
                      <a:pt x="80" y="1229"/>
                      <a:pt x="80" y="1229"/>
                    </a:cubicBezTo>
                    <a:cubicBezTo>
                      <a:pt x="78" y="1228"/>
                      <a:pt x="75" y="1226"/>
                      <a:pt x="73" y="1223"/>
                    </a:cubicBezTo>
                    <a:cubicBezTo>
                      <a:pt x="70" y="1220"/>
                      <a:pt x="69" y="1218"/>
                      <a:pt x="70" y="1215"/>
                    </a:cubicBezTo>
                    <a:cubicBezTo>
                      <a:pt x="70" y="1211"/>
                      <a:pt x="74" y="1208"/>
                      <a:pt x="77" y="1206"/>
                    </a:cubicBezTo>
                    <a:cubicBezTo>
                      <a:pt x="78" y="1205"/>
                      <a:pt x="78" y="1205"/>
                      <a:pt x="78" y="1205"/>
                    </a:cubicBezTo>
                    <a:cubicBezTo>
                      <a:pt x="81" y="1203"/>
                      <a:pt x="82" y="1200"/>
                      <a:pt x="82" y="1196"/>
                    </a:cubicBezTo>
                    <a:cubicBezTo>
                      <a:pt x="82" y="1191"/>
                      <a:pt x="86" y="1186"/>
                      <a:pt x="87" y="1184"/>
                    </a:cubicBezTo>
                    <a:cubicBezTo>
                      <a:pt x="87" y="1183"/>
                      <a:pt x="87" y="1183"/>
                      <a:pt x="87" y="1181"/>
                    </a:cubicBezTo>
                    <a:cubicBezTo>
                      <a:pt x="85" y="1178"/>
                      <a:pt x="83" y="1175"/>
                      <a:pt x="86" y="1171"/>
                    </a:cubicBezTo>
                    <a:cubicBezTo>
                      <a:pt x="86" y="1171"/>
                      <a:pt x="85" y="1169"/>
                      <a:pt x="85" y="1169"/>
                    </a:cubicBezTo>
                    <a:cubicBezTo>
                      <a:pt x="84" y="1167"/>
                      <a:pt x="79" y="1162"/>
                      <a:pt x="78" y="1161"/>
                    </a:cubicBezTo>
                    <a:cubicBezTo>
                      <a:pt x="76" y="1159"/>
                      <a:pt x="75" y="1157"/>
                      <a:pt x="75" y="1154"/>
                    </a:cubicBezTo>
                    <a:cubicBezTo>
                      <a:pt x="74" y="1154"/>
                      <a:pt x="73" y="1153"/>
                      <a:pt x="72" y="1153"/>
                    </a:cubicBezTo>
                    <a:cubicBezTo>
                      <a:pt x="72" y="1153"/>
                      <a:pt x="71" y="1153"/>
                      <a:pt x="71" y="1153"/>
                    </a:cubicBezTo>
                    <a:cubicBezTo>
                      <a:pt x="68" y="1154"/>
                      <a:pt x="63" y="1155"/>
                      <a:pt x="61" y="1151"/>
                    </a:cubicBezTo>
                    <a:cubicBezTo>
                      <a:pt x="59" y="1147"/>
                      <a:pt x="62" y="1130"/>
                      <a:pt x="62" y="1129"/>
                    </a:cubicBezTo>
                    <a:cubicBezTo>
                      <a:pt x="62" y="1129"/>
                      <a:pt x="62" y="1129"/>
                      <a:pt x="62" y="1129"/>
                    </a:cubicBezTo>
                    <a:cubicBezTo>
                      <a:pt x="62" y="1129"/>
                      <a:pt x="61" y="1128"/>
                      <a:pt x="61" y="1129"/>
                    </a:cubicBezTo>
                    <a:cubicBezTo>
                      <a:pt x="58" y="1129"/>
                      <a:pt x="52" y="1127"/>
                      <a:pt x="49" y="1121"/>
                    </a:cubicBezTo>
                    <a:cubicBezTo>
                      <a:pt x="49" y="1119"/>
                      <a:pt x="42" y="1117"/>
                      <a:pt x="40" y="1118"/>
                    </a:cubicBezTo>
                    <a:cubicBezTo>
                      <a:pt x="36" y="1119"/>
                      <a:pt x="32" y="1117"/>
                      <a:pt x="30" y="1114"/>
                    </a:cubicBezTo>
                    <a:cubicBezTo>
                      <a:pt x="29" y="1113"/>
                      <a:pt x="28" y="1111"/>
                      <a:pt x="28" y="1110"/>
                    </a:cubicBezTo>
                    <a:cubicBezTo>
                      <a:pt x="27" y="1109"/>
                      <a:pt x="26" y="1108"/>
                      <a:pt x="24" y="1107"/>
                    </a:cubicBezTo>
                    <a:cubicBezTo>
                      <a:pt x="24" y="1106"/>
                      <a:pt x="24" y="1106"/>
                      <a:pt x="24" y="1106"/>
                    </a:cubicBezTo>
                    <a:cubicBezTo>
                      <a:pt x="22" y="1105"/>
                      <a:pt x="21" y="1104"/>
                      <a:pt x="20" y="1103"/>
                    </a:cubicBezTo>
                    <a:cubicBezTo>
                      <a:pt x="18" y="1106"/>
                      <a:pt x="16" y="1106"/>
                      <a:pt x="14" y="1105"/>
                    </a:cubicBezTo>
                    <a:cubicBezTo>
                      <a:pt x="13" y="1105"/>
                      <a:pt x="11" y="1104"/>
                      <a:pt x="10" y="1100"/>
                    </a:cubicBezTo>
                    <a:cubicBezTo>
                      <a:pt x="10" y="1100"/>
                      <a:pt x="10" y="1100"/>
                      <a:pt x="10" y="1100"/>
                    </a:cubicBezTo>
                    <a:cubicBezTo>
                      <a:pt x="9" y="1098"/>
                      <a:pt x="8" y="1096"/>
                      <a:pt x="8" y="1092"/>
                    </a:cubicBezTo>
                    <a:cubicBezTo>
                      <a:pt x="9" y="1090"/>
                      <a:pt x="9" y="1089"/>
                      <a:pt x="9" y="1089"/>
                    </a:cubicBezTo>
                    <a:cubicBezTo>
                      <a:pt x="9" y="1086"/>
                      <a:pt x="10" y="1083"/>
                      <a:pt x="14" y="1080"/>
                    </a:cubicBezTo>
                    <a:cubicBezTo>
                      <a:pt x="18" y="1076"/>
                      <a:pt x="22" y="1078"/>
                      <a:pt x="25" y="1079"/>
                    </a:cubicBezTo>
                    <a:cubicBezTo>
                      <a:pt x="26" y="1079"/>
                      <a:pt x="26" y="1079"/>
                      <a:pt x="26" y="1079"/>
                    </a:cubicBezTo>
                    <a:cubicBezTo>
                      <a:pt x="26" y="1079"/>
                      <a:pt x="27" y="1079"/>
                      <a:pt x="28" y="1079"/>
                    </a:cubicBezTo>
                    <a:cubicBezTo>
                      <a:pt x="29" y="1079"/>
                      <a:pt x="31" y="1079"/>
                      <a:pt x="32" y="1079"/>
                    </a:cubicBezTo>
                    <a:cubicBezTo>
                      <a:pt x="32" y="1087"/>
                      <a:pt x="32" y="1087"/>
                      <a:pt x="32" y="1087"/>
                    </a:cubicBezTo>
                    <a:cubicBezTo>
                      <a:pt x="31" y="1086"/>
                      <a:pt x="29" y="1086"/>
                      <a:pt x="28" y="1087"/>
                    </a:cubicBezTo>
                    <a:cubicBezTo>
                      <a:pt x="27" y="1087"/>
                      <a:pt x="25" y="1087"/>
                      <a:pt x="24" y="1086"/>
                    </a:cubicBezTo>
                    <a:cubicBezTo>
                      <a:pt x="23" y="1086"/>
                      <a:pt x="23" y="1086"/>
                      <a:pt x="23" y="1086"/>
                    </a:cubicBezTo>
                    <a:cubicBezTo>
                      <a:pt x="20" y="1085"/>
                      <a:pt x="20" y="1085"/>
                      <a:pt x="18" y="1086"/>
                    </a:cubicBezTo>
                    <a:cubicBezTo>
                      <a:pt x="17" y="1087"/>
                      <a:pt x="17" y="1087"/>
                      <a:pt x="17" y="1090"/>
                    </a:cubicBezTo>
                    <a:cubicBezTo>
                      <a:pt x="16" y="1091"/>
                      <a:pt x="16" y="1092"/>
                      <a:pt x="16" y="1093"/>
                    </a:cubicBezTo>
                    <a:cubicBezTo>
                      <a:pt x="16" y="1095"/>
                      <a:pt x="16" y="1095"/>
                      <a:pt x="16" y="1095"/>
                    </a:cubicBezTo>
                    <a:cubicBezTo>
                      <a:pt x="16" y="1096"/>
                      <a:pt x="17" y="1096"/>
                      <a:pt x="17" y="1096"/>
                    </a:cubicBezTo>
                    <a:cubicBezTo>
                      <a:pt x="17" y="1096"/>
                      <a:pt x="18" y="1095"/>
                      <a:pt x="18" y="1095"/>
                    </a:cubicBezTo>
                    <a:cubicBezTo>
                      <a:pt x="19" y="1095"/>
                      <a:pt x="23" y="1095"/>
                      <a:pt x="29" y="1101"/>
                    </a:cubicBezTo>
                    <a:cubicBezTo>
                      <a:pt x="30" y="1101"/>
                      <a:pt x="30" y="1101"/>
                      <a:pt x="30" y="1101"/>
                    </a:cubicBezTo>
                    <a:cubicBezTo>
                      <a:pt x="30" y="1102"/>
                      <a:pt x="31" y="1103"/>
                      <a:pt x="32" y="1103"/>
                    </a:cubicBezTo>
                    <a:cubicBezTo>
                      <a:pt x="34" y="1103"/>
                      <a:pt x="35" y="1106"/>
                      <a:pt x="35" y="1108"/>
                    </a:cubicBezTo>
                    <a:cubicBezTo>
                      <a:pt x="36" y="1108"/>
                      <a:pt x="36" y="1109"/>
                      <a:pt x="36" y="1109"/>
                    </a:cubicBezTo>
                    <a:cubicBezTo>
                      <a:pt x="36" y="1110"/>
                      <a:pt x="37" y="1110"/>
                      <a:pt x="38" y="1110"/>
                    </a:cubicBezTo>
                    <a:cubicBezTo>
                      <a:pt x="41" y="1109"/>
                      <a:pt x="54" y="1110"/>
                      <a:pt x="56" y="1118"/>
                    </a:cubicBezTo>
                    <a:cubicBezTo>
                      <a:pt x="57" y="1121"/>
                      <a:pt x="59" y="1121"/>
                      <a:pt x="60" y="1121"/>
                    </a:cubicBezTo>
                    <a:cubicBezTo>
                      <a:pt x="60" y="1121"/>
                      <a:pt x="60" y="1121"/>
                      <a:pt x="60" y="1121"/>
                    </a:cubicBezTo>
                    <a:cubicBezTo>
                      <a:pt x="61" y="1120"/>
                      <a:pt x="65" y="1121"/>
                      <a:pt x="68" y="1123"/>
                    </a:cubicBezTo>
                    <a:cubicBezTo>
                      <a:pt x="69" y="1124"/>
                      <a:pt x="70" y="1127"/>
                      <a:pt x="70" y="1131"/>
                    </a:cubicBezTo>
                    <a:cubicBezTo>
                      <a:pt x="69" y="1135"/>
                      <a:pt x="68" y="1142"/>
                      <a:pt x="68" y="1146"/>
                    </a:cubicBezTo>
                    <a:cubicBezTo>
                      <a:pt x="68" y="1146"/>
                      <a:pt x="69" y="1146"/>
                      <a:pt x="69" y="1146"/>
                    </a:cubicBezTo>
                    <a:cubicBezTo>
                      <a:pt x="69" y="1145"/>
                      <a:pt x="70" y="1145"/>
                      <a:pt x="70" y="1145"/>
                    </a:cubicBezTo>
                    <a:cubicBezTo>
                      <a:pt x="75" y="1144"/>
                      <a:pt x="80" y="1148"/>
                      <a:pt x="82" y="1151"/>
                    </a:cubicBezTo>
                    <a:cubicBezTo>
                      <a:pt x="85" y="1157"/>
                      <a:pt x="85" y="1157"/>
                      <a:pt x="85" y="1157"/>
                    </a:cubicBezTo>
                    <a:cubicBezTo>
                      <a:pt x="85" y="1157"/>
                      <a:pt x="85" y="1157"/>
                      <a:pt x="85" y="1157"/>
                    </a:cubicBezTo>
                    <a:cubicBezTo>
                      <a:pt x="87" y="1159"/>
                      <a:pt x="91" y="1163"/>
                      <a:pt x="91" y="1164"/>
                    </a:cubicBezTo>
                    <a:cubicBezTo>
                      <a:pt x="93" y="1167"/>
                      <a:pt x="95" y="1172"/>
                      <a:pt x="92" y="1175"/>
                    </a:cubicBezTo>
                    <a:cubicBezTo>
                      <a:pt x="92" y="1175"/>
                      <a:pt x="92" y="1175"/>
                      <a:pt x="92" y="1175"/>
                    </a:cubicBezTo>
                    <a:cubicBezTo>
                      <a:pt x="92" y="1176"/>
                      <a:pt x="93" y="1177"/>
                      <a:pt x="93" y="1178"/>
                    </a:cubicBezTo>
                    <a:cubicBezTo>
                      <a:pt x="96" y="1183"/>
                      <a:pt x="95" y="1186"/>
                      <a:pt x="94" y="1187"/>
                    </a:cubicBezTo>
                    <a:cubicBezTo>
                      <a:pt x="94" y="1188"/>
                      <a:pt x="94" y="1188"/>
                      <a:pt x="94" y="1188"/>
                    </a:cubicBezTo>
                    <a:cubicBezTo>
                      <a:pt x="92" y="1190"/>
                      <a:pt x="90" y="1194"/>
                      <a:pt x="90" y="1196"/>
                    </a:cubicBezTo>
                    <a:cubicBezTo>
                      <a:pt x="90" y="1203"/>
                      <a:pt x="87" y="1208"/>
                      <a:pt x="83" y="1212"/>
                    </a:cubicBezTo>
                    <a:cubicBezTo>
                      <a:pt x="81" y="1212"/>
                      <a:pt x="81" y="1212"/>
                      <a:pt x="81" y="1212"/>
                    </a:cubicBezTo>
                    <a:cubicBezTo>
                      <a:pt x="80" y="1213"/>
                      <a:pt x="78" y="1215"/>
                      <a:pt x="78" y="1216"/>
                    </a:cubicBezTo>
                    <a:cubicBezTo>
                      <a:pt x="77" y="1216"/>
                      <a:pt x="78" y="1217"/>
                      <a:pt x="79" y="1218"/>
                    </a:cubicBezTo>
                    <a:cubicBezTo>
                      <a:pt x="80" y="1220"/>
                      <a:pt x="82" y="1221"/>
                      <a:pt x="84" y="1222"/>
                    </a:cubicBezTo>
                    <a:cubicBezTo>
                      <a:pt x="86" y="1222"/>
                      <a:pt x="91" y="1225"/>
                      <a:pt x="88" y="1231"/>
                    </a:cubicBezTo>
                    <a:cubicBezTo>
                      <a:pt x="87" y="1232"/>
                      <a:pt x="87" y="1233"/>
                      <a:pt x="87" y="1234"/>
                    </a:cubicBezTo>
                    <a:cubicBezTo>
                      <a:pt x="86" y="1236"/>
                      <a:pt x="85" y="1238"/>
                      <a:pt x="84" y="1239"/>
                    </a:cubicBezTo>
                    <a:cubicBezTo>
                      <a:pt x="84" y="1239"/>
                      <a:pt x="85" y="1239"/>
                      <a:pt x="85" y="1239"/>
                    </a:cubicBezTo>
                    <a:cubicBezTo>
                      <a:pt x="85" y="1240"/>
                      <a:pt x="85" y="1240"/>
                      <a:pt x="85" y="1240"/>
                    </a:cubicBezTo>
                    <a:cubicBezTo>
                      <a:pt x="87" y="1241"/>
                      <a:pt x="95" y="1243"/>
                      <a:pt x="97" y="1242"/>
                    </a:cubicBezTo>
                    <a:cubicBezTo>
                      <a:pt x="100" y="1239"/>
                      <a:pt x="107" y="1235"/>
                      <a:pt x="111" y="1237"/>
                    </a:cubicBezTo>
                    <a:cubicBezTo>
                      <a:pt x="113" y="1238"/>
                      <a:pt x="114" y="1239"/>
                      <a:pt x="115" y="1241"/>
                    </a:cubicBezTo>
                    <a:cubicBezTo>
                      <a:pt x="115" y="1244"/>
                      <a:pt x="115" y="1248"/>
                      <a:pt x="112" y="1251"/>
                    </a:cubicBezTo>
                    <a:cubicBezTo>
                      <a:pt x="112" y="1252"/>
                      <a:pt x="111" y="1252"/>
                      <a:pt x="111" y="1252"/>
                    </a:cubicBezTo>
                    <a:cubicBezTo>
                      <a:pt x="113" y="1253"/>
                      <a:pt x="118" y="1258"/>
                      <a:pt x="120" y="1264"/>
                    </a:cubicBezTo>
                    <a:cubicBezTo>
                      <a:pt x="120" y="1266"/>
                      <a:pt x="120" y="1266"/>
                      <a:pt x="121" y="1267"/>
                    </a:cubicBezTo>
                    <a:cubicBezTo>
                      <a:pt x="122" y="1267"/>
                      <a:pt x="123" y="1268"/>
                      <a:pt x="124" y="1269"/>
                    </a:cubicBezTo>
                    <a:cubicBezTo>
                      <a:pt x="126" y="1272"/>
                      <a:pt x="130" y="1274"/>
                      <a:pt x="131" y="1274"/>
                    </a:cubicBezTo>
                    <a:cubicBezTo>
                      <a:pt x="134" y="1275"/>
                      <a:pt x="140" y="1275"/>
                      <a:pt x="142" y="1282"/>
                    </a:cubicBezTo>
                    <a:cubicBezTo>
                      <a:pt x="142" y="1283"/>
                      <a:pt x="142" y="1284"/>
                      <a:pt x="142" y="1284"/>
                    </a:cubicBezTo>
                    <a:cubicBezTo>
                      <a:pt x="142" y="1283"/>
                      <a:pt x="143" y="1284"/>
                      <a:pt x="144" y="1284"/>
                    </a:cubicBezTo>
                    <a:cubicBezTo>
                      <a:pt x="148" y="1284"/>
                      <a:pt x="152" y="1287"/>
                      <a:pt x="156" y="1291"/>
                    </a:cubicBezTo>
                    <a:cubicBezTo>
                      <a:pt x="158" y="1292"/>
                      <a:pt x="158" y="1292"/>
                      <a:pt x="158" y="1292"/>
                    </a:cubicBezTo>
                    <a:cubicBezTo>
                      <a:pt x="159" y="1293"/>
                      <a:pt x="162" y="1296"/>
                      <a:pt x="163" y="1296"/>
                    </a:cubicBezTo>
                    <a:cubicBezTo>
                      <a:pt x="163" y="1296"/>
                      <a:pt x="164" y="1296"/>
                      <a:pt x="164" y="1296"/>
                    </a:cubicBezTo>
                    <a:cubicBezTo>
                      <a:pt x="166" y="1296"/>
                      <a:pt x="168" y="1296"/>
                      <a:pt x="171" y="1298"/>
                    </a:cubicBezTo>
                    <a:cubicBezTo>
                      <a:pt x="173" y="1299"/>
                      <a:pt x="174" y="1299"/>
                      <a:pt x="174" y="1299"/>
                    </a:cubicBezTo>
                    <a:cubicBezTo>
                      <a:pt x="178" y="1297"/>
                      <a:pt x="182" y="1299"/>
                      <a:pt x="185" y="1302"/>
                    </a:cubicBezTo>
                    <a:cubicBezTo>
                      <a:pt x="187" y="1303"/>
                      <a:pt x="189" y="1303"/>
                      <a:pt x="190" y="1303"/>
                    </a:cubicBezTo>
                    <a:cubicBezTo>
                      <a:pt x="193" y="1302"/>
                      <a:pt x="195" y="1303"/>
                      <a:pt x="196" y="1304"/>
                    </a:cubicBezTo>
                    <a:cubicBezTo>
                      <a:pt x="197" y="1304"/>
                      <a:pt x="197" y="1304"/>
                      <a:pt x="198" y="1304"/>
                    </a:cubicBezTo>
                    <a:cubicBezTo>
                      <a:pt x="198" y="1304"/>
                      <a:pt x="205" y="1304"/>
                      <a:pt x="207" y="1309"/>
                    </a:cubicBezTo>
                    <a:cubicBezTo>
                      <a:pt x="208" y="1310"/>
                      <a:pt x="208" y="1312"/>
                      <a:pt x="206" y="1315"/>
                    </a:cubicBezTo>
                    <a:cubicBezTo>
                      <a:pt x="204" y="1317"/>
                      <a:pt x="202" y="1318"/>
                      <a:pt x="200" y="1318"/>
                    </a:cubicBezTo>
                    <a:cubicBezTo>
                      <a:pt x="198" y="1319"/>
                      <a:pt x="197" y="1320"/>
                      <a:pt x="197" y="1321"/>
                    </a:cubicBezTo>
                    <a:cubicBezTo>
                      <a:pt x="196" y="1322"/>
                      <a:pt x="196" y="1322"/>
                      <a:pt x="195" y="1323"/>
                    </a:cubicBezTo>
                    <a:cubicBezTo>
                      <a:pt x="193" y="1325"/>
                      <a:pt x="193" y="1326"/>
                      <a:pt x="193" y="1329"/>
                    </a:cubicBezTo>
                    <a:cubicBezTo>
                      <a:pt x="194" y="1331"/>
                      <a:pt x="194" y="1333"/>
                      <a:pt x="194" y="1335"/>
                    </a:cubicBezTo>
                    <a:cubicBezTo>
                      <a:pt x="194" y="1336"/>
                      <a:pt x="194" y="1338"/>
                      <a:pt x="194" y="1339"/>
                    </a:cubicBezTo>
                    <a:cubicBezTo>
                      <a:pt x="197" y="1342"/>
                      <a:pt x="197" y="1343"/>
                      <a:pt x="196" y="1349"/>
                    </a:cubicBezTo>
                    <a:cubicBezTo>
                      <a:pt x="196" y="1351"/>
                      <a:pt x="196" y="1353"/>
                      <a:pt x="196" y="1354"/>
                    </a:cubicBezTo>
                    <a:cubicBezTo>
                      <a:pt x="196" y="1356"/>
                      <a:pt x="196" y="1358"/>
                      <a:pt x="196" y="1359"/>
                    </a:cubicBezTo>
                    <a:cubicBezTo>
                      <a:pt x="196" y="1361"/>
                      <a:pt x="196" y="1362"/>
                      <a:pt x="196" y="1362"/>
                    </a:cubicBezTo>
                    <a:cubicBezTo>
                      <a:pt x="197" y="1365"/>
                      <a:pt x="197" y="1366"/>
                      <a:pt x="196" y="1368"/>
                    </a:cubicBezTo>
                    <a:cubicBezTo>
                      <a:pt x="196" y="1369"/>
                      <a:pt x="195" y="1371"/>
                      <a:pt x="193" y="1374"/>
                    </a:cubicBezTo>
                    <a:cubicBezTo>
                      <a:pt x="193" y="1374"/>
                      <a:pt x="193" y="1374"/>
                      <a:pt x="193" y="1374"/>
                    </a:cubicBezTo>
                    <a:cubicBezTo>
                      <a:pt x="193" y="1375"/>
                      <a:pt x="193" y="1375"/>
                      <a:pt x="193" y="1376"/>
                    </a:cubicBezTo>
                    <a:cubicBezTo>
                      <a:pt x="193" y="1377"/>
                      <a:pt x="193" y="1377"/>
                      <a:pt x="193" y="1377"/>
                    </a:cubicBezTo>
                    <a:cubicBezTo>
                      <a:pt x="194" y="1385"/>
                      <a:pt x="195" y="1386"/>
                      <a:pt x="195" y="1387"/>
                    </a:cubicBezTo>
                    <a:cubicBezTo>
                      <a:pt x="196" y="1387"/>
                      <a:pt x="197" y="1388"/>
                      <a:pt x="198" y="1389"/>
                    </a:cubicBezTo>
                    <a:cubicBezTo>
                      <a:pt x="198" y="1390"/>
                      <a:pt x="199" y="1391"/>
                      <a:pt x="200" y="1391"/>
                    </a:cubicBezTo>
                    <a:cubicBezTo>
                      <a:pt x="200" y="1391"/>
                      <a:pt x="201" y="1391"/>
                      <a:pt x="202" y="1391"/>
                    </a:cubicBezTo>
                    <a:cubicBezTo>
                      <a:pt x="204" y="1391"/>
                      <a:pt x="209" y="1391"/>
                      <a:pt x="210" y="1397"/>
                    </a:cubicBezTo>
                    <a:cubicBezTo>
                      <a:pt x="210" y="1397"/>
                      <a:pt x="213" y="1399"/>
                      <a:pt x="214" y="1400"/>
                    </a:cubicBezTo>
                    <a:cubicBezTo>
                      <a:pt x="214" y="1400"/>
                      <a:pt x="214" y="1400"/>
                      <a:pt x="214" y="1400"/>
                    </a:cubicBezTo>
                    <a:cubicBezTo>
                      <a:pt x="217" y="1400"/>
                      <a:pt x="221" y="1403"/>
                      <a:pt x="222" y="1407"/>
                    </a:cubicBezTo>
                    <a:cubicBezTo>
                      <a:pt x="222" y="1407"/>
                      <a:pt x="223" y="1409"/>
                      <a:pt x="223" y="1410"/>
                    </a:cubicBezTo>
                    <a:cubicBezTo>
                      <a:pt x="224" y="1411"/>
                      <a:pt x="225" y="1412"/>
                      <a:pt x="225" y="1414"/>
                    </a:cubicBezTo>
                    <a:cubicBezTo>
                      <a:pt x="226" y="1415"/>
                      <a:pt x="227" y="1416"/>
                      <a:pt x="228" y="1417"/>
                    </a:cubicBezTo>
                    <a:cubicBezTo>
                      <a:pt x="229" y="1418"/>
                      <a:pt x="229" y="1418"/>
                      <a:pt x="229" y="1418"/>
                    </a:cubicBezTo>
                    <a:cubicBezTo>
                      <a:pt x="229" y="1418"/>
                      <a:pt x="229" y="1418"/>
                      <a:pt x="229" y="1418"/>
                    </a:cubicBezTo>
                    <a:cubicBezTo>
                      <a:pt x="229" y="1418"/>
                      <a:pt x="229" y="1418"/>
                      <a:pt x="229" y="1418"/>
                    </a:cubicBezTo>
                    <a:cubicBezTo>
                      <a:pt x="230" y="1418"/>
                      <a:pt x="230" y="1418"/>
                      <a:pt x="230" y="1418"/>
                    </a:cubicBezTo>
                    <a:cubicBezTo>
                      <a:pt x="233" y="1418"/>
                      <a:pt x="239" y="1422"/>
                      <a:pt x="240" y="1426"/>
                    </a:cubicBezTo>
                    <a:cubicBezTo>
                      <a:pt x="240" y="1428"/>
                      <a:pt x="239" y="1430"/>
                      <a:pt x="237" y="1431"/>
                    </a:cubicBezTo>
                    <a:cubicBezTo>
                      <a:pt x="236" y="1432"/>
                      <a:pt x="234" y="1433"/>
                      <a:pt x="233" y="1433"/>
                    </a:cubicBezTo>
                    <a:cubicBezTo>
                      <a:pt x="233" y="1433"/>
                      <a:pt x="233" y="1433"/>
                      <a:pt x="233" y="1433"/>
                    </a:cubicBezTo>
                    <a:cubicBezTo>
                      <a:pt x="233" y="1436"/>
                      <a:pt x="231" y="1437"/>
                      <a:pt x="230" y="1439"/>
                    </a:cubicBezTo>
                    <a:cubicBezTo>
                      <a:pt x="230" y="1439"/>
                      <a:pt x="229" y="1440"/>
                      <a:pt x="229" y="1440"/>
                    </a:cubicBezTo>
                    <a:cubicBezTo>
                      <a:pt x="225" y="1444"/>
                      <a:pt x="220" y="1445"/>
                      <a:pt x="217" y="1444"/>
                    </a:cubicBezTo>
                    <a:cubicBezTo>
                      <a:pt x="216" y="1444"/>
                      <a:pt x="215" y="1445"/>
                      <a:pt x="215" y="1445"/>
                    </a:cubicBezTo>
                    <a:cubicBezTo>
                      <a:pt x="213" y="1446"/>
                      <a:pt x="210" y="1446"/>
                      <a:pt x="208" y="1446"/>
                    </a:cubicBezTo>
                    <a:cubicBezTo>
                      <a:pt x="207" y="1446"/>
                      <a:pt x="207" y="1446"/>
                      <a:pt x="207" y="1446"/>
                    </a:cubicBezTo>
                    <a:cubicBezTo>
                      <a:pt x="207" y="1446"/>
                      <a:pt x="207" y="1446"/>
                      <a:pt x="207" y="1446"/>
                    </a:cubicBezTo>
                    <a:cubicBezTo>
                      <a:pt x="207" y="1447"/>
                      <a:pt x="208" y="1448"/>
                      <a:pt x="208" y="1449"/>
                    </a:cubicBezTo>
                    <a:cubicBezTo>
                      <a:pt x="210" y="1453"/>
                      <a:pt x="210" y="1456"/>
                      <a:pt x="208" y="1462"/>
                    </a:cubicBezTo>
                    <a:cubicBezTo>
                      <a:pt x="208" y="1463"/>
                      <a:pt x="207" y="1464"/>
                      <a:pt x="207" y="1466"/>
                    </a:cubicBezTo>
                    <a:cubicBezTo>
                      <a:pt x="204" y="1473"/>
                      <a:pt x="203" y="1477"/>
                      <a:pt x="201" y="1479"/>
                    </a:cubicBezTo>
                    <a:cubicBezTo>
                      <a:pt x="199" y="1480"/>
                      <a:pt x="198" y="1480"/>
                      <a:pt x="197" y="1480"/>
                    </a:cubicBezTo>
                    <a:cubicBezTo>
                      <a:pt x="196" y="1480"/>
                      <a:pt x="196" y="1480"/>
                      <a:pt x="196" y="1480"/>
                    </a:cubicBezTo>
                    <a:cubicBezTo>
                      <a:pt x="196" y="1481"/>
                      <a:pt x="196" y="1482"/>
                      <a:pt x="196" y="1485"/>
                    </a:cubicBezTo>
                    <a:cubicBezTo>
                      <a:pt x="199" y="1495"/>
                      <a:pt x="200" y="1497"/>
                      <a:pt x="200" y="1499"/>
                    </a:cubicBezTo>
                    <a:cubicBezTo>
                      <a:pt x="201" y="1499"/>
                      <a:pt x="201" y="1499"/>
                      <a:pt x="201" y="1499"/>
                    </a:cubicBezTo>
                    <a:cubicBezTo>
                      <a:pt x="201" y="1500"/>
                      <a:pt x="201" y="1500"/>
                      <a:pt x="202" y="1501"/>
                    </a:cubicBezTo>
                    <a:cubicBezTo>
                      <a:pt x="203" y="1503"/>
                      <a:pt x="204" y="1505"/>
                      <a:pt x="205" y="1506"/>
                    </a:cubicBezTo>
                    <a:cubicBezTo>
                      <a:pt x="206" y="1509"/>
                      <a:pt x="208" y="1511"/>
                      <a:pt x="209" y="1515"/>
                    </a:cubicBezTo>
                    <a:cubicBezTo>
                      <a:pt x="210" y="1517"/>
                      <a:pt x="211" y="1520"/>
                      <a:pt x="211" y="1523"/>
                    </a:cubicBezTo>
                    <a:cubicBezTo>
                      <a:pt x="211" y="1524"/>
                      <a:pt x="212" y="1526"/>
                      <a:pt x="212" y="1527"/>
                    </a:cubicBezTo>
                    <a:cubicBezTo>
                      <a:pt x="215" y="1534"/>
                      <a:pt x="211" y="1538"/>
                      <a:pt x="209" y="1539"/>
                    </a:cubicBezTo>
                    <a:cubicBezTo>
                      <a:pt x="207" y="1540"/>
                      <a:pt x="207" y="1542"/>
                      <a:pt x="207" y="1542"/>
                    </a:cubicBezTo>
                    <a:cubicBezTo>
                      <a:pt x="208" y="1543"/>
                      <a:pt x="210" y="1546"/>
                      <a:pt x="212" y="1547"/>
                    </a:cubicBezTo>
                    <a:cubicBezTo>
                      <a:pt x="214" y="1549"/>
                      <a:pt x="216" y="1551"/>
                      <a:pt x="216" y="1553"/>
                    </a:cubicBezTo>
                    <a:cubicBezTo>
                      <a:pt x="216" y="1555"/>
                      <a:pt x="216" y="1557"/>
                      <a:pt x="214" y="1559"/>
                    </a:cubicBezTo>
                    <a:cubicBezTo>
                      <a:pt x="212" y="1561"/>
                      <a:pt x="211" y="1562"/>
                      <a:pt x="211" y="1565"/>
                    </a:cubicBezTo>
                    <a:cubicBezTo>
                      <a:pt x="211" y="1565"/>
                      <a:pt x="212" y="1566"/>
                      <a:pt x="212" y="1567"/>
                    </a:cubicBezTo>
                    <a:cubicBezTo>
                      <a:pt x="213" y="1570"/>
                      <a:pt x="214" y="1574"/>
                      <a:pt x="211" y="1579"/>
                    </a:cubicBezTo>
                    <a:cubicBezTo>
                      <a:pt x="210" y="1580"/>
                      <a:pt x="209" y="1582"/>
                      <a:pt x="208" y="1584"/>
                    </a:cubicBezTo>
                    <a:cubicBezTo>
                      <a:pt x="205" y="1589"/>
                      <a:pt x="203" y="1593"/>
                      <a:pt x="198" y="1593"/>
                    </a:cubicBezTo>
                    <a:cubicBezTo>
                      <a:pt x="196" y="1593"/>
                      <a:pt x="196" y="1593"/>
                      <a:pt x="196" y="1595"/>
                    </a:cubicBezTo>
                    <a:cubicBezTo>
                      <a:pt x="195" y="1597"/>
                      <a:pt x="194" y="1598"/>
                      <a:pt x="193" y="1599"/>
                    </a:cubicBezTo>
                    <a:cubicBezTo>
                      <a:pt x="192" y="1600"/>
                      <a:pt x="190" y="1601"/>
                      <a:pt x="189" y="1604"/>
                    </a:cubicBezTo>
                    <a:cubicBezTo>
                      <a:pt x="188" y="1606"/>
                      <a:pt x="186" y="1609"/>
                      <a:pt x="183" y="1610"/>
                    </a:cubicBezTo>
                    <a:cubicBezTo>
                      <a:pt x="179" y="1610"/>
                      <a:pt x="176" y="1607"/>
                      <a:pt x="174" y="1604"/>
                    </a:cubicBezTo>
                    <a:cubicBezTo>
                      <a:pt x="169" y="1597"/>
                      <a:pt x="164" y="1590"/>
                      <a:pt x="165" y="1583"/>
                    </a:cubicBezTo>
                    <a:cubicBezTo>
                      <a:pt x="166" y="1577"/>
                      <a:pt x="167" y="1570"/>
                      <a:pt x="168" y="1567"/>
                    </a:cubicBezTo>
                    <a:cubicBezTo>
                      <a:pt x="168" y="1567"/>
                      <a:pt x="168" y="1566"/>
                      <a:pt x="168" y="1566"/>
                    </a:cubicBezTo>
                    <a:cubicBezTo>
                      <a:pt x="168" y="1566"/>
                      <a:pt x="167" y="1566"/>
                      <a:pt x="167" y="1566"/>
                    </a:cubicBezTo>
                    <a:cubicBezTo>
                      <a:pt x="161" y="1566"/>
                      <a:pt x="148" y="1571"/>
                      <a:pt x="146" y="1572"/>
                    </a:cubicBezTo>
                    <a:cubicBezTo>
                      <a:pt x="145" y="1573"/>
                      <a:pt x="145" y="1574"/>
                      <a:pt x="145" y="1577"/>
                    </a:cubicBezTo>
                    <a:cubicBezTo>
                      <a:pt x="145" y="1579"/>
                      <a:pt x="145" y="1580"/>
                      <a:pt x="146" y="1581"/>
                    </a:cubicBezTo>
                    <a:cubicBezTo>
                      <a:pt x="146" y="1582"/>
                      <a:pt x="146" y="1583"/>
                      <a:pt x="147" y="1585"/>
                    </a:cubicBezTo>
                    <a:cubicBezTo>
                      <a:pt x="147" y="1590"/>
                      <a:pt x="145" y="1595"/>
                      <a:pt x="140" y="1598"/>
                    </a:cubicBezTo>
                    <a:cubicBezTo>
                      <a:pt x="140" y="1598"/>
                      <a:pt x="139" y="1599"/>
                      <a:pt x="141" y="1603"/>
                    </a:cubicBezTo>
                    <a:cubicBezTo>
                      <a:pt x="141" y="1605"/>
                      <a:pt x="143" y="1606"/>
                      <a:pt x="144" y="1606"/>
                    </a:cubicBezTo>
                    <a:cubicBezTo>
                      <a:pt x="146" y="1607"/>
                      <a:pt x="151" y="1610"/>
                      <a:pt x="152" y="1614"/>
                    </a:cubicBezTo>
                    <a:cubicBezTo>
                      <a:pt x="152" y="1615"/>
                      <a:pt x="152" y="1618"/>
                      <a:pt x="148" y="1620"/>
                    </a:cubicBezTo>
                    <a:cubicBezTo>
                      <a:pt x="142" y="1623"/>
                      <a:pt x="142" y="1623"/>
                      <a:pt x="142" y="1625"/>
                    </a:cubicBezTo>
                    <a:cubicBezTo>
                      <a:pt x="142" y="1630"/>
                      <a:pt x="143" y="1633"/>
                      <a:pt x="144" y="1635"/>
                    </a:cubicBezTo>
                    <a:cubicBezTo>
                      <a:pt x="145" y="1636"/>
                      <a:pt x="145" y="1636"/>
                      <a:pt x="145" y="1636"/>
                    </a:cubicBezTo>
                    <a:cubicBezTo>
                      <a:pt x="145" y="1638"/>
                      <a:pt x="146" y="1642"/>
                      <a:pt x="145" y="1645"/>
                    </a:cubicBezTo>
                    <a:cubicBezTo>
                      <a:pt x="144" y="1647"/>
                      <a:pt x="143" y="1648"/>
                      <a:pt x="141" y="1649"/>
                    </a:cubicBezTo>
                    <a:cubicBezTo>
                      <a:pt x="140" y="1650"/>
                      <a:pt x="137" y="1652"/>
                      <a:pt x="137" y="1653"/>
                    </a:cubicBezTo>
                    <a:cubicBezTo>
                      <a:pt x="137" y="1654"/>
                      <a:pt x="137" y="1655"/>
                      <a:pt x="137" y="1656"/>
                    </a:cubicBezTo>
                    <a:cubicBezTo>
                      <a:pt x="138" y="1657"/>
                      <a:pt x="138" y="1659"/>
                      <a:pt x="137" y="1662"/>
                    </a:cubicBezTo>
                    <a:cubicBezTo>
                      <a:pt x="137" y="1663"/>
                      <a:pt x="136" y="1664"/>
                      <a:pt x="135" y="1664"/>
                    </a:cubicBezTo>
                    <a:cubicBezTo>
                      <a:pt x="137" y="1666"/>
                      <a:pt x="139" y="1667"/>
                      <a:pt x="139" y="1667"/>
                    </a:cubicBezTo>
                    <a:cubicBezTo>
                      <a:pt x="144" y="1668"/>
                      <a:pt x="143" y="1674"/>
                      <a:pt x="143" y="1678"/>
                    </a:cubicBezTo>
                    <a:cubicBezTo>
                      <a:pt x="143" y="1684"/>
                      <a:pt x="142" y="1691"/>
                      <a:pt x="143" y="1694"/>
                    </a:cubicBezTo>
                    <a:cubicBezTo>
                      <a:pt x="144" y="1696"/>
                      <a:pt x="147" y="1699"/>
                      <a:pt x="148" y="1699"/>
                    </a:cubicBezTo>
                    <a:cubicBezTo>
                      <a:pt x="154" y="1700"/>
                      <a:pt x="156" y="1703"/>
                      <a:pt x="156" y="1706"/>
                    </a:cubicBezTo>
                    <a:cubicBezTo>
                      <a:pt x="157" y="1706"/>
                      <a:pt x="159" y="1706"/>
                      <a:pt x="159" y="1705"/>
                    </a:cubicBezTo>
                    <a:cubicBezTo>
                      <a:pt x="161" y="1703"/>
                      <a:pt x="164" y="1701"/>
                      <a:pt x="167" y="1702"/>
                    </a:cubicBezTo>
                    <a:cubicBezTo>
                      <a:pt x="170" y="1702"/>
                      <a:pt x="172" y="1703"/>
                      <a:pt x="173" y="1706"/>
                    </a:cubicBezTo>
                    <a:cubicBezTo>
                      <a:pt x="173" y="1706"/>
                      <a:pt x="173" y="1706"/>
                      <a:pt x="174" y="1707"/>
                    </a:cubicBezTo>
                    <a:cubicBezTo>
                      <a:pt x="174" y="1707"/>
                      <a:pt x="174" y="1707"/>
                      <a:pt x="174" y="1707"/>
                    </a:cubicBezTo>
                    <a:cubicBezTo>
                      <a:pt x="177" y="1708"/>
                      <a:pt x="179" y="1712"/>
                      <a:pt x="180" y="1715"/>
                    </a:cubicBezTo>
                    <a:cubicBezTo>
                      <a:pt x="180" y="1715"/>
                      <a:pt x="180" y="1715"/>
                      <a:pt x="181" y="1715"/>
                    </a:cubicBezTo>
                    <a:cubicBezTo>
                      <a:pt x="182" y="1715"/>
                      <a:pt x="182" y="1715"/>
                      <a:pt x="182" y="1715"/>
                    </a:cubicBezTo>
                    <a:cubicBezTo>
                      <a:pt x="183" y="1715"/>
                      <a:pt x="184" y="1715"/>
                      <a:pt x="185" y="1716"/>
                    </a:cubicBezTo>
                    <a:cubicBezTo>
                      <a:pt x="186" y="1716"/>
                      <a:pt x="187" y="1716"/>
                      <a:pt x="188" y="1716"/>
                    </a:cubicBezTo>
                    <a:cubicBezTo>
                      <a:pt x="190" y="1716"/>
                      <a:pt x="194" y="1717"/>
                      <a:pt x="195" y="1724"/>
                    </a:cubicBezTo>
                    <a:cubicBezTo>
                      <a:pt x="195" y="1725"/>
                      <a:pt x="195" y="1726"/>
                      <a:pt x="196" y="1727"/>
                    </a:cubicBezTo>
                    <a:cubicBezTo>
                      <a:pt x="197" y="1728"/>
                      <a:pt x="197" y="1729"/>
                      <a:pt x="198" y="1730"/>
                    </a:cubicBezTo>
                    <a:cubicBezTo>
                      <a:pt x="198" y="1730"/>
                      <a:pt x="199" y="1731"/>
                      <a:pt x="199" y="1731"/>
                    </a:cubicBezTo>
                    <a:cubicBezTo>
                      <a:pt x="201" y="1734"/>
                      <a:pt x="204" y="1738"/>
                      <a:pt x="203" y="1745"/>
                    </a:cubicBezTo>
                    <a:cubicBezTo>
                      <a:pt x="203" y="1746"/>
                      <a:pt x="203" y="1747"/>
                      <a:pt x="202" y="1748"/>
                    </a:cubicBezTo>
                    <a:cubicBezTo>
                      <a:pt x="202" y="1752"/>
                      <a:pt x="202" y="1752"/>
                      <a:pt x="206" y="1756"/>
                    </a:cubicBezTo>
                    <a:cubicBezTo>
                      <a:pt x="209" y="1759"/>
                      <a:pt x="213" y="1761"/>
                      <a:pt x="217" y="1763"/>
                    </a:cubicBezTo>
                    <a:cubicBezTo>
                      <a:pt x="220" y="1764"/>
                      <a:pt x="222" y="1765"/>
                      <a:pt x="224" y="1767"/>
                    </a:cubicBezTo>
                    <a:cubicBezTo>
                      <a:pt x="225" y="1768"/>
                      <a:pt x="227" y="1770"/>
                      <a:pt x="229" y="1772"/>
                    </a:cubicBezTo>
                    <a:cubicBezTo>
                      <a:pt x="232" y="1775"/>
                      <a:pt x="235" y="1779"/>
                      <a:pt x="237" y="1780"/>
                    </a:cubicBezTo>
                    <a:cubicBezTo>
                      <a:pt x="240" y="1782"/>
                      <a:pt x="245" y="1784"/>
                      <a:pt x="247" y="1788"/>
                    </a:cubicBezTo>
                    <a:cubicBezTo>
                      <a:pt x="248" y="1789"/>
                      <a:pt x="249" y="1790"/>
                      <a:pt x="250" y="1791"/>
                    </a:cubicBezTo>
                    <a:cubicBezTo>
                      <a:pt x="251" y="1793"/>
                      <a:pt x="253" y="1795"/>
                      <a:pt x="254" y="1797"/>
                    </a:cubicBezTo>
                    <a:cubicBezTo>
                      <a:pt x="254" y="1798"/>
                      <a:pt x="256" y="1799"/>
                      <a:pt x="256" y="1800"/>
                    </a:cubicBezTo>
                    <a:cubicBezTo>
                      <a:pt x="258" y="1801"/>
                      <a:pt x="260" y="1803"/>
                      <a:pt x="262" y="1805"/>
                    </a:cubicBezTo>
                    <a:cubicBezTo>
                      <a:pt x="262" y="1806"/>
                      <a:pt x="263" y="1806"/>
                      <a:pt x="264" y="1807"/>
                    </a:cubicBezTo>
                    <a:cubicBezTo>
                      <a:pt x="266" y="1809"/>
                      <a:pt x="270" y="1812"/>
                      <a:pt x="269" y="1819"/>
                    </a:cubicBezTo>
                    <a:cubicBezTo>
                      <a:pt x="269" y="1821"/>
                      <a:pt x="269" y="1823"/>
                      <a:pt x="269" y="1824"/>
                    </a:cubicBezTo>
                    <a:cubicBezTo>
                      <a:pt x="269" y="1825"/>
                      <a:pt x="269" y="1826"/>
                      <a:pt x="269" y="1827"/>
                    </a:cubicBezTo>
                    <a:cubicBezTo>
                      <a:pt x="269" y="1827"/>
                      <a:pt x="269" y="1827"/>
                      <a:pt x="269" y="1827"/>
                    </a:cubicBezTo>
                    <a:cubicBezTo>
                      <a:pt x="271" y="1828"/>
                      <a:pt x="274" y="1829"/>
                      <a:pt x="275" y="1828"/>
                    </a:cubicBezTo>
                    <a:cubicBezTo>
                      <a:pt x="275" y="1828"/>
                      <a:pt x="275" y="1827"/>
                      <a:pt x="275" y="1827"/>
                    </a:cubicBezTo>
                    <a:cubicBezTo>
                      <a:pt x="275" y="1825"/>
                      <a:pt x="275" y="1823"/>
                      <a:pt x="277" y="1821"/>
                    </a:cubicBezTo>
                    <a:cubicBezTo>
                      <a:pt x="279" y="1820"/>
                      <a:pt x="282" y="1820"/>
                      <a:pt x="284" y="1820"/>
                    </a:cubicBezTo>
                    <a:cubicBezTo>
                      <a:pt x="287" y="1821"/>
                      <a:pt x="288" y="1820"/>
                      <a:pt x="288" y="1820"/>
                    </a:cubicBezTo>
                    <a:cubicBezTo>
                      <a:pt x="288" y="1817"/>
                      <a:pt x="290" y="1814"/>
                      <a:pt x="293" y="1809"/>
                    </a:cubicBezTo>
                    <a:cubicBezTo>
                      <a:pt x="293" y="1808"/>
                      <a:pt x="294" y="1806"/>
                      <a:pt x="294" y="1806"/>
                    </a:cubicBezTo>
                    <a:cubicBezTo>
                      <a:pt x="295" y="1804"/>
                      <a:pt x="297" y="1802"/>
                      <a:pt x="299" y="1801"/>
                    </a:cubicBezTo>
                    <a:cubicBezTo>
                      <a:pt x="302" y="1801"/>
                      <a:pt x="304" y="1802"/>
                      <a:pt x="306" y="1803"/>
                    </a:cubicBezTo>
                    <a:cubicBezTo>
                      <a:pt x="307" y="1804"/>
                      <a:pt x="307" y="1805"/>
                      <a:pt x="308" y="1806"/>
                    </a:cubicBezTo>
                    <a:cubicBezTo>
                      <a:pt x="308" y="1806"/>
                      <a:pt x="308" y="1807"/>
                      <a:pt x="308" y="1807"/>
                    </a:cubicBezTo>
                    <a:cubicBezTo>
                      <a:pt x="309" y="1807"/>
                      <a:pt x="309" y="1807"/>
                      <a:pt x="310" y="1806"/>
                    </a:cubicBezTo>
                    <a:cubicBezTo>
                      <a:pt x="311" y="1805"/>
                      <a:pt x="312" y="1805"/>
                      <a:pt x="313" y="1805"/>
                    </a:cubicBezTo>
                    <a:cubicBezTo>
                      <a:pt x="317" y="1804"/>
                      <a:pt x="323" y="1808"/>
                      <a:pt x="325" y="1810"/>
                    </a:cubicBezTo>
                    <a:cubicBezTo>
                      <a:pt x="326" y="1811"/>
                      <a:pt x="326" y="1811"/>
                      <a:pt x="326" y="1811"/>
                    </a:cubicBezTo>
                    <a:cubicBezTo>
                      <a:pt x="333" y="1817"/>
                      <a:pt x="337" y="1820"/>
                      <a:pt x="339" y="1821"/>
                    </a:cubicBezTo>
                    <a:cubicBezTo>
                      <a:pt x="341" y="1821"/>
                      <a:pt x="341" y="1821"/>
                      <a:pt x="341" y="1821"/>
                    </a:cubicBezTo>
                    <a:cubicBezTo>
                      <a:pt x="343" y="1822"/>
                      <a:pt x="343" y="1822"/>
                      <a:pt x="344" y="1822"/>
                    </a:cubicBezTo>
                    <a:cubicBezTo>
                      <a:pt x="346" y="1822"/>
                      <a:pt x="348" y="1823"/>
                      <a:pt x="350" y="1825"/>
                    </a:cubicBezTo>
                    <a:cubicBezTo>
                      <a:pt x="351" y="1828"/>
                      <a:pt x="351" y="1831"/>
                      <a:pt x="350" y="1834"/>
                    </a:cubicBezTo>
                    <a:cubicBezTo>
                      <a:pt x="349" y="1835"/>
                      <a:pt x="349" y="1836"/>
                      <a:pt x="349" y="1836"/>
                    </a:cubicBezTo>
                    <a:cubicBezTo>
                      <a:pt x="349" y="1836"/>
                      <a:pt x="349" y="1836"/>
                      <a:pt x="349" y="1836"/>
                    </a:cubicBezTo>
                    <a:cubicBezTo>
                      <a:pt x="349" y="1836"/>
                      <a:pt x="349" y="1836"/>
                      <a:pt x="350" y="1837"/>
                    </a:cubicBezTo>
                    <a:cubicBezTo>
                      <a:pt x="351" y="1838"/>
                      <a:pt x="353" y="1840"/>
                      <a:pt x="352" y="1845"/>
                    </a:cubicBezTo>
                    <a:cubicBezTo>
                      <a:pt x="351" y="1847"/>
                      <a:pt x="352" y="1850"/>
                      <a:pt x="353" y="1851"/>
                    </a:cubicBezTo>
                    <a:cubicBezTo>
                      <a:pt x="354" y="1852"/>
                      <a:pt x="370" y="1865"/>
                      <a:pt x="373" y="1868"/>
                    </a:cubicBezTo>
                    <a:cubicBezTo>
                      <a:pt x="373" y="1868"/>
                      <a:pt x="377" y="1871"/>
                      <a:pt x="377" y="1877"/>
                    </a:cubicBezTo>
                    <a:cubicBezTo>
                      <a:pt x="377" y="1878"/>
                      <a:pt x="377" y="1879"/>
                      <a:pt x="377" y="1879"/>
                    </a:cubicBezTo>
                    <a:cubicBezTo>
                      <a:pt x="377" y="1879"/>
                      <a:pt x="377" y="1879"/>
                      <a:pt x="377" y="1879"/>
                    </a:cubicBezTo>
                    <a:cubicBezTo>
                      <a:pt x="379" y="1880"/>
                      <a:pt x="382" y="1881"/>
                      <a:pt x="382" y="1886"/>
                    </a:cubicBezTo>
                    <a:cubicBezTo>
                      <a:pt x="382" y="1888"/>
                      <a:pt x="383" y="1889"/>
                      <a:pt x="383" y="1889"/>
                    </a:cubicBezTo>
                    <a:cubicBezTo>
                      <a:pt x="383" y="1889"/>
                      <a:pt x="384" y="1890"/>
                      <a:pt x="384" y="1891"/>
                    </a:cubicBezTo>
                    <a:cubicBezTo>
                      <a:pt x="385" y="1891"/>
                      <a:pt x="387" y="1893"/>
                      <a:pt x="387" y="1894"/>
                    </a:cubicBezTo>
                    <a:cubicBezTo>
                      <a:pt x="388" y="1894"/>
                      <a:pt x="389" y="1894"/>
                      <a:pt x="389" y="1895"/>
                    </a:cubicBezTo>
                    <a:cubicBezTo>
                      <a:pt x="393" y="1894"/>
                      <a:pt x="397" y="1898"/>
                      <a:pt x="402" y="1904"/>
                    </a:cubicBezTo>
                    <a:cubicBezTo>
                      <a:pt x="402" y="1905"/>
                      <a:pt x="403" y="1905"/>
                      <a:pt x="403" y="1906"/>
                    </a:cubicBezTo>
                    <a:cubicBezTo>
                      <a:pt x="403" y="1906"/>
                      <a:pt x="404" y="1906"/>
                      <a:pt x="405" y="1906"/>
                    </a:cubicBezTo>
                    <a:cubicBezTo>
                      <a:pt x="408" y="1906"/>
                      <a:pt x="411" y="1906"/>
                      <a:pt x="412" y="1909"/>
                    </a:cubicBezTo>
                    <a:cubicBezTo>
                      <a:pt x="413" y="1909"/>
                      <a:pt x="413" y="1909"/>
                      <a:pt x="413" y="1909"/>
                    </a:cubicBezTo>
                    <a:cubicBezTo>
                      <a:pt x="414" y="1910"/>
                      <a:pt x="416" y="1912"/>
                      <a:pt x="417" y="1916"/>
                    </a:cubicBezTo>
                    <a:cubicBezTo>
                      <a:pt x="417" y="1917"/>
                      <a:pt x="417" y="1917"/>
                      <a:pt x="417" y="1918"/>
                    </a:cubicBezTo>
                    <a:cubicBezTo>
                      <a:pt x="417" y="1919"/>
                      <a:pt x="417" y="1919"/>
                      <a:pt x="419" y="1921"/>
                    </a:cubicBezTo>
                    <a:cubicBezTo>
                      <a:pt x="424" y="1926"/>
                      <a:pt x="424" y="1930"/>
                      <a:pt x="424" y="1938"/>
                    </a:cubicBezTo>
                    <a:cubicBezTo>
                      <a:pt x="424" y="1945"/>
                      <a:pt x="425" y="1948"/>
                      <a:pt x="427" y="1951"/>
                    </a:cubicBezTo>
                    <a:cubicBezTo>
                      <a:pt x="430" y="1955"/>
                      <a:pt x="432" y="1957"/>
                      <a:pt x="433" y="1958"/>
                    </a:cubicBezTo>
                    <a:cubicBezTo>
                      <a:pt x="433" y="1957"/>
                      <a:pt x="434" y="1957"/>
                      <a:pt x="434" y="1957"/>
                    </a:cubicBezTo>
                    <a:cubicBezTo>
                      <a:pt x="435" y="1954"/>
                      <a:pt x="437" y="1951"/>
                      <a:pt x="443" y="1952"/>
                    </a:cubicBezTo>
                    <a:cubicBezTo>
                      <a:pt x="444" y="1952"/>
                      <a:pt x="444" y="1952"/>
                      <a:pt x="445" y="1952"/>
                    </a:cubicBezTo>
                    <a:cubicBezTo>
                      <a:pt x="445" y="1952"/>
                      <a:pt x="446" y="1952"/>
                      <a:pt x="446" y="1952"/>
                    </a:cubicBezTo>
                    <a:cubicBezTo>
                      <a:pt x="449" y="1948"/>
                      <a:pt x="453" y="1949"/>
                      <a:pt x="455" y="1949"/>
                    </a:cubicBezTo>
                    <a:cubicBezTo>
                      <a:pt x="455" y="1949"/>
                      <a:pt x="456" y="1949"/>
                      <a:pt x="456" y="1949"/>
                    </a:cubicBezTo>
                    <a:cubicBezTo>
                      <a:pt x="459" y="1949"/>
                      <a:pt x="464" y="1949"/>
                      <a:pt x="465" y="1953"/>
                    </a:cubicBezTo>
                    <a:cubicBezTo>
                      <a:pt x="466" y="1953"/>
                      <a:pt x="466" y="1954"/>
                      <a:pt x="467" y="1954"/>
                    </a:cubicBezTo>
                    <a:cubicBezTo>
                      <a:pt x="468" y="1955"/>
                      <a:pt x="469" y="1956"/>
                      <a:pt x="470" y="1957"/>
                    </a:cubicBezTo>
                    <a:cubicBezTo>
                      <a:pt x="471" y="1957"/>
                      <a:pt x="475" y="1960"/>
                      <a:pt x="478" y="1961"/>
                    </a:cubicBezTo>
                    <a:cubicBezTo>
                      <a:pt x="480" y="1963"/>
                      <a:pt x="480" y="1963"/>
                      <a:pt x="480" y="1963"/>
                    </a:cubicBezTo>
                    <a:cubicBezTo>
                      <a:pt x="479" y="1965"/>
                      <a:pt x="479" y="1965"/>
                      <a:pt x="479" y="1965"/>
                    </a:cubicBezTo>
                    <a:cubicBezTo>
                      <a:pt x="479" y="1966"/>
                      <a:pt x="479" y="1971"/>
                      <a:pt x="475" y="1973"/>
                    </a:cubicBezTo>
                    <a:cubicBezTo>
                      <a:pt x="475" y="1973"/>
                      <a:pt x="475" y="1973"/>
                      <a:pt x="475" y="1973"/>
                    </a:cubicBezTo>
                    <a:cubicBezTo>
                      <a:pt x="475" y="1974"/>
                      <a:pt x="475" y="1975"/>
                      <a:pt x="475" y="1976"/>
                    </a:cubicBezTo>
                    <a:cubicBezTo>
                      <a:pt x="475" y="1978"/>
                      <a:pt x="475" y="1978"/>
                      <a:pt x="475" y="1978"/>
                    </a:cubicBezTo>
                    <a:cubicBezTo>
                      <a:pt x="475" y="1978"/>
                      <a:pt x="475" y="1978"/>
                      <a:pt x="475" y="1979"/>
                    </a:cubicBezTo>
                    <a:cubicBezTo>
                      <a:pt x="475" y="1979"/>
                      <a:pt x="475" y="1979"/>
                      <a:pt x="475" y="1979"/>
                    </a:cubicBezTo>
                    <a:cubicBezTo>
                      <a:pt x="477" y="1979"/>
                      <a:pt x="479" y="1981"/>
                      <a:pt x="479" y="1983"/>
                    </a:cubicBezTo>
                    <a:cubicBezTo>
                      <a:pt x="480" y="1986"/>
                      <a:pt x="479" y="1989"/>
                      <a:pt x="477" y="1990"/>
                    </a:cubicBezTo>
                    <a:cubicBezTo>
                      <a:pt x="476" y="1991"/>
                      <a:pt x="474" y="1993"/>
                      <a:pt x="474" y="1994"/>
                    </a:cubicBezTo>
                    <a:cubicBezTo>
                      <a:pt x="475" y="1995"/>
                      <a:pt x="476" y="1996"/>
                      <a:pt x="478" y="1996"/>
                    </a:cubicBezTo>
                    <a:cubicBezTo>
                      <a:pt x="478" y="1997"/>
                      <a:pt x="479" y="1997"/>
                      <a:pt x="480" y="1997"/>
                    </a:cubicBezTo>
                    <a:cubicBezTo>
                      <a:pt x="480" y="1998"/>
                      <a:pt x="480" y="1998"/>
                      <a:pt x="481" y="1998"/>
                    </a:cubicBezTo>
                    <a:cubicBezTo>
                      <a:pt x="483" y="1999"/>
                      <a:pt x="488" y="2001"/>
                      <a:pt x="488" y="2007"/>
                    </a:cubicBezTo>
                    <a:cubicBezTo>
                      <a:pt x="488" y="2008"/>
                      <a:pt x="488" y="2009"/>
                      <a:pt x="488" y="2010"/>
                    </a:cubicBezTo>
                    <a:cubicBezTo>
                      <a:pt x="488" y="2010"/>
                      <a:pt x="488" y="2010"/>
                      <a:pt x="488" y="2011"/>
                    </a:cubicBezTo>
                    <a:cubicBezTo>
                      <a:pt x="488" y="2011"/>
                      <a:pt x="488" y="2011"/>
                      <a:pt x="489" y="2011"/>
                    </a:cubicBezTo>
                    <a:cubicBezTo>
                      <a:pt x="491" y="2013"/>
                      <a:pt x="493" y="2014"/>
                      <a:pt x="494" y="2014"/>
                    </a:cubicBezTo>
                    <a:cubicBezTo>
                      <a:pt x="499" y="2015"/>
                      <a:pt x="504" y="2018"/>
                      <a:pt x="503" y="2024"/>
                    </a:cubicBezTo>
                    <a:cubicBezTo>
                      <a:pt x="503" y="2025"/>
                      <a:pt x="504" y="2025"/>
                      <a:pt x="505" y="2027"/>
                    </a:cubicBezTo>
                    <a:cubicBezTo>
                      <a:pt x="506" y="2028"/>
                      <a:pt x="507" y="2028"/>
                      <a:pt x="508" y="2029"/>
                    </a:cubicBezTo>
                    <a:cubicBezTo>
                      <a:pt x="510" y="2032"/>
                      <a:pt x="515" y="2034"/>
                      <a:pt x="517" y="2033"/>
                    </a:cubicBezTo>
                    <a:cubicBezTo>
                      <a:pt x="519" y="2032"/>
                      <a:pt x="520" y="2031"/>
                      <a:pt x="521" y="2031"/>
                    </a:cubicBezTo>
                    <a:cubicBezTo>
                      <a:pt x="522" y="2030"/>
                      <a:pt x="523" y="2030"/>
                      <a:pt x="524" y="2029"/>
                    </a:cubicBezTo>
                    <a:cubicBezTo>
                      <a:pt x="528" y="2027"/>
                      <a:pt x="535" y="2028"/>
                      <a:pt x="538" y="2031"/>
                    </a:cubicBezTo>
                    <a:cubicBezTo>
                      <a:pt x="540" y="2032"/>
                      <a:pt x="542" y="2036"/>
                      <a:pt x="542" y="2038"/>
                    </a:cubicBezTo>
                    <a:cubicBezTo>
                      <a:pt x="542" y="2041"/>
                      <a:pt x="541" y="2043"/>
                      <a:pt x="539" y="2045"/>
                    </a:cubicBezTo>
                    <a:cubicBezTo>
                      <a:pt x="537" y="2046"/>
                      <a:pt x="536" y="2047"/>
                      <a:pt x="535" y="2049"/>
                    </a:cubicBezTo>
                    <a:cubicBezTo>
                      <a:pt x="534" y="2050"/>
                      <a:pt x="533" y="2051"/>
                      <a:pt x="531" y="2052"/>
                    </a:cubicBezTo>
                    <a:cubicBezTo>
                      <a:pt x="530" y="2053"/>
                      <a:pt x="530" y="2053"/>
                      <a:pt x="529" y="2056"/>
                    </a:cubicBezTo>
                    <a:cubicBezTo>
                      <a:pt x="529" y="2059"/>
                      <a:pt x="530" y="2060"/>
                      <a:pt x="530" y="2061"/>
                    </a:cubicBezTo>
                    <a:cubicBezTo>
                      <a:pt x="531" y="2060"/>
                      <a:pt x="531" y="2060"/>
                      <a:pt x="532" y="2060"/>
                    </a:cubicBezTo>
                    <a:cubicBezTo>
                      <a:pt x="534" y="2059"/>
                      <a:pt x="537" y="2058"/>
                      <a:pt x="539" y="2059"/>
                    </a:cubicBezTo>
                    <a:cubicBezTo>
                      <a:pt x="542" y="2061"/>
                      <a:pt x="542" y="2063"/>
                      <a:pt x="542" y="2064"/>
                    </a:cubicBezTo>
                    <a:cubicBezTo>
                      <a:pt x="542" y="2065"/>
                      <a:pt x="542" y="2066"/>
                      <a:pt x="542" y="2066"/>
                    </a:cubicBezTo>
                    <a:cubicBezTo>
                      <a:pt x="547" y="2065"/>
                      <a:pt x="558" y="2061"/>
                      <a:pt x="562" y="2071"/>
                    </a:cubicBezTo>
                    <a:cubicBezTo>
                      <a:pt x="562" y="2072"/>
                      <a:pt x="562" y="2073"/>
                      <a:pt x="563" y="2074"/>
                    </a:cubicBezTo>
                    <a:cubicBezTo>
                      <a:pt x="563" y="2074"/>
                      <a:pt x="563" y="2073"/>
                      <a:pt x="564" y="2073"/>
                    </a:cubicBezTo>
                    <a:cubicBezTo>
                      <a:pt x="564" y="2073"/>
                      <a:pt x="564" y="2073"/>
                      <a:pt x="564" y="2073"/>
                    </a:cubicBezTo>
                    <a:cubicBezTo>
                      <a:pt x="564" y="2071"/>
                      <a:pt x="566" y="2068"/>
                      <a:pt x="569" y="2067"/>
                    </a:cubicBezTo>
                    <a:cubicBezTo>
                      <a:pt x="571" y="2066"/>
                      <a:pt x="573" y="2067"/>
                      <a:pt x="575" y="2068"/>
                    </a:cubicBezTo>
                    <a:cubicBezTo>
                      <a:pt x="576" y="2069"/>
                      <a:pt x="578" y="2071"/>
                      <a:pt x="577" y="2075"/>
                    </a:cubicBezTo>
                    <a:cubicBezTo>
                      <a:pt x="575" y="2082"/>
                      <a:pt x="576" y="2084"/>
                      <a:pt x="576" y="2084"/>
                    </a:cubicBezTo>
                    <a:cubicBezTo>
                      <a:pt x="577" y="2085"/>
                      <a:pt x="577" y="2085"/>
                      <a:pt x="577" y="2085"/>
                    </a:cubicBezTo>
                    <a:cubicBezTo>
                      <a:pt x="580" y="2087"/>
                      <a:pt x="583" y="2089"/>
                      <a:pt x="583" y="2093"/>
                    </a:cubicBezTo>
                    <a:cubicBezTo>
                      <a:pt x="583" y="2094"/>
                      <a:pt x="583" y="2095"/>
                      <a:pt x="583" y="2096"/>
                    </a:cubicBezTo>
                    <a:cubicBezTo>
                      <a:pt x="583" y="2098"/>
                      <a:pt x="582" y="2102"/>
                      <a:pt x="582" y="2103"/>
                    </a:cubicBezTo>
                    <a:cubicBezTo>
                      <a:pt x="583" y="2104"/>
                      <a:pt x="583" y="2104"/>
                      <a:pt x="583" y="2105"/>
                    </a:cubicBezTo>
                    <a:cubicBezTo>
                      <a:pt x="584" y="2106"/>
                      <a:pt x="586" y="2109"/>
                      <a:pt x="583" y="2113"/>
                    </a:cubicBezTo>
                    <a:cubicBezTo>
                      <a:pt x="583" y="2113"/>
                      <a:pt x="584" y="2113"/>
                      <a:pt x="584" y="2114"/>
                    </a:cubicBezTo>
                    <a:cubicBezTo>
                      <a:pt x="585" y="2114"/>
                      <a:pt x="585" y="2115"/>
                      <a:pt x="586" y="2115"/>
                    </a:cubicBezTo>
                    <a:cubicBezTo>
                      <a:pt x="586" y="2114"/>
                      <a:pt x="586" y="2114"/>
                      <a:pt x="586" y="2114"/>
                    </a:cubicBezTo>
                    <a:cubicBezTo>
                      <a:pt x="586" y="2112"/>
                      <a:pt x="588" y="2111"/>
                      <a:pt x="589" y="2111"/>
                    </a:cubicBezTo>
                    <a:cubicBezTo>
                      <a:pt x="589" y="2110"/>
                      <a:pt x="589" y="2109"/>
                      <a:pt x="590" y="2108"/>
                    </a:cubicBezTo>
                    <a:cubicBezTo>
                      <a:pt x="590" y="2107"/>
                      <a:pt x="590" y="2106"/>
                      <a:pt x="590" y="2105"/>
                    </a:cubicBezTo>
                    <a:cubicBezTo>
                      <a:pt x="591" y="2101"/>
                      <a:pt x="595" y="2097"/>
                      <a:pt x="600" y="2094"/>
                    </a:cubicBezTo>
                    <a:cubicBezTo>
                      <a:pt x="600" y="2093"/>
                      <a:pt x="601" y="2093"/>
                      <a:pt x="601" y="2093"/>
                    </a:cubicBezTo>
                    <a:cubicBezTo>
                      <a:pt x="602" y="2092"/>
                      <a:pt x="604" y="2091"/>
                      <a:pt x="606" y="2092"/>
                    </a:cubicBezTo>
                    <a:cubicBezTo>
                      <a:pt x="609" y="2093"/>
                      <a:pt x="611" y="2096"/>
                      <a:pt x="612" y="2100"/>
                    </a:cubicBezTo>
                    <a:cubicBezTo>
                      <a:pt x="612" y="2102"/>
                      <a:pt x="612" y="2104"/>
                      <a:pt x="610" y="2105"/>
                    </a:cubicBezTo>
                    <a:cubicBezTo>
                      <a:pt x="608" y="2107"/>
                      <a:pt x="608" y="2108"/>
                      <a:pt x="607" y="2111"/>
                    </a:cubicBezTo>
                    <a:cubicBezTo>
                      <a:pt x="607" y="2112"/>
                      <a:pt x="607" y="2112"/>
                      <a:pt x="607" y="2112"/>
                    </a:cubicBezTo>
                    <a:cubicBezTo>
                      <a:pt x="607" y="2112"/>
                      <a:pt x="607" y="2112"/>
                      <a:pt x="607" y="2112"/>
                    </a:cubicBezTo>
                    <a:cubicBezTo>
                      <a:pt x="607" y="2112"/>
                      <a:pt x="607" y="2112"/>
                      <a:pt x="608" y="2113"/>
                    </a:cubicBezTo>
                    <a:cubicBezTo>
                      <a:pt x="609" y="2114"/>
                      <a:pt x="611" y="2115"/>
                      <a:pt x="612" y="2115"/>
                    </a:cubicBezTo>
                    <a:cubicBezTo>
                      <a:pt x="614" y="2117"/>
                      <a:pt x="616" y="2118"/>
                      <a:pt x="617" y="2119"/>
                    </a:cubicBezTo>
                    <a:cubicBezTo>
                      <a:pt x="618" y="2120"/>
                      <a:pt x="618" y="2120"/>
                      <a:pt x="619" y="2120"/>
                    </a:cubicBezTo>
                    <a:cubicBezTo>
                      <a:pt x="619" y="2120"/>
                      <a:pt x="619" y="2120"/>
                      <a:pt x="619" y="2120"/>
                    </a:cubicBezTo>
                    <a:cubicBezTo>
                      <a:pt x="621" y="2116"/>
                      <a:pt x="622" y="2115"/>
                      <a:pt x="622" y="2113"/>
                    </a:cubicBezTo>
                    <a:cubicBezTo>
                      <a:pt x="624" y="2111"/>
                      <a:pt x="626" y="2108"/>
                      <a:pt x="629" y="2107"/>
                    </a:cubicBezTo>
                    <a:cubicBezTo>
                      <a:pt x="632" y="2107"/>
                      <a:pt x="634" y="2107"/>
                      <a:pt x="637" y="2108"/>
                    </a:cubicBezTo>
                    <a:cubicBezTo>
                      <a:pt x="639" y="2109"/>
                      <a:pt x="642" y="2110"/>
                      <a:pt x="643" y="2110"/>
                    </a:cubicBezTo>
                    <a:cubicBezTo>
                      <a:pt x="644" y="2110"/>
                      <a:pt x="644" y="2110"/>
                      <a:pt x="644" y="2110"/>
                    </a:cubicBezTo>
                    <a:cubicBezTo>
                      <a:pt x="645" y="2111"/>
                      <a:pt x="645" y="2111"/>
                      <a:pt x="645" y="2111"/>
                    </a:cubicBezTo>
                    <a:cubicBezTo>
                      <a:pt x="646" y="2111"/>
                      <a:pt x="651" y="2115"/>
                      <a:pt x="652" y="2121"/>
                    </a:cubicBezTo>
                    <a:cubicBezTo>
                      <a:pt x="652" y="2121"/>
                      <a:pt x="653" y="2122"/>
                      <a:pt x="653" y="2122"/>
                    </a:cubicBezTo>
                    <a:cubicBezTo>
                      <a:pt x="654" y="2122"/>
                      <a:pt x="654" y="2122"/>
                      <a:pt x="655" y="2122"/>
                    </a:cubicBezTo>
                    <a:cubicBezTo>
                      <a:pt x="656" y="2123"/>
                      <a:pt x="660" y="2126"/>
                      <a:pt x="661" y="2129"/>
                    </a:cubicBezTo>
                    <a:cubicBezTo>
                      <a:pt x="662" y="2129"/>
                      <a:pt x="664" y="2129"/>
                      <a:pt x="665" y="2129"/>
                    </a:cubicBezTo>
                    <a:cubicBezTo>
                      <a:pt x="672" y="2131"/>
                      <a:pt x="672" y="2135"/>
                      <a:pt x="672" y="2137"/>
                    </a:cubicBezTo>
                    <a:cubicBezTo>
                      <a:pt x="672" y="2138"/>
                      <a:pt x="672" y="2138"/>
                      <a:pt x="672" y="2138"/>
                    </a:cubicBezTo>
                    <a:cubicBezTo>
                      <a:pt x="672" y="2139"/>
                      <a:pt x="674" y="2140"/>
                      <a:pt x="675" y="2141"/>
                    </a:cubicBezTo>
                    <a:cubicBezTo>
                      <a:pt x="675" y="2141"/>
                      <a:pt x="676" y="2142"/>
                      <a:pt x="676" y="2142"/>
                    </a:cubicBezTo>
                    <a:cubicBezTo>
                      <a:pt x="677" y="2143"/>
                      <a:pt x="679" y="2144"/>
                      <a:pt x="680" y="2144"/>
                    </a:cubicBezTo>
                    <a:cubicBezTo>
                      <a:pt x="681" y="2144"/>
                      <a:pt x="681" y="2144"/>
                      <a:pt x="682" y="2145"/>
                    </a:cubicBezTo>
                    <a:cubicBezTo>
                      <a:pt x="682" y="2145"/>
                      <a:pt x="685" y="2144"/>
                      <a:pt x="687" y="2143"/>
                    </a:cubicBezTo>
                    <a:cubicBezTo>
                      <a:pt x="688" y="2143"/>
                      <a:pt x="688" y="2143"/>
                      <a:pt x="688" y="2143"/>
                    </a:cubicBezTo>
                    <a:cubicBezTo>
                      <a:pt x="689" y="2143"/>
                      <a:pt x="689" y="2143"/>
                      <a:pt x="689" y="2143"/>
                    </a:cubicBezTo>
                    <a:cubicBezTo>
                      <a:pt x="689" y="2143"/>
                      <a:pt x="693" y="2144"/>
                      <a:pt x="695" y="2147"/>
                    </a:cubicBezTo>
                    <a:cubicBezTo>
                      <a:pt x="697" y="2145"/>
                      <a:pt x="701" y="2145"/>
                      <a:pt x="705" y="2147"/>
                    </a:cubicBezTo>
                    <a:cubicBezTo>
                      <a:pt x="707" y="2149"/>
                      <a:pt x="709" y="2150"/>
                      <a:pt x="712" y="2152"/>
                    </a:cubicBezTo>
                    <a:cubicBezTo>
                      <a:pt x="712" y="2152"/>
                      <a:pt x="712" y="2152"/>
                      <a:pt x="712" y="2152"/>
                    </a:cubicBezTo>
                    <a:cubicBezTo>
                      <a:pt x="712" y="2152"/>
                      <a:pt x="712" y="2151"/>
                      <a:pt x="712" y="2151"/>
                    </a:cubicBezTo>
                    <a:cubicBezTo>
                      <a:pt x="712" y="2151"/>
                      <a:pt x="713" y="2150"/>
                      <a:pt x="713" y="2150"/>
                    </a:cubicBezTo>
                    <a:cubicBezTo>
                      <a:pt x="715" y="2147"/>
                      <a:pt x="720" y="2141"/>
                      <a:pt x="727" y="2144"/>
                    </a:cubicBezTo>
                    <a:cubicBezTo>
                      <a:pt x="728" y="2145"/>
                      <a:pt x="729" y="2145"/>
                      <a:pt x="730" y="2146"/>
                    </a:cubicBezTo>
                    <a:cubicBezTo>
                      <a:pt x="737" y="2150"/>
                      <a:pt x="741" y="2152"/>
                      <a:pt x="742" y="2151"/>
                    </a:cubicBezTo>
                    <a:cubicBezTo>
                      <a:pt x="745" y="2150"/>
                      <a:pt x="753" y="2146"/>
                      <a:pt x="757" y="2150"/>
                    </a:cubicBezTo>
                    <a:cubicBezTo>
                      <a:pt x="758" y="2151"/>
                      <a:pt x="758" y="2151"/>
                      <a:pt x="758" y="2151"/>
                    </a:cubicBezTo>
                    <a:cubicBezTo>
                      <a:pt x="758" y="2151"/>
                      <a:pt x="759" y="2152"/>
                      <a:pt x="760" y="2152"/>
                    </a:cubicBezTo>
                    <a:cubicBezTo>
                      <a:pt x="760" y="2152"/>
                      <a:pt x="760" y="2152"/>
                      <a:pt x="761" y="2152"/>
                    </a:cubicBezTo>
                    <a:cubicBezTo>
                      <a:pt x="762" y="2151"/>
                      <a:pt x="766" y="2150"/>
                      <a:pt x="769" y="2148"/>
                    </a:cubicBezTo>
                    <a:cubicBezTo>
                      <a:pt x="771" y="2148"/>
                      <a:pt x="773" y="2147"/>
                      <a:pt x="773" y="2147"/>
                    </a:cubicBezTo>
                    <a:cubicBezTo>
                      <a:pt x="774" y="2147"/>
                      <a:pt x="774" y="2146"/>
                      <a:pt x="775" y="2146"/>
                    </a:cubicBezTo>
                    <a:cubicBezTo>
                      <a:pt x="777" y="2146"/>
                      <a:pt x="780" y="2145"/>
                      <a:pt x="781" y="2144"/>
                    </a:cubicBezTo>
                    <a:cubicBezTo>
                      <a:pt x="784" y="2141"/>
                      <a:pt x="789" y="2143"/>
                      <a:pt x="792" y="2144"/>
                    </a:cubicBezTo>
                    <a:cubicBezTo>
                      <a:pt x="793" y="2144"/>
                      <a:pt x="793" y="2144"/>
                      <a:pt x="794" y="2144"/>
                    </a:cubicBezTo>
                    <a:cubicBezTo>
                      <a:pt x="798" y="2145"/>
                      <a:pt x="801" y="2147"/>
                      <a:pt x="803" y="2149"/>
                    </a:cubicBezTo>
                    <a:cubicBezTo>
                      <a:pt x="806" y="2152"/>
                      <a:pt x="806" y="2173"/>
                      <a:pt x="806" y="2173"/>
                    </a:cubicBezTo>
                    <a:cubicBezTo>
                      <a:pt x="806" y="2179"/>
                      <a:pt x="802" y="2187"/>
                      <a:pt x="798" y="2192"/>
                    </a:cubicBezTo>
                    <a:cubicBezTo>
                      <a:pt x="794" y="2196"/>
                      <a:pt x="793" y="2199"/>
                      <a:pt x="793" y="2201"/>
                    </a:cubicBezTo>
                    <a:cubicBezTo>
                      <a:pt x="793" y="2203"/>
                      <a:pt x="796" y="2210"/>
                      <a:pt x="798" y="2213"/>
                    </a:cubicBezTo>
                    <a:cubicBezTo>
                      <a:pt x="799" y="2215"/>
                      <a:pt x="799" y="2216"/>
                      <a:pt x="800" y="2217"/>
                    </a:cubicBezTo>
                    <a:cubicBezTo>
                      <a:pt x="801" y="2218"/>
                      <a:pt x="801" y="2218"/>
                      <a:pt x="801" y="2218"/>
                    </a:cubicBezTo>
                    <a:cubicBezTo>
                      <a:pt x="802" y="2223"/>
                      <a:pt x="803" y="2223"/>
                      <a:pt x="807" y="2223"/>
                    </a:cubicBezTo>
                    <a:cubicBezTo>
                      <a:pt x="809" y="2223"/>
                      <a:pt x="812" y="2222"/>
                      <a:pt x="812" y="2221"/>
                    </a:cubicBezTo>
                    <a:cubicBezTo>
                      <a:pt x="813" y="2220"/>
                      <a:pt x="813" y="2218"/>
                      <a:pt x="813" y="2216"/>
                    </a:cubicBezTo>
                    <a:cubicBezTo>
                      <a:pt x="813" y="2215"/>
                      <a:pt x="813" y="2214"/>
                      <a:pt x="812" y="2213"/>
                    </a:cubicBezTo>
                    <a:cubicBezTo>
                      <a:pt x="812" y="2209"/>
                      <a:pt x="811" y="2206"/>
                      <a:pt x="814" y="2202"/>
                    </a:cubicBezTo>
                    <a:cubicBezTo>
                      <a:pt x="816" y="2200"/>
                      <a:pt x="817" y="2196"/>
                      <a:pt x="817" y="2193"/>
                    </a:cubicBezTo>
                    <a:cubicBezTo>
                      <a:pt x="817" y="2193"/>
                      <a:pt x="817" y="2192"/>
                      <a:pt x="818" y="2191"/>
                    </a:cubicBezTo>
                    <a:cubicBezTo>
                      <a:pt x="818" y="2188"/>
                      <a:pt x="820" y="2186"/>
                      <a:pt x="823" y="2184"/>
                    </a:cubicBezTo>
                    <a:cubicBezTo>
                      <a:pt x="825" y="2183"/>
                      <a:pt x="825" y="2183"/>
                      <a:pt x="825" y="2183"/>
                    </a:cubicBezTo>
                    <a:cubicBezTo>
                      <a:pt x="826" y="2181"/>
                      <a:pt x="829" y="2180"/>
                      <a:pt x="832" y="2178"/>
                    </a:cubicBezTo>
                    <a:cubicBezTo>
                      <a:pt x="836" y="2175"/>
                      <a:pt x="842" y="2171"/>
                      <a:pt x="844" y="2169"/>
                    </a:cubicBezTo>
                    <a:cubicBezTo>
                      <a:pt x="845" y="2167"/>
                      <a:pt x="845" y="2166"/>
                      <a:pt x="845" y="2165"/>
                    </a:cubicBezTo>
                    <a:cubicBezTo>
                      <a:pt x="846" y="2163"/>
                      <a:pt x="847" y="2161"/>
                      <a:pt x="851" y="2160"/>
                    </a:cubicBezTo>
                    <a:cubicBezTo>
                      <a:pt x="852" y="2159"/>
                      <a:pt x="854" y="2158"/>
                      <a:pt x="855" y="2158"/>
                    </a:cubicBezTo>
                    <a:cubicBezTo>
                      <a:pt x="856" y="2157"/>
                      <a:pt x="857" y="2157"/>
                      <a:pt x="858" y="2156"/>
                    </a:cubicBezTo>
                    <a:cubicBezTo>
                      <a:pt x="861" y="2153"/>
                      <a:pt x="865" y="2151"/>
                      <a:pt x="871" y="2152"/>
                    </a:cubicBezTo>
                    <a:cubicBezTo>
                      <a:pt x="872" y="2152"/>
                      <a:pt x="873" y="2153"/>
                      <a:pt x="874" y="2153"/>
                    </a:cubicBezTo>
                    <a:cubicBezTo>
                      <a:pt x="874" y="2153"/>
                      <a:pt x="874" y="2153"/>
                      <a:pt x="874" y="2153"/>
                    </a:cubicBezTo>
                    <a:cubicBezTo>
                      <a:pt x="874" y="2153"/>
                      <a:pt x="874" y="2153"/>
                      <a:pt x="874" y="2153"/>
                    </a:cubicBezTo>
                    <a:cubicBezTo>
                      <a:pt x="877" y="2148"/>
                      <a:pt x="881" y="2149"/>
                      <a:pt x="886" y="2152"/>
                    </a:cubicBezTo>
                    <a:cubicBezTo>
                      <a:pt x="890" y="2154"/>
                      <a:pt x="895" y="2157"/>
                      <a:pt x="897" y="2159"/>
                    </a:cubicBezTo>
                    <a:cubicBezTo>
                      <a:pt x="898" y="2160"/>
                      <a:pt x="899" y="2161"/>
                      <a:pt x="900" y="2161"/>
                    </a:cubicBezTo>
                    <a:cubicBezTo>
                      <a:pt x="901" y="2161"/>
                      <a:pt x="904" y="2161"/>
                      <a:pt x="906" y="2161"/>
                    </a:cubicBezTo>
                    <a:cubicBezTo>
                      <a:pt x="910" y="2160"/>
                      <a:pt x="914" y="2161"/>
                      <a:pt x="918" y="2164"/>
                    </a:cubicBezTo>
                    <a:cubicBezTo>
                      <a:pt x="919" y="2166"/>
                      <a:pt x="921" y="2167"/>
                      <a:pt x="924" y="2168"/>
                    </a:cubicBezTo>
                    <a:cubicBezTo>
                      <a:pt x="926" y="2170"/>
                      <a:pt x="929" y="2172"/>
                      <a:pt x="930" y="2173"/>
                    </a:cubicBezTo>
                    <a:cubicBezTo>
                      <a:pt x="931" y="2174"/>
                      <a:pt x="938" y="2178"/>
                      <a:pt x="939" y="2178"/>
                    </a:cubicBezTo>
                    <a:cubicBezTo>
                      <a:pt x="940" y="2178"/>
                      <a:pt x="940" y="2178"/>
                      <a:pt x="941" y="2178"/>
                    </a:cubicBezTo>
                    <a:cubicBezTo>
                      <a:pt x="948" y="2178"/>
                      <a:pt x="952" y="2179"/>
                      <a:pt x="954" y="2181"/>
                    </a:cubicBezTo>
                    <a:cubicBezTo>
                      <a:pt x="956" y="2183"/>
                      <a:pt x="963" y="2190"/>
                      <a:pt x="965" y="2192"/>
                    </a:cubicBezTo>
                    <a:cubicBezTo>
                      <a:pt x="966" y="2193"/>
                      <a:pt x="968" y="2194"/>
                      <a:pt x="970" y="2195"/>
                    </a:cubicBezTo>
                    <a:cubicBezTo>
                      <a:pt x="971" y="2196"/>
                      <a:pt x="973" y="2197"/>
                      <a:pt x="975" y="2198"/>
                    </a:cubicBezTo>
                    <a:cubicBezTo>
                      <a:pt x="975" y="2199"/>
                      <a:pt x="975" y="2199"/>
                      <a:pt x="975" y="2199"/>
                    </a:cubicBezTo>
                    <a:cubicBezTo>
                      <a:pt x="975" y="2198"/>
                      <a:pt x="975" y="2198"/>
                      <a:pt x="976" y="2198"/>
                    </a:cubicBezTo>
                    <a:cubicBezTo>
                      <a:pt x="976" y="2196"/>
                      <a:pt x="978" y="2192"/>
                      <a:pt x="983" y="2193"/>
                    </a:cubicBezTo>
                    <a:cubicBezTo>
                      <a:pt x="985" y="2194"/>
                      <a:pt x="985" y="2194"/>
                      <a:pt x="985" y="2194"/>
                    </a:cubicBezTo>
                    <a:cubicBezTo>
                      <a:pt x="986" y="2194"/>
                      <a:pt x="988" y="2194"/>
                      <a:pt x="989" y="2194"/>
                    </a:cubicBezTo>
                    <a:cubicBezTo>
                      <a:pt x="990" y="2191"/>
                      <a:pt x="993" y="2189"/>
                      <a:pt x="996" y="2189"/>
                    </a:cubicBezTo>
                    <a:cubicBezTo>
                      <a:pt x="1000" y="2189"/>
                      <a:pt x="1004" y="2191"/>
                      <a:pt x="1005" y="2195"/>
                    </a:cubicBezTo>
                    <a:cubicBezTo>
                      <a:pt x="1006" y="2196"/>
                      <a:pt x="1006" y="2197"/>
                      <a:pt x="1007" y="2198"/>
                    </a:cubicBezTo>
                    <a:cubicBezTo>
                      <a:pt x="1008" y="2201"/>
                      <a:pt x="1009" y="2203"/>
                      <a:pt x="1010" y="2204"/>
                    </a:cubicBezTo>
                    <a:cubicBezTo>
                      <a:pt x="1010" y="2204"/>
                      <a:pt x="1011" y="2204"/>
                      <a:pt x="1012" y="2205"/>
                    </a:cubicBezTo>
                    <a:cubicBezTo>
                      <a:pt x="1014" y="2205"/>
                      <a:pt x="1016" y="2206"/>
                      <a:pt x="1017" y="2209"/>
                    </a:cubicBezTo>
                    <a:cubicBezTo>
                      <a:pt x="1017" y="2210"/>
                      <a:pt x="1017" y="2212"/>
                      <a:pt x="1015" y="2214"/>
                    </a:cubicBezTo>
                    <a:cubicBezTo>
                      <a:pt x="1014" y="2215"/>
                      <a:pt x="1014" y="2216"/>
                      <a:pt x="1013" y="2216"/>
                    </a:cubicBezTo>
                    <a:cubicBezTo>
                      <a:pt x="1017" y="2219"/>
                      <a:pt x="1018" y="2225"/>
                      <a:pt x="1015" y="2230"/>
                    </a:cubicBezTo>
                    <a:cubicBezTo>
                      <a:pt x="1013" y="2233"/>
                      <a:pt x="1014" y="2239"/>
                      <a:pt x="1015" y="2243"/>
                    </a:cubicBezTo>
                    <a:cubicBezTo>
                      <a:pt x="1016" y="2245"/>
                      <a:pt x="1016" y="2245"/>
                      <a:pt x="1020" y="2246"/>
                    </a:cubicBezTo>
                    <a:cubicBezTo>
                      <a:pt x="1025" y="2246"/>
                      <a:pt x="1033" y="2248"/>
                      <a:pt x="1035" y="2249"/>
                    </a:cubicBezTo>
                    <a:cubicBezTo>
                      <a:pt x="1038" y="2250"/>
                      <a:pt x="1043" y="2254"/>
                      <a:pt x="1046" y="2259"/>
                    </a:cubicBezTo>
                    <a:cubicBezTo>
                      <a:pt x="1049" y="2264"/>
                      <a:pt x="1049" y="2271"/>
                      <a:pt x="1043" y="2276"/>
                    </a:cubicBezTo>
                    <a:cubicBezTo>
                      <a:pt x="1043" y="2277"/>
                      <a:pt x="1043" y="2277"/>
                      <a:pt x="1043" y="2277"/>
                    </a:cubicBezTo>
                    <a:cubicBezTo>
                      <a:pt x="1039" y="2280"/>
                      <a:pt x="1039" y="2280"/>
                      <a:pt x="1039" y="2286"/>
                    </a:cubicBezTo>
                    <a:cubicBezTo>
                      <a:pt x="1039" y="2290"/>
                      <a:pt x="1040" y="2293"/>
                      <a:pt x="1041" y="2296"/>
                    </a:cubicBezTo>
                    <a:cubicBezTo>
                      <a:pt x="1041" y="2299"/>
                      <a:pt x="1042" y="2302"/>
                      <a:pt x="1042" y="2304"/>
                    </a:cubicBezTo>
                    <a:cubicBezTo>
                      <a:pt x="1042" y="2304"/>
                      <a:pt x="1044" y="2306"/>
                      <a:pt x="1046" y="2306"/>
                    </a:cubicBezTo>
                    <a:cubicBezTo>
                      <a:pt x="1049" y="2306"/>
                      <a:pt x="1052" y="2306"/>
                      <a:pt x="1056" y="2306"/>
                    </a:cubicBezTo>
                    <a:cubicBezTo>
                      <a:pt x="1059" y="2306"/>
                      <a:pt x="1063" y="2306"/>
                      <a:pt x="1065" y="2306"/>
                    </a:cubicBezTo>
                    <a:cubicBezTo>
                      <a:pt x="1067" y="2306"/>
                      <a:pt x="1068" y="2305"/>
                      <a:pt x="1070" y="2305"/>
                    </a:cubicBezTo>
                    <a:cubicBezTo>
                      <a:pt x="1074" y="2304"/>
                      <a:pt x="1079" y="2303"/>
                      <a:pt x="1083" y="2305"/>
                    </a:cubicBezTo>
                    <a:cubicBezTo>
                      <a:pt x="1085" y="2307"/>
                      <a:pt x="1086" y="2308"/>
                      <a:pt x="1087" y="2309"/>
                    </a:cubicBezTo>
                    <a:cubicBezTo>
                      <a:pt x="1089" y="2310"/>
                      <a:pt x="1090" y="2312"/>
                      <a:pt x="1093" y="2312"/>
                    </a:cubicBezTo>
                    <a:cubicBezTo>
                      <a:pt x="1101" y="2313"/>
                      <a:pt x="1110" y="2317"/>
                      <a:pt x="1111" y="2318"/>
                    </a:cubicBezTo>
                    <a:cubicBezTo>
                      <a:pt x="1112" y="2319"/>
                      <a:pt x="1116" y="2320"/>
                      <a:pt x="1119" y="2319"/>
                    </a:cubicBezTo>
                    <a:cubicBezTo>
                      <a:pt x="1122" y="2318"/>
                      <a:pt x="1129" y="2318"/>
                      <a:pt x="1144" y="2319"/>
                    </a:cubicBezTo>
                    <a:cubicBezTo>
                      <a:pt x="1146" y="2319"/>
                      <a:pt x="1146" y="2319"/>
                      <a:pt x="1146" y="2319"/>
                    </a:cubicBezTo>
                    <a:cubicBezTo>
                      <a:pt x="1149" y="2319"/>
                      <a:pt x="1159" y="2319"/>
                      <a:pt x="1163" y="2319"/>
                    </a:cubicBezTo>
                    <a:cubicBezTo>
                      <a:pt x="1166" y="2318"/>
                      <a:pt x="1171" y="2316"/>
                      <a:pt x="1173" y="2313"/>
                    </a:cubicBezTo>
                    <a:cubicBezTo>
                      <a:pt x="1174" y="2311"/>
                      <a:pt x="1175" y="2310"/>
                      <a:pt x="1175" y="2309"/>
                    </a:cubicBezTo>
                    <a:cubicBezTo>
                      <a:pt x="1178" y="2303"/>
                      <a:pt x="1183" y="2295"/>
                      <a:pt x="1189" y="2290"/>
                    </a:cubicBezTo>
                    <a:cubicBezTo>
                      <a:pt x="1194" y="2286"/>
                      <a:pt x="1199" y="2281"/>
                      <a:pt x="1202" y="2278"/>
                    </a:cubicBezTo>
                    <a:cubicBezTo>
                      <a:pt x="1204" y="2276"/>
                      <a:pt x="1205" y="2276"/>
                      <a:pt x="1205" y="2275"/>
                    </a:cubicBezTo>
                    <a:cubicBezTo>
                      <a:pt x="1206" y="2275"/>
                      <a:pt x="1206" y="2275"/>
                      <a:pt x="1206" y="2275"/>
                    </a:cubicBezTo>
                    <a:cubicBezTo>
                      <a:pt x="1207" y="2273"/>
                      <a:pt x="1210" y="2269"/>
                      <a:pt x="1215" y="2269"/>
                    </a:cubicBezTo>
                    <a:cubicBezTo>
                      <a:pt x="1219" y="2269"/>
                      <a:pt x="1232" y="2269"/>
                      <a:pt x="1232" y="2269"/>
                    </a:cubicBezTo>
                    <a:cubicBezTo>
                      <a:pt x="1233" y="2269"/>
                      <a:pt x="1233" y="2269"/>
                      <a:pt x="1233" y="2269"/>
                    </a:cubicBezTo>
                    <a:cubicBezTo>
                      <a:pt x="1234" y="2269"/>
                      <a:pt x="1234" y="2269"/>
                      <a:pt x="1234" y="2269"/>
                    </a:cubicBezTo>
                    <a:cubicBezTo>
                      <a:pt x="1234" y="2269"/>
                      <a:pt x="1234" y="2269"/>
                      <a:pt x="1234" y="2269"/>
                    </a:cubicBezTo>
                    <a:cubicBezTo>
                      <a:pt x="1234" y="2269"/>
                      <a:pt x="1236" y="2270"/>
                      <a:pt x="1243" y="2269"/>
                    </a:cubicBezTo>
                    <a:cubicBezTo>
                      <a:pt x="1250" y="2268"/>
                      <a:pt x="1258" y="2264"/>
                      <a:pt x="1264" y="2261"/>
                    </a:cubicBezTo>
                    <a:cubicBezTo>
                      <a:pt x="1265" y="2261"/>
                      <a:pt x="1265" y="2261"/>
                      <a:pt x="1265" y="2261"/>
                    </a:cubicBezTo>
                    <a:cubicBezTo>
                      <a:pt x="1271" y="2258"/>
                      <a:pt x="1279" y="2256"/>
                      <a:pt x="1285" y="2255"/>
                    </a:cubicBezTo>
                    <a:cubicBezTo>
                      <a:pt x="1286" y="2254"/>
                      <a:pt x="1288" y="2254"/>
                      <a:pt x="1289" y="2254"/>
                    </a:cubicBezTo>
                    <a:cubicBezTo>
                      <a:pt x="1294" y="2252"/>
                      <a:pt x="1295" y="2252"/>
                      <a:pt x="1297" y="2249"/>
                    </a:cubicBezTo>
                    <a:cubicBezTo>
                      <a:pt x="1299" y="2246"/>
                      <a:pt x="1302" y="2241"/>
                      <a:pt x="1305" y="2238"/>
                    </a:cubicBezTo>
                    <a:cubicBezTo>
                      <a:pt x="1305" y="2237"/>
                      <a:pt x="1306" y="2236"/>
                      <a:pt x="1306" y="2236"/>
                    </a:cubicBezTo>
                    <a:cubicBezTo>
                      <a:pt x="1309" y="2232"/>
                      <a:pt x="1312" y="2230"/>
                      <a:pt x="1318" y="2230"/>
                    </a:cubicBezTo>
                    <a:cubicBezTo>
                      <a:pt x="1320" y="2230"/>
                      <a:pt x="1320" y="2230"/>
                      <a:pt x="1320" y="2230"/>
                    </a:cubicBezTo>
                    <a:cubicBezTo>
                      <a:pt x="1324" y="2229"/>
                      <a:pt x="1334" y="2228"/>
                      <a:pt x="1337" y="2226"/>
                    </a:cubicBezTo>
                    <a:cubicBezTo>
                      <a:pt x="1338" y="2226"/>
                      <a:pt x="1338" y="2226"/>
                      <a:pt x="1338" y="2226"/>
                    </a:cubicBezTo>
                    <a:cubicBezTo>
                      <a:pt x="1341" y="2224"/>
                      <a:pt x="1348" y="2221"/>
                      <a:pt x="1354" y="2229"/>
                    </a:cubicBezTo>
                    <a:cubicBezTo>
                      <a:pt x="1358" y="2234"/>
                      <a:pt x="1364" y="2235"/>
                      <a:pt x="1364" y="2235"/>
                    </a:cubicBezTo>
                    <a:cubicBezTo>
                      <a:pt x="1365" y="2235"/>
                      <a:pt x="1369" y="2235"/>
                      <a:pt x="1371" y="2234"/>
                    </a:cubicBezTo>
                    <a:cubicBezTo>
                      <a:pt x="1373" y="2234"/>
                      <a:pt x="1375" y="2234"/>
                      <a:pt x="1375" y="2234"/>
                    </a:cubicBezTo>
                    <a:cubicBezTo>
                      <a:pt x="1378" y="2234"/>
                      <a:pt x="1385" y="2237"/>
                      <a:pt x="1385" y="2242"/>
                    </a:cubicBezTo>
                    <a:cubicBezTo>
                      <a:pt x="1385" y="2243"/>
                      <a:pt x="1385" y="2244"/>
                      <a:pt x="1386" y="2244"/>
                    </a:cubicBezTo>
                    <a:cubicBezTo>
                      <a:pt x="1386" y="2244"/>
                      <a:pt x="1386" y="2244"/>
                      <a:pt x="1386" y="2244"/>
                    </a:cubicBezTo>
                    <a:cubicBezTo>
                      <a:pt x="1387" y="2243"/>
                      <a:pt x="1391" y="2240"/>
                      <a:pt x="1395" y="2243"/>
                    </a:cubicBezTo>
                    <a:cubicBezTo>
                      <a:pt x="1397" y="2245"/>
                      <a:pt x="1402" y="2248"/>
                      <a:pt x="1402" y="2254"/>
                    </a:cubicBezTo>
                    <a:cubicBezTo>
                      <a:pt x="1402" y="2254"/>
                      <a:pt x="1402" y="2254"/>
                      <a:pt x="1402" y="2254"/>
                    </a:cubicBezTo>
                    <a:cubicBezTo>
                      <a:pt x="1405" y="2255"/>
                      <a:pt x="1407" y="2257"/>
                      <a:pt x="1411" y="2260"/>
                    </a:cubicBezTo>
                    <a:cubicBezTo>
                      <a:pt x="1412" y="2261"/>
                      <a:pt x="1413" y="2263"/>
                      <a:pt x="1414" y="2263"/>
                    </a:cubicBezTo>
                    <a:cubicBezTo>
                      <a:pt x="1416" y="2264"/>
                      <a:pt x="1421" y="2266"/>
                      <a:pt x="1421" y="2271"/>
                    </a:cubicBezTo>
                    <a:cubicBezTo>
                      <a:pt x="1421" y="2272"/>
                      <a:pt x="1422" y="2272"/>
                      <a:pt x="1422" y="2272"/>
                    </a:cubicBezTo>
                    <a:cubicBezTo>
                      <a:pt x="1422" y="2272"/>
                      <a:pt x="1422" y="2272"/>
                      <a:pt x="1423" y="2272"/>
                    </a:cubicBezTo>
                    <a:cubicBezTo>
                      <a:pt x="1424" y="2272"/>
                      <a:pt x="1427" y="2272"/>
                      <a:pt x="1435" y="2278"/>
                    </a:cubicBezTo>
                    <a:cubicBezTo>
                      <a:pt x="1437" y="2280"/>
                      <a:pt x="1437" y="2280"/>
                      <a:pt x="1437" y="2280"/>
                    </a:cubicBezTo>
                    <a:cubicBezTo>
                      <a:pt x="1437" y="2281"/>
                      <a:pt x="1437" y="2281"/>
                      <a:pt x="1437" y="2281"/>
                    </a:cubicBezTo>
                    <a:cubicBezTo>
                      <a:pt x="1437" y="2283"/>
                      <a:pt x="1437" y="2285"/>
                      <a:pt x="1438" y="2286"/>
                    </a:cubicBezTo>
                    <a:cubicBezTo>
                      <a:pt x="1442" y="2285"/>
                      <a:pt x="1443" y="2284"/>
                      <a:pt x="1445" y="2283"/>
                    </a:cubicBezTo>
                    <a:cubicBezTo>
                      <a:pt x="1446" y="2282"/>
                      <a:pt x="1447" y="2282"/>
                      <a:pt x="1448" y="2281"/>
                    </a:cubicBezTo>
                    <a:cubicBezTo>
                      <a:pt x="1450" y="2280"/>
                      <a:pt x="1451" y="2279"/>
                      <a:pt x="1452" y="2278"/>
                    </a:cubicBezTo>
                    <a:cubicBezTo>
                      <a:pt x="1453" y="2277"/>
                      <a:pt x="1453" y="2277"/>
                      <a:pt x="1454" y="2276"/>
                    </a:cubicBezTo>
                    <a:cubicBezTo>
                      <a:pt x="1456" y="2275"/>
                      <a:pt x="1458" y="2275"/>
                      <a:pt x="1459" y="2275"/>
                    </a:cubicBezTo>
                    <a:cubicBezTo>
                      <a:pt x="1459" y="2274"/>
                      <a:pt x="1459" y="2272"/>
                      <a:pt x="1460" y="2270"/>
                    </a:cubicBezTo>
                    <a:cubicBezTo>
                      <a:pt x="1460" y="2268"/>
                      <a:pt x="1460" y="2266"/>
                      <a:pt x="1460" y="2265"/>
                    </a:cubicBezTo>
                    <a:cubicBezTo>
                      <a:pt x="1457" y="2261"/>
                      <a:pt x="1457" y="2258"/>
                      <a:pt x="1459" y="2254"/>
                    </a:cubicBezTo>
                    <a:cubicBezTo>
                      <a:pt x="1460" y="2251"/>
                      <a:pt x="1466" y="2243"/>
                      <a:pt x="1467" y="2242"/>
                    </a:cubicBezTo>
                    <a:cubicBezTo>
                      <a:pt x="1469" y="2240"/>
                      <a:pt x="1471" y="2241"/>
                      <a:pt x="1473" y="2241"/>
                    </a:cubicBezTo>
                    <a:cubicBezTo>
                      <a:pt x="1473" y="2241"/>
                      <a:pt x="1473" y="2241"/>
                      <a:pt x="1473" y="2241"/>
                    </a:cubicBezTo>
                    <a:cubicBezTo>
                      <a:pt x="1474" y="2239"/>
                      <a:pt x="1474" y="2238"/>
                      <a:pt x="1474" y="2236"/>
                    </a:cubicBezTo>
                    <a:cubicBezTo>
                      <a:pt x="1475" y="2235"/>
                      <a:pt x="1475" y="2233"/>
                      <a:pt x="1475" y="2232"/>
                    </a:cubicBezTo>
                    <a:cubicBezTo>
                      <a:pt x="1475" y="2232"/>
                      <a:pt x="1475" y="2232"/>
                      <a:pt x="1475" y="2231"/>
                    </a:cubicBezTo>
                    <a:cubicBezTo>
                      <a:pt x="1476" y="2228"/>
                      <a:pt x="1477" y="2225"/>
                      <a:pt x="1483" y="2224"/>
                    </a:cubicBezTo>
                    <a:cubicBezTo>
                      <a:pt x="1487" y="2223"/>
                      <a:pt x="1493" y="2225"/>
                      <a:pt x="1496" y="2228"/>
                    </a:cubicBezTo>
                    <a:cubicBezTo>
                      <a:pt x="1499" y="2230"/>
                      <a:pt x="1500" y="2232"/>
                      <a:pt x="1500" y="2233"/>
                    </a:cubicBezTo>
                    <a:cubicBezTo>
                      <a:pt x="1500" y="2235"/>
                      <a:pt x="1500" y="2235"/>
                      <a:pt x="1500" y="2235"/>
                    </a:cubicBezTo>
                    <a:cubicBezTo>
                      <a:pt x="1500" y="2236"/>
                      <a:pt x="1500" y="2239"/>
                      <a:pt x="1501" y="2240"/>
                    </a:cubicBezTo>
                    <a:cubicBezTo>
                      <a:pt x="1501" y="2241"/>
                      <a:pt x="1501" y="2241"/>
                      <a:pt x="1501" y="2241"/>
                    </a:cubicBezTo>
                    <a:cubicBezTo>
                      <a:pt x="1502" y="2241"/>
                      <a:pt x="1503" y="2242"/>
                      <a:pt x="1504" y="2243"/>
                    </a:cubicBezTo>
                    <a:cubicBezTo>
                      <a:pt x="1507" y="2241"/>
                      <a:pt x="1509" y="2241"/>
                      <a:pt x="1510" y="2241"/>
                    </a:cubicBezTo>
                    <a:cubicBezTo>
                      <a:pt x="1512" y="2242"/>
                      <a:pt x="1514" y="2244"/>
                      <a:pt x="1515" y="2247"/>
                    </a:cubicBezTo>
                    <a:cubicBezTo>
                      <a:pt x="1516" y="2251"/>
                      <a:pt x="1518" y="2254"/>
                      <a:pt x="1519" y="2257"/>
                    </a:cubicBezTo>
                    <a:cubicBezTo>
                      <a:pt x="1519" y="2257"/>
                      <a:pt x="1520" y="2257"/>
                      <a:pt x="1521" y="2257"/>
                    </a:cubicBezTo>
                    <a:cubicBezTo>
                      <a:pt x="1523" y="2257"/>
                      <a:pt x="1526" y="2258"/>
                      <a:pt x="1528" y="2260"/>
                    </a:cubicBezTo>
                    <a:cubicBezTo>
                      <a:pt x="1529" y="2262"/>
                      <a:pt x="1531" y="2265"/>
                      <a:pt x="1529" y="2269"/>
                    </a:cubicBezTo>
                    <a:cubicBezTo>
                      <a:pt x="1527" y="2277"/>
                      <a:pt x="1527" y="2279"/>
                      <a:pt x="1527" y="2280"/>
                    </a:cubicBezTo>
                    <a:cubicBezTo>
                      <a:pt x="1529" y="2283"/>
                      <a:pt x="1532" y="2287"/>
                      <a:pt x="1531" y="2291"/>
                    </a:cubicBezTo>
                    <a:cubicBezTo>
                      <a:pt x="1531" y="2295"/>
                      <a:pt x="1531" y="2302"/>
                      <a:pt x="1532" y="2304"/>
                    </a:cubicBezTo>
                    <a:cubicBezTo>
                      <a:pt x="1535" y="2307"/>
                      <a:pt x="1535" y="2309"/>
                      <a:pt x="1535" y="2314"/>
                    </a:cubicBezTo>
                    <a:cubicBezTo>
                      <a:pt x="1535" y="2315"/>
                      <a:pt x="1535" y="2316"/>
                      <a:pt x="1535" y="2317"/>
                    </a:cubicBezTo>
                    <a:cubicBezTo>
                      <a:pt x="1535" y="2318"/>
                      <a:pt x="1535" y="2318"/>
                      <a:pt x="1536" y="2320"/>
                    </a:cubicBezTo>
                    <a:cubicBezTo>
                      <a:pt x="1536" y="2320"/>
                      <a:pt x="1537" y="2320"/>
                      <a:pt x="1537" y="2320"/>
                    </a:cubicBezTo>
                    <a:cubicBezTo>
                      <a:pt x="1538" y="2319"/>
                      <a:pt x="1538" y="2318"/>
                      <a:pt x="1538" y="2318"/>
                    </a:cubicBezTo>
                    <a:cubicBezTo>
                      <a:pt x="1538" y="2315"/>
                      <a:pt x="1539" y="2311"/>
                      <a:pt x="1543" y="2309"/>
                    </a:cubicBezTo>
                    <a:cubicBezTo>
                      <a:pt x="1544" y="2309"/>
                      <a:pt x="1547" y="2308"/>
                      <a:pt x="1551" y="2311"/>
                    </a:cubicBezTo>
                    <a:cubicBezTo>
                      <a:pt x="1554" y="2313"/>
                      <a:pt x="1555" y="2315"/>
                      <a:pt x="1557" y="2316"/>
                    </a:cubicBezTo>
                    <a:cubicBezTo>
                      <a:pt x="1558" y="2316"/>
                      <a:pt x="1560" y="2316"/>
                      <a:pt x="1562" y="2317"/>
                    </a:cubicBezTo>
                    <a:cubicBezTo>
                      <a:pt x="1565" y="2319"/>
                      <a:pt x="1567" y="2323"/>
                      <a:pt x="1566" y="2327"/>
                    </a:cubicBezTo>
                    <a:cubicBezTo>
                      <a:pt x="1566" y="2327"/>
                      <a:pt x="1565" y="2328"/>
                      <a:pt x="1565" y="2329"/>
                    </a:cubicBezTo>
                    <a:cubicBezTo>
                      <a:pt x="1564" y="2331"/>
                      <a:pt x="1564" y="2333"/>
                      <a:pt x="1565" y="2336"/>
                    </a:cubicBezTo>
                    <a:cubicBezTo>
                      <a:pt x="1565" y="2338"/>
                      <a:pt x="1565" y="2338"/>
                      <a:pt x="1566" y="2339"/>
                    </a:cubicBezTo>
                    <a:cubicBezTo>
                      <a:pt x="1567" y="2342"/>
                      <a:pt x="1567" y="2344"/>
                      <a:pt x="1565" y="2349"/>
                    </a:cubicBezTo>
                    <a:cubicBezTo>
                      <a:pt x="1565" y="2351"/>
                      <a:pt x="1563" y="2353"/>
                      <a:pt x="1562" y="2355"/>
                    </a:cubicBezTo>
                    <a:cubicBezTo>
                      <a:pt x="1560" y="2359"/>
                      <a:pt x="1560" y="2359"/>
                      <a:pt x="1561" y="2360"/>
                    </a:cubicBezTo>
                    <a:cubicBezTo>
                      <a:pt x="1566" y="2365"/>
                      <a:pt x="1568" y="2368"/>
                      <a:pt x="1565" y="2374"/>
                    </a:cubicBezTo>
                    <a:cubicBezTo>
                      <a:pt x="1564" y="2375"/>
                      <a:pt x="1564" y="2375"/>
                      <a:pt x="1564" y="2375"/>
                    </a:cubicBezTo>
                    <a:cubicBezTo>
                      <a:pt x="1563" y="2377"/>
                      <a:pt x="1563" y="2378"/>
                      <a:pt x="1563" y="2380"/>
                    </a:cubicBezTo>
                    <a:cubicBezTo>
                      <a:pt x="1563" y="2384"/>
                      <a:pt x="1564" y="2404"/>
                      <a:pt x="1563" y="2409"/>
                    </a:cubicBezTo>
                    <a:cubicBezTo>
                      <a:pt x="1563" y="2412"/>
                      <a:pt x="1562" y="2414"/>
                      <a:pt x="1561" y="2415"/>
                    </a:cubicBezTo>
                    <a:cubicBezTo>
                      <a:pt x="1560" y="2415"/>
                      <a:pt x="1560" y="2415"/>
                      <a:pt x="1560" y="2416"/>
                    </a:cubicBezTo>
                    <a:cubicBezTo>
                      <a:pt x="1560" y="2422"/>
                      <a:pt x="1560" y="2427"/>
                      <a:pt x="1556" y="2431"/>
                    </a:cubicBezTo>
                    <a:cubicBezTo>
                      <a:pt x="1555" y="2431"/>
                      <a:pt x="1555" y="2432"/>
                      <a:pt x="1554" y="2433"/>
                    </a:cubicBezTo>
                    <a:cubicBezTo>
                      <a:pt x="1553" y="2433"/>
                      <a:pt x="1552" y="2435"/>
                      <a:pt x="1551" y="2436"/>
                    </a:cubicBezTo>
                    <a:cubicBezTo>
                      <a:pt x="1553" y="2439"/>
                      <a:pt x="1554" y="2442"/>
                      <a:pt x="1554" y="2443"/>
                    </a:cubicBezTo>
                    <a:cubicBezTo>
                      <a:pt x="1554" y="2444"/>
                      <a:pt x="1554" y="2444"/>
                      <a:pt x="1554" y="2444"/>
                    </a:cubicBezTo>
                    <a:cubicBezTo>
                      <a:pt x="1554" y="2444"/>
                      <a:pt x="1554" y="2444"/>
                      <a:pt x="1554" y="2444"/>
                    </a:cubicBezTo>
                    <a:cubicBezTo>
                      <a:pt x="1554" y="2445"/>
                      <a:pt x="1553" y="2450"/>
                      <a:pt x="1550" y="2452"/>
                    </a:cubicBezTo>
                    <a:cubicBezTo>
                      <a:pt x="1548" y="2453"/>
                      <a:pt x="1546" y="2453"/>
                      <a:pt x="1544" y="2453"/>
                    </a:cubicBezTo>
                    <a:cubicBezTo>
                      <a:pt x="1543" y="2452"/>
                      <a:pt x="1542" y="2452"/>
                      <a:pt x="1541" y="2452"/>
                    </a:cubicBezTo>
                    <a:cubicBezTo>
                      <a:pt x="1541" y="2451"/>
                      <a:pt x="1540" y="2451"/>
                      <a:pt x="1539" y="2451"/>
                    </a:cubicBezTo>
                    <a:cubicBezTo>
                      <a:pt x="1539" y="2451"/>
                      <a:pt x="1539" y="2451"/>
                      <a:pt x="1539" y="2451"/>
                    </a:cubicBezTo>
                    <a:cubicBezTo>
                      <a:pt x="1539" y="2452"/>
                      <a:pt x="1539" y="2452"/>
                      <a:pt x="1539" y="2452"/>
                    </a:cubicBezTo>
                    <a:cubicBezTo>
                      <a:pt x="1539" y="2453"/>
                      <a:pt x="1538" y="2455"/>
                      <a:pt x="1538" y="2455"/>
                    </a:cubicBezTo>
                    <a:cubicBezTo>
                      <a:pt x="1539" y="2456"/>
                      <a:pt x="1539" y="2456"/>
                      <a:pt x="1539" y="2456"/>
                    </a:cubicBezTo>
                    <a:cubicBezTo>
                      <a:pt x="1540" y="2457"/>
                      <a:pt x="1540" y="2457"/>
                      <a:pt x="1540" y="2457"/>
                    </a:cubicBezTo>
                    <a:cubicBezTo>
                      <a:pt x="1543" y="2460"/>
                      <a:pt x="1547" y="2465"/>
                      <a:pt x="1548" y="2470"/>
                    </a:cubicBezTo>
                    <a:cubicBezTo>
                      <a:pt x="1549" y="2473"/>
                      <a:pt x="1547" y="2476"/>
                      <a:pt x="1545" y="2478"/>
                    </a:cubicBezTo>
                    <a:cubicBezTo>
                      <a:pt x="1542" y="2480"/>
                      <a:pt x="1539" y="2480"/>
                      <a:pt x="1537" y="2479"/>
                    </a:cubicBezTo>
                    <a:cubicBezTo>
                      <a:pt x="1536" y="2478"/>
                      <a:pt x="1534" y="2478"/>
                      <a:pt x="1532" y="2481"/>
                    </a:cubicBezTo>
                    <a:cubicBezTo>
                      <a:pt x="1530" y="2482"/>
                      <a:pt x="1528" y="2485"/>
                      <a:pt x="1526" y="2488"/>
                    </a:cubicBezTo>
                    <a:cubicBezTo>
                      <a:pt x="1522" y="2495"/>
                      <a:pt x="1520" y="2499"/>
                      <a:pt x="1518" y="2500"/>
                    </a:cubicBezTo>
                    <a:cubicBezTo>
                      <a:pt x="1515" y="2502"/>
                      <a:pt x="1512" y="2503"/>
                      <a:pt x="1508" y="2501"/>
                    </a:cubicBezTo>
                    <a:cubicBezTo>
                      <a:pt x="1506" y="2500"/>
                      <a:pt x="1504" y="2498"/>
                      <a:pt x="1503" y="2496"/>
                    </a:cubicBezTo>
                    <a:cubicBezTo>
                      <a:pt x="1503" y="2495"/>
                      <a:pt x="1503" y="2495"/>
                      <a:pt x="1503" y="2495"/>
                    </a:cubicBezTo>
                    <a:cubicBezTo>
                      <a:pt x="1503" y="2494"/>
                      <a:pt x="1503" y="2494"/>
                      <a:pt x="1503" y="2494"/>
                    </a:cubicBezTo>
                    <a:cubicBezTo>
                      <a:pt x="1503" y="2494"/>
                      <a:pt x="1503" y="2494"/>
                      <a:pt x="1503" y="2494"/>
                    </a:cubicBezTo>
                    <a:cubicBezTo>
                      <a:pt x="1503" y="2494"/>
                      <a:pt x="1502" y="2494"/>
                      <a:pt x="1502" y="2494"/>
                    </a:cubicBezTo>
                    <a:cubicBezTo>
                      <a:pt x="1502" y="2498"/>
                      <a:pt x="1502" y="2499"/>
                      <a:pt x="1500" y="2501"/>
                    </a:cubicBezTo>
                    <a:cubicBezTo>
                      <a:pt x="1500" y="2501"/>
                      <a:pt x="1500" y="2501"/>
                      <a:pt x="1500" y="2501"/>
                    </a:cubicBezTo>
                    <a:cubicBezTo>
                      <a:pt x="1502" y="2505"/>
                      <a:pt x="1502" y="2510"/>
                      <a:pt x="1498" y="2513"/>
                    </a:cubicBezTo>
                    <a:cubicBezTo>
                      <a:pt x="1495" y="2515"/>
                      <a:pt x="1488" y="2522"/>
                      <a:pt x="1485" y="2524"/>
                    </a:cubicBezTo>
                    <a:cubicBezTo>
                      <a:pt x="1482" y="2528"/>
                      <a:pt x="1476" y="2525"/>
                      <a:pt x="1474" y="2524"/>
                    </a:cubicBezTo>
                    <a:cubicBezTo>
                      <a:pt x="1473" y="2524"/>
                      <a:pt x="1472" y="2523"/>
                      <a:pt x="1472" y="2523"/>
                    </a:cubicBezTo>
                    <a:cubicBezTo>
                      <a:pt x="1471" y="2523"/>
                      <a:pt x="1471" y="2524"/>
                      <a:pt x="1470" y="2525"/>
                    </a:cubicBezTo>
                    <a:cubicBezTo>
                      <a:pt x="1470" y="2526"/>
                      <a:pt x="1469" y="2528"/>
                      <a:pt x="1468" y="2529"/>
                    </a:cubicBezTo>
                    <a:cubicBezTo>
                      <a:pt x="1467" y="2532"/>
                      <a:pt x="1466" y="2535"/>
                      <a:pt x="1465" y="2537"/>
                    </a:cubicBezTo>
                    <a:cubicBezTo>
                      <a:pt x="1465" y="2538"/>
                      <a:pt x="1464" y="2539"/>
                      <a:pt x="1464" y="2541"/>
                    </a:cubicBezTo>
                    <a:cubicBezTo>
                      <a:pt x="1463" y="2543"/>
                      <a:pt x="1462" y="2544"/>
                      <a:pt x="1463" y="2546"/>
                    </a:cubicBezTo>
                    <a:cubicBezTo>
                      <a:pt x="1465" y="2550"/>
                      <a:pt x="1467" y="2556"/>
                      <a:pt x="1465" y="2559"/>
                    </a:cubicBezTo>
                    <a:cubicBezTo>
                      <a:pt x="1465" y="2561"/>
                      <a:pt x="1464" y="2562"/>
                      <a:pt x="1462" y="2562"/>
                    </a:cubicBezTo>
                    <a:cubicBezTo>
                      <a:pt x="1460" y="2563"/>
                      <a:pt x="1458" y="2562"/>
                      <a:pt x="1457" y="2561"/>
                    </a:cubicBezTo>
                    <a:cubicBezTo>
                      <a:pt x="1457" y="2561"/>
                      <a:pt x="1456" y="2561"/>
                      <a:pt x="1456" y="2561"/>
                    </a:cubicBezTo>
                    <a:cubicBezTo>
                      <a:pt x="1455" y="2561"/>
                      <a:pt x="1451" y="2563"/>
                      <a:pt x="1449" y="2564"/>
                    </a:cubicBezTo>
                    <a:cubicBezTo>
                      <a:pt x="1448" y="2566"/>
                      <a:pt x="1448" y="2568"/>
                      <a:pt x="1447" y="2571"/>
                    </a:cubicBezTo>
                    <a:cubicBezTo>
                      <a:pt x="1446" y="2575"/>
                      <a:pt x="1446" y="2575"/>
                      <a:pt x="1446" y="2575"/>
                    </a:cubicBezTo>
                    <a:cubicBezTo>
                      <a:pt x="1445" y="2581"/>
                      <a:pt x="1445" y="2581"/>
                      <a:pt x="1444" y="2585"/>
                    </a:cubicBezTo>
                    <a:cubicBezTo>
                      <a:pt x="1443" y="2586"/>
                      <a:pt x="1443" y="2587"/>
                      <a:pt x="1443" y="2588"/>
                    </a:cubicBezTo>
                    <a:cubicBezTo>
                      <a:pt x="1443" y="2589"/>
                      <a:pt x="1443" y="2589"/>
                      <a:pt x="1443" y="2589"/>
                    </a:cubicBezTo>
                    <a:cubicBezTo>
                      <a:pt x="1443" y="2589"/>
                      <a:pt x="1444" y="2589"/>
                      <a:pt x="1444" y="2589"/>
                    </a:cubicBezTo>
                    <a:cubicBezTo>
                      <a:pt x="1447" y="2588"/>
                      <a:pt x="1449" y="2589"/>
                      <a:pt x="1450" y="2589"/>
                    </a:cubicBezTo>
                    <a:cubicBezTo>
                      <a:pt x="1451" y="2589"/>
                      <a:pt x="1451" y="2589"/>
                      <a:pt x="1451" y="2589"/>
                    </a:cubicBezTo>
                    <a:cubicBezTo>
                      <a:pt x="1452" y="2590"/>
                      <a:pt x="1452" y="2590"/>
                      <a:pt x="1452" y="2590"/>
                    </a:cubicBezTo>
                    <a:cubicBezTo>
                      <a:pt x="1453" y="2591"/>
                      <a:pt x="1454" y="2593"/>
                      <a:pt x="1454" y="2598"/>
                    </a:cubicBezTo>
                    <a:cubicBezTo>
                      <a:pt x="1454" y="2601"/>
                      <a:pt x="1454" y="2604"/>
                      <a:pt x="1453" y="2606"/>
                    </a:cubicBezTo>
                    <a:cubicBezTo>
                      <a:pt x="1455" y="2606"/>
                      <a:pt x="1456" y="2608"/>
                      <a:pt x="1456" y="2610"/>
                    </a:cubicBezTo>
                    <a:cubicBezTo>
                      <a:pt x="1457" y="2612"/>
                      <a:pt x="1456" y="2615"/>
                      <a:pt x="1454" y="2617"/>
                    </a:cubicBezTo>
                    <a:cubicBezTo>
                      <a:pt x="1453" y="2618"/>
                      <a:pt x="1453" y="2619"/>
                      <a:pt x="1452" y="2620"/>
                    </a:cubicBezTo>
                    <a:cubicBezTo>
                      <a:pt x="1450" y="2622"/>
                      <a:pt x="1449" y="2624"/>
                      <a:pt x="1445" y="2627"/>
                    </a:cubicBezTo>
                    <a:cubicBezTo>
                      <a:pt x="1442" y="2629"/>
                      <a:pt x="1440" y="2632"/>
                      <a:pt x="1438" y="2634"/>
                    </a:cubicBezTo>
                    <a:cubicBezTo>
                      <a:pt x="1437" y="2635"/>
                      <a:pt x="1436" y="2636"/>
                      <a:pt x="1435" y="2637"/>
                    </a:cubicBezTo>
                    <a:cubicBezTo>
                      <a:pt x="1436" y="2637"/>
                      <a:pt x="1436" y="2637"/>
                      <a:pt x="1436" y="2638"/>
                    </a:cubicBezTo>
                    <a:cubicBezTo>
                      <a:pt x="1437" y="2639"/>
                      <a:pt x="1438" y="2640"/>
                      <a:pt x="1438" y="2641"/>
                    </a:cubicBezTo>
                    <a:cubicBezTo>
                      <a:pt x="1438" y="2641"/>
                      <a:pt x="1439" y="2642"/>
                      <a:pt x="1439" y="2643"/>
                    </a:cubicBezTo>
                    <a:cubicBezTo>
                      <a:pt x="1439" y="2643"/>
                      <a:pt x="1440" y="2643"/>
                      <a:pt x="1443" y="2641"/>
                    </a:cubicBezTo>
                    <a:cubicBezTo>
                      <a:pt x="1445" y="2639"/>
                      <a:pt x="1448" y="2637"/>
                      <a:pt x="1450" y="2636"/>
                    </a:cubicBezTo>
                    <a:cubicBezTo>
                      <a:pt x="1457" y="2631"/>
                      <a:pt x="1463" y="2627"/>
                      <a:pt x="1470" y="2627"/>
                    </a:cubicBezTo>
                    <a:cubicBezTo>
                      <a:pt x="1471" y="2627"/>
                      <a:pt x="1473" y="2627"/>
                      <a:pt x="1474" y="2627"/>
                    </a:cubicBezTo>
                    <a:cubicBezTo>
                      <a:pt x="1479" y="2627"/>
                      <a:pt x="1483" y="2627"/>
                      <a:pt x="1485" y="2626"/>
                    </a:cubicBezTo>
                    <a:cubicBezTo>
                      <a:pt x="1488" y="2624"/>
                      <a:pt x="1493" y="2624"/>
                      <a:pt x="1500" y="2624"/>
                    </a:cubicBezTo>
                    <a:cubicBezTo>
                      <a:pt x="1503" y="2624"/>
                      <a:pt x="1506" y="2624"/>
                      <a:pt x="1507" y="2624"/>
                    </a:cubicBezTo>
                    <a:cubicBezTo>
                      <a:pt x="1509" y="2624"/>
                      <a:pt x="1512" y="2624"/>
                      <a:pt x="1515" y="2625"/>
                    </a:cubicBezTo>
                    <a:cubicBezTo>
                      <a:pt x="1516" y="2625"/>
                      <a:pt x="1517" y="2625"/>
                      <a:pt x="1519" y="2625"/>
                    </a:cubicBezTo>
                    <a:cubicBezTo>
                      <a:pt x="1519" y="2624"/>
                      <a:pt x="1519" y="2624"/>
                      <a:pt x="1519" y="2624"/>
                    </a:cubicBezTo>
                    <a:cubicBezTo>
                      <a:pt x="1522" y="2625"/>
                      <a:pt x="1522" y="2625"/>
                      <a:pt x="1522" y="2625"/>
                    </a:cubicBezTo>
                    <a:cubicBezTo>
                      <a:pt x="1523" y="2631"/>
                      <a:pt x="1523" y="2631"/>
                      <a:pt x="1523" y="2631"/>
                    </a:cubicBezTo>
                    <a:cubicBezTo>
                      <a:pt x="1524" y="2632"/>
                      <a:pt x="1524" y="2632"/>
                      <a:pt x="1524" y="2632"/>
                    </a:cubicBezTo>
                    <a:cubicBezTo>
                      <a:pt x="1525" y="2631"/>
                      <a:pt x="1525" y="2630"/>
                      <a:pt x="1525" y="2629"/>
                    </a:cubicBezTo>
                    <a:cubicBezTo>
                      <a:pt x="1525" y="2629"/>
                      <a:pt x="1525" y="2629"/>
                      <a:pt x="1524" y="2628"/>
                    </a:cubicBezTo>
                    <a:cubicBezTo>
                      <a:pt x="1525" y="2629"/>
                      <a:pt x="1527" y="2629"/>
                      <a:pt x="1528" y="2628"/>
                    </a:cubicBezTo>
                    <a:cubicBezTo>
                      <a:pt x="1532" y="2625"/>
                      <a:pt x="1540" y="2627"/>
                      <a:pt x="1544" y="2629"/>
                    </a:cubicBezTo>
                    <a:cubicBezTo>
                      <a:pt x="1549" y="2631"/>
                      <a:pt x="1549" y="2631"/>
                      <a:pt x="1549" y="2631"/>
                    </a:cubicBezTo>
                    <a:cubicBezTo>
                      <a:pt x="1546" y="2635"/>
                      <a:pt x="1546" y="2635"/>
                      <a:pt x="1546" y="2635"/>
                    </a:cubicBezTo>
                    <a:cubicBezTo>
                      <a:pt x="1546" y="2635"/>
                      <a:pt x="1541" y="2640"/>
                      <a:pt x="1535" y="2644"/>
                    </a:cubicBezTo>
                    <a:cubicBezTo>
                      <a:pt x="1533" y="2644"/>
                      <a:pt x="1530" y="2646"/>
                      <a:pt x="1528" y="2647"/>
                    </a:cubicBezTo>
                    <a:cubicBezTo>
                      <a:pt x="1529" y="2647"/>
                      <a:pt x="1529" y="2647"/>
                      <a:pt x="1529" y="2648"/>
                    </a:cubicBezTo>
                    <a:cubicBezTo>
                      <a:pt x="1529" y="2649"/>
                      <a:pt x="1529" y="2650"/>
                      <a:pt x="1529" y="2653"/>
                    </a:cubicBezTo>
                    <a:cubicBezTo>
                      <a:pt x="1529" y="2655"/>
                      <a:pt x="1529" y="2655"/>
                      <a:pt x="1529" y="2655"/>
                    </a:cubicBezTo>
                    <a:cubicBezTo>
                      <a:pt x="1529" y="2655"/>
                      <a:pt x="1529" y="2655"/>
                      <a:pt x="1529" y="2655"/>
                    </a:cubicBezTo>
                    <a:cubicBezTo>
                      <a:pt x="1531" y="2655"/>
                      <a:pt x="1536" y="2655"/>
                      <a:pt x="1537" y="2663"/>
                    </a:cubicBezTo>
                    <a:cubicBezTo>
                      <a:pt x="1538" y="2667"/>
                      <a:pt x="1539" y="2668"/>
                      <a:pt x="1539" y="2670"/>
                    </a:cubicBezTo>
                    <a:cubicBezTo>
                      <a:pt x="1540" y="2670"/>
                      <a:pt x="1540" y="2671"/>
                      <a:pt x="1540" y="2672"/>
                    </a:cubicBezTo>
                    <a:cubicBezTo>
                      <a:pt x="1541" y="2674"/>
                      <a:pt x="1543" y="2680"/>
                      <a:pt x="1540" y="2684"/>
                    </a:cubicBezTo>
                    <a:cubicBezTo>
                      <a:pt x="1542" y="2686"/>
                      <a:pt x="1541" y="2688"/>
                      <a:pt x="1541" y="2690"/>
                    </a:cubicBezTo>
                    <a:cubicBezTo>
                      <a:pt x="1541" y="2691"/>
                      <a:pt x="1541" y="2692"/>
                      <a:pt x="1540" y="2693"/>
                    </a:cubicBezTo>
                    <a:cubicBezTo>
                      <a:pt x="1540" y="2695"/>
                      <a:pt x="1541" y="2698"/>
                      <a:pt x="1542" y="2701"/>
                    </a:cubicBezTo>
                    <a:cubicBezTo>
                      <a:pt x="1543" y="2704"/>
                      <a:pt x="1544" y="2706"/>
                      <a:pt x="1543" y="2708"/>
                    </a:cubicBezTo>
                    <a:cubicBezTo>
                      <a:pt x="1543" y="2709"/>
                      <a:pt x="1543" y="2710"/>
                      <a:pt x="1543" y="2711"/>
                    </a:cubicBezTo>
                    <a:cubicBezTo>
                      <a:pt x="1545" y="2711"/>
                      <a:pt x="1549" y="2711"/>
                      <a:pt x="1551" y="2716"/>
                    </a:cubicBezTo>
                    <a:cubicBezTo>
                      <a:pt x="1552" y="2717"/>
                      <a:pt x="1552" y="2718"/>
                      <a:pt x="1552" y="2718"/>
                    </a:cubicBezTo>
                    <a:cubicBezTo>
                      <a:pt x="1552" y="2718"/>
                      <a:pt x="1552" y="2718"/>
                      <a:pt x="1552" y="2718"/>
                    </a:cubicBezTo>
                    <a:cubicBezTo>
                      <a:pt x="1553" y="2718"/>
                      <a:pt x="1553" y="2718"/>
                      <a:pt x="1555" y="2718"/>
                    </a:cubicBezTo>
                    <a:cubicBezTo>
                      <a:pt x="1557" y="2718"/>
                      <a:pt x="1558" y="2718"/>
                      <a:pt x="1560" y="2718"/>
                    </a:cubicBezTo>
                    <a:cubicBezTo>
                      <a:pt x="1561" y="2718"/>
                      <a:pt x="1563" y="2718"/>
                      <a:pt x="1565" y="2719"/>
                    </a:cubicBezTo>
                    <a:cubicBezTo>
                      <a:pt x="1567" y="2720"/>
                      <a:pt x="1567" y="2720"/>
                      <a:pt x="1569" y="2720"/>
                    </a:cubicBezTo>
                    <a:cubicBezTo>
                      <a:pt x="1573" y="2718"/>
                      <a:pt x="1575" y="2718"/>
                      <a:pt x="1579" y="2722"/>
                    </a:cubicBezTo>
                    <a:cubicBezTo>
                      <a:pt x="1581" y="2723"/>
                      <a:pt x="1581" y="2724"/>
                      <a:pt x="1585" y="2723"/>
                    </a:cubicBezTo>
                    <a:cubicBezTo>
                      <a:pt x="1588" y="2723"/>
                      <a:pt x="1590" y="2724"/>
                      <a:pt x="1591" y="2725"/>
                    </a:cubicBezTo>
                    <a:cubicBezTo>
                      <a:pt x="1593" y="2728"/>
                      <a:pt x="1592" y="2732"/>
                      <a:pt x="1591" y="2735"/>
                    </a:cubicBezTo>
                    <a:cubicBezTo>
                      <a:pt x="1591" y="2737"/>
                      <a:pt x="1591" y="2738"/>
                      <a:pt x="1591" y="2739"/>
                    </a:cubicBezTo>
                    <a:cubicBezTo>
                      <a:pt x="1591" y="2740"/>
                      <a:pt x="1591" y="2740"/>
                      <a:pt x="1591" y="2741"/>
                    </a:cubicBezTo>
                    <a:cubicBezTo>
                      <a:pt x="1591" y="2742"/>
                      <a:pt x="1591" y="2744"/>
                      <a:pt x="1590" y="2746"/>
                    </a:cubicBezTo>
                    <a:cubicBezTo>
                      <a:pt x="1590" y="2750"/>
                      <a:pt x="1590" y="2750"/>
                      <a:pt x="1590" y="2750"/>
                    </a:cubicBezTo>
                    <a:cubicBezTo>
                      <a:pt x="1586" y="2750"/>
                      <a:pt x="1586" y="2750"/>
                      <a:pt x="1586" y="2750"/>
                    </a:cubicBezTo>
                    <a:cubicBezTo>
                      <a:pt x="1584" y="2750"/>
                      <a:pt x="1582" y="2749"/>
                      <a:pt x="1580" y="2748"/>
                    </a:cubicBezTo>
                    <a:cubicBezTo>
                      <a:pt x="1580" y="2748"/>
                      <a:pt x="1580" y="2748"/>
                      <a:pt x="1580" y="2747"/>
                    </a:cubicBezTo>
                    <a:cubicBezTo>
                      <a:pt x="1579" y="2748"/>
                      <a:pt x="1578" y="2750"/>
                      <a:pt x="1577" y="2750"/>
                    </a:cubicBezTo>
                    <a:cubicBezTo>
                      <a:pt x="1578" y="2752"/>
                      <a:pt x="1578" y="2753"/>
                      <a:pt x="1577" y="2756"/>
                    </a:cubicBezTo>
                    <a:cubicBezTo>
                      <a:pt x="1575" y="2760"/>
                      <a:pt x="1573" y="2761"/>
                      <a:pt x="1572" y="2761"/>
                    </a:cubicBezTo>
                    <a:cubicBezTo>
                      <a:pt x="1571" y="2762"/>
                      <a:pt x="1571" y="2763"/>
                      <a:pt x="1571" y="2764"/>
                    </a:cubicBezTo>
                    <a:cubicBezTo>
                      <a:pt x="1571" y="2764"/>
                      <a:pt x="1571" y="2764"/>
                      <a:pt x="1571" y="2765"/>
                    </a:cubicBezTo>
                    <a:cubicBezTo>
                      <a:pt x="1572" y="2767"/>
                      <a:pt x="1574" y="2771"/>
                      <a:pt x="1573" y="2776"/>
                    </a:cubicBezTo>
                    <a:cubicBezTo>
                      <a:pt x="1572" y="2782"/>
                      <a:pt x="1569" y="2784"/>
                      <a:pt x="1566" y="2786"/>
                    </a:cubicBezTo>
                    <a:cubicBezTo>
                      <a:pt x="1565" y="2787"/>
                      <a:pt x="1565" y="2787"/>
                      <a:pt x="1565" y="2787"/>
                    </a:cubicBezTo>
                    <a:cubicBezTo>
                      <a:pt x="1564" y="2788"/>
                      <a:pt x="1564" y="2788"/>
                      <a:pt x="1563" y="2790"/>
                    </a:cubicBezTo>
                    <a:cubicBezTo>
                      <a:pt x="1563" y="2792"/>
                      <a:pt x="1563" y="2793"/>
                      <a:pt x="1562" y="2795"/>
                    </a:cubicBezTo>
                    <a:cubicBezTo>
                      <a:pt x="1561" y="2799"/>
                      <a:pt x="1557" y="2803"/>
                      <a:pt x="1554" y="2806"/>
                    </a:cubicBezTo>
                    <a:cubicBezTo>
                      <a:pt x="1554" y="2806"/>
                      <a:pt x="1554" y="2807"/>
                      <a:pt x="1553" y="2807"/>
                    </a:cubicBezTo>
                    <a:cubicBezTo>
                      <a:pt x="1558" y="2809"/>
                      <a:pt x="1563" y="2810"/>
                      <a:pt x="1567" y="2810"/>
                    </a:cubicBezTo>
                    <a:cubicBezTo>
                      <a:pt x="1576" y="2808"/>
                      <a:pt x="1582" y="2810"/>
                      <a:pt x="1586" y="2812"/>
                    </a:cubicBezTo>
                    <a:cubicBezTo>
                      <a:pt x="1590" y="2813"/>
                      <a:pt x="1592" y="2814"/>
                      <a:pt x="1594" y="2816"/>
                    </a:cubicBezTo>
                    <a:cubicBezTo>
                      <a:pt x="1595" y="2816"/>
                      <a:pt x="1595" y="2817"/>
                      <a:pt x="1595" y="2817"/>
                    </a:cubicBezTo>
                    <a:cubicBezTo>
                      <a:pt x="1596" y="2817"/>
                      <a:pt x="1596" y="2817"/>
                      <a:pt x="1596" y="2817"/>
                    </a:cubicBezTo>
                    <a:cubicBezTo>
                      <a:pt x="1601" y="2814"/>
                      <a:pt x="1608" y="2815"/>
                      <a:pt x="1612" y="2819"/>
                    </a:cubicBezTo>
                    <a:cubicBezTo>
                      <a:pt x="1613" y="2819"/>
                      <a:pt x="1614" y="2820"/>
                      <a:pt x="1615" y="2821"/>
                    </a:cubicBezTo>
                    <a:cubicBezTo>
                      <a:pt x="1617" y="2823"/>
                      <a:pt x="1620" y="2825"/>
                      <a:pt x="1620" y="2827"/>
                    </a:cubicBezTo>
                    <a:cubicBezTo>
                      <a:pt x="1621" y="2830"/>
                      <a:pt x="1620" y="2835"/>
                      <a:pt x="1617" y="2841"/>
                    </a:cubicBezTo>
                    <a:cubicBezTo>
                      <a:pt x="1614" y="2845"/>
                      <a:pt x="1614" y="2847"/>
                      <a:pt x="1615" y="2848"/>
                    </a:cubicBezTo>
                    <a:cubicBezTo>
                      <a:pt x="1617" y="2849"/>
                      <a:pt x="1620" y="2851"/>
                      <a:pt x="1624" y="2852"/>
                    </a:cubicBezTo>
                    <a:cubicBezTo>
                      <a:pt x="1627" y="2853"/>
                      <a:pt x="1630" y="2853"/>
                      <a:pt x="1632" y="2856"/>
                    </a:cubicBezTo>
                    <a:cubicBezTo>
                      <a:pt x="1633" y="2858"/>
                      <a:pt x="1632" y="2861"/>
                      <a:pt x="1632" y="2862"/>
                    </a:cubicBezTo>
                    <a:cubicBezTo>
                      <a:pt x="1631" y="2864"/>
                      <a:pt x="1631" y="2865"/>
                      <a:pt x="1630" y="2866"/>
                    </a:cubicBezTo>
                    <a:cubicBezTo>
                      <a:pt x="1630" y="2866"/>
                      <a:pt x="1629" y="2867"/>
                      <a:pt x="1629" y="2868"/>
                    </a:cubicBezTo>
                    <a:cubicBezTo>
                      <a:pt x="1628" y="2869"/>
                      <a:pt x="1628" y="2869"/>
                      <a:pt x="1628" y="2869"/>
                    </a:cubicBezTo>
                    <a:cubicBezTo>
                      <a:pt x="1628" y="2869"/>
                      <a:pt x="1629" y="2869"/>
                      <a:pt x="1629" y="2870"/>
                    </a:cubicBezTo>
                    <a:cubicBezTo>
                      <a:pt x="1631" y="2871"/>
                      <a:pt x="1635" y="2872"/>
                      <a:pt x="1638" y="2870"/>
                    </a:cubicBezTo>
                    <a:cubicBezTo>
                      <a:pt x="1641" y="2869"/>
                      <a:pt x="1645" y="2867"/>
                      <a:pt x="1649" y="2868"/>
                    </a:cubicBezTo>
                    <a:cubicBezTo>
                      <a:pt x="1652" y="2869"/>
                      <a:pt x="1654" y="2871"/>
                      <a:pt x="1655" y="2874"/>
                    </a:cubicBezTo>
                    <a:cubicBezTo>
                      <a:pt x="1657" y="2878"/>
                      <a:pt x="1659" y="2878"/>
                      <a:pt x="1663" y="2878"/>
                    </a:cubicBezTo>
                    <a:cubicBezTo>
                      <a:pt x="1666" y="2878"/>
                      <a:pt x="1669" y="2876"/>
                      <a:pt x="1671" y="2873"/>
                    </a:cubicBezTo>
                    <a:cubicBezTo>
                      <a:pt x="1672" y="2872"/>
                      <a:pt x="1674" y="2871"/>
                      <a:pt x="1676" y="2869"/>
                    </a:cubicBezTo>
                    <a:cubicBezTo>
                      <a:pt x="1678" y="2867"/>
                      <a:pt x="1682" y="2864"/>
                      <a:pt x="1683" y="2863"/>
                    </a:cubicBezTo>
                    <a:cubicBezTo>
                      <a:pt x="1685" y="2859"/>
                      <a:pt x="1690" y="2859"/>
                      <a:pt x="1693" y="2859"/>
                    </a:cubicBezTo>
                    <a:cubicBezTo>
                      <a:pt x="1694" y="2859"/>
                      <a:pt x="1696" y="2859"/>
                      <a:pt x="1696" y="2859"/>
                    </a:cubicBezTo>
                    <a:cubicBezTo>
                      <a:pt x="1697" y="2859"/>
                      <a:pt x="1698" y="2858"/>
                      <a:pt x="1699" y="2857"/>
                    </a:cubicBezTo>
                    <a:cubicBezTo>
                      <a:pt x="1701" y="2857"/>
                      <a:pt x="1702" y="2856"/>
                      <a:pt x="1703" y="2855"/>
                    </a:cubicBezTo>
                    <a:cubicBezTo>
                      <a:pt x="1706" y="2852"/>
                      <a:pt x="1715" y="2856"/>
                      <a:pt x="1715" y="2856"/>
                    </a:cubicBezTo>
                    <a:cubicBezTo>
                      <a:pt x="1714" y="2863"/>
                      <a:pt x="1714" y="2863"/>
                      <a:pt x="1714" y="2863"/>
                    </a:cubicBezTo>
                    <a:cubicBezTo>
                      <a:pt x="1716" y="2863"/>
                      <a:pt x="1717" y="2861"/>
                      <a:pt x="1717" y="2861"/>
                    </a:cubicBezTo>
                    <a:cubicBezTo>
                      <a:pt x="1717" y="2862"/>
                      <a:pt x="1716" y="2863"/>
                      <a:pt x="1715" y="2865"/>
                    </a:cubicBezTo>
                    <a:cubicBezTo>
                      <a:pt x="1715" y="2865"/>
                      <a:pt x="1715" y="2865"/>
                      <a:pt x="1715" y="2866"/>
                    </a:cubicBezTo>
                    <a:cubicBezTo>
                      <a:pt x="1716" y="2866"/>
                      <a:pt x="1717" y="2867"/>
                      <a:pt x="1717" y="2869"/>
                    </a:cubicBezTo>
                    <a:cubicBezTo>
                      <a:pt x="1718" y="2870"/>
                      <a:pt x="1718" y="2873"/>
                      <a:pt x="1717" y="2875"/>
                    </a:cubicBezTo>
                    <a:cubicBezTo>
                      <a:pt x="1717" y="2875"/>
                      <a:pt x="1717" y="2875"/>
                      <a:pt x="1717" y="2875"/>
                    </a:cubicBezTo>
                    <a:cubicBezTo>
                      <a:pt x="1718" y="2876"/>
                      <a:pt x="1721" y="2879"/>
                      <a:pt x="1722" y="2883"/>
                    </a:cubicBezTo>
                    <a:cubicBezTo>
                      <a:pt x="1722" y="2885"/>
                      <a:pt x="1721" y="2887"/>
                      <a:pt x="1719" y="2889"/>
                    </a:cubicBezTo>
                    <a:cubicBezTo>
                      <a:pt x="1717" y="2892"/>
                      <a:pt x="1716" y="2893"/>
                      <a:pt x="1716" y="2894"/>
                    </a:cubicBezTo>
                    <a:cubicBezTo>
                      <a:pt x="1716" y="2894"/>
                      <a:pt x="1716" y="2894"/>
                      <a:pt x="1717" y="2895"/>
                    </a:cubicBezTo>
                    <a:cubicBezTo>
                      <a:pt x="1718" y="2896"/>
                      <a:pt x="1722" y="2898"/>
                      <a:pt x="1720" y="2904"/>
                    </a:cubicBezTo>
                    <a:cubicBezTo>
                      <a:pt x="1720" y="2904"/>
                      <a:pt x="1720" y="2904"/>
                      <a:pt x="1721" y="2905"/>
                    </a:cubicBezTo>
                    <a:cubicBezTo>
                      <a:pt x="1721" y="2906"/>
                      <a:pt x="1722" y="2906"/>
                      <a:pt x="1723" y="2906"/>
                    </a:cubicBezTo>
                    <a:cubicBezTo>
                      <a:pt x="1726" y="2905"/>
                      <a:pt x="1729" y="2904"/>
                      <a:pt x="1732" y="2904"/>
                    </a:cubicBezTo>
                    <a:cubicBezTo>
                      <a:pt x="1734" y="2904"/>
                      <a:pt x="1736" y="2903"/>
                      <a:pt x="1738" y="2903"/>
                    </a:cubicBezTo>
                    <a:cubicBezTo>
                      <a:pt x="1743" y="2902"/>
                      <a:pt x="1746" y="2903"/>
                      <a:pt x="1748" y="2904"/>
                    </a:cubicBezTo>
                    <a:cubicBezTo>
                      <a:pt x="1749" y="2906"/>
                      <a:pt x="1750" y="2907"/>
                      <a:pt x="1751" y="2909"/>
                    </a:cubicBezTo>
                    <a:cubicBezTo>
                      <a:pt x="1754" y="2908"/>
                      <a:pt x="1756" y="2909"/>
                      <a:pt x="1757" y="2912"/>
                    </a:cubicBezTo>
                    <a:cubicBezTo>
                      <a:pt x="1758" y="2912"/>
                      <a:pt x="1759" y="2912"/>
                      <a:pt x="1761" y="2911"/>
                    </a:cubicBezTo>
                    <a:cubicBezTo>
                      <a:pt x="1762" y="2910"/>
                      <a:pt x="1763" y="2910"/>
                      <a:pt x="1763" y="2910"/>
                    </a:cubicBezTo>
                    <a:cubicBezTo>
                      <a:pt x="1756" y="2906"/>
                      <a:pt x="1753" y="2901"/>
                      <a:pt x="1754" y="2895"/>
                    </a:cubicBezTo>
                    <a:cubicBezTo>
                      <a:pt x="1756" y="2888"/>
                      <a:pt x="1756" y="2888"/>
                      <a:pt x="1756" y="2885"/>
                    </a:cubicBezTo>
                    <a:cubicBezTo>
                      <a:pt x="1756" y="2882"/>
                      <a:pt x="1756" y="2879"/>
                      <a:pt x="1761" y="2877"/>
                    </a:cubicBezTo>
                    <a:cubicBezTo>
                      <a:pt x="1762" y="2876"/>
                      <a:pt x="1762" y="2876"/>
                      <a:pt x="1762" y="2875"/>
                    </a:cubicBezTo>
                    <a:cubicBezTo>
                      <a:pt x="1761" y="2874"/>
                      <a:pt x="1758" y="2871"/>
                      <a:pt x="1759" y="2865"/>
                    </a:cubicBezTo>
                    <a:cubicBezTo>
                      <a:pt x="1760" y="2860"/>
                      <a:pt x="1760" y="2857"/>
                      <a:pt x="1760" y="2856"/>
                    </a:cubicBezTo>
                    <a:cubicBezTo>
                      <a:pt x="1759" y="2855"/>
                      <a:pt x="1758" y="2853"/>
                      <a:pt x="1757" y="2852"/>
                    </a:cubicBezTo>
                    <a:cubicBezTo>
                      <a:pt x="1756" y="2850"/>
                      <a:pt x="1754" y="2848"/>
                      <a:pt x="1753" y="2847"/>
                    </a:cubicBezTo>
                    <a:cubicBezTo>
                      <a:pt x="1749" y="2844"/>
                      <a:pt x="1750" y="2840"/>
                      <a:pt x="1750" y="2838"/>
                    </a:cubicBezTo>
                    <a:cubicBezTo>
                      <a:pt x="1750" y="2837"/>
                      <a:pt x="1750" y="2837"/>
                      <a:pt x="1750" y="2837"/>
                    </a:cubicBezTo>
                    <a:cubicBezTo>
                      <a:pt x="1749" y="2836"/>
                      <a:pt x="1748" y="2835"/>
                      <a:pt x="1748" y="2832"/>
                    </a:cubicBezTo>
                    <a:cubicBezTo>
                      <a:pt x="1748" y="2831"/>
                      <a:pt x="1748" y="2831"/>
                      <a:pt x="1748" y="2831"/>
                    </a:cubicBezTo>
                    <a:cubicBezTo>
                      <a:pt x="1748" y="2829"/>
                      <a:pt x="1748" y="2827"/>
                      <a:pt x="1749" y="2825"/>
                    </a:cubicBezTo>
                    <a:cubicBezTo>
                      <a:pt x="1749" y="2824"/>
                      <a:pt x="1749" y="2824"/>
                      <a:pt x="1748" y="2822"/>
                    </a:cubicBezTo>
                    <a:cubicBezTo>
                      <a:pt x="1746" y="2821"/>
                      <a:pt x="1746" y="2819"/>
                      <a:pt x="1746" y="2818"/>
                    </a:cubicBezTo>
                    <a:cubicBezTo>
                      <a:pt x="1747" y="2815"/>
                      <a:pt x="1749" y="2814"/>
                      <a:pt x="1752" y="2811"/>
                    </a:cubicBezTo>
                    <a:cubicBezTo>
                      <a:pt x="1754" y="2810"/>
                      <a:pt x="1755" y="2807"/>
                      <a:pt x="1756" y="2803"/>
                    </a:cubicBezTo>
                    <a:cubicBezTo>
                      <a:pt x="1756" y="2798"/>
                      <a:pt x="1761" y="2794"/>
                      <a:pt x="1766" y="2793"/>
                    </a:cubicBezTo>
                    <a:cubicBezTo>
                      <a:pt x="1769" y="2792"/>
                      <a:pt x="1773" y="2794"/>
                      <a:pt x="1774" y="2798"/>
                    </a:cubicBezTo>
                    <a:cubicBezTo>
                      <a:pt x="1775" y="2800"/>
                      <a:pt x="1776" y="2802"/>
                      <a:pt x="1777" y="2802"/>
                    </a:cubicBezTo>
                    <a:cubicBezTo>
                      <a:pt x="1780" y="2800"/>
                      <a:pt x="1782" y="2799"/>
                      <a:pt x="1785" y="2799"/>
                    </a:cubicBezTo>
                    <a:cubicBezTo>
                      <a:pt x="1788" y="2799"/>
                      <a:pt x="1796" y="2801"/>
                      <a:pt x="1798" y="2801"/>
                    </a:cubicBezTo>
                    <a:cubicBezTo>
                      <a:pt x="1799" y="2801"/>
                      <a:pt x="1799" y="2801"/>
                      <a:pt x="1799" y="2801"/>
                    </a:cubicBezTo>
                    <a:cubicBezTo>
                      <a:pt x="1799" y="2802"/>
                      <a:pt x="1799" y="2802"/>
                      <a:pt x="1799" y="2802"/>
                    </a:cubicBezTo>
                    <a:cubicBezTo>
                      <a:pt x="1799" y="2802"/>
                      <a:pt x="1804" y="2805"/>
                      <a:pt x="1806" y="2803"/>
                    </a:cubicBezTo>
                    <a:cubicBezTo>
                      <a:pt x="1808" y="2800"/>
                      <a:pt x="1808" y="2800"/>
                      <a:pt x="1808" y="2800"/>
                    </a:cubicBezTo>
                    <a:cubicBezTo>
                      <a:pt x="1811" y="2796"/>
                      <a:pt x="1813" y="2794"/>
                      <a:pt x="1814" y="2791"/>
                    </a:cubicBezTo>
                    <a:cubicBezTo>
                      <a:pt x="1816" y="2787"/>
                      <a:pt x="1817" y="2786"/>
                      <a:pt x="1819" y="2783"/>
                    </a:cubicBezTo>
                    <a:cubicBezTo>
                      <a:pt x="1820" y="2781"/>
                      <a:pt x="1824" y="2779"/>
                      <a:pt x="1829" y="2776"/>
                    </a:cubicBezTo>
                    <a:cubicBezTo>
                      <a:pt x="1834" y="2773"/>
                      <a:pt x="1837" y="2778"/>
                      <a:pt x="1838" y="2780"/>
                    </a:cubicBezTo>
                    <a:cubicBezTo>
                      <a:pt x="1839" y="2780"/>
                      <a:pt x="1839" y="2781"/>
                      <a:pt x="1839" y="2781"/>
                    </a:cubicBezTo>
                    <a:cubicBezTo>
                      <a:pt x="1840" y="2781"/>
                      <a:pt x="1842" y="2782"/>
                      <a:pt x="1844" y="2782"/>
                    </a:cubicBezTo>
                    <a:cubicBezTo>
                      <a:pt x="1847" y="2782"/>
                      <a:pt x="1853" y="2784"/>
                      <a:pt x="1855" y="2788"/>
                    </a:cubicBezTo>
                    <a:cubicBezTo>
                      <a:pt x="1856" y="2790"/>
                      <a:pt x="1859" y="2791"/>
                      <a:pt x="1861" y="2792"/>
                    </a:cubicBezTo>
                    <a:cubicBezTo>
                      <a:pt x="1862" y="2792"/>
                      <a:pt x="1862" y="2792"/>
                      <a:pt x="1862" y="2792"/>
                    </a:cubicBezTo>
                    <a:cubicBezTo>
                      <a:pt x="1862" y="2793"/>
                      <a:pt x="1865" y="2796"/>
                      <a:pt x="1867" y="2802"/>
                    </a:cubicBezTo>
                    <a:cubicBezTo>
                      <a:pt x="1867" y="2805"/>
                      <a:pt x="1870" y="2807"/>
                      <a:pt x="1870" y="2807"/>
                    </a:cubicBezTo>
                    <a:cubicBezTo>
                      <a:pt x="1870" y="2807"/>
                      <a:pt x="1870" y="2807"/>
                      <a:pt x="1870" y="2807"/>
                    </a:cubicBezTo>
                    <a:cubicBezTo>
                      <a:pt x="1870" y="2807"/>
                      <a:pt x="1872" y="2807"/>
                      <a:pt x="1875" y="2805"/>
                    </a:cubicBezTo>
                    <a:cubicBezTo>
                      <a:pt x="1880" y="2802"/>
                      <a:pt x="1890" y="2788"/>
                      <a:pt x="1892" y="2784"/>
                    </a:cubicBezTo>
                    <a:cubicBezTo>
                      <a:pt x="1894" y="2781"/>
                      <a:pt x="1897" y="2778"/>
                      <a:pt x="1903" y="2778"/>
                    </a:cubicBezTo>
                    <a:cubicBezTo>
                      <a:pt x="1904" y="2778"/>
                      <a:pt x="1904" y="2778"/>
                      <a:pt x="1904" y="2778"/>
                    </a:cubicBezTo>
                    <a:cubicBezTo>
                      <a:pt x="1910" y="2778"/>
                      <a:pt x="1910" y="2783"/>
                      <a:pt x="1911" y="2788"/>
                    </a:cubicBezTo>
                    <a:cubicBezTo>
                      <a:pt x="1911" y="2791"/>
                      <a:pt x="1913" y="2794"/>
                      <a:pt x="1914" y="2795"/>
                    </a:cubicBezTo>
                    <a:cubicBezTo>
                      <a:pt x="1915" y="2791"/>
                      <a:pt x="1915" y="2786"/>
                      <a:pt x="1920" y="2782"/>
                    </a:cubicBezTo>
                    <a:cubicBezTo>
                      <a:pt x="1920" y="2781"/>
                      <a:pt x="1922" y="2780"/>
                      <a:pt x="1922" y="2779"/>
                    </a:cubicBezTo>
                    <a:cubicBezTo>
                      <a:pt x="1927" y="2776"/>
                      <a:pt x="1931" y="2781"/>
                      <a:pt x="1937" y="2789"/>
                    </a:cubicBezTo>
                    <a:cubicBezTo>
                      <a:pt x="1938" y="2790"/>
                      <a:pt x="1940" y="2792"/>
                      <a:pt x="1941" y="2793"/>
                    </a:cubicBezTo>
                    <a:cubicBezTo>
                      <a:pt x="1945" y="2796"/>
                      <a:pt x="1948" y="2799"/>
                      <a:pt x="1950" y="2801"/>
                    </a:cubicBezTo>
                    <a:cubicBezTo>
                      <a:pt x="1953" y="2794"/>
                      <a:pt x="1957" y="2784"/>
                      <a:pt x="1960" y="2781"/>
                    </a:cubicBezTo>
                    <a:cubicBezTo>
                      <a:pt x="1965" y="2778"/>
                      <a:pt x="1967" y="2778"/>
                      <a:pt x="1970" y="2778"/>
                    </a:cubicBezTo>
                    <a:cubicBezTo>
                      <a:pt x="1971" y="2778"/>
                      <a:pt x="1972" y="2778"/>
                      <a:pt x="1973" y="2778"/>
                    </a:cubicBezTo>
                    <a:cubicBezTo>
                      <a:pt x="1976" y="2778"/>
                      <a:pt x="1978" y="2778"/>
                      <a:pt x="1979" y="2779"/>
                    </a:cubicBezTo>
                    <a:cubicBezTo>
                      <a:pt x="1979" y="2779"/>
                      <a:pt x="1979" y="2779"/>
                      <a:pt x="1979" y="2779"/>
                    </a:cubicBezTo>
                    <a:cubicBezTo>
                      <a:pt x="1980" y="2779"/>
                      <a:pt x="1981" y="2780"/>
                      <a:pt x="1981" y="2780"/>
                    </a:cubicBezTo>
                    <a:cubicBezTo>
                      <a:pt x="1982" y="2782"/>
                      <a:pt x="1982" y="2784"/>
                      <a:pt x="1982" y="2785"/>
                    </a:cubicBezTo>
                    <a:cubicBezTo>
                      <a:pt x="1982" y="2786"/>
                      <a:pt x="1982" y="2786"/>
                      <a:pt x="1982" y="2786"/>
                    </a:cubicBezTo>
                    <a:cubicBezTo>
                      <a:pt x="1981" y="2788"/>
                      <a:pt x="1981" y="2790"/>
                      <a:pt x="1981" y="2791"/>
                    </a:cubicBezTo>
                    <a:cubicBezTo>
                      <a:pt x="1985" y="2790"/>
                      <a:pt x="1990" y="2789"/>
                      <a:pt x="1993" y="2786"/>
                    </a:cubicBezTo>
                    <a:cubicBezTo>
                      <a:pt x="1994" y="2785"/>
                      <a:pt x="1995" y="2784"/>
                      <a:pt x="1996" y="2783"/>
                    </a:cubicBezTo>
                    <a:cubicBezTo>
                      <a:pt x="1997" y="2781"/>
                      <a:pt x="2000" y="2777"/>
                      <a:pt x="2006" y="2779"/>
                    </a:cubicBezTo>
                    <a:cubicBezTo>
                      <a:pt x="2008" y="2780"/>
                      <a:pt x="2008" y="2780"/>
                      <a:pt x="2008" y="2780"/>
                    </a:cubicBezTo>
                    <a:cubicBezTo>
                      <a:pt x="2010" y="2780"/>
                      <a:pt x="2011" y="2781"/>
                      <a:pt x="2012" y="2780"/>
                    </a:cubicBezTo>
                    <a:cubicBezTo>
                      <a:pt x="2012" y="2780"/>
                      <a:pt x="2012" y="2780"/>
                      <a:pt x="2013" y="2779"/>
                    </a:cubicBezTo>
                    <a:cubicBezTo>
                      <a:pt x="2014" y="2778"/>
                      <a:pt x="2014" y="2778"/>
                      <a:pt x="2014" y="2778"/>
                    </a:cubicBezTo>
                    <a:cubicBezTo>
                      <a:pt x="2016" y="2775"/>
                      <a:pt x="2018" y="2774"/>
                      <a:pt x="2022" y="2773"/>
                    </a:cubicBezTo>
                    <a:cubicBezTo>
                      <a:pt x="2022" y="2773"/>
                      <a:pt x="2023" y="2773"/>
                      <a:pt x="2023" y="2772"/>
                    </a:cubicBezTo>
                    <a:cubicBezTo>
                      <a:pt x="2023" y="2772"/>
                      <a:pt x="2023" y="2772"/>
                      <a:pt x="2023" y="2772"/>
                    </a:cubicBezTo>
                    <a:cubicBezTo>
                      <a:pt x="2020" y="2769"/>
                      <a:pt x="2019" y="2766"/>
                      <a:pt x="2020" y="2763"/>
                    </a:cubicBezTo>
                    <a:cubicBezTo>
                      <a:pt x="2021" y="2760"/>
                      <a:pt x="2023" y="2757"/>
                      <a:pt x="2026" y="2756"/>
                    </a:cubicBezTo>
                    <a:cubicBezTo>
                      <a:pt x="2030" y="2754"/>
                      <a:pt x="2031" y="2754"/>
                      <a:pt x="2033" y="2753"/>
                    </a:cubicBezTo>
                    <a:cubicBezTo>
                      <a:pt x="2034" y="2753"/>
                      <a:pt x="2035" y="2752"/>
                      <a:pt x="2037" y="2751"/>
                    </a:cubicBezTo>
                    <a:cubicBezTo>
                      <a:pt x="2039" y="2751"/>
                      <a:pt x="2040" y="2750"/>
                      <a:pt x="2041" y="2749"/>
                    </a:cubicBezTo>
                    <a:cubicBezTo>
                      <a:pt x="2043" y="2747"/>
                      <a:pt x="2045" y="2746"/>
                      <a:pt x="2047" y="2745"/>
                    </a:cubicBezTo>
                    <a:cubicBezTo>
                      <a:pt x="2049" y="2744"/>
                      <a:pt x="2051" y="2744"/>
                      <a:pt x="2053" y="2744"/>
                    </a:cubicBezTo>
                    <a:cubicBezTo>
                      <a:pt x="2055" y="2744"/>
                      <a:pt x="2057" y="2744"/>
                      <a:pt x="2058" y="2743"/>
                    </a:cubicBezTo>
                    <a:cubicBezTo>
                      <a:pt x="2062" y="2738"/>
                      <a:pt x="2070" y="2734"/>
                      <a:pt x="2075" y="2738"/>
                    </a:cubicBezTo>
                    <a:cubicBezTo>
                      <a:pt x="2079" y="2741"/>
                      <a:pt x="2082" y="2745"/>
                      <a:pt x="2083" y="2749"/>
                    </a:cubicBezTo>
                    <a:cubicBezTo>
                      <a:pt x="2084" y="2751"/>
                      <a:pt x="2084" y="2751"/>
                      <a:pt x="2086" y="2753"/>
                    </a:cubicBezTo>
                    <a:cubicBezTo>
                      <a:pt x="2086" y="2753"/>
                      <a:pt x="2086" y="2753"/>
                      <a:pt x="2086" y="2754"/>
                    </a:cubicBezTo>
                    <a:cubicBezTo>
                      <a:pt x="2089" y="2755"/>
                      <a:pt x="2091" y="2758"/>
                      <a:pt x="2090" y="2763"/>
                    </a:cubicBezTo>
                    <a:cubicBezTo>
                      <a:pt x="2090" y="2763"/>
                      <a:pt x="2090" y="2764"/>
                      <a:pt x="2090" y="2764"/>
                    </a:cubicBezTo>
                    <a:cubicBezTo>
                      <a:pt x="2090" y="2764"/>
                      <a:pt x="2091" y="2764"/>
                      <a:pt x="2091" y="2764"/>
                    </a:cubicBezTo>
                    <a:cubicBezTo>
                      <a:pt x="2098" y="2765"/>
                      <a:pt x="2107" y="2770"/>
                      <a:pt x="2111" y="2774"/>
                    </a:cubicBezTo>
                    <a:cubicBezTo>
                      <a:pt x="2115" y="2777"/>
                      <a:pt x="2115" y="2777"/>
                      <a:pt x="2116" y="2776"/>
                    </a:cubicBezTo>
                    <a:cubicBezTo>
                      <a:pt x="2117" y="2775"/>
                      <a:pt x="2117" y="2775"/>
                      <a:pt x="2117" y="2775"/>
                    </a:cubicBezTo>
                    <a:cubicBezTo>
                      <a:pt x="2121" y="2773"/>
                      <a:pt x="2124" y="2771"/>
                      <a:pt x="2130" y="2772"/>
                    </a:cubicBezTo>
                    <a:cubicBezTo>
                      <a:pt x="2140" y="2773"/>
                      <a:pt x="2142" y="2779"/>
                      <a:pt x="2143" y="2782"/>
                    </a:cubicBezTo>
                    <a:cubicBezTo>
                      <a:pt x="2143" y="2783"/>
                      <a:pt x="2143" y="2784"/>
                      <a:pt x="2147" y="2784"/>
                    </a:cubicBezTo>
                    <a:cubicBezTo>
                      <a:pt x="2150" y="2784"/>
                      <a:pt x="2150" y="2784"/>
                      <a:pt x="2153" y="2782"/>
                    </a:cubicBezTo>
                    <a:cubicBezTo>
                      <a:pt x="2154" y="2781"/>
                      <a:pt x="2154" y="2780"/>
                      <a:pt x="2155" y="2780"/>
                    </a:cubicBezTo>
                    <a:cubicBezTo>
                      <a:pt x="2158" y="2777"/>
                      <a:pt x="2161" y="2776"/>
                      <a:pt x="2166" y="2779"/>
                    </a:cubicBezTo>
                    <a:cubicBezTo>
                      <a:pt x="2167" y="2779"/>
                      <a:pt x="2169" y="2780"/>
                      <a:pt x="2170" y="2781"/>
                    </a:cubicBezTo>
                    <a:cubicBezTo>
                      <a:pt x="2189" y="2790"/>
                      <a:pt x="2190" y="2790"/>
                      <a:pt x="2190" y="2793"/>
                    </a:cubicBezTo>
                    <a:cubicBezTo>
                      <a:pt x="2190" y="2796"/>
                      <a:pt x="2186" y="2803"/>
                      <a:pt x="2183" y="2807"/>
                    </a:cubicBezTo>
                    <a:cubicBezTo>
                      <a:pt x="2182" y="2809"/>
                      <a:pt x="2182" y="2809"/>
                      <a:pt x="2182" y="2809"/>
                    </a:cubicBezTo>
                    <a:cubicBezTo>
                      <a:pt x="2179" y="2814"/>
                      <a:pt x="2176" y="2817"/>
                      <a:pt x="2172" y="2818"/>
                    </a:cubicBezTo>
                    <a:cubicBezTo>
                      <a:pt x="2172" y="2818"/>
                      <a:pt x="2172" y="2818"/>
                      <a:pt x="2171" y="2818"/>
                    </a:cubicBezTo>
                    <a:cubicBezTo>
                      <a:pt x="2171" y="2818"/>
                      <a:pt x="2171" y="2818"/>
                      <a:pt x="2171" y="2818"/>
                    </a:cubicBezTo>
                    <a:cubicBezTo>
                      <a:pt x="2171" y="2818"/>
                      <a:pt x="2170" y="2818"/>
                      <a:pt x="2169" y="2820"/>
                    </a:cubicBezTo>
                    <a:cubicBezTo>
                      <a:pt x="2166" y="2824"/>
                      <a:pt x="2166" y="2828"/>
                      <a:pt x="2167" y="2829"/>
                    </a:cubicBezTo>
                    <a:cubicBezTo>
                      <a:pt x="2170" y="2832"/>
                      <a:pt x="2175" y="2837"/>
                      <a:pt x="2175" y="2845"/>
                    </a:cubicBezTo>
                    <a:cubicBezTo>
                      <a:pt x="2175" y="2851"/>
                      <a:pt x="2175" y="2856"/>
                      <a:pt x="2174" y="2862"/>
                    </a:cubicBezTo>
                    <a:cubicBezTo>
                      <a:pt x="2174" y="2863"/>
                      <a:pt x="2174" y="2864"/>
                      <a:pt x="2174" y="2864"/>
                    </a:cubicBezTo>
                    <a:cubicBezTo>
                      <a:pt x="2177" y="2861"/>
                      <a:pt x="2182" y="2860"/>
                      <a:pt x="2187" y="2864"/>
                    </a:cubicBezTo>
                    <a:cubicBezTo>
                      <a:pt x="2189" y="2865"/>
                      <a:pt x="2190" y="2865"/>
                      <a:pt x="2192" y="2865"/>
                    </a:cubicBezTo>
                    <a:cubicBezTo>
                      <a:pt x="2193" y="2866"/>
                      <a:pt x="2194" y="2866"/>
                      <a:pt x="2195" y="2866"/>
                    </a:cubicBezTo>
                    <a:cubicBezTo>
                      <a:pt x="2196" y="2866"/>
                      <a:pt x="2197" y="2866"/>
                      <a:pt x="2197" y="2866"/>
                    </a:cubicBezTo>
                    <a:cubicBezTo>
                      <a:pt x="2197" y="2866"/>
                      <a:pt x="2197" y="2866"/>
                      <a:pt x="2197" y="2866"/>
                    </a:cubicBezTo>
                    <a:cubicBezTo>
                      <a:pt x="2199" y="2866"/>
                      <a:pt x="2201" y="2865"/>
                      <a:pt x="2203" y="2866"/>
                    </a:cubicBezTo>
                    <a:cubicBezTo>
                      <a:pt x="2205" y="2868"/>
                      <a:pt x="2205" y="2871"/>
                      <a:pt x="2205" y="2872"/>
                    </a:cubicBezTo>
                    <a:cubicBezTo>
                      <a:pt x="2205" y="2873"/>
                      <a:pt x="2205" y="2874"/>
                      <a:pt x="2205" y="2875"/>
                    </a:cubicBezTo>
                    <a:cubicBezTo>
                      <a:pt x="2205" y="2875"/>
                      <a:pt x="2205" y="2876"/>
                      <a:pt x="2205" y="2877"/>
                    </a:cubicBezTo>
                    <a:cubicBezTo>
                      <a:pt x="2209" y="2879"/>
                      <a:pt x="2213" y="2881"/>
                      <a:pt x="2215" y="2884"/>
                    </a:cubicBezTo>
                    <a:cubicBezTo>
                      <a:pt x="2216" y="2885"/>
                      <a:pt x="2217" y="2887"/>
                      <a:pt x="2218" y="2888"/>
                    </a:cubicBezTo>
                    <a:cubicBezTo>
                      <a:pt x="2223" y="2885"/>
                      <a:pt x="2227" y="2886"/>
                      <a:pt x="2230" y="2890"/>
                    </a:cubicBezTo>
                    <a:cubicBezTo>
                      <a:pt x="2230" y="2890"/>
                      <a:pt x="2230" y="2890"/>
                      <a:pt x="2230" y="2890"/>
                    </a:cubicBezTo>
                    <a:cubicBezTo>
                      <a:pt x="2231" y="2892"/>
                      <a:pt x="2232" y="2893"/>
                      <a:pt x="2232" y="2895"/>
                    </a:cubicBezTo>
                    <a:cubicBezTo>
                      <a:pt x="2235" y="2894"/>
                      <a:pt x="2238" y="2894"/>
                      <a:pt x="2241" y="2896"/>
                    </a:cubicBezTo>
                    <a:cubicBezTo>
                      <a:pt x="2242" y="2897"/>
                      <a:pt x="2244" y="2898"/>
                      <a:pt x="2244" y="2900"/>
                    </a:cubicBezTo>
                    <a:cubicBezTo>
                      <a:pt x="2245" y="2900"/>
                      <a:pt x="2246" y="2900"/>
                      <a:pt x="2247" y="2900"/>
                    </a:cubicBezTo>
                    <a:cubicBezTo>
                      <a:pt x="2248" y="2900"/>
                      <a:pt x="2249" y="2899"/>
                      <a:pt x="2252" y="2899"/>
                    </a:cubicBezTo>
                    <a:cubicBezTo>
                      <a:pt x="2256" y="2898"/>
                      <a:pt x="2261" y="2897"/>
                      <a:pt x="2264" y="2896"/>
                    </a:cubicBezTo>
                    <a:cubicBezTo>
                      <a:pt x="2266" y="2896"/>
                      <a:pt x="2266" y="2896"/>
                      <a:pt x="2267" y="2896"/>
                    </a:cubicBezTo>
                    <a:cubicBezTo>
                      <a:pt x="2267" y="2904"/>
                      <a:pt x="2267" y="2904"/>
                      <a:pt x="2267" y="2904"/>
                    </a:cubicBezTo>
                    <a:cubicBezTo>
                      <a:pt x="2267" y="2904"/>
                      <a:pt x="2266" y="2904"/>
                      <a:pt x="2266" y="2904"/>
                    </a:cubicBezTo>
                    <a:cubicBezTo>
                      <a:pt x="2263" y="2904"/>
                      <a:pt x="2257" y="2905"/>
                      <a:pt x="2253" y="2906"/>
                    </a:cubicBezTo>
                    <a:cubicBezTo>
                      <a:pt x="2251" y="2907"/>
                      <a:pt x="2249" y="2907"/>
                      <a:pt x="2248" y="2908"/>
                    </a:cubicBezTo>
                    <a:cubicBezTo>
                      <a:pt x="2242" y="2909"/>
                      <a:pt x="2240" y="2908"/>
                      <a:pt x="2239" y="2907"/>
                    </a:cubicBezTo>
                    <a:cubicBezTo>
                      <a:pt x="2238" y="2906"/>
                      <a:pt x="2237" y="2904"/>
                      <a:pt x="2237" y="2903"/>
                    </a:cubicBezTo>
                    <a:cubicBezTo>
                      <a:pt x="2237" y="2903"/>
                      <a:pt x="2237" y="2903"/>
                      <a:pt x="2237" y="2902"/>
                    </a:cubicBezTo>
                    <a:cubicBezTo>
                      <a:pt x="2235" y="2901"/>
                      <a:pt x="2234" y="2902"/>
                      <a:pt x="2234" y="2902"/>
                    </a:cubicBezTo>
                    <a:cubicBezTo>
                      <a:pt x="2231" y="2905"/>
                      <a:pt x="2228" y="2905"/>
                      <a:pt x="2227" y="2904"/>
                    </a:cubicBezTo>
                    <a:cubicBezTo>
                      <a:pt x="2225" y="2903"/>
                      <a:pt x="2223" y="2901"/>
                      <a:pt x="2224" y="2897"/>
                    </a:cubicBezTo>
                    <a:cubicBezTo>
                      <a:pt x="2224" y="2896"/>
                      <a:pt x="2224" y="2895"/>
                      <a:pt x="2224" y="2895"/>
                    </a:cubicBezTo>
                    <a:cubicBezTo>
                      <a:pt x="2224" y="2895"/>
                      <a:pt x="2224" y="2895"/>
                      <a:pt x="2224" y="2895"/>
                    </a:cubicBezTo>
                    <a:cubicBezTo>
                      <a:pt x="2223" y="2894"/>
                      <a:pt x="2223" y="2894"/>
                      <a:pt x="2223" y="2894"/>
                    </a:cubicBezTo>
                    <a:cubicBezTo>
                      <a:pt x="2223" y="2894"/>
                      <a:pt x="2223" y="2894"/>
                      <a:pt x="2222" y="2895"/>
                    </a:cubicBezTo>
                    <a:cubicBezTo>
                      <a:pt x="2216" y="2898"/>
                      <a:pt x="2211" y="2892"/>
                      <a:pt x="2209" y="2889"/>
                    </a:cubicBezTo>
                    <a:cubicBezTo>
                      <a:pt x="2207" y="2887"/>
                      <a:pt x="2203" y="2885"/>
                      <a:pt x="2201" y="2884"/>
                    </a:cubicBezTo>
                    <a:cubicBezTo>
                      <a:pt x="2200" y="2884"/>
                      <a:pt x="2200" y="2884"/>
                      <a:pt x="2200" y="2884"/>
                    </a:cubicBezTo>
                    <a:cubicBezTo>
                      <a:pt x="2196" y="2882"/>
                      <a:pt x="2197" y="2877"/>
                      <a:pt x="2197" y="2874"/>
                    </a:cubicBezTo>
                    <a:cubicBezTo>
                      <a:pt x="2196" y="2874"/>
                      <a:pt x="2195" y="2874"/>
                      <a:pt x="2194" y="2874"/>
                    </a:cubicBezTo>
                    <a:cubicBezTo>
                      <a:pt x="2193" y="2873"/>
                      <a:pt x="2192" y="2873"/>
                      <a:pt x="2191" y="2873"/>
                    </a:cubicBezTo>
                    <a:cubicBezTo>
                      <a:pt x="2188" y="2873"/>
                      <a:pt x="2185" y="2872"/>
                      <a:pt x="2182" y="2870"/>
                    </a:cubicBezTo>
                    <a:cubicBezTo>
                      <a:pt x="2181" y="2869"/>
                      <a:pt x="2181" y="2869"/>
                      <a:pt x="2180" y="2869"/>
                    </a:cubicBezTo>
                    <a:cubicBezTo>
                      <a:pt x="2179" y="2871"/>
                      <a:pt x="2177" y="2874"/>
                      <a:pt x="2174" y="2874"/>
                    </a:cubicBezTo>
                    <a:cubicBezTo>
                      <a:pt x="2172" y="2874"/>
                      <a:pt x="2171" y="2873"/>
                      <a:pt x="2169" y="2872"/>
                    </a:cubicBezTo>
                    <a:cubicBezTo>
                      <a:pt x="2167" y="2869"/>
                      <a:pt x="2166" y="2867"/>
                      <a:pt x="2167" y="2860"/>
                    </a:cubicBezTo>
                    <a:cubicBezTo>
                      <a:pt x="2168" y="2855"/>
                      <a:pt x="2168" y="2851"/>
                      <a:pt x="2167" y="2845"/>
                    </a:cubicBezTo>
                    <a:cubicBezTo>
                      <a:pt x="2167" y="2840"/>
                      <a:pt x="2164" y="2837"/>
                      <a:pt x="2162" y="2835"/>
                    </a:cubicBezTo>
                    <a:cubicBezTo>
                      <a:pt x="2157" y="2830"/>
                      <a:pt x="2159" y="2822"/>
                      <a:pt x="2162" y="2816"/>
                    </a:cubicBezTo>
                    <a:cubicBezTo>
                      <a:pt x="2165" y="2811"/>
                      <a:pt x="2167" y="2810"/>
                      <a:pt x="2171" y="2810"/>
                    </a:cubicBezTo>
                    <a:cubicBezTo>
                      <a:pt x="2171" y="2810"/>
                      <a:pt x="2171" y="2810"/>
                      <a:pt x="2171" y="2810"/>
                    </a:cubicBezTo>
                    <a:cubicBezTo>
                      <a:pt x="2172" y="2810"/>
                      <a:pt x="2174" y="2807"/>
                      <a:pt x="2175" y="2805"/>
                    </a:cubicBezTo>
                    <a:cubicBezTo>
                      <a:pt x="2177" y="2803"/>
                      <a:pt x="2177" y="2803"/>
                      <a:pt x="2177" y="2803"/>
                    </a:cubicBezTo>
                    <a:cubicBezTo>
                      <a:pt x="2179" y="2800"/>
                      <a:pt x="2180" y="2797"/>
                      <a:pt x="2181" y="2795"/>
                    </a:cubicBezTo>
                    <a:cubicBezTo>
                      <a:pt x="2178" y="2793"/>
                      <a:pt x="2171" y="2790"/>
                      <a:pt x="2167" y="2788"/>
                    </a:cubicBezTo>
                    <a:cubicBezTo>
                      <a:pt x="2165" y="2787"/>
                      <a:pt x="2163" y="2786"/>
                      <a:pt x="2162" y="2785"/>
                    </a:cubicBezTo>
                    <a:cubicBezTo>
                      <a:pt x="2162" y="2785"/>
                      <a:pt x="2161" y="2785"/>
                      <a:pt x="2161" y="2785"/>
                    </a:cubicBezTo>
                    <a:cubicBezTo>
                      <a:pt x="2161" y="2785"/>
                      <a:pt x="2161" y="2785"/>
                      <a:pt x="2160" y="2785"/>
                    </a:cubicBezTo>
                    <a:cubicBezTo>
                      <a:pt x="2160" y="2786"/>
                      <a:pt x="2159" y="2787"/>
                      <a:pt x="2158" y="2787"/>
                    </a:cubicBezTo>
                    <a:cubicBezTo>
                      <a:pt x="2154" y="2791"/>
                      <a:pt x="2153" y="2792"/>
                      <a:pt x="2146" y="2792"/>
                    </a:cubicBezTo>
                    <a:cubicBezTo>
                      <a:pt x="2143" y="2792"/>
                      <a:pt x="2137" y="2791"/>
                      <a:pt x="2135" y="2784"/>
                    </a:cubicBezTo>
                    <a:cubicBezTo>
                      <a:pt x="2135" y="2781"/>
                      <a:pt x="2132" y="2780"/>
                      <a:pt x="2129" y="2780"/>
                    </a:cubicBezTo>
                    <a:cubicBezTo>
                      <a:pt x="2125" y="2779"/>
                      <a:pt x="2124" y="2780"/>
                      <a:pt x="2121" y="2782"/>
                    </a:cubicBezTo>
                    <a:cubicBezTo>
                      <a:pt x="2120" y="2783"/>
                      <a:pt x="2120" y="2783"/>
                      <a:pt x="2120" y="2783"/>
                    </a:cubicBezTo>
                    <a:cubicBezTo>
                      <a:pt x="2113" y="2787"/>
                      <a:pt x="2109" y="2782"/>
                      <a:pt x="2106" y="2779"/>
                    </a:cubicBezTo>
                    <a:cubicBezTo>
                      <a:pt x="2103" y="2776"/>
                      <a:pt x="2095" y="2772"/>
                      <a:pt x="2090" y="2772"/>
                    </a:cubicBezTo>
                    <a:cubicBezTo>
                      <a:pt x="2087" y="2772"/>
                      <a:pt x="2085" y="2772"/>
                      <a:pt x="2083" y="2770"/>
                    </a:cubicBezTo>
                    <a:cubicBezTo>
                      <a:pt x="2082" y="2768"/>
                      <a:pt x="2082" y="2766"/>
                      <a:pt x="2082" y="2765"/>
                    </a:cubicBezTo>
                    <a:cubicBezTo>
                      <a:pt x="2082" y="2764"/>
                      <a:pt x="2082" y="2763"/>
                      <a:pt x="2082" y="2762"/>
                    </a:cubicBezTo>
                    <a:cubicBezTo>
                      <a:pt x="2083" y="2761"/>
                      <a:pt x="2082" y="2760"/>
                      <a:pt x="2082" y="2760"/>
                    </a:cubicBezTo>
                    <a:cubicBezTo>
                      <a:pt x="2081" y="2759"/>
                      <a:pt x="2081" y="2759"/>
                      <a:pt x="2080" y="2758"/>
                    </a:cubicBezTo>
                    <a:cubicBezTo>
                      <a:pt x="2078" y="2756"/>
                      <a:pt x="2077" y="2755"/>
                      <a:pt x="2076" y="2751"/>
                    </a:cubicBezTo>
                    <a:cubicBezTo>
                      <a:pt x="2075" y="2749"/>
                      <a:pt x="2074" y="2747"/>
                      <a:pt x="2071" y="2744"/>
                    </a:cubicBezTo>
                    <a:cubicBezTo>
                      <a:pt x="2070" y="2744"/>
                      <a:pt x="2066" y="2745"/>
                      <a:pt x="2063" y="2748"/>
                    </a:cubicBezTo>
                    <a:cubicBezTo>
                      <a:pt x="2060" y="2752"/>
                      <a:pt x="2056" y="2752"/>
                      <a:pt x="2053" y="2752"/>
                    </a:cubicBezTo>
                    <a:cubicBezTo>
                      <a:pt x="2051" y="2752"/>
                      <a:pt x="2050" y="2752"/>
                      <a:pt x="2050" y="2752"/>
                    </a:cubicBezTo>
                    <a:cubicBezTo>
                      <a:pt x="2048" y="2753"/>
                      <a:pt x="2048" y="2753"/>
                      <a:pt x="2046" y="2754"/>
                    </a:cubicBezTo>
                    <a:cubicBezTo>
                      <a:pt x="2045" y="2756"/>
                      <a:pt x="2043" y="2757"/>
                      <a:pt x="2041" y="2758"/>
                    </a:cubicBezTo>
                    <a:cubicBezTo>
                      <a:pt x="2038" y="2760"/>
                      <a:pt x="2037" y="2760"/>
                      <a:pt x="2035" y="2761"/>
                    </a:cubicBezTo>
                    <a:cubicBezTo>
                      <a:pt x="2034" y="2761"/>
                      <a:pt x="2033" y="2761"/>
                      <a:pt x="2030" y="2763"/>
                    </a:cubicBezTo>
                    <a:cubicBezTo>
                      <a:pt x="2029" y="2763"/>
                      <a:pt x="2028" y="2764"/>
                      <a:pt x="2028" y="2764"/>
                    </a:cubicBezTo>
                    <a:cubicBezTo>
                      <a:pt x="2028" y="2765"/>
                      <a:pt x="2028" y="2766"/>
                      <a:pt x="2029" y="2768"/>
                    </a:cubicBezTo>
                    <a:cubicBezTo>
                      <a:pt x="2031" y="2771"/>
                      <a:pt x="2031" y="2773"/>
                      <a:pt x="2031" y="2775"/>
                    </a:cubicBezTo>
                    <a:cubicBezTo>
                      <a:pt x="2030" y="2777"/>
                      <a:pt x="2028" y="2779"/>
                      <a:pt x="2024" y="2780"/>
                    </a:cubicBezTo>
                    <a:cubicBezTo>
                      <a:pt x="2022" y="2781"/>
                      <a:pt x="2022" y="2781"/>
                      <a:pt x="2020" y="2783"/>
                    </a:cubicBezTo>
                    <a:cubicBezTo>
                      <a:pt x="2019" y="2784"/>
                      <a:pt x="2019" y="2784"/>
                      <a:pt x="2019" y="2784"/>
                    </a:cubicBezTo>
                    <a:cubicBezTo>
                      <a:pt x="2015" y="2789"/>
                      <a:pt x="2011" y="2788"/>
                      <a:pt x="2006" y="2787"/>
                    </a:cubicBezTo>
                    <a:cubicBezTo>
                      <a:pt x="2004" y="2787"/>
                      <a:pt x="2004" y="2787"/>
                      <a:pt x="2004" y="2787"/>
                    </a:cubicBezTo>
                    <a:cubicBezTo>
                      <a:pt x="2003" y="2786"/>
                      <a:pt x="2003" y="2787"/>
                      <a:pt x="2003" y="2787"/>
                    </a:cubicBezTo>
                    <a:cubicBezTo>
                      <a:pt x="2003" y="2787"/>
                      <a:pt x="2002" y="2787"/>
                      <a:pt x="2002" y="2788"/>
                    </a:cubicBezTo>
                    <a:cubicBezTo>
                      <a:pt x="2001" y="2789"/>
                      <a:pt x="2000" y="2791"/>
                      <a:pt x="1998" y="2792"/>
                    </a:cubicBezTo>
                    <a:cubicBezTo>
                      <a:pt x="1993" y="2797"/>
                      <a:pt x="1984" y="2799"/>
                      <a:pt x="1979" y="2798"/>
                    </a:cubicBezTo>
                    <a:cubicBezTo>
                      <a:pt x="1977" y="2798"/>
                      <a:pt x="1976" y="2798"/>
                      <a:pt x="1975" y="2796"/>
                    </a:cubicBezTo>
                    <a:cubicBezTo>
                      <a:pt x="1973" y="2793"/>
                      <a:pt x="1973" y="2790"/>
                      <a:pt x="1974" y="2786"/>
                    </a:cubicBezTo>
                    <a:cubicBezTo>
                      <a:pt x="1974" y="2786"/>
                      <a:pt x="1973" y="2786"/>
                      <a:pt x="1973" y="2786"/>
                    </a:cubicBezTo>
                    <a:cubicBezTo>
                      <a:pt x="1972" y="2786"/>
                      <a:pt x="1971" y="2786"/>
                      <a:pt x="1970" y="2786"/>
                    </a:cubicBezTo>
                    <a:cubicBezTo>
                      <a:pt x="1968" y="2785"/>
                      <a:pt x="1967" y="2785"/>
                      <a:pt x="1965" y="2787"/>
                    </a:cubicBezTo>
                    <a:cubicBezTo>
                      <a:pt x="1963" y="2789"/>
                      <a:pt x="1959" y="2800"/>
                      <a:pt x="1956" y="2810"/>
                    </a:cubicBezTo>
                    <a:cubicBezTo>
                      <a:pt x="1955" y="2812"/>
                      <a:pt x="1955" y="2812"/>
                      <a:pt x="1955" y="2812"/>
                    </a:cubicBezTo>
                    <a:cubicBezTo>
                      <a:pt x="1953" y="2812"/>
                      <a:pt x="1953" y="2812"/>
                      <a:pt x="1953" y="2812"/>
                    </a:cubicBezTo>
                    <a:cubicBezTo>
                      <a:pt x="1950" y="2813"/>
                      <a:pt x="1947" y="2810"/>
                      <a:pt x="1945" y="2807"/>
                    </a:cubicBezTo>
                    <a:cubicBezTo>
                      <a:pt x="1943" y="2804"/>
                      <a:pt x="1939" y="2801"/>
                      <a:pt x="1936" y="2799"/>
                    </a:cubicBezTo>
                    <a:cubicBezTo>
                      <a:pt x="1934" y="2797"/>
                      <a:pt x="1932" y="2795"/>
                      <a:pt x="1931" y="2794"/>
                    </a:cubicBezTo>
                    <a:cubicBezTo>
                      <a:pt x="1926" y="2787"/>
                      <a:pt x="1924" y="2786"/>
                      <a:pt x="1924" y="2786"/>
                    </a:cubicBezTo>
                    <a:cubicBezTo>
                      <a:pt x="1924" y="2786"/>
                      <a:pt x="1926" y="2786"/>
                      <a:pt x="1927" y="2786"/>
                    </a:cubicBezTo>
                    <a:cubicBezTo>
                      <a:pt x="1927" y="2785"/>
                      <a:pt x="1927" y="2783"/>
                      <a:pt x="1926" y="2782"/>
                    </a:cubicBezTo>
                    <a:cubicBezTo>
                      <a:pt x="1923" y="2785"/>
                      <a:pt x="1923" y="2785"/>
                      <a:pt x="1923" y="2785"/>
                    </a:cubicBezTo>
                    <a:cubicBezTo>
                      <a:pt x="1925" y="2788"/>
                      <a:pt x="1925" y="2788"/>
                      <a:pt x="1925" y="2788"/>
                    </a:cubicBezTo>
                    <a:cubicBezTo>
                      <a:pt x="1924" y="2789"/>
                      <a:pt x="1924" y="2789"/>
                      <a:pt x="1924" y="2789"/>
                    </a:cubicBezTo>
                    <a:cubicBezTo>
                      <a:pt x="1923" y="2790"/>
                      <a:pt x="1922" y="2792"/>
                      <a:pt x="1921" y="2796"/>
                    </a:cubicBezTo>
                    <a:cubicBezTo>
                      <a:pt x="1921" y="2797"/>
                      <a:pt x="1921" y="2797"/>
                      <a:pt x="1921" y="2797"/>
                    </a:cubicBezTo>
                    <a:cubicBezTo>
                      <a:pt x="1921" y="2802"/>
                      <a:pt x="1918" y="2803"/>
                      <a:pt x="1917" y="2804"/>
                    </a:cubicBezTo>
                    <a:cubicBezTo>
                      <a:pt x="1914" y="2805"/>
                      <a:pt x="1912" y="2804"/>
                      <a:pt x="1910" y="2803"/>
                    </a:cubicBezTo>
                    <a:cubicBezTo>
                      <a:pt x="1909" y="2802"/>
                      <a:pt x="1904" y="2798"/>
                      <a:pt x="1903" y="2789"/>
                    </a:cubicBezTo>
                    <a:cubicBezTo>
                      <a:pt x="1903" y="2787"/>
                      <a:pt x="1903" y="2786"/>
                      <a:pt x="1903" y="2786"/>
                    </a:cubicBezTo>
                    <a:cubicBezTo>
                      <a:pt x="1903" y="2786"/>
                      <a:pt x="1903" y="2786"/>
                      <a:pt x="1903" y="2786"/>
                    </a:cubicBezTo>
                    <a:cubicBezTo>
                      <a:pt x="1901" y="2786"/>
                      <a:pt x="1900" y="2786"/>
                      <a:pt x="1899" y="2788"/>
                    </a:cubicBezTo>
                    <a:cubicBezTo>
                      <a:pt x="1897" y="2791"/>
                      <a:pt x="1886" y="2807"/>
                      <a:pt x="1880" y="2812"/>
                    </a:cubicBezTo>
                    <a:cubicBezTo>
                      <a:pt x="1872" y="2816"/>
                      <a:pt x="1868" y="2814"/>
                      <a:pt x="1867" y="2814"/>
                    </a:cubicBezTo>
                    <a:cubicBezTo>
                      <a:pt x="1865" y="2813"/>
                      <a:pt x="1860" y="2809"/>
                      <a:pt x="1859" y="2804"/>
                    </a:cubicBezTo>
                    <a:cubicBezTo>
                      <a:pt x="1859" y="2801"/>
                      <a:pt x="1858" y="2799"/>
                      <a:pt x="1857" y="2799"/>
                    </a:cubicBezTo>
                    <a:cubicBezTo>
                      <a:pt x="1855" y="2798"/>
                      <a:pt x="1851" y="2796"/>
                      <a:pt x="1849" y="2793"/>
                    </a:cubicBezTo>
                    <a:cubicBezTo>
                      <a:pt x="1848" y="2791"/>
                      <a:pt x="1845" y="2790"/>
                      <a:pt x="1844" y="2789"/>
                    </a:cubicBezTo>
                    <a:cubicBezTo>
                      <a:pt x="1841" y="2789"/>
                      <a:pt x="1836" y="2789"/>
                      <a:pt x="1833" y="2786"/>
                    </a:cubicBezTo>
                    <a:cubicBezTo>
                      <a:pt x="1833" y="2786"/>
                      <a:pt x="1832" y="2785"/>
                      <a:pt x="1832" y="2784"/>
                    </a:cubicBezTo>
                    <a:cubicBezTo>
                      <a:pt x="1832" y="2784"/>
                      <a:pt x="1832" y="2784"/>
                      <a:pt x="1831" y="2784"/>
                    </a:cubicBezTo>
                    <a:cubicBezTo>
                      <a:pt x="1826" y="2786"/>
                      <a:pt x="1825" y="2788"/>
                      <a:pt x="1825" y="2788"/>
                    </a:cubicBezTo>
                    <a:cubicBezTo>
                      <a:pt x="1824" y="2790"/>
                      <a:pt x="1823" y="2791"/>
                      <a:pt x="1821" y="2794"/>
                    </a:cubicBezTo>
                    <a:cubicBezTo>
                      <a:pt x="1819" y="2798"/>
                      <a:pt x="1817" y="2801"/>
                      <a:pt x="1814" y="2805"/>
                    </a:cubicBezTo>
                    <a:cubicBezTo>
                      <a:pt x="1812" y="2808"/>
                      <a:pt x="1812" y="2808"/>
                      <a:pt x="1812" y="2808"/>
                    </a:cubicBezTo>
                    <a:cubicBezTo>
                      <a:pt x="1810" y="2810"/>
                      <a:pt x="1808" y="2811"/>
                      <a:pt x="1805" y="2811"/>
                    </a:cubicBezTo>
                    <a:cubicBezTo>
                      <a:pt x="1801" y="2812"/>
                      <a:pt x="1797" y="2810"/>
                      <a:pt x="1795" y="2808"/>
                    </a:cubicBezTo>
                    <a:cubicBezTo>
                      <a:pt x="1791" y="2808"/>
                      <a:pt x="1787" y="2807"/>
                      <a:pt x="1786" y="2807"/>
                    </a:cubicBezTo>
                    <a:cubicBezTo>
                      <a:pt x="1783" y="2807"/>
                      <a:pt x="1783" y="2807"/>
                      <a:pt x="1782" y="2808"/>
                    </a:cubicBezTo>
                    <a:cubicBezTo>
                      <a:pt x="1781" y="2810"/>
                      <a:pt x="1779" y="2811"/>
                      <a:pt x="1777" y="2811"/>
                    </a:cubicBezTo>
                    <a:cubicBezTo>
                      <a:pt x="1773" y="2811"/>
                      <a:pt x="1770" y="2807"/>
                      <a:pt x="1767" y="2801"/>
                    </a:cubicBezTo>
                    <a:cubicBezTo>
                      <a:pt x="1766" y="2801"/>
                      <a:pt x="1764" y="2802"/>
                      <a:pt x="1763" y="2803"/>
                    </a:cubicBezTo>
                    <a:cubicBezTo>
                      <a:pt x="1763" y="2807"/>
                      <a:pt x="1762" y="2814"/>
                      <a:pt x="1757" y="2818"/>
                    </a:cubicBezTo>
                    <a:cubicBezTo>
                      <a:pt x="1756" y="2818"/>
                      <a:pt x="1755" y="2819"/>
                      <a:pt x="1755" y="2819"/>
                    </a:cubicBezTo>
                    <a:cubicBezTo>
                      <a:pt x="1758" y="2824"/>
                      <a:pt x="1758" y="2827"/>
                      <a:pt x="1756" y="2830"/>
                    </a:cubicBezTo>
                    <a:cubicBezTo>
                      <a:pt x="1756" y="2830"/>
                      <a:pt x="1755" y="2830"/>
                      <a:pt x="1755" y="2830"/>
                    </a:cubicBezTo>
                    <a:cubicBezTo>
                      <a:pt x="1755" y="2830"/>
                      <a:pt x="1755" y="2830"/>
                      <a:pt x="1755" y="2830"/>
                    </a:cubicBezTo>
                    <a:cubicBezTo>
                      <a:pt x="1756" y="2832"/>
                      <a:pt x="1756" y="2832"/>
                      <a:pt x="1756" y="2832"/>
                    </a:cubicBezTo>
                    <a:cubicBezTo>
                      <a:pt x="1757" y="2832"/>
                      <a:pt x="1757" y="2834"/>
                      <a:pt x="1757" y="2836"/>
                    </a:cubicBezTo>
                    <a:cubicBezTo>
                      <a:pt x="1757" y="2837"/>
                      <a:pt x="1757" y="2838"/>
                      <a:pt x="1757" y="2838"/>
                    </a:cubicBezTo>
                    <a:cubicBezTo>
                      <a:pt x="1757" y="2840"/>
                      <a:pt x="1757" y="2840"/>
                      <a:pt x="1758" y="2841"/>
                    </a:cubicBezTo>
                    <a:cubicBezTo>
                      <a:pt x="1760" y="2842"/>
                      <a:pt x="1762" y="2845"/>
                      <a:pt x="1763" y="2848"/>
                    </a:cubicBezTo>
                    <a:cubicBezTo>
                      <a:pt x="1764" y="2849"/>
                      <a:pt x="1765" y="2850"/>
                      <a:pt x="1766" y="2851"/>
                    </a:cubicBezTo>
                    <a:cubicBezTo>
                      <a:pt x="1769" y="2855"/>
                      <a:pt x="1768" y="2860"/>
                      <a:pt x="1767" y="2867"/>
                    </a:cubicBezTo>
                    <a:cubicBezTo>
                      <a:pt x="1766" y="2869"/>
                      <a:pt x="1767" y="2869"/>
                      <a:pt x="1768" y="2870"/>
                    </a:cubicBezTo>
                    <a:cubicBezTo>
                      <a:pt x="1769" y="2870"/>
                      <a:pt x="1770" y="2872"/>
                      <a:pt x="1770" y="2875"/>
                    </a:cubicBezTo>
                    <a:cubicBezTo>
                      <a:pt x="1770" y="2880"/>
                      <a:pt x="1767" y="2882"/>
                      <a:pt x="1765" y="2883"/>
                    </a:cubicBezTo>
                    <a:cubicBezTo>
                      <a:pt x="1764" y="2884"/>
                      <a:pt x="1764" y="2884"/>
                      <a:pt x="1764" y="2884"/>
                    </a:cubicBezTo>
                    <a:cubicBezTo>
                      <a:pt x="1764" y="2884"/>
                      <a:pt x="1764" y="2885"/>
                      <a:pt x="1764" y="2885"/>
                    </a:cubicBezTo>
                    <a:cubicBezTo>
                      <a:pt x="1764" y="2889"/>
                      <a:pt x="1764" y="2890"/>
                      <a:pt x="1762" y="2897"/>
                    </a:cubicBezTo>
                    <a:cubicBezTo>
                      <a:pt x="1761" y="2900"/>
                      <a:pt x="1765" y="2902"/>
                      <a:pt x="1767" y="2903"/>
                    </a:cubicBezTo>
                    <a:cubicBezTo>
                      <a:pt x="1770" y="2904"/>
                      <a:pt x="1772" y="2906"/>
                      <a:pt x="1772" y="2908"/>
                    </a:cubicBezTo>
                    <a:cubicBezTo>
                      <a:pt x="1772" y="2911"/>
                      <a:pt x="1771" y="2914"/>
                      <a:pt x="1765" y="2917"/>
                    </a:cubicBezTo>
                    <a:cubicBezTo>
                      <a:pt x="1762" y="2919"/>
                      <a:pt x="1759" y="2920"/>
                      <a:pt x="1757" y="2920"/>
                    </a:cubicBezTo>
                    <a:close/>
                    <a:moveTo>
                      <a:pt x="2232" y="2899"/>
                    </a:moveTo>
                    <a:cubicBezTo>
                      <a:pt x="2232" y="2899"/>
                      <a:pt x="2232" y="2899"/>
                      <a:pt x="2232" y="2899"/>
                    </a:cubicBezTo>
                    <a:close/>
                    <a:moveTo>
                      <a:pt x="2228" y="2897"/>
                    </a:moveTo>
                    <a:cubicBezTo>
                      <a:pt x="2228" y="2897"/>
                      <a:pt x="2228" y="2897"/>
                      <a:pt x="2228" y="2897"/>
                    </a:cubicBezTo>
                    <a:close/>
                    <a:moveTo>
                      <a:pt x="1710" y="2871"/>
                    </a:moveTo>
                    <a:cubicBezTo>
                      <a:pt x="1710" y="2871"/>
                      <a:pt x="1710" y="2871"/>
                      <a:pt x="1710" y="2871"/>
                    </a:cubicBezTo>
                    <a:close/>
                    <a:moveTo>
                      <a:pt x="1715" y="2865"/>
                    </a:moveTo>
                    <a:cubicBezTo>
                      <a:pt x="1715" y="2865"/>
                      <a:pt x="1715" y="2865"/>
                      <a:pt x="1715" y="2865"/>
                    </a:cubicBezTo>
                    <a:cubicBezTo>
                      <a:pt x="1715" y="2865"/>
                      <a:pt x="1715" y="2865"/>
                      <a:pt x="1715" y="2865"/>
                    </a:cubicBezTo>
                    <a:close/>
                    <a:moveTo>
                      <a:pt x="1714" y="2865"/>
                    </a:moveTo>
                    <a:cubicBezTo>
                      <a:pt x="1714" y="2865"/>
                      <a:pt x="1715" y="2865"/>
                      <a:pt x="1715" y="2865"/>
                    </a:cubicBezTo>
                    <a:cubicBezTo>
                      <a:pt x="1715" y="2865"/>
                      <a:pt x="1715" y="2865"/>
                      <a:pt x="1715" y="2865"/>
                    </a:cubicBezTo>
                    <a:cubicBezTo>
                      <a:pt x="1715" y="2865"/>
                      <a:pt x="1714" y="2865"/>
                      <a:pt x="1714" y="2865"/>
                    </a:cubicBezTo>
                    <a:close/>
                    <a:moveTo>
                      <a:pt x="1976" y="2786"/>
                    </a:moveTo>
                    <a:cubicBezTo>
                      <a:pt x="1976" y="2786"/>
                      <a:pt x="1976" y="2786"/>
                      <a:pt x="1976" y="2786"/>
                    </a:cubicBezTo>
                    <a:cubicBezTo>
                      <a:pt x="1976" y="2784"/>
                      <a:pt x="1976" y="2784"/>
                      <a:pt x="1976" y="2784"/>
                    </a:cubicBezTo>
                    <a:cubicBezTo>
                      <a:pt x="1976" y="2786"/>
                      <a:pt x="1976" y="2786"/>
                      <a:pt x="1976" y="2786"/>
                    </a:cubicBezTo>
                    <a:cubicBezTo>
                      <a:pt x="1976" y="2786"/>
                      <a:pt x="1976" y="2786"/>
                      <a:pt x="1976" y="2786"/>
                    </a:cubicBezTo>
                    <a:cubicBezTo>
                      <a:pt x="1976" y="2786"/>
                      <a:pt x="1976" y="2786"/>
                      <a:pt x="1976" y="2786"/>
                    </a:cubicBezTo>
                    <a:close/>
                    <a:moveTo>
                      <a:pt x="2023" y="2772"/>
                    </a:moveTo>
                    <a:cubicBezTo>
                      <a:pt x="2023" y="2772"/>
                      <a:pt x="2023" y="2772"/>
                      <a:pt x="2023" y="2772"/>
                    </a:cubicBezTo>
                    <a:close/>
                    <a:moveTo>
                      <a:pt x="1450" y="2608"/>
                    </a:moveTo>
                    <a:cubicBezTo>
                      <a:pt x="1450" y="2608"/>
                      <a:pt x="1450" y="2608"/>
                      <a:pt x="1450" y="2608"/>
                    </a:cubicBezTo>
                    <a:cubicBezTo>
                      <a:pt x="1450" y="2608"/>
                      <a:pt x="1450" y="2608"/>
                      <a:pt x="1450" y="2608"/>
                    </a:cubicBezTo>
                    <a:close/>
                    <a:moveTo>
                      <a:pt x="1443" y="2588"/>
                    </a:moveTo>
                    <a:cubicBezTo>
                      <a:pt x="1443" y="2588"/>
                      <a:pt x="1443" y="2588"/>
                      <a:pt x="1443" y="2588"/>
                    </a:cubicBezTo>
                    <a:close/>
                    <a:moveTo>
                      <a:pt x="1551" y="2320"/>
                    </a:moveTo>
                    <a:cubicBezTo>
                      <a:pt x="1551" y="2320"/>
                      <a:pt x="1551" y="2320"/>
                      <a:pt x="1551" y="2320"/>
                    </a:cubicBezTo>
                    <a:cubicBezTo>
                      <a:pt x="1551" y="2320"/>
                      <a:pt x="1551" y="2320"/>
                      <a:pt x="1551" y="2320"/>
                    </a:cubicBezTo>
                    <a:close/>
                    <a:moveTo>
                      <a:pt x="1554" y="2318"/>
                    </a:moveTo>
                    <a:cubicBezTo>
                      <a:pt x="1554" y="2318"/>
                      <a:pt x="1554" y="2318"/>
                      <a:pt x="1554" y="2318"/>
                    </a:cubicBezTo>
                    <a:close/>
                    <a:moveTo>
                      <a:pt x="1546" y="2317"/>
                    </a:moveTo>
                    <a:cubicBezTo>
                      <a:pt x="1546" y="2317"/>
                      <a:pt x="1546" y="2317"/>
                      <a:pt x="1546" y="2317"/>
                    </a:cubicBezTo>
                    <a:close/>
                    <a:moveTo>
                      <a:pt x="1532" y="2305"/>
                    </a:moveTo>
                    <a:cubicBezTo>
                      <a:pt x="1532" y="2305"/>
                      <a:pt x="1532" y="2305"/>
                      <a:pt x="1532" y="2305"/>
                    </a:cubicBezTo>
                    <a:close/>
                    <a:moveTo>
                      <a:pt x="1424" y="2280"/>
                    </a:moveTo>
                    <a:cubicBezTo>
                      <a:pt x="1424" y="2280"/>
                      <a:pt x="1424" y="2280"/>
                      <a:pt x="1424" y="2280"/>
                    </a:cubicBezTo>
                    <a:cubicBezTo>
                      <a:pt x="1424" y="2280"/>
                      <a:pt x="1424" y="2280"/>
                      <a:pt x="1424" y="2280"/>
                    </a:cubicBezTo>
                    <a:close/>
                    <a:moveTo>
                      <a:pt x="1459" y="2277"/>
                    </a:moveTo>
                    <a:cubicBezTo>
                      <a:pt x="1459" y="2277"/>
                      <a:pt x="1459" y="2277"/>
                      <a:pt x="1459" y="2277"/>
                    </a:cubicBezTo>
                    <a:close/>
                    <a:moveTo>
                      <a:pt x="1483" y="2232"/>
                    </a:moveTo>
                    <a:cubicBezTo>
                      <a:pt x="1483" y="2232"/>
                      <a:pt x="1483" y="2232"/>
                      <a:pt x="1483" y="2232"/>
                    </a:cubicBezTo>
                    <a:close/>
                    <a:moveTo>
                      <a:pt x="948" y="2186"/>
                    </a:moveTo>
                    <a:cubicBezTo>
                      <a:pt x="948" y="2186"/>
                      <a:pt x="948" y="2186"/>
                      <a:pt x="948" y="2186"/>
                    </a:cubicBezTo>
                    <a:cubicBezTo>
                      <a:pt x="948" y="2186"/>
                      <a:pt x="948" y="2186"/>
                      <a:pt x="948" y="2186"/>
                    </a:cubicBezTo>
                    <a:close/>
                    <a:moveTo>
                      <a:pt x="662" y="2129"/>
                    </a:moveTo>
                    <a:cubicBezTo>
                      <a:pt x="662" y="2129"/>
                      <a:pt x="662" y="2129"/>
                      <a:pt x="662" y="2129"/>
                    </a:cubicBezTo>
                    <a:cubicBezTo>
                      <a:pt x="662" y="2129"/>
                      <a:pt x="662" y="2129"/>
                      <a:pt x="662" y="2129"/>
                    </a:cubicBezTo>
                    <a:close/>
                    <a:moveTo>
                      <a:pt x="606" y="2099"/>
                    </a:moveTo>
                    <a:cubicBezTo>
                      <a:pt x="606" y="2099"/>
                      <a:pt x="606" y="2099"/>
                      <a:pt x="606" y="2099"/>
                    </a:cubicBezTo>
                    <a:cubicBezTo>
                      <a:pt x="606" y="2099"/>
                      <a:pt x="606" y="2099"/>
                      <a:pt x="606" y="2099"/>
                    </a:cubicBezTo>
                    <a:close/>
                    <a:moveTo>
                      <a:pt x="406" y="1913"/>
                    </a:moveTo>
                    <a:cubicBezTo>
                      <a:pt x="406" y="1913"/>
                      <a:pt x="406" y="1913"/>
                      <a:pt x="406" y="1913"/>
                    </a:cubicBezTo>
                    <a:cubicBezTo>
                      <a:pt x="406" y="1913"/>
                      <a:pt x="406" y="1913"/>
                      <a:pt x="406" y="1913"/>
                    </a:cubicBezTo>
                    <a:close/>
                    <a:moveTo>
                      <a:pt x="403" y="1906"/>
                    </a:moveTo>
                    <a:cubicBezTo>
                      <a:pt x="403" y="1906"/>
                      <a:pt x="403" y="1906"/>
                      <a:pt x="403" y="1906"/>
                    </a:cubicBezTo>
                    <a:close/>
                    <a:moveTo>
                      <a:pt x="392" y="1902"/>
                    </a:moveTo>
                    <a:cubicBezTo>
                      <a:pt x="392" y="1902"/>
                      <a:pt x="392" y="1902"/>
                      <a:pt x="392" y="1902"/>
                    </a:cubicBezTo>
                    <a:cubicBezTo>
                      <a:pt x="392" y="1902"/>
                      <a:pt x="392" y="1902"/>
                      <a:pt x="392" y="1902"/>
                    </a:cubicBezTo>
                    <a:close/>
                    <a:moveTo>
                      <a:pt x="388" y="1894"/>
                    </a:moveTo>
                    <a:cubicBezTo>
                      <a:pt x="388" y="1894"/>
                      <a:pt x="388" y="1894"/>
                      <a:pt x="388" y="1894"/>
                    </a:cubicBezTo>
                    <a:close/>
                    <a:moveTo>
                      <a:pt x="316" y="1811"/>
                    </a:moveTo>
                    <a:cubicBezTo>
                      <a:pt x="316" y="1811"/>
                      <a:pt x="316" y="1811"/>
                      <a:pt x="316" y="1811"/>
                    </a:cubicBezTo>
                    <a:cubicBezTo>
                      <a:pt x="316" y="1811"/>
                      <a:pt x="316" y="1811"/>
                      <a:pt x="316" y="1811"/>
                    </a:cubicBezTo>
                    <a:close/>
                    <a:moveTo>
                      <a:pt x="254" y="1797"/>
                    </a:moveTo>
                    <a:cubicBezTo>
                      <a:pt x="254" y="1797"/>
                      <a:pt x="254" y="1797"/>
                      <a:pt x="254" y="1797"/>
                    </a:cubicBezTo>
                    <a:cubicBezTo>
                      <a:pt x="254" y="1797"/>
                      <a:pt x="254" y="1797"/>
                      <a:pt x="254" y="1797"/>
                    </a:cubicBezTo>
                    <a:close/>
                    <a:moveTo>
                      <a:pt x="254" y="1797"/>
                    </a:moveTo>
                    <a:cubicBezTo>
                      <a:pt x="254" y="1797"/>
                      <a:pt x="254" y="1797"/>
                      <a:pt x="254" y="1797"/>
                    </a:cubicBezTo>
                    <a:close/>
                    <a:moveTo>
                      <a:pt x="172" y="1714"/>
                    </a:moveTo>
                    <a:cubicBezTo>
                      <a:pt x="172" y="1714"/>
                      <a:pt x="172" y="1714"/>
                      <a:pt x="172" y="1714"/>
                    </a:cubicBezTo>
                    <a:cubicBezTo>
                      <a:pt x="172" y="1714"/>
                      <a:pt x="172" y="1714"/>
                      <a:pt x="172" y="1714"/>
                    </a:cubicBezTo>
                    <a:close/>
                    <a:moveTo>
                      <a:pt x="137" y="1674"/>
                    </a:moveTo>
                    <a:cubicBezTo>
                      <a:pt x="137" y="1674"/>
                      <a:pt x="137" y="1674"/>
                      <a:pt x="137" y="1674"/>
                    </a:cubicBezTo>
                    <a:cubicBezTo>
                      <a:pt x="137" y="1674"/>
                      <a:pt x="137" y="1674"/>
                      <a:pt x="137" y="1674"/>
                    </a:cubicBezTo>
                    <a:close/>
                    <a:moveTo>
                      <a:pt x="130" y="1658"/>
                    </a:moveTo>
                    <a:cubicBezTo>
                      <a:pt x="130" y="1658"/>
                      <a:pt x="130" y="1658"/>
                      <a:pt x="130" y="1658"/>
                    </a:cubicBezTo>
                    <a:close/>
                    <a:moveTo>
                      <a:pt x="142" y="1614"/>
                    </a:moveTo>
                    <a:cubicBezTo>
                      <a:pt x="142" y="1614"/>
                      <a:pt x="142" y="1614"/>
                      <a:pt x="142" y="1614"/>
                    </a:cubicBezTo>
                    <a:close/>
                    <a:moveTo>
                      <a:pt x="197" y="1472"/>
                    </a:moveTo>
                    <a:cubicBezTo>
                      <a:pt x="197" y="1472"/>
                      <a:pt x="197" y="1472"/>
                      <a:pt x="197" y="1472"/>
                    </a:cubicBezTo>
                    <a:cubicBezTo>
                      <a:pt x="197" y="1472"/>
                      <a:pt x="197" y="1472"/>
                      <a:pt x="197" y="1472"/>
                    </a:cubicBezTo>
                    <a:close/>
                    <a:moveTo>
                      <a:pt x="213" y="1407"/>
                    </a:moveTo>
                    <a:cubicBezTo>
                      <a:pt x="213" y="1407"/>
                      <a:pt x="213" y="1407"/>
                      <a:pt x="213" y="1407"/>
                    </a:cubicBezTo>
                    <a:close/>
                    <a:moveTo>
                      <a:pt x="31" y="1103"/>
                    </a:moveTo>
                    <a:cubicBezTo>
                      <a:pt x="31" y="1103"/>
                      <a:pt x="31" y="1103"/>
                      <a:pt x="31" y="1103"/>
                    </a:cubicBezTo>
                    <a:cubicBezTo>
                      <a:pt x="31" y="1103"/>
                      <a:pt x="31" y="1103"/>
                      <a:pt x="31" y="1103"/>
                    </a:cubicBezTo>
                    <a:close/>
                    <a:moveTo>
                      <a:pt x="4127" y="2832"/>
                    </a:moveTo>
                    <a:cubicBezTo>
                      <a:pt x="4120" y="2829"/>
                      <a:pt x="4120" y="2829"/>
                      <a:pt x="4120" y="2829"/>
                    </a:cubicBezTo>
                    <a:cubicBezTo>
                      <a:pt x="4122" y="2824"/>
                      <a:pt x="4122" y="2824"/>
                      <a:pt x="4122" y="2824"/>
                    </a:cubicBezTo>
                    <a:cubicBezTo>
                      <a:pt x="4127" y="2811"/>
                      <a:pt x="4132" y="2799"/>
                      <a:pt x="4135" y="2785"/>
                    </a:cubicBezTo>
                    <a:cubicBezTo>
                      <a:pt x="4136" y="2782"/>
                      <a:pt x="4137" y="2773"/>
                      <a:pt x="4138" y="2767"/>
                    </a:cubicBezTo>
                    <a:cubicBezTo>
                      <a:pt x="4146" y="2768"/>
                      <a:pt x="4146" y="2768"/>
                      <a:pt x="4146" y="2768"/>
                    </a:cubicBezTo>
                    <a:cubicBezTo>
                      <a:pt x="4145" y="2774"/>
                      <a:pt x="4144" y="2781"/>
                      <a:pt x="4143" y="2787"/>
                    </a:cubicBezTo>
                    <a:cubicBezTo>
                      <a:pt x="4139" y="2801"/>
                      <a:pt x="4134" y="2813"/>
                      <a:pt x="4129" y="2826"/>
                    </a:cubicBezTo>
                    <a:lnTo>
                      <a:pt x="4127" y="2832"/>
                    </a:lnTo>
                    <a:close/>
                    <a:moveTo>
                      <a:pt x="3823" y="2825"/>
                    </a:moveTo>
                    <a:cubicBezTo>
                      <a:pt x="3816" y="2822"/>
                      <a:pt x="3816" y="2822"/>
                      <a:pt x="3816" y="2822"/>
                    </a:cubicBezTo>
                    <a:cubicBezTo>
                      <a:pt x="3819" y="2816"/>
                      <a:pt x="3825" y="2801"/>
                      <a:pt x="3827" y="2795"/>
                    </a:cubicBezTo>
                    <a:cubicBezTo>
                      <a:pt x="3828" y="2789"/>
                      <a:pt x="3828" y="2774"/>
                      <a:pt x="3828" y="2768"/>
                    </a:cubicBezTo>
                    <a:cubicBezTo>
                      <a:pt x="3836" y="2768"/>
                      <a:pt x="3836" y="2768"/>
                      <a:pt x="3836" y="2768"/>
                    </a:cubicBezTo>
                    <a:cubicBezTo>
                      <a:pt x="3836" y="2769"/>
                      <a:pt x="3836" y="2789"/>
                      <a:pt x="3834" y="2797"/>
                    </a:cubicBezTo>
                    <a:cubicBezTo>
                      <a:pt x="3833" y="2805"/>
                      <a:pt x="3823" y="2824"/>
                      <a:pt x="3823" y="2825"/>
                    </a:cubicBezTo>
                    <a:close/>
                    <a:moveTo>
                      <a:pt x="4138" y="2687"/>
                    </a:moveTo>
                    <a:cubicBezTo>
                      <a:pt x="4134" y="2634"/>
                      <a:pt x="4134" y="2634"/>
                      <a:pt x="4134" y="2634"/>
                    </a:cubicBezTo>
                    <a:cubicBezTo>
                      <a:pt x="4142" y="2633"/>
                      <a:pt x="4142" y="2633"/>
                      <a:pt x="4142" y="2633"/>
                    </a:cubicBezTo>
                    <a:cubicBezTo>
                      <a:pt x="4146" y="2687"/>
                      <a:pt x="4146" y="2687"/>
                      <a:pt x="4146" y="2687"/>
                    </a:cubicBezTo>
                    <a:lnTo>
                      <a:pt x="4138" y="2687"/>
                    </a:lnTo>
                    <a:close/>
                    <a:moveTo>
                      <a:pt x="3815" y="2675"/>
                    </a:moveTo>
                    <a:cubicBezTo>
                      <a:pt x="3811" y="2662"/>
                      <a:pt x="3789" y="2630"/>
                      <a:pt x="3788" y="2630"/>
                    </a:cubicBezTo>
                    <a:cubicBezTo>
                      <a:pt x="3795" y="2626"/>
                      <a:pt x="3795" y="2626"/>
                      <a:pt x="3795" y="2626"/>
                    </a:cubicBezTo>
                    <a:cubicBezTo>
                      <a:pt x="3796" y="2627"/>
                      <a:pt x="3818" y="2658"/>
                      <a:pt x="3822" y="2672"/>
                    </a:cubicBezTo>
                    <a:lnTo>
                      <a:pt x="3815" y="2675"/>
                    </a:lnTo>
                    <a:close/>
                    <a:moveTo>
                      <a:pt x="3496" y="2670"/>
                    </a:moveTo>
                    <a:cubicBezTo>
                      <a:pt x="3488" y="2669"/>
                      <a:pt x="3488" y="2669"/>
                      <a:pt x="3488" y="2669"/>
                    </a:cubicBezTo>
                    <a:cubicBezTo>
                      <a:pt x="3501" y="2574"/>
                      <a:pt x="3501" y="2574"/>
                      <a:pt x="3501" y="2574"/>
                    </a:cubicBezTo>
                    <a:cubicBezTo>
                      <a:pt x="3509" y="2575"/>
                      <a:pt x="3509" y="2575"/>
                      <a:pt x="3509" y="2575"/>
                    </a:cubicBezTo>
                    <a:lnTo>
                      <a:pt x="3496" y="2670"/>
                    </a:lnTo>
                    <a:close/>
                    <a:moveTo>
                      <a:pt x="4151" y="2572"/>
                    </a:moveTo>
                    <a:cubicBezTo>
                      <a:pt x="4144" y="2569"/>
                      <a:pt x="4144" y="2569"/>
                      <a:pt x="4144" y="2569"/>
                    </a:cubicBezTo>
                    <a:cubicBezTo>
                      <a:pt x="4144" y="2568"/>
                      <a:pt x="4156" y="2536"/>
                      <a:pt x="4165" y="2520"/>
                    </a:cubicBezTo>
                    <a:cubicBezTo>
                      <a:pt x="4171" y="2524"/>
                      <a:pt x="4171" y="2524"/>
                      <a:pt x="4171" y="2524"/>
                    </a:cubicBezTo>
                    <a:cubicBezTo>
                      <a:pt x="4163" y="2539"/>
                      <a:pt x="4151" y="2571"/>
                      <a:pt x="4151" y="2572"/>
                    </a:cubicBezTo>
                    <a:close/>
                    <a:moveTo>
                      <a:pt x="4207" y="2466"/>
                    </a:moveTo>
                    <a:cubicBezTo>
                      <a:pt x="4201" y="2461"/>
                      <a:pt x="4201" y="2461"/>
                      <a:pt x="4201" y="2461"/>
                    </a:cubicBezTo>
                    <a:cubicBezTo>
                      <a:pt x="4234" y="2416"/>
                      <a:pt x="4234" y="2416"/>
                      <a:pt x="4234" y="2416"/>
                    </a:cubicBezTo>
                    <a:cubicBezTo>
                      <a:pt x="4240" y="2421"/>
                      <a:pt x="4240" y="2421"/>
                      <a:pt x="4240" y="2421"/>
                    </a:cubicBezTo>
                    <a:lnTo>
                      <a:pt x="4207" y="2466"/>
                    </a:lnTo>
                    <a:close/>
                    <a:moveTo>
                      <a:pt x="3749" y="2436"/>
                    </a:moveTo>
                    <a:cubicBezTo>
                      <a:pt x="3748" y="2435"/>
                      <a:pt x="3748" y="2434"/>
                      <a:pt x="3742" y="2434"/>
                    </a:cubicBezTo>
                    <a:cubicBezTo>
                      <a:pt x="3739" y="2434"/>
                      <a:pt x="3735" y="2433"/>
                      <a:pt x="3732" y="2432"/>
                    </a:cubicBezTo>
                    <a:cubicBezTo>
                      <a:pt x="3730" y="2432"/>
                      <a:pt x="3729" y="2432"/>
                      <a:pt x="3728" y="2431"/>
                    </a:cubicBezTo>
                    <a:cubicBezTo>
                      <a:pt x="3724" y="2431"/>
                      <a:pt x="3717" y="2425"/>
                      <a:pt x="3715" y="2421"/>
                    </a:cubicBezTo>
                    <a:cubicBezTo>
                      <a:pt x="3714" y="2420"/>
                      <a:pt x="3713" y="2419"/>
                      <a:pt x="3711" y="2418"/>
                    </a:cubicBezTo>
                    <a:cubicBezTo>
                      <a:pt x="3711" y="2418"/>
                      <a:pt x="3710" y="2418"/>
                      <a:pt x="3710" y="2418"/>
                    </a:cubicBezTo>
                    <a:cubicBezTo>
                      <a:pt x="3707" y="2416"/>
                      <a:pt x="3702" y="2411"/>
                      <a:pt x="3701" y="2408"/>
                    </a:cubicBezTo>
                    <a:cubicBezTo>
                      <a:pt x="3701" y="2407"/>
                      <a:pt x="3701" y="2407"/>
                      <a:pt x="3701" y="2406"/>
                    </a:cubicBezTo>
                    <a:cubicBezTo>
                      <a:pt x="3701" y="2405"/>
                      <a:pt x="3701" y="2402"/>
                      <a:pt x="3700" y="2401"/>
                    </a:cubicBezTo>
                    <a:cubicBezTo>
                      <a:pt x="3697" y="2397"/>
                      <a:pt x="3700" y="2393"/>
                      <a:pt x="3702" y="2390"/>
                    </a:cubicBezTo>
                    <a:cubicBezTo>
                      <a:pt x="3702" y="2389"/>
                      <a:pt x="3703" y="2389"/>
                      <a:pt x="3703" y="2389"/>
                    </a:cubicBezTo>
                    <a:cubicBezTo>
                      <a:pt x="3703" y="2388"/>
                      <a:pt x="3703" y="2388"/>
                      <a:pt x="3703" y="2388"/>
                    </a:cubicBezTo>
                    <a:cubicBezTo>
                      <a:pt x="3703" y="2388"/>
                      <a:pt x="3703" y="2388"/>
                      <a:pt x="3703" y="2388"/>
                    </a:cubicBezTo>
                    <a:cubicBezTo>
                      <a:pt x="3702" y="2387"/>
                      <a:pt x="3698" y="2385"/>
                      <a:pt x="3696" y="2385"/>
                    </a:cubicBezTo>
                    <a:cubicBezTo>
                      <a:pt x="3693" y="2385"/>
                      <a:pt x="3687" y="2382"/>
                      <a:pt x="3685" y="2381"/>
                    </a:cubicBezTo>
                    <a:cubicBezTo>
                      <a:pt x="3684" y="2380"/>
                      <a:pt x="3684" y="2380"/>
                      <a:pt x="3684" y="2380"/>
                    </a:cubicBezTo>
                    <a:cubicBezTo>
                      <a:pt x="3684" y="2379"/>
                      <a:pt x="3684" y="2379"/>
                      <a:pt x="3684" y="2379"/>
                    </a:cubicBezTo>
                    <a:cubicBezTo>
                      <a:pt x="3684" y="2379"/>
                      <a:pt x="3680" y="2373"/>
                      <a:pt x="3679" y="2368"/>
                    </a:cubicBezTo>
                    <a:cubicBezTo>
                      <a:pt x="3678" y="2367"/>
                      <a:pt x="3672" y="2361"/>
                      <a:pt x="3668" y="2357"/>
                    </a:cubicBezTo>
                    <a:cubicBezTo>
                      <a:pt x="3673" y="2351"/>
                      <a:pt x="3673" y="2351"/>
                      <a:pt x="3673" y="2351"/>
                    </a:cubicBezTo>
                    <a:cubicBezTo>
                      <a:pt x="3673" y="2351"/>
                      <a:pt x="3684" y="2361"/>
                      <a:pt x="3686" y="2366"/>
                    </a:cubicBezTo>
                    <a:cubicBezTo>
                      <a:pt x="3687" y="2369"/>
                      <a:pt x="3689" y="2373"/>
                      <a:pt x="3690" y="2375"/>
                    </a:cubicBezTo>
                    <a:cubicBezTo>
                      <a:pt x="3693" y="2376"/>
                      <a:pt x="3695" y="2378"/>
                      <a:pt x="3696" y="2378"/>
                    </a:cubicBezTo>
                    <a:cubicBezTo>
                      <a:pt x="3700" y="2378"/>
                      <a:pt x="3705" y="2379"/>
                      <a:pt x="3708" y="2382"/>
                    </a:cubicBezTo>
                    <a:cubicBezTo>
                      <a:pt x="3711" y="2384"/>
                      <a:pt x="3713" y="2387"/>
                      <a:pt x="3710" y="2393"/>
                    </a:cubicBezTo>
                    <a:cubicBezTo>
                      <a:pt x="3709" y="2393"/>
                      <a:pt x="3709" y="2394"/>
                      <a:pt x="3709" y="2394"/>
                    </a:cubicBezTo>
                    <a:cubicBezTo>
                      <a:pt x="3708" y="2395"/>
                      <a:pt x="3707" y="2396"/>
                      <a:pt x="3707" y="2397"/>
                    </a:cubicBezTo>
                    <a:cubicBezTo>
                      <a:pt x="3709" y="2400"/>
                      <a:pt x="3709" y="2403"/>
                      <a:pt x="3709" y="2405"/>
                    </a:cubicBezTo>
                    <a:cubicBezTo>
                      <a:pt x="3709" y="2406"/>
                      <a:pt x="3709" y="2406"/>
                      <a:pt x="3709" y="2407"/>
                    </a:cubicBezTo>
                    <a:cubicBezTo>
                      <a:pt x="3709" y="2407"/>
                      <a:pt x="3712" y="2410"/>
                      <a:pt x="3713" y="2411"/>
                    </a:cubicBezTo>
                    <a:cubicBezTo>
                      <a:pt x="3714" y="2411"/>
                      <a:pt x="3714" y="2411"/>
                      <a:pt x="3714" y="2411"/>
                    </a:cubicBezTo>
                    <a:cubicBezTo>
                      <a:pt x="3717" y="2412"/>
                      <a:pt x="3720" y="2414"/>
                      <a:pt x="3722" y="2418"/>
                    </a:cubicBezTo>
                    <a:cubicBezTo>
                      <a:pt x="3723" y="2420"/>
                      <a:pt x="3727" y="2423"/>
                      <a:pt x="3729" y="2424"/>
                    </a:cubicBezTo>
                    <a:cubicBezTo>
                      <a:pt x="3730" y="2424"/>
                      <a:pt x="3732" y="2424"/>
                      <a:pt x="3734" y="2425"/>
                    </a:cubicBezTo>
                    <a:cubicBezTo>
                      <a:pt x="3736" y="2425"/>
                      <a:pt x="3740" y="2426"/>
                      <a:pt x="3742" y="2426"/>
                    </a:cubicBezTo>
                    <a:cubicBezTo>
                      <a:pt x="3745" y="2426"/>
                      <a:pt x="3753" y="2426"/>
                      <a:pt x="3756" y="2434"/>
                    </a:cubicBezTo>
                    <a:lnTo>
                      <a:pt x="3749" y="2436"/>
                    </a:lnTo>
                    <a:close/>
                    <a:moveTo>
                      <a:pt x="3704" y="2388"/>
                    </a:moveTo>
                    <a:cubicBezTo>
                      <a:pt x="3704" y="2388"/>
                      <a:pt x="3704" y="2388"/>
                      <a:pt x="3704" y="2388"/>
                    </a:cubicBezTo>
                    <a:close/>
                    <a:moveTo>
                      <a:pt x="3418" y="1193"/>
                    </a:moveTo>
                    <a:cubicBezTo>
                      <a:pt x="3411" y="1190"/>
                      <a:pt x="3411" y="1190"/>
                      <a:pt x="3411" y="1190"/>
                    </a:cubicBezTo>
                    <a:cubicBezTo>
                      <a:pt x="3411" y="1190"/>
                      <a:pt x="3411" y="1190"/>
                      <a:pt x="3411" y="1189"/>
                    </a:cubicBezTo>
                    <a:cubicBezTo>
                      <a:pt x="3411" y="1189"/>
                      <a:pt x="3411" y="1188"/>
                      <a:pt x="3411" y="1186"/>
                    </a:cubicBezTo>
                    <a:cubicBezTo>
                      <a:pt x="3412" y="1183"/>
                      <a:pt x="3413" y="1181"/>
                      <a:pt x="3414" y="1180"/>
                    </a:cubicBezTo>
                    <a:cubicBezTo>
                      <a:pt x="3414" y="1179"/>
                      <a:pt x="3415" y="1179"/>
                      <a:pt x="3415" y="1178"/>
                    </a:cubicBezTo>
                    <a:cubicBezTo>
                      <a:pt x="3415" y="1177"/>
                      <a:pt x="3416" y="1176"/>
                      <a:pt x="3416" y="1175"/>
                    </a:cubicBezTo>
                    <a:cubicBezTo>
                      <a:pt x="3418" y="1172"/>
                      <a:pt x="3420" y="1167"/>
                      <a:pt x="3423" y="1164"/>
                    </a:cubicBezTo>
                    <a:cubicBezTo>
                      <a:pt x="3425" y="1162"/>
                      <a:pt x="3431" y="1155"/>
                      <a:pt x="3434" y="1151"/>
                    </a:cubicBezTo>
                    <a:cubicBezTo>
                      <a:pt x="3436" y="1149"/>
                      <a:pt x="3437" y="1148"/>
                      <a:pt x="3438" y="1147"/>
                    </a:cubicBezTo>
                    <a:cubicBezTo>
                      <a:pt x="3438" y="1147"/>
                      <a:pt x="3438" y="1146"/>
                      <a:pt x="3439" y="1146"/>
                    </a:cubicBezTo>
                    <a:cubicBezTo>
                      <a:pt x="3440" y="1144"/>
                      <a:pt x="3442" y="1142"/>
                      <a:pt x="3446" y="1141"/>
                    </a:cubicBezTo>
                    <a:cubicBezTo>
                      <a:pt x="3447" y="1140"/>
                      <a:pt x="3448" y="1140"/>
                      <a:pt x="3449" y="1139"/>
                    </a:cubicBezTo>
                    <a:cubicBezTo>
                      <a:pt x="3449" y="1137"/>
                      <a:pt x="3449" y="1132"/>
                      <a:pt x="3456" y="1130"/>
                    </a:cubicBezTo>
                    <a:cubicBezTo>
                      <a:pt x="3458" y="1129"/>
                      <a:pt x="3458" y="1129"/>
                      <a:pt x="3459" y="1128"/>
                    </a:cubicBezTo>
                    <a:cubicBezTo>
                      <a:pt x="3460" y="1126"/>
                      <a:pt x="3460" y="1126"/>
                      <a:pt x="3460" y="1126"/>
                    </a:cubicBezTo>
                    <a:cubicBezTo>
                      <a:pt x="3461" y="1125"/>
                      <a:pt x="3461" y="1125"/>
                      <a:pt x="3461" y="1124"/>
                    </a:cubicBezTo>
                    <a:cubicBezTo>
                      <a:pt x="3464" y="1120"/>
                      <a:pt x="3466" y="1118"/>
                      <a:pt x="3472" y="1120"/>
                    </a:cubicBezTo>
                    <a:cubicBezTo>
                      <a:pt x="3472" y="1118"/>
                      <a:pt x="3474" y="1116"/>
                      <a:pt x="3477" y="1115"/>
                    </a:cubicBezTo>
                    <a:cubicBezTo>
                      <a:pt x="3477" y="1115"/>
                      <a:pt x="3477" y="1115"/>
                      <a:pt x="3477" y="1115"/>
                    </a:cubicBezTo>
                    <a:cubicBezTo>
                      <a:pt x="3478" y="1115"/>
                      <a:pt x="3478" y="1114"/>
                      <a:pt x="3478" y="1114"/>
                    </a:cubicBezTo>
                    <a:cubicBezTo>
                      <a:pt x="3479" y="1110"/>
                      <a:pt x="3482" y="1109"/>
                      <a:pt x="3486" y="1109"/>
                    </a:cubicBezTo>
                    <a:cubicBezTo>
                      <a:pt x="3486" y="1104"/>
                      <a:pt x="3490" y="1099"/>
                      <a:pt x="3493" y="1098"/>
                    </a:cubicBezTo>
                    <a:cubicBezTo>
                      <a:pt x="3493" y="1097"/>
                      <a:pt x="3493" y="1097"/>
                      <a:pt x="3493" y="1097"/>
                    </a:cubicBezTo>
                    <a:cubicBezTo>
                      <a:pt x="3495" y="1095"/>
                      <a:pt x="3499" y="1092"/>
                      <a:pt x="3506" y="1092"/>
                    </a:cubicBezTo>
                    <a:cubicBezTo>
                      <a:pt x="3507" y="1092"/>
                      <a:pt x="3508" y="1092"/>
                      <a:pt x="3508" y="1092"/>
                    </a:cubicBezTo>
                    <a:cubicBezTo>
                      <a:pt x="3508" y="1092"/>
                      <a:pt x="3508" y="1092"/>
                      <a:pt x="3508" y="1091"/>
                    </a:cubicBezTo>
                    <a:cubicBezTo>
                      <a:pt x="3508" y="1091"/>
                      <a:pt x="3509" y="1090"/>
                      <a:pt x="3509" y="1089"/>
                    </a:cubicBezTo>
                    <a:cubicBezTo>
                      <a:pt x="3509" y="1088"/>
                      <a:pt x="3509" y="1087"/>
                      <a:pt x="3509" y="1087"/>
                    </a:cubicBezTo>
                    <a:cubicBezTo>
                      <a:pt x="3509" y="1086"/>
                      <a:pt x="3509" y="1085"/>
                      <a:pt x="3510" y="1084"/>
                    </a:cubicBezTo>
                    <a:cubicBezTo>
                      <a:pt x="3510" y="1084"/>
                      <a:pt x="3511" y="1084"/>
                      <a:pt x="3511" y="1083"/>
                    </a:cubicBezTo>
                    <a:cubicBezTo>
                      <a:pt x="3512" y="1082"/>
                      <a:pt x="3512" y="1082"/>
                      <a:pt x="3513" y="1081"/>
                    </a:cubicBezTo>
                    <a:cubicBezTo>
                      <a:pt x="3513" y="1081"/>
                      <a:pt x="3513" y="1081"/>
                      <a:pt x="3514" y="1080"/>
                    </a:cubicBezTo>
                    <a:cubicBezTo>
                      <a:pt x="3514" y="1079"/>
                      <a:pt x="3514" y="1079"/>
                      <a:pt x="3514" y="1079"/>
                    </a:cubicBezTo>
                    <a:cubicBezTo>
                      <a:pt x="3514" y="1078"/>
                      <a:pt x="3514" y="1077"/>
                      <a:pt x="3515" y="1075"/>
                    </a:cubicBezTo>
                    <a:cubicBezTo>
                      <a:pt x="3516" y="1074"/>
                      <a:pt x="3518" y="1072"/>
                      <a:pt x="3519" y="1070"/>
                    </a:cubicBezTo>
                    <a:cubicBezTo>
                      <a:pt x="3521" y="1068"/>
                      <a:pt x="3523" y="1066"/>
                      <a:pt x="3523" y="1065"/>
                    </a:cubicBezTo>
                    <a:cubicBezTo>
                      <a:pt x="3524" y="1064"/>
                      <a:pt x="3524" y="1063"/>
                      <a:pt x="3525" y="1063"/>
                    </a:cubicBezTo>
                    <a:cubicBezTo>
                      <a:pt x="3525" y="1062"/>
                      <a:pt x="3525" y="1062"/>
                      <a:pt x="3525" y="1061"/>
                    </a:cubicBezTo>
                    <a:cubicBezTo>
                      <a:pt x="3525" y="1058"/>
                      <a:pt x="3526" y="1057"/>
                      <a:pt x="3527" y="1055"/>
                    </a:cubicBezTo>
                    <a:cubicBezTo>
                      <a:pt x="3527" y="1054"/>
                      <a:pt x="3527" y="1054"/>
                      <a:pt x="3528" y="1052"/>
                    </a:cubicBezTo>
                    <a:cubicBezTo>
                      <a:pt x="3530" y="1049"/>
                      <a:pt x="3532" y="1046"/>
                      <a:pt x="3534" y="1045"/>
                    </a:cubicBezTo>
                    <a:cubicBezTo>
                      <a:pt x="3534" y="1044"/>
                      <a:pt x="3533" y="1043"/>
                      <a:pt x="3534" y="1041"/>
                    </a:cubicBezTo>
                    <a:cubicBezTo>
                      <a:pt x="3534" y="1041"/>
                      <a:pt x="3534" y="1040"/>
                      <a:pt x="3534" y="1039"/>
                    </a:cubicBezTo>
                    <a:cubicBezTo>
                      <a:pt x="3534" y="1038"/>
                      <a:pt x="3534" y="1038"/>
                      <a:pt x="3534" y="1037"/>
                    </a:cubicBezTo>
                    <a:cubicBezTo>
                      <a:pt x="3535" y="1035"/>
                      <a:pt x="3535" y="1034"/>
                      <a:pt x="3534" y="1031"/>
                    </a:cubicBezTo>
                    <a:cubicBezTo>
                      <a:pt x="3532" y="1027"/>
                      <a:pt x="3533" y="1023"/>
                      <a:pt x="3536" y="1019"/>
                    </a:cubicBezTo>
                    <a:cubicBezTo>
                      <a:pt x="3537" y="1017"/>
                      <a:pt x="3538" y="1016"/>
                      <a:pt x="3539" y="1015"/>
                    </a:cubicBezTo>
                    <a:cubicBezTo>
                      <a:pt x="3540" y="1015"/>
                      <a:pt x="3540" y="1014"/>
                      <a:pt x="3541" y="1014"/>
                    </a:cubicBezTo>
                    <a:cubicBezTo>
                      <a:pt x="3541" y="1012"/>
                      <a:pt x="3541" y="1010"/>
                      <a:pt x="3542" y="1009"/>
                    </a:cubicBezTo>
                    <a:cubicBezTo>
                      <a:pt x="3545" y="1007"/>
                      <a:pt x="3548" y="1008"/>
                      <a:pt x="3550" y="1008"/>
                    </a:cubicBezTo>
                    <a:cubicBezTo>
                      <a:pt x="3550" y="1008"/>
                      <a:pt x="3550" y="1008"/>
                      <a:pt x="3550" y="1008"/>
                    </a:cubicBezTo>
                    <a:cubicBezTo>
                      <a:pt x="3550" y="1008"/>
                      <a:pt x="3551" y="1008"/>
                      <a:pt x="3551" y="1007"/>
                    </a:cubicBezTo>
                    <a:cubicBezTo>
                      <a:pt x="3553" y="1004"/>
                      <a:pt x="3556" y="1001"/>
                      <a:pt x="3562" y="1003"/>
                    </a:cubicBezTo>
                    <a:cubicBezTo>
                      <a:pt x="3562" y="1004"/>
                      <a:pt x="3562" y="1004"/>
                      <a:pt x="3563" y="1004"/>
                    </a:cubicBezTo>
                    <a:cubicBezTo>
                      <a:pt x="3566" y="1005"/>
                      <a:pt x="3572" y="1008"/>
                      <a:pt x="3571" y="1013"/>
                    </a:cubicBezTo>
                    <a:cubicBezTo>
                      <a:pt x="3572" y="1013"/>
                      <a:pt x="3573" y="1014"/>
                      <a:pt x="3573" y="1014"/>
                    </a:cubicBezTo>
                    <a:cubicBezTo>
                      <a:pt x="3574" y="1015"/>
                      <a:pt x="3575" y="1015"/>
                      <a:pt x="3575" y="1015"/>
                    </a:cubicBezTo>
                    <a:cubicBezTo>
                      <a:pt x="3575" y="1016"/>
                      <a:pt x="3575" y="1016"/>
                      <a:pt x="3575" y="1016"/>
                    </a:cubicBezTo>
                    <a:cubicBezTo>
                      <a:pt x="3577" y="1017"/>
                      <a:pt x="3579" y="1019"/>
                      <a:pt x="3578" y="1021"/>
                    </a:cubicBezTo>
                    <a:cubicBezTo>
                      <a:pt x="3581" y="1021"/>
                      <a:pt x="3583" y="1021"/>
                      <a:pt x="3584" y="1022"/>
                    </a:cubicBezTo>
                    <a:cubicBezTo>
                      <a:pt x="3586" y="1023"/>
                      <a:pt x="3586" y="1024"/>
                      <a:pt x="3586" y="1025"/>
                    </a:cubicBezTo>
                    <a:cubicBezTo>
                      <a:pt x="3587" y="1025"/>
                      <a:pt x="3588" y="1025"/>
                      <a:pt x="3591" y="1024"/>
                    </a:cubicBezTo>
                    <a:cubicBezTo>
                      <a:pt x="3592" y="1024"/>
                      <a:pt x="3593" y="1024"/>
                      <a:pt x="3594" y="1023"/>
                    </a:cubicBezTo>
                    <a:cubicBezTo>
                      <a:pt x="3598" y="1022"/>
                      <a:pt x="3601" y="1021"/>
                      <a:pt x="3604" y="1023"/>
                    </a:cubicBezTo>
                    <a:cubicBezTo>
                      <a:pt x="3605" y="1024"/>
                      <a:pt x="3605" y="1024"/>
                      <a:pt x="3606" y="1024"/>
                    </a:cubicBezTo>
                    <a:cubicBezTo>
                      <a:pt x="3607" y="1025"/>
                      <a:pt x="3608" y="1026"/>
                      <a:pt x="3610" y="1025"/>
                    </a:cubicBezTo>
                    <a:cubicBezTo>
                      <a:pt x="3613" y="1024"/>
                      <a:pt x="3616" y="1024"/>
                      <a:pt x="3618" y="1025"/>
                    </a:cubicBezTo>
                    <a:cubicBezTo>
                      <a:pt x="3620" y="1025"/>
                      <a:pt x="3620" y="1025"/>
                      <a:pt x="3620" y="1025"/>
                    </a:cubicBezTo>
                    <a:cubicBezTo>
                      <a:pt x="3621" y="1023"/>
                      <a:pt x="3621" y="1023"/>
                      <a:pt x="3621" y="1023"/>
                    </a:cubicBezTo>
                    <a:cubicBezTo>
                      <a:pt x="3623" y="1022"/>
                      <a:pt x="3624" y="1021"/>
                      <a:pt x="3627" y="1020"/>
                    </a:cubicBezTo>
                    <a:cubicBezTo>
                      <a:pt x="3630" y="1019"/>
                      <a:pt x="3636" y="1020"/>
                      <a:pt x="3640" y="1024"/>
                    </a:cubicBezTo>
                    <a:cubicBezTo>
                      <a:pt x="3640" y="1024"/>
                      <a:pt x="3640" y="1024"/>
                      <a:pt x="3640" y="1024"/>
                    </a:cubicBezTo>
                    <a:cubicBezTo>
                      <a:pt x="3641" y="1023"/>
                      <a:pt x="3641" y="1022"/>
                      <a:pt x="3642" y="1021"/>
                    </a:cubicBezTo>
                    <a:cubicBezTo>
                      <a:pt x="3642" y="1021"/>
                      <a:pt x="3642" y="1021"/>
                      <a:pt x="3643" y="1019"/>
                    </a:cubicBezTo>
                    <a:cubicBezTo>
                      <a:pt x="3643" y="1017"/>
                      <a:pt x="3643" y="1017"/>
                      <a:pt x="3644" y="1015"/>
                    </a:cubicBezTo>
                    <a:cubicBezTo>
                      <a:pt x="3644" y="1014"/>
                      <a:pt x="3644" y="1014"/>
                      <a:pt x="3644" y="1012"/>
                    </a:cubicBezTo>
                    <a:cubicBezTo>
                      <a:pt x="3645" y="1009"/>
                      <a:pt x="3645" y="1006"/>
                      <a:pt x="3644" y="1005"/>
                    </a:cubicBezTo>
                    <a:cubicBezTo>
                      <a:pt x="3644" y="1005"/>
                      <a:pt x="3642" y="1004"/>
                      <a:pt x="3641" y="1003"/>
                    </a:cubicBezTo>
                    <a:cubicBezTo>
                      <a:pt x="3639" y="1002"/>
                      <a:pt x="3637" y="1001"/>
                      <a:pt x="3635" y="1000"/>
                    </a:cubicBezTo>
                    <a:cubicBezTo>
                      <a:pt x="3633" y="998"/>
                      <a:pt x="3632" y="996"/>
                      <a:pt x="3630" y="993"/>
                    </a:cubicBezTo>
                    <a:cubicBezTo>
                      <a:pt x="3629" y="991"/>
                      <a:pt x="3628" y="989"/>
                      <a:pt x="3627" y="987"/>
                    </a:cubicBezTo>
                    <a:cubicBezTo>
                      <a:pt x="3626" y="985"/>
                      <a:pt x="3625" y="984"/>
                      <a:pt x="3625" y="984"/>
                    </a:cubicBezTo>
                    <a:cubicBezTo>
                      <a:pt x="3623" y="983"/>
                      <a:pt x="3621" y="982"/>
                      <a:pt x="3620" y="980"/>
                    </a:cubicBezTo>
                    <a:cubicBezTo>
                      <a:pt x="3618" y="978"/>
                      <a:pt x="3617" y="975"/>
                      <a:pt x="3618" y="972"/>
                    </a:cubicBezTo>
                    <a:cubicBezTo>
                      <a:pt x="3619" y="969"/>
                      <a:pt x="3622" y="966"/>
                      <a:pt x="3625" y="966"/>
                    </a:cubicBezTo>
                    <a:cubicBezTo>
                      <a:pt x="3637" y="965"/>
                      <a:pt x="3642" y="965"/>
                      <a:pt x="3644" y="966"/>
                    </a:cubicBezTo>
                    <a:cubicBezTo>
                      <a:pt x="3645" y="965"/>
                      <a:pt x="3647" y="965"/>
                      <a:pt x="3648" y="965"/>
                    </a:cubicBezTo>
                    <a:cubicBezTo>
                      <a:pt x="3650" y="965"/>
                      <a:pt x="3652" y="965"/>
                      <a:pt x="3653" y="965"/>
                    </a:cubicBezTo>
                    <a:cubicBezTo>
                      <a:pt x="3656" y="965"/>
                      <a:pt x="3657" y="965"/>
                      <a:pt x="3659" y="963"/>
                    </a:cubicBezTo>
                    <a:cubicBezTo>
                      <a:pt x="3663" y="959"/>
                      <a:pt x="3673" y="956"/>
                      <a:pt x="3679" y="958"/>
                    </a:cubicBezTo>
                    <a:cubicBezTo>
                      <a:pt x="3679" y="958"/>
                      <a:pt x="3680" y="956"/>
                      <a:pt x="3681" y="954"/>
                    </a:cubicBezTo>
                    <a:cubicBezTo>
                      <a:pt x="3682" y="951"/>
                      <a:pt x="3685" y="948"/>
                      <a:pt x="3687" y="945"/>
                    </a:cubicBezTo>
                    <a:cubicBezTo>
                      <a:pt x="3689" y="944"/>
                      <a:pt x="3690" y="942"/>
                      <a:pt x="3691" y="941"/>
                    </a:cubicBezTo>
                    <a:cubicBezTo>
                      <a:pt x="3692" y="939"/>
                      <a:pt x="3691" y="936"/>
                      <a:pt x="3691" y="933"/>
                    </a:cubicBezTo>
                    <a:cubicBezTo>
                      <a:pt x="3691" y="926"/>
                      <a:pt x="3693" y="923"/>
                      <a:pt x="3698" y="918"/>
                    </a:cubicBezTo>
                    <a:cubicBezTo>
                      <a:pt x="3703" y="914"/>
                      <a:pt x="3707" y="914"/>
                      <a:pt x="3709" y="914"/>
                    </a:cubicBezTo>
                    <a:cubicBezTo>
                      <a:pt x="3711" y="914"/>
                      <a:pt x="3713" y="916"/>
                      <a:pt x="3715" y="917"/>
                    </a:cubicBezTo>
                    <a:cubicBezTo>
                      <a:pt x="3716" y="914"/>
                      <a:pt x="3718" y="911"/>
                      <a:pt x="3721" y="911"/>
                    </a:cubicBezTo>
                    <a:cubicBezTo>
                      <a:pt x="3721" y="911"/>
                      <a:pt x="3721" y="911"/>
                      <a:pt x="3721" y="911"/>
                    </a:cubicBezTo>
                    <a:cubicBezTo>
                      <a:pt x="3721" y="909"/>
                      <a:pt x="3722" y="907"/>
                      <a:pt x="3722" y="904"/>
                    </a:cubicBezTo>
                    <a:cubicBezTo>
                      <a:pt x="3722" y="899"/>
                      <a:pt x="3722" y="885"/>
                      <a:pt x="3722" y="876"/>
                    </a:cubicBezTo>
                    <a:cubicBezTo>
                      <a:pt x="3722" y="873"/>
                      <a:pt x="3722" y="873"/>
                      <a:pt x="3722" y="873"/>
                    </a:cubicBezTo>
                    <a:cubicBezTo>
                      <a:pt x="3721" y="864"/>
                      <a:pt x="3726" y="857"/>
                      <a:pt x="3729" y="856"/>
                    </a:cubicBezTo>
                    <a:cubicBezTo>
                      <a:pt x="3732" y="855"/>
                      <a:pt x="3734" y="856"/>
                      <a:pt x="3735" y="858"/>
                    </a:cubicBezTo>
                    <a:cubicBezTo>
                      <a:pt x="3735" y="858"/>
                      <a:pt x="3736" y="859"/>
                      <a:pt x="3736" y="859"/>
                    </a:cubicBezTo>
                    <a:cubicBezTo>
                      <a:pt x="3736" y="859"/>
                      <a:pt x="3736" y="859"/>
                      <a:pt x="3737" y="859"/>
                    </a:cubicBezTo>
                    <a:cubicBezTo>
                      <a:pt x="3737" y="859"/>
                      <a:pt x="3737" y="859"/>
                      <a:pt x="3737" y="858"/>
                    </a:cubicBezTo>
                    <a:cubicBezTo>
                      <a:pt x="3739" y="857"/>
                      <a:pt x="3741" y="855"/>
                      <a:pt x="3744" y="856"/>
                    </a:cubicBezTo>
                    <a:cubicBezTo>
                      <a:pt x="3747" y="857"/>
                      <a:pt x="3747" y="860"/>
                      <a:pt x="3747" y="862"/>
                    </a:cubicBezTo>
                    <a:cubicBezTo>
                      <a:pt x="3747" y="862"/>
                      <a:pt x="3747" y="862"/>
                      <a:pt x="3747" y="862"/>
                    </a:cubicBezTo>
                    <a:cubicBezTo>
                      <a:pt x="3748" y="862"/>
                      <a:pt x="3750" y="862"/>
                      <a:pt x="3751" y="862"/>
                    </a:cubicBezTo>
                    <a:cubicBezTo>
                      <a:pt x="3753" y="862"/>
                      <a:pt x="3755" y="863"/>
                      <a:pt x="3755" y="864"/>
                    </a:cubicBezTo>
                    <a:cubicBezTo>
                      <a:pt x="3757" y="867"/>
                      <a:pt x="3756" y="870"/>
                      <a:pt x="3755" y="873"/>
                    </a:cubicBezTo>
                    <a:cubicBezTo>
                      <a:pt x="3755" y="874"/>
                      <a:pt x="3755" y="874"/>
                      <a:pt x="3755" y="875"/>
                    </a:cubicBezTo>
                    <a:cubicBezTo>
                      <a:pt x="3756" y="877"/>
                      <a:pt x="3761" y="882"/>
                      <a:pt x="3767" y="886"/>
                    </a:cubicBezTo>
                    <a:cubicBezTo>
                      <a:pt x="3767" y="886"/>
                      <a:pt x="3767" y="886"/>
                      <a:pt x="3767" y="886"/>
                    </a:cubicBezTo>
                    <a:cubicBezTo>
                      <a:pt x="3768" y="887"/>
                      <a:pt x="3769" y="888"/>
                      <a:pt x="3770" y="888"/>
                    </a:cubicBezTo>
                    <a:cubicBezTo>
                      <a:pt x="3770" y="888"/>
                      <a:pt x="3771" y="887"/>
                      <a:pt x="3771" y="886"/>
                    </a:cubicBezTo>
                    <a:cubicBezTo>
                      <a:pt x="3773" y="885"/>
                      <a:pt x="3774" y="885"/>
                      <a:pt x="3776" y="885"/>
                    </a:cubicBezTo>
                    <a:cubicBezTo>
                      <a:pt x="3776" y="886"/>
                      <a:pt x="3777" y="886"/>
                      <a:pt x="3777" y="886"/>
                    </a:cubicBezTo>
                    <a:cubicBezTo>
                      <a:pt x="3777" y="886"/>
                      <a:pt x="3777" y="886"/>
                      <a:pt x="3777" y="885"/>
                    </a:cubicBezTo>
                    <a:cubicBezTo>
                      <a:pt x="3776" y="884"/>
                      <a:pt x="3775" y="883"/>
                      <a:pt x="3774" y="881"/>
                    </a:cubicBezTo>
                    <a:cubicBezTo>
                      <a:pt x="3770" y="883"/>
                      <a:pt x="3766" y="883"/>
                      <a:pt x="3763" y="880"/>
                    </a:cubicBezTo>
                    <a:cubicBezTo>
                      <a:pt x="3761" y="879"/>
                      <a:pt x="3761" y="877"/>
                      <a:pt x="3761" y="876"/>
                    </a:cubicBezTo>
                    <a:cubicBezTo>
                      <a:pt x="3761" y="873"/>
                      <a:pt x="3763" y="871"/>
                      <a:pt x="3765" y="870"/>
                    </a:cubicBezTo>
                    <a:cubicBezTo>
                      <a:pt x="3766" y="870"/>
                      <a:pt x="3766" y="869"/>
                      <a:pt x="3767" y="869"/>
                    </a:cubicBezTo>
                    <a:cubicBezTo>
                      <a:pt x="3768" y="868"/>
                      <a:pt x="3768" y="868"/>
                      <a:pt x="3768" y="867"/>
                    </a:cubicBezTo>
                    <a:cubicBezTo>
                      <a:pt x="3770" y="866"/>
                      <a:pt x="3771" y="864"/>
                      <a:pt x="3775" y="863"/>
                    </a:cubicBezTo>
                    <a:cubicBezTo>
                      <a:pt x="3778" y="863"/>
                      <a:pt x="3781" y="861"/>
                      <a:pt x="3783" y="859"/>
                    </a:cubicBezTo>
                    <a:cubicBezTo>
                      <a:pt x="3787" y="855"/>
                      <a:pt x="3792" y="855"/>
                      <a:pt x="3794" y="854"/>
                    </a:cubicBezTo>
                    <a:cubicBezTo>
                      <a:pt x="3795" y="854"/>
                      <a:pt x="3798" y="852"/>
                      <a:pt x="3799" y="850"/>
                    </a:cubicBezTo>
                    <a:cubicBezTo>
                      <a:pt x="3801" y="848"/>
                      <a:pt x="3800" y="848"/>
                      <a:pt x="3800" y="847"/>
                    </a:cubicBezTo>
                    <a:cubicBezTo>
                      <a:pt x="3798" y="843"/>
                      <a:pt x="3800" y="835"/>
                      <a:pt x="3802" y="833"/>
                    </a:cubicBezTo>
                    <a:cubicBezTo>
                      <a:pt x="3803" y="831"/>
                      <a:pt x="3803" y="831"/>
                      <a:pt x="3803" y="829"/>
                    </a:cubicBezTo>
                    <a:cubicBezTo>
                      <a:pt x="3803" y="829"/>
                      <a:pt x="3803" y="829"/>
                      <a:pt x="3803" y="829"/>
                    </a:cubicBezTo>
                    <a:cubicBezTo>
                      <a:pt x="3803" y="825"/>
                      <a:pt x="3802" y="824"/>
                      <a:pt x="3802" y="824"/>
                    </a:cubicBezTo>
                    <a:cubicBezTo>
                      <a:pt x="3799" y="821"/>
                      <a:pt x="3802" y="816"/>
                      <a:pt x="3803" y="812"/>
                    </a:cubicBezTo>
                    <a:cubicBezTo>
                      <a:pt x="3804" y="810"/>
                      <a:pt x="3804" y="805"/>
                      <a:pt x="3804" y="802"/>
                    </a:cubicBezTo>
                    <a:cubicBezTo>
                      <a:pt x="3804" y="802"/>
                      <a:pt x="3803" y="800"/>
                      <a:pt x="3801" y="800"/>
                    </a:cubicBezTo>
                    <a:cubicBezTo>
                      <a:pt x="3799" y="800"/>
                      <a:pt x="3797" y="800"/>
                      <a:pt x="3795" y="798"/>
                    </a:cubicBezTo>
                    <a:cubicBezTo>
                      <a:pt x="3793" y="796"/>
                      <a:pt x="3794" y="793"/>
                      <a:pt x="3794" y="790"/>
                    </a:cubicBezTo>
                    <a:cubicBezTo>
                      <a:pt x="3794" y="790"/>
                      <a:pt x="3794" y="789"/>
                      <a:pt x="3794" y="788"/>
                    </a:cubicBezTo>
                    <a:cubicBezTo>
                      <a:pt x="3794" y="782"/>
                      <a:pt x="3793" y="780"/>
                      <a:pt x="3792" y="777"/>
                    </a:cubicBezTo>
                    <a:cubicBezTo>
                      <a:pt x="3791" y="776"/>
                      <a:pt x="3791" y="776"/>
                      <a:pt x="3791" y="776"/>
                    </a:cubicBezTo>
                    <a:cubicBezTo>
                      <a:pt x="3789" y="773"/>
                      <a:pt x="3788" y="770"/>
                      <a:pt x="3789" y="764"/>
                    </a:cubicBezTo>
                    <a:cubicBezTo>
                      <a:pt x="3790" y="762"/>
                      <a:pt x="3790" y="761"/>
                      <a:pt x="3789" y="760"/>
                    </a:cubicBezTo>
                    <a:cubicBezTo>
                      <a:pt x="3789" y="760"/>
                      <a:pt x="3789" y="759"/>
                      <a:pt x="3789" y="757"/>
                    </a:cubicBezTo>
                    <a:cubicBezTo>
                      <a:pt x="3789" y="757"/>
                      <a:pt x="3789" y="757"/>
                      <a:pt x="3789" y="756"/>
                    </a:cubicBezTo>
                    <a:cubicBezTo>
                      <a:pt x="3788" y="755"/>
                      <a:pt x="3788" y="751"/>
                      <a:pt x="3792" y="747"/>
                    </a:cubicBezTo>
                    <a:cubicBezTo>
                      <a:pt x="3792" y="747"/>
                      <a:pt x="3792" y="745"/>
                      <a:pt x="3792" y="744"/>
                    </a:cubicBezTo>
                    <a:cubicBezTo>
                      <a:pt x="3783" y="725"/>
                      <a:pt x="3783" y="725"/>
                      <a:pt x="3783" y="725"/>
                    </a:cubicBezTo>
                    <a:cubicBezTo>
                      <a:pt x="3783" y="725"/>
                      <a:pt x="3783" y="725"/>
                      <a:pt x="3783" y="725"/>
                    </a:cubicBezTo>
                    <a:cubicBezTo>
                      <a:pt x="3783" y="725"/>
                      <a:pt x="3766" y="695"/>
                      <a:pt x="3763" y="691"/>
                    </a:cubicBezTo>
                    <a:cubicBezTo>
                      <a:pt x="3763" y="691"/>
                      <a:pt x="3763" y="690"/>
                      <a:pt x="3763" y="690"/>
                    </a:cubicBezTo>
                    <a:cubicBezTo>
                      <a:pt x="3763" y="690"/>
                      <a:pt x="3763" y="690"/>
                      <a:pt x="3762" y="690"/>
                    </a:cubicBezTo>
                    <a:cubicBezTo>
                      <a:pt x="3762" y="691"/>
                      <a:pt x="3761" y="691"/>
                      <a:pt x="3760" y="691"/>
                    </a:cubicBezTo>
                    <a:cubicBezTo>
                      <a:pt x="3758" y="691"/>
                      <a:pt x="3756" y="690"/>
                      <a:pt x="3756" y="688"/>
                    </a:cubicBezTo>
                    <a:cubicBezTo>
                      <a:pt x="3754" y="686"/>
                      <a:pt x="3755" y="682"/>
                      <a:pt x="3761" y="673"/>
                    </a:cubicBezTo>
                    <a:cubicBezTo>
                      <a:pt x="3764" y="668"/>
                      <a:pt x="3767" y="667"/>
                      <a:pt x="3771" y="668"/>
                    </a:cubicBezTo>
                    <a:cubicBezTo>
                      <a:pt x="3771" y="668"/>
                      <a:pt x="3771" y="668"/>
                      <a:pt x="3771" y="668"/>
                    </a:cubicBezTo>
                    <a:cubicBezTo>
                      <a:pt x="3771" y="668"/>
                      <a:pt x="3772" y="668"/>
                      <a:pt x="3772" y="668"/>
                    </a:cubicBezTo>
                    <a:cubicBezTo>
                      <a:pt x="3774" y="666"/>
                      <a:pt x="3776" y="666"/>
                      <a:pt x="3778" y="666"/>
                    </a:cubicBezTo>
                    <a:cubicBezTo>
                      <a:pt x="3779" y="666"/>
                      <a:pt x="3780" y="666"/>
                      <a:pt x="3782" y="666"/>
                    </a:cubicBezTo>
                    <a:cubicBezTo>
                      <a:pt x="3786" y="664"/>
                      <a:pt x="3786" y="664"/>
                      <a:pt x="3786" y="663"/>
                    </a:cubicBezTo>
                    <a:cubicBezTo>
                      <a:pt x="3786" y="659"/>
                      <a:pt x="3786" y="658"/>
                      <a:pt x="3789" y="654"/>
                    </a:cubicBezTo>
                    <a:cubicBezTo>
                      <a:pt x="3791" y="652"/>
                      <a:pt x="3792" y="650"/>
                      <a:pt x="3792" y="648"/>
                    </a:cubicBezTo>
                    <a:cubicBezTo>
                      <a:pt x="3792" y="648"/>
                      <a:pt x="3792" y="647"/>
                      <a:pt x="3792" y="647"/>
                    </a:cubicBezTo>
                    <a:cubicBezTo>
                      <a:pt x="3793" y="644"/>
                      <a:pt x="3793" y="640"/>
                      <a:pt x="3796" y="637"/>
                    </a:cubicBezTo>
                    <a:cubicBezTo>
                      <a:pt x="3799" y="633"/>
                      <a:pt x="3800" y="631"/>
                      <a:pt x="3800" y="631"/>
                    </a:cubicBezTo>
                    <a:cubicBezTo>
                      <a:pt x="3800" y="629"/>
                      <a:pt x="3801" y="625"/>
                      <a:pt x="3805" y="624"/>
                    </a:cubicBezTo>
                    <a:cubicBezTo>
                      <a:pt x="3807" y="623"/>
                      <a:pt x="3809" y="624"/>
                      <a:pt x="3811" y="626"/>
                    </a:cubicBezTo>
                    <a:cubicBezTo>
                      <a:pt x="3812" y="627"/>
                      <a:pt x="3813" y="628"/>
                      <a:pt x="3817" y="630"/>
                    </a:cubicBezTo>
                    <a:cubicBezTo>
                      <a:pt x="3820" y="631"/>
                      <a:pt x="3825" y="631"/>
                      <a:pt x="3830" y="632"/>
                    </a:cubicBezTo>
                    <a:cubicBezTo>
                      <a:pt x="3834" y="632"/>
                      <a:pt x="3834" y="632"/>
                      <a:pt x="3834" y="632"/>
                    </a:cubicBezTo>
                    <a:cubicBezTo>
                      <a:pt x="3836" y="632"/>
                      <a:pt x="3842" y="633"/>
                      <a:pt x="3848" y="633"/>
                    </a:cubicBezTo>
                    <a:cubicBezTo>
                      <a:pt x="3855" y="634"/>
                      <a:pt x="3863" y="635"/>
                      <a:pt x="3868" y="635"/>
                    </a:cubicBezTo>
                    <a:cubicBezTo>
                      <a:pt x="3871" y="636"/>
                      <a:pt x="3873" y="636"/>
                      <a:pt x="3875" y="636"/>
                    </a:cubicBezTo>
                    <a:cubicBezTo>
                      <a:pt x="3878" y="635"/>
                      <a:pt x="3880" y="634"/>
                      <a:pt x="3881" y="633"/>
                    </a:cubicBezTo>
                    <a:cubicBezTo>
                      <a:pt x="3884" y="628"/>
                      <a:pt x="3884" y="624"/>
                      <a:pt x="3884" y="623"/>
                    </a:cubicBezTo>
                    <a:cubicBezTo>
                      <a:pt x="3876" y="618"/>
                      <a:pt x="3877" y="609"/>
                      <a:pt x="3878" y="606"/>
                    </a:cubicBezTo>
                    <a:cubicBezTo>
                      <a:pt x="3878" y="605"/>
                      <a:pt x="3878" y="604"/>
                      <a:pt x="3878" y="602"/>
                    </a:cubicBezTo>
                    <a:cubicBezTo>
                      <a:pt x="3879" y="597"/>
                      <a:pt x="3879" y="591"/>
                      <a:pt x="3884" y="587"/>
                    </a:cubicBezTo>
                    <a:cubicBezTo>
                      <a:pt x="3886" y="585"/>
                      <a:pt x="3886" y="585"/>
                      <a:pt x="3886" y="585"/>
                    </a:cubicBezTo>
                    <a:cubicBezTo>
                      <a:pt x="3889" y="582"/>
                      <a:pt x="3890" y="582"/>
                      <a:pt x="3891" y="578"/>
                    </a:cubicBezTo>
                    <a:cubicBezTo>
                      <a:pt x="3891" y="578"/>
                      <a:pt x="3891" y="578"/>
                      <a:pt x="3891" y="577"/>
                    </a:cubicBezTo>
                    <a:cubicBezTo>
                      <a:pt x="3891" y="576"/>
                      <a:pt x="3891" y="575"/>
                      <a:pt x="3891" y="574"/>
                    </a:cubicBezTo>
                    <a:cubicBezTo>
                      <a:pt x="3890" y="572"/>
                      <a:pt x="3890" y="570"/>
                      <a:pt x="3891" y="568"/>
                    </a:cubicBezTo>
                    <a:cubicBezTo>
                      <a:pt x="3891" y="567"/>
                      <a:pt x="3891" y="567"/>
                      <a:pt x="3891" y="567"/>
                    </a:cubicBezTo>
                    <a:cubicBezTo>
                      <a:pt x="3891" y="567"/>
                      <a:pt x="3891" y="566"/>
                      <a:pt x="3891" y="566"/>
                    </a:cubicBezTo>
                    <a:cubicBezTo>
                      <a:pt x="3888" y="563"/>
                      <a:pt x="3888" y="559"/>
                      <a:pt x="3890" y="556"/>
                    </a:cubicBezTo>
                    <a:cubicBezTo>
                      <a:pt x="3891" y="554"/>
                      <a:pt x="3893" y="554"/>
                      <a:pt x="3894" y="554"/>
                    </a:cubicBezTo>
                    <a:cubicBezTo>
                      <a:pt x="3894" y="554"/>
                      <a:pt x="3895" y="553"/>
                      <a:pt x="3895" y="553"/>
                    </a:cubicBezTo>
                    <a:cubicBezTo>
                      <a:pt x="3895" y="552"/>
                      <a:pt x="3896" y="549"/>
                      <a:pt x="3898" y="546"/>
                    </a:cubicBezTo>
                    <a:cubicBezTo>
                      <a:pt x="3899" y="544"/>
                      <a:pt x="3900" y="541"/>
                      <a:pt x="3899" y="538"/>
                    </a:cubicBezTo>
                    <a:cubicBezTo>
                      <a:pt x="3895" y="533"/>
                      <a:pt x="3897" y="527"/>
                      <a:pt x="3902" y="523"/>
                    </a:cubicBezTo>
                    <a:cubicBezTo>
                      <a:pt x="3904" y="521"/>
                      <a:pt x="3904" y="517"/>
                      <a:pt x="3903" y="516"/>
                    </a:cubicBezTo>
                    <a:cubicBezTo>
                      <a:pt x="3903" y="515"/>
                      <a:pt x="3903" y="515"/>
                      <a:pt x="3903" y="515"/>
                    </a:cubicBezTo>
                    <a:cubicBezTo>
                      <a:pt x="3903" y="513"/>
                      <a:pt x="3903" y="511"/>
                      <a:pt x="3902" y="509"/>
                    </a:cubicBezTo>
                    <a:cubicBezTo>
                      <a:pt x="3900" y="507"/>
                      <a:pt x="3899" y="504"/>
                      <a:pt x="3898" y="501"/>
                    </a:cubicBezTo>
                    <a:cubicBezTo>
                      <a:pt x="3897" y="497"/>
                      <a:pt x="3899" y="489"/>
                      <a:pt x="3901" y="485"/>
                    </a:cubicBezTo>
                    <a:cubicBezTo>
                      <a:pt x="3903" y="481"/>
                      <a:pt x="3903" y="480"/>
                      <a:pt x="3902" y="478"/>
                    </a:cubicBezTo>
                    <a:cubicBezTo>
                      <a:pt x="3902" y="476"/>
                      <a:pt x="3902" y="475"/>
                      <a:pt x="3901" y="472"/>
                    </a:cubicBezTo>
                    <a:cubicBezTo>
                      <a:pt x="3901" y="469"/>
                      <a:pt x="3900" y="466"/>
                      <a:pt x="3900" y="462"/>
                    </a:cubicBezTo>
                    <a:cubicBezTo>
                      <a:pt x="3898" y="452"/>
                      <a:pt x="3900" y="444"/>
                      <a:pt x="3905" y="440"/>
                    </a:cubicBezTo>
                    <a:cubicBezTo>
                      <a:pt x="3906" y="439"/>
                      <a:pt x="3904" y="435"/>
                      <a:pt x="3902" y="433"/>
                    </a:cubicBezTo>
                    <a:cubicBezTo>
                      <a:pt x="3898" y="429"/>
                      <a:pt x="3901" y="421"/>
                      <a:pt x="3903" y="416"/>
                    </a:cubicBezTo>
                    <a:cubicBezTo>
                      <a:pt x="3907" y="410"/>
                      <a:pt x="3914" y="405"/>
                      <a:pt x="3917" y="405"/>
                    </a:cubicBezTo>
                    <a:cubicBezTo>
                      <a:pt x="3918" y="404"/>
                      <a:pt x="3918" y="404"/>
                      <a:pt x="3918" y="404"/>
                    </a:cubicBezTo>
                    <a:cubicBezTo>
                      <a:pt x="3918" y="404"/>
                      <a:pt x="3918" y="404"/>
                      <a:pt x="3919" y="404"/>
                    </a:cubicBezTo>
                    <a:cubicBezTo>
                      <a:pt x="3919" y="404"/>
                      <a:pt x="3919" y="404"/>
                      <a:pt x="3919" y="403"/>
                    </a:cubicBezTo>
                    <a:cubicBezTo>
                      <a:pt x="3919" y="402"/>
                      <a:pt x="3919" y="401"/>
                      <a:pt x="3919" y="401"/>
                    </a:cubicBezTo>
                    <a:cubicBezTo>
                      <a:pt x="3919" y="399"/>
                      <a:pt x="3919" y="398"/>
                      <a:pt x="3920" y="396"/>
                    </a:cubicBezTo>
                    <a:cubicBezTo>
                      <a:pt x="3920" y="395"/>
                      <a:pt x="3921" y="394"/>
                      <a:pt x="3922" y="393"/>
                    </a:cubicBezTo>
                    <a:cubicBezTo>
                      <a:pt x="3922" y="391"/>
                      <a:pt x="3923" y="390"/>
                      <a:pt x="3924" y="386"/>
                    </a:cubicBezTo>
                    <a:cubicBezTo>
                      <a:pt x="3924" y="381"/>
                      <a:pt x="3924" y="380"/>
                      <a:pt x="3923" y="379"/>
                    </a:cubicBezTo>
                    <a:cubicBezTo>
                      <a:pt x="3922" y="379"/>
                      <a:pt x="3922" y="379"/>
                      <a:pt x="3921" y="378"/>
                    </a:cubicBezTo>
                    <a:cubicBezTo>
                      <a:pt x="3920" y="378"/>
                      <a:pt x="3918" y="377"/>
                      <a:pt x="3917" y="374"/>
                    </a:cubicBezTo>
                    <a:cubicBezTo>
                      <a:pt x="3917" y="374"/>
                      <a:pt x="3917" y="373"/>
                      <a:pt x="3917" y="372"/>
                    </a:cubicBezTo>
                    <a:cubicBezTo>
                      <a:pt x="3917" y="372"/>
                      <a:pt x="3917" y="372"/>
                      <a:pt x="3917" y="372"/>
                    </a:cubicBezTo>
                    <a:cubicBezTo>
                      <a:pt x="3911" y="371"/>
                      <a:pt x="3909" y="366"/>
                      <a:pt x="3908" y="363"/>
                    </a:cubicBezTo>
                    <a:cubicBezTo>
                      <a:pt x="3907" y="359"/>
                      <a:pt x="3907" y="356"/>
                      <a:pt x="3910" y="352"/>
                    </a:cubicBezTo>
                    <a:cubicBezTo>
                      <a:pt x="3910" y="350"/>
                      <a:pt x="3910" y="348"/>
                      <a:pt x="3910" y="345"/>
                    </a:cubicBezTo>
                    <a:cubicBezTo>
                      <a:pt x="3910" y="345"/>
                      <a:pt x="3910" y="344"/>
                      <a:pt x="3909" y="343"/>
                    </a:cubicBezTo>
                    <a:cubicBezTo>
                      <a:pt x="3909" y="339"/>
                      <a:pt x="3910" y="336"/>
                      <a:pt x="3912" y="332"/>
                    </a:cubicBezTo>
                    <a:cubicBezTo>
                      <a:pt x="3913" y="331"/>
                      <a:pt x="3914" y="329"/>
                      <a:pt x="3916" y="327"/>
                    </a:cubicBezTo>
                    <a:cubicBezTo>
                      <a:pt x="3914" y="328"/>
                      <a:pt x="3911" y="328"/>
                      <a:pt x="3906" y="328"/>
                    </a:cubicBezTo>
                    <a:cubicBezTo>
                      <a:pt x="3904" y="327"/>
                      <a:pt x="3904" y="327"/>
                      <a:pt x="3903" y="328"/>
                    </a:cubicBezTo>
                    <a:cubicBezTo>
                      <a:pt x="3902" y="329"/>
                      <a:pt x="3900" y="330"/>
                      <a:pt x="3897" y="331"/>
                    </a:cubicBezTo>
                    <a:cubicBezTo>
                      <a:pt x="3895" y="332"/>
                      <a:pt x="3894" y="332"/>
                      <a:pt x="3893" y="332"/>
                    </a:cubicBezTo>
                    <a:cubicBezTo>
                      <a:pt x="3891" y="333"/>
                      <a:pt x="3891" y="333"/>
                      <a:pt x="3888" y="333"/>
                    </a:cubicBezTo>
                    <a:cubicBezTo>
                      <a:pt x="3887" y="334"/>
                      <a:pt x="3886" y="334"/>
                      <a:pt x="3885" y="336"/>
                    </a:cubicBezTo>
                    <a:cubicBezTo>
                      <a:pt x="3884" y="337"/>
                      <a:pt x="3883" y="338"/>
                      <a:pt x="3881" y="338"/>
                    </a:cubicBezTo>
                    <a:cubicBezTo>
                      <a:pt x="3881" y="339"/>
                      <a:pt x="3880" y="339"/>
                      <a:pt x="3880" y="340"/>
                    </a:cubicBezTo>
                    <a:cubicBezTo>
                      <a:pt x="3878" y="341"/>
                      <a:pt x="3877" y="341"/>
                      <a:pt x="3875" y="342"/>
                    </a:cubicBezTo>
                    <a:cubicBezTo>
                      <a:pt x="3875" y="342"/>
                      <a:pt x="3875" y="343"/>
                      <a:pt x="3874" y="344"/>
                    </a:cubicBezTo>
                    <a:cubicBezTo>
                      <a:pt x="3873" y="349"/>
                      <a:pt x="3871" y="350"/>
                      <a:pt x="3866" y="351"/>
                    </a:cubicBezTo>
                    <a:cubicBezTo>
                      <a:pt x="3863" y="351"/>
                      <a:pt x="3861" y="354"/>
                      <a:pt x="3861" y="355"/>
                    </a:cubicBezTo>
                    <a:cubicBezTo>
                      <a:pt x="3860" y="358"/>
                      <a:pt x="3859" y="360"/>
                      <a:pt x="3855" y="361"/>
                    </a:cubicBezTo>
                    <a:cubicBezTo>
                      <a:pt x="3855" y="361"/>
                      <a:pt x="3855" y="362"/>
                      <a:pt x="3854" y="364"/>
                    </a:cubicBezTo>
                    <a:cubicBezTo>
                      <a:pt x="3853" y="371"/>
                      <a:pt x="3846" y="371"/>
                      <a:pt x="3843" y="370"/>
                    </a:cubicBezTo>
                    <a:cubicBezTo>
                      <a:pt x="3843" y="370"/>
                      <a:pt x="3842" y="370"/>
                      <a:pt x="3842" y="370"/>
                    </a:cubicBezTo>
                    <a:cubicBezTo>
                      <a:pt x="3841" y="371"/>
                      <a:pt x="3841" y="371"/>
                      <a:pt x="3840" y="372"/>
                    </a:cubicBezTo>
                    <a:cubicBezTo>
                      <a:pt x="3837" y="375"/>
                      <a:pt x="3832" y="374"/>
                      <a:pt x="3829" y="374"/>
                    </a:cubicBezTo>
                    <a:cubicBezTo>
                      <a:pt x="3828" y="374"/>
                      <a:pt x="3827" y="374"/>
                      <a:pt x="3827" y="374"/>
                    </a:cubicBezTo>
                    <a:cubicBezTo>
                      <a:pt x="3826" y="374"/>
                      <a:pt x="3823" y="377"/>
                      <a:pt x="3823" y="379"/>
                    </a:cubicBezTo>
                    <a:cubicBezTo>
                      <a:pt x="3821" y="385"/>
                      <a:pt x="3818" y="386"/>
                      <a:pt x="3815" y="387"/>
                    </a:cubicBezTo>
                    <a:cubicBezTo>
                      <a:pt x="3815" y="387"/>
                      <a:pt x="3815" y="387"/>
                      <a:pt x="3814" y="387"/>
                    </a:cubicBezTo>
                    <a:cubicBezTo>
                      <a:pt x="3814" y="387"/>
                      <a:pt x="3814" y="388"/>
                      <a:pt x="3814" y="388"/>
                    </a:cubicBezTo>
                    <a:cubicBezTo>
                      <a:pt x="3814" y="390"/>
                      <a:pt x="3814" y="390"/>
                      <a:pt x="3814" y="390"/>
                    </a:cubicBezTo>
                    <a:cubicBezTo>
                      <a:pt x="3814" y="392"/>
                      <a:pt x="3813" y="394"/>
                      <a:pt x="3812" y="395"/>
                    </a:cubicBezTo>
                    <a:cubicBezTo>
                      <a:pt x="3810" y="396"/>
                      <a:pt x="3807" y="396"/>
                      <a:pt x="3806" y="395"/>
                    </a:cubicBezTo>
                    <a:cubicBezTo>
                      <a:pt x="3805" y="395"/>
                      <a:pt x="3805" y="395"/>
                      <a:pt x="3805" y="395"/>
                    </a:cubicBezTo>
                    <a:cubicBezTo>
                      <a:pt x="3805" y="395"/>
                      <a:pt x="3805" y="396"/>
                      <a:pt x="3805" y="396"/>
                    </a:cubicBezTo>
                    <a:cubicBezTo>
                      <a:pt x="3805" y="397"/>
                      <a:pt x="3805" y="398"/>
                      <a:pt x="3805" y="399"/>
                    </a:cubicBezTo>
                    <a:cubicBezTo>
                      <a:pt x="3804" y="401"/>
                      <a:pt x="3804" y="404"/>
                      <a:pt x="3804" y="406"/>
                    </a:cubicBezTo>
                    <a:cubicBezTo>
                      <a:pt x="3805" y="411"/>
                      <a:pt x="3805" y="413"/>
                      <a:pt x="3802" y="416"/>
                    </a:cubicBezTo>
                    <a:cubicBezTo>
                      <a:pt x="3800" y="419"/>
                      <a:pt x="3795" y="420"/>
                      <a:pt x="3789" y="418"/>
                    </a:cubicBezTo>
                    <a:cubicBezTo>
                      <a:pt x="3788" y="417"/>
                      <a:pt x="3788" y="417"/>
                      <a:pt x="3788" y="417"/>
                    </a:cubicBezTo>
                    <a:cubicBezTo>
                      <a:pt x="3787" y="418"/>
                      <a:pt x="3787" y="418"/>
                      <a:pt x="3787" y="419"/>
                    </a:cubicBezTo>
                    <a:cubicBezTo>
                      <a:pt x="3786" y="419"/>
                      <a:pt x="3786" y="419"/>
                      <a:pt x="3786" y="419"/>
                    </a:cubicBezTo>
                    <a:cubicBezTo>
                      <a:pt x="3785" y="422"/>
                      <a:pt x="3783" y="423"/>
                      <a:pt x="3780" y="424"/>
                    </a:cubicBezTo>
                    <a:cubicBezTo>
                      <a:pt x="3779" y="424"/>
                      <a:pt x="3778" y="424"/>
                      <a:pt x="3778" y="424"/>
                    </a:cubicBezTo>
                    <a:cubicBezTo>
                      <a:pt x="3776" y="424"/>
                      <a:pt x="3773" y="424"/>
                      <a:pt x="3773" y="425"/>
                    </a:cubicBezTo>
                    <a:cubicBezTo>
                      <a:pt x="3771" y="426"/>
                      <a:pt x="3770" y="426"/>
                      <a:pt x="3768" y="427"/>
                    </a:cubicBezTo>
                    <a:cubicBezTo>
                      <a:pt x="3767" y="427"/>
                      <a:pt x="3767" y="428"/>
                      <a:pt x="3766" y="428"/>
                    </a:cubicBezTo>
                    <a:cubicBezTo>
                      <a:pt x="3764" y="429"/>
                      <a:pt x="3760" y="429"/>
                      <a:pt x="3756" y="429"/>
                    </a:cubicBezTo>
                    <a:cubicBezTo>
                      <a:pt x="3755" y="429"/>
                      <a:pt x="3755" y="429"/>
                      <a:pt x="3754" y="429"/>
                    </a:cubicBezTo>
                    <a:cubicBezTo>
                      <a:pt x="3753" y="429"/>
                      <a:pt x="3753" y="429"/>
                      <a:pt x="3751" y="431"/>
                    </a:cubicBezTo>
                    <a:cubicBezTo>
                      <a:pt x="3751" y="432"/>
                      <a:pt x="3751" y="432"/>
                      <a:pt x="3751" y="432"/>
                    </a:cubicBezTo>
                    <a:cubicBezTo>
                      <a:pt x="3747" y="436"/>
                      <a:pt x="3740" y="433"/>
                      <a:pt x="3737" y="431"/>
                    </a:cubicBezTo>
                    <a:cubicBezTo>
                      <a:pt x="3736" y="430"/>
                      <a:pt x="3735" y="429"/>
                      <a:pt x="3729" y="430"/>
                    </a:cubicBezTo>
                    <a:cubicBezTo>
                      <a:pt x="3723" y="431"/>
                      <a:pt x="3723" y="432"/>
                      <a:pt x="3722" y="435"/>
                    </a:cubicBezTo>
                    <a:cubicBezTo>
                      <a:pt x="3722" y="435"/>
                      <a:pt x="3722" y="435"/>
                      <a:pt x="3722" y="435"/>
                    </a:cubicBezTo>
                    <a:cubicBezTo>
                      <a:pt x="3719" y="440"/>
                      <a:pt x="3712" y="442"/>
                      <a:pt x="3708" y="441"/>
                    </a:cubicBezTo>
                    <a:cubicBezTo>
                      <a:pt x="3707" y="440"/>
                      <a:pt x="3700" y="437"/>
                      <a:pt x="3699" y="433"/>
                    </a:cubicBezTo>
                    <a:cubicBezTo>
                      <a:pt x="3698" y="431"/>
                      <a:pt x="3697" y="427"/>
                      <a:pt x="3696" y="425"/>
                    </a:cubicBezTo>
                    <a:cubicBezTo>
                      <a:pt x="3694" y="423"/>
                      <a:pt x="3683" y="414"/>
                      <a:pt x="3680" y="412"/>
                    </a:cubicBezTo>
                    <a:cubicBezTo>
                      <a:pt x="3678" y="411"/>
                      <a:pt x="3676" y="409"/>
                      <a:pt x="3675" y="406"/>
                    </a:cubicBezTo>
                    <a:cubicBezTo>
                      <a:pt x="3675" y="402"/>
                      <a:pt x="3675" y="399"/>
                      <a:pt x="3677" y="397"/>
                    </a:cubicBezTo>
                    <a:cubicBezTo>
                      <a:pt x="3678" y="396"/>
                      <a:pt x="3678" y="393"/>
                      <a:pt x="3679" y="391"/>
                    </a:cubicBezTo>
                    <a:cubicBezTo>
                      <a:pt x="3679" y="390"/>
                      <a:pt x="3679" y="389"/>
                      <a:pt x="3679" y="387"/>
                    </a:cubicBezTo>
                    <a:cubicBezTo>
                      <a:pt x="3679" y="387"/>
                      <a:pt x="3679" y="385"/>
                      <a:pt x="3677" y="383"/>
                    </a:cubicBezTo>
                    <a:cubicBezTo>
                      <a:pt x="3676" y="382"/>
                      <a:pt x="3676" y="382"/>
                      <a:pt x="3676" y="382"/>
                    </a:cubicBezTo>
                    <a:cubicBezTo>
                      <a:pt x="3674" y="380"/>
                      <a:pt x="3674" y="378"/>
                      <a:pt x="3674" y="373"/>
                    </a:cubicBezTo>
                    <a:cubicBezTo>
                      <a:pt x="3672" y="376"/>
                      <a:pt x="3669" y="376"/>
                      <a:pt x="3668" y="375"/>
                    </a:cubicBezTo>
                    <a:cubicBezTo>
                      <a:pt x="3665" y="374"/>
                      <a:pt x="3663" y="371"/>
                      <a:pt x="3663" y="367"/>
                    </a:cubicBezTo>
                    <a:cubicBezTo>
                      <a:pt x="3663" y="366"/>
                      <a:pt x="3662" y="364"/>
                      <a:pt x="3662" y="364"/>
                    </a:cubicBezTo>
                    <a:cubicBezTo>
                      <a:pt x="3656" y="362"/>
                      <a:pt x="3657" y="357"/>
                      <a:pt x="3657" y="355"/>
                    </a:cubicBezTo>
                    <a:cubicBezTo>
                      <a:pt x="3657" y="352"/>
                      <a:pt x="3658" y="349"/>
                      <a:pt x="3659" y="346"/>
                    </a:cubicBezTo>
                    <a:cubicBezTo>
                      <a:pt x="3659" y="345"/>
                      <a:pt x="3659" y="344"/>
                      <a:pt x="3660" y="343"/>
                    </a:cubicBezTo>
                    <a:cubicBezTo>
                      <a:pt x="3658" y="343"/>
                      <a:pt x="3656" y="342"/>
                      <a:pt x="3654" y="342"/>
                    </a:cubicBezTo>
                    <a:cubicBezTo>
                      <a:pt x="3653" y="341"/>
                      <a:pt x="3652" y="341"/>
                      <a:pt x="3651" y="340"/>
                    </a:cubicBezTo>
                    <a:cubicBezTo>
                      <a:pt x="3649" y="339"/>
                      <a:pt x="3648" y="339"/>
                      <a:pt x="3647" y="339"/>
                    </a:cubicBezTo>
                    <a:cubicBezTo>
                      <a:pt x="3647" y="339"/>
                      <a:pt x="3647" y="339"/>
                      <a:pt x="3647" y="339"/>
                    </a:cubicBezTo>
                    <a:cubicBezTo>
                      <a:pt x="3643" y="344"/>
                      <a:pt x="3636" y="341"/>
                      <a:pt x="3633" y="340"/>
                    </a:cubicBezTo>
                    <a:cubicBezTo>
                      <a:pt x="3629" y="339"/>
                      <a:pt x="3625" y="335"/>
                      <a:pt x="3621" y="333"/>
                    </a:cubicBezTo>
                    <a:cubicBezTo>
                      <a:pt x="3621" y="332"/>
                      <a:pt x="3621" y="332"/>
                      <a:pt x="3621" y="332"/>
                    </a:cubicBezTo>
                    <a:cubicBezTo>
                      <a:pt x="3620" y="331"/>
                      <a:pt x="3619" y="330"/>
                      <a:pt x="3617" y="329"/>
                    </a:cubicBezTo>
                    <a:cubicBezTo>
                      <a:pt x="3616" y="327"/>
                      <a:pt x="3613" y="324"/>
                      <a:pt x="3611" y="323"/>
                    </a:cubicBezTo>
                    <a:cubicBezTo>
                      <a:pt x="3610" y="322"/>
                      <a:pt x="3609" y="322"/>
                      <a:pt x="3608" y="322"/>
                    </a:cubicBezTo>
                    <a:cubicBezTo>
                      <a:pt x="3604" y="322"/>
                      <a:pt x="3602" y="319"/>
                      <a:pt x="3601" y="317"/>
                    </a:cubicBezTo>
                    <a:cubicBezTo>
                      <a:pt x="3601" y="317"/>
                      <a:pt x="3600" y="316"/>
                      <a:pt x="3600" y="316"/>
                    </a:cubicBezTo>
                    <a:cubicBezTo>
                      <a:pt x="3600" y="315"/>
                      <a:pt x="3599" y="315"/>
                      <a:pt x="3599" y="315"/>
                    </a:cubicBezTo>
                    <a:cubicBezTo>
                      <a:pt x="3597" y="316"/>
                      <a:pt x="3595" y="316"/>
                      <a:pt x="3593" y="315"/>
                    </a:cubicBezTo>
                    <a:cubicBezTo>
                      <a:pt x="3590" y="313"/>
                      <a:pt x="3589" y="310"/>
                      <a:pt x="3589" y="306"/>
                    </a:cubicBezTo>
                    <a:cubicBezTo>
                      <a:pt x="3588" y="306"/>
                      <a:pt x="3585" y="305"/>
                      <a:pt x="3584" y="305"/>
                    </a:cubicBezTo>
                    <a:cubicBezTo>
                      <a:pt x="3584" y="305"/>
                      <a:pt x="3584" y="305"/>
                      <a:pt x="3584" y="305"/>
                    </a:cubicBezTo>
                    <a:cubicBezTo>
                      <a:pt x="3584" y="308"/>
                      <a:pt x="3583" y="310"/>
                      <a:pt x="3581" y="311"/>
                    </a:cubicBezTo>
                    <a:cubicBezTo>
                      <a:pt x="3579" y="312"/>
                      <a:pt x="3576" y="312"/>
                      <a:pt x="3574" y="311"/>
                    </a:cubicBezTo>
                    <a:cubicBezTo>
                      <a:pt x="3574" y="311"/>
                      <a:pt x="3574" y="311"/>
                      <a:pt x="3574" y="311"/>
                    </a:cubicBezTo>
                    <a:cubicBezTo>
                      <a:pt x="3574" y="311"/>
                      <a:pt x="3573" y="311"/>
                      <a:pt x="3573" y="311"/>
                    </a:cubicBezTo>
                    <a:cubicBezTo>
                      <a:pt x="3571" y="313"/>
                      <a:pt x="3571" y="313"/>
                      <a:pt x="3571" y="313"/>
                    </a:cubicBezTo>
                    <a:cubicBezTo>
                      <a:pt x="3569" y="314"/>
                      <a:pt x="3566" y="316"/>
                      <a:pt x="3563" y="315"/>
                    </a:cubicBezTo>
                    <a:cubicBezTo>
                      <a:pt x="3559" y="314"/>
                      <a:pt x="3558" y="310"/>
                      <a:pt x="3557" y="308"/>
                    </a:cubicBezTo>
                    <a:cubicBezTo>
                      <a:pt x="3557" y="306"/>
                      <a:pt x="3556" y="306"/>
                      <a:pt x="3549" y="307"/>
                    </a:cubicBezTo>
                    <a:cubicBezTo>
                      <a:pt x="3548" y="308"/>
                      <a:pt x="3548" y="308"/>
                      <a:pt x="3548" y="308"/>
                    </a:cubicBezTo>
                    <a:cubicBezTo>
                      <a:pt x="3544" y="309"/>
                      <a:pt x="3542" y="307"/>
                      <a:pt x="3541" y="306"/>
                    </a:cubicBezTo>
                    <a:cubicBezTo>
                      <a:pt x="3539" y="305"/>
                      <a:pt x="3539" y="303"/>
                      <a:pt x="3539" y="301"/>
                    </a:cubicBezTo>
                    <a:cubicBezTo>
                      <a:pt x="3537" y="302"/>
                      <a:pt x="3535" y="301"/>
                      <a:pt x="3534" y="301"/>
                    </a:cubicBezTo>
                    <a:cubicBezTo>
                      <a:pt x="3532" y="300"/>
                      <a:pt x="3532" y="300"/>
                      <a:pt x="3531" y="300"/>
                    </a:cubicBezTo>
                    <a:cubicBezTo>
                      <a:pt x="3527" y="303"/>
                      <a:pt x="3523" y="304"/>
                      <a:pt x="3519" y="306"/>
                    </a:cubicBezTo>
                    <a:cubicBezTo>
                      <a:pt x="3516" y="307"/>
                      <a:pt x="3513" y="308"/>
                      <a:pt x="3510" y="310"/>
                    </a:cubicBezTo>
                    <a:cubicBezTo>
                      <a:pt x="3506" y="312"/>
                      <a:pt x="3499" y="312"/>
                      <a:pt x="3495" y="306"/>
                    </a:cubicBezTo>
                    <a:cubicBezTo>
                      <a:pt x="3495" y="306"/>
                      <a:pt x="3495" y="306"/>
                      <a:pt x="3495" y="306"/>
                    </a:cubicBezTo>
                    <a:cubicBezTo>
                      <a:pt x="3494" y="307"/>
                      <a:pt x="3493" y="308"/>
                      <a:pt x="3491" y="308"/>
                    </a:cubicBezTo>
                    <a:cubicBezTo>
                      <a:pt x="3488" y="309"/>
                      <a:pt x="3485" y="308"/>
                      <a:pt x="3483" y="306"/>
                    </a:cubicBezTo>
                    <a:cubicBezTo>
                      <a:pt x="3481" y="305"/>
                      <a:pt x="3474" y="300"/>
                      <a:pt x="3474" y="293"/>
                    </a:cubicBezTo>
                    <a:cubicBezTo>
                      <a:pt x="3473" y="293"/>
                      <a:pt x="3471" y="294"/>
                      <a:pt x="3470" y="293"/>
                    </a:cubicBezTo>
                    <a:cubicBezTo>
                      <a:pt x="3466" y="293"/>
                      <a:pt x="3462" y="291"/>
                      <a:pt x="3463" y="281"/>
                    </a:cubicBezTo>
                    <a:cubicBezTo>
                      <a:pt x="3463" y="280"/>
                      <a:pt x="3463" y="280"/>
                      <a:pt x="3463" y="280"/>
                    </a:cubicBezTo>
                    <a:cubicBezTo>
                      <a:pt x="3463" y="279"/>
                      <a:pt x="3463" y="278"/>
                      <a:pt x="3463" y="277"/>
                    </a:cubicBezTo>
                    <a:cubicBezTo>
                      <a:pt x="3463" y="277"/>
                      <a:pt x="3463" y="277"/>
                      <a:pt x="3463" y="277"/>
                    </a:cubicBezTo>
                    <a:cubicBezTo>
                      <a:pt x="3463" y="277"/>
                      <a:pt x="3462" y="277"/>
                      <a:pt x="3462" y="277"/>
                    </a:cubicBezTo>
                    <a:cubicBezTo>
                      <a:pt x="3462" y="276"/>
                      <a:pt x="3462" y="276"/>
                      <a:pt x="3462" y="276"/>
                    </a:cubicBezTo>
                    <a:cubicBezTo>
                      <a:pt x="3458" y="272"/>
                      <a:pt x="3460" y="267"/>
                      <a:pt x="3462" y="258"/>
                    </a:cubicBezTo>
                    <a:cubicBezTo>
                      <a:pt x="3463" y="255"/>
                      <a:pt x="3462" y="253"/>
                      <a:pt x="3462" y="253"/>
                    </a:cubicBezTo>
                    <a:cubicBezTo>
                      <a:pt x="3460" y="253"/>
                      <a:pt x="3458" y="252"/>
                      <a:pt x="3456" y="252"/>
                    </a:cubicBezTo>
                    <a:cubicBezTo>
                      <a:pt x="3454" y="251"/>
                      <a:pt x="3452" y="249"/>
                      <a:pt x="3450" y="248"/>
                    </a:cubicBezTo>
                    <a:cubicBezTo>
                      <a:pt x="3447" y="246"/>
                      <a:pt x="3446" y="243"/>
                      <a:pt x="3445" y="240"/>
                    </a:cubicBezTo>
                    <a:cubicBezTo>
                      <a:pt x="3445" y="238"/>
                      <a:pt x="3444" y="237"/>
                      <a:pt x="3443" y="236"/>
                    </a:cubicBezTo>
                    <a:cubicBezTo>
                      <a:pt x="3439" y="232"/>
                      <a:pt x="3441" y="227"/>
                      <a:pt x="3443" y="223"/>
                    </a:cubicBezTo>
                    <a:cubicBezTo>
                      <a:pt x="3443" y="223"/>
                      <a:pt x="3443" y="223"/>
                      <a:pt x="3443" y="223"/>
                    </a:cubicBezTo>
                    <a:cubicBezTo>
                      <a:pt x="3443" y="223"/>
                      <a:pt x="3443" y="220"/>
                      <a:pt x="3441" y="217"/>
                    </a:cubicBezTo>
                    <a:cubicBezTo>
                      <a:pt x="3440" y="215"/>
                      <a:pt x="3437" y="213"/>
                      <a:pt x="3436" y="211"/>
                    </a:cubicBezTo>
                    <a:cubicBezTo>
                      <a:pt x="3435" y="210"/>
                      <a:pt x="3434" y="210"/>
                      <a:pt x="3433" y="209"/>
                    </a:cubicBezTo>
                    <a:cubicBezTo>
                      <a:pt x="3432" y="208"/>
                      <a:pt x="3430" y="205"/>
                      <a:pt x="3429" y="203"/>
                    </a:cubicBezTo>
                    <a:cubicBezTo>
                      <a:pt x="3428" y="202"/>
                      <a:pt x="3428" y="201"/>
                      <a:pt x="3428" y="201"/>
                    </a:cubicBezTo>
                    <a:cubicBezTo>
                      <a:pt x="3427" y="199"/>
                      <a:pt x="3427" y="198"/>
                      <a:pt x="3426" y="197"/>
                    </a:cubicBezTo>
                    <a:cubicBezTo>
                      <a:pt x="3425" y="196"/>
                      <a:pt x="3422" y="194"/>
                      <a:pt x="3420" y="193"/>
                    </a:cubicBezTo>
                    <a:cubicBezTo>
                      <a:pt x="3417" y="192"/>
                      <a:pt x="3415" y="191"/>
                      <a:pt x="3413" y="190"/>
                    </a:cubicBezTo>
                    <a:cubicBezTo>
                      <a:pt x="3409" y="186"/>
                      <a:pt x="3408" y="181"/>
                      <a:pt x="3408" y="180"/>
                    </a:cubicBezTo>
                    <a:cubicBezTo>
                      <a:pt x="3408" y="179"/>
                      <a:pt x="3408" y="176"/>
                      <a:pt x="3409" y="173"/>
                    </a:cubicBezTo>
                    <a:cubicBezTo>
                      <a:pt x="3406" y="173"/>
                      <a:pt x="3403" y="173"/>
                      <a:pt x="3402" y="172"/>
                    </a:cubicBezTo>
                    <a:cubicBezTo>
                      <a:pt x="3400" y="171"/>
                      <a:pt x="3399" y="169"/>
                      <a:pt x="3399" y="168"/>
                    </a:cubicBezTo>
                    <a:cubicBezTo>
                      <a:pt x="3399" y="165"/>
                      <a:pt x="3399" y="162"/>
                      <a:pt x="3403" y="158"/>
                    </a:cubicBezTo>
                    <a:cubicBezTo>
                      <a:pt x="3402" y="157"/>
                      <a:pt x="3402" y="157"/>
                      <a:pt x="3402" y="157"/>
                    </a:cubicBezTo>
                    <a:cubicBezTo>
                      <a:pt x="3398" y="155"/>
                      <a:pt x="3398" y="151"/>
                      <a:pt x="3398" y="149"/>
                    </a:cubicBezTo>
                    <a:cubicBezTo>
                      <a:pt x="3394" y="149"/>
                      <a:pt x="3390" y="145"/>
                      <a:pt x="3390" y="138"/>
                    </a:cubicBezTo>
                    <a:cubicBezTo>
                      <a:pt x="3389" y="134"/>
                      <a:pt x="3388" y="132"/>
                      <a:pt x="3388" y="131"/>
                    </a:cubicBezTo>
                    <a:cubicBezTo>
                      <a:pt x="3386" y="130"/>
                      <a:pt x="3381" y="127"/>
                      <a:pt x="3379" y="124"/>
                    </a:cubicBezTo>
                    <a:cubicBezTo>
                      <a:pt x="3379" y="123"/>
                      <a:pt x="3377" y="121"/>
                      <a:pt x="3376" y="119"/>
                    </a:cubicBezTo>
                    <a:cubicBezTo>
                      <a:pt x="3374" y="118"/>
                      <a:pt x="3373" y="116"/>
                      <a:pt x="3372" y="115"/>
                    </a:cubicBezTo>
                    <a:cubicBezTo>
                      <a:pt x="3369" y="111"/>
                      <a:pt x="3369" y="105"/>
                      <a:pt x="3373" y="102"/>
                    </a:cubicBezTo>
                    <a:cubicBezTo>
                      <a:pt x="3373" y="101"/>
                      <a:pt x="3373" y="100"/>
                      <a:pt x="3373" y="99"/>
                    </a:cubicBezTo>
                    <a:cubicBezTo>
                      <a:pt x="3372" y="99"/>
                      <a:pt x="3371" y="99"/>
                      <a:pt x="3370" y="99"/>
                    </a:cubicBezTo>
                    <a:cubicBezTo>
                      <a:pt x="3365" y="98"/>
                      <a:pt x="3361" y="98"/>
                      <a:pt x="3361" y="94"/>
                    </a:cubicBezTo>
                    <a:cubicBezTo>
                      <a:pt x="3361" y="93"/>
                      <a:pt x="3361" y="93"/>
                      <a:pt x="3361" y="93"/>
                    </a:cubicBezTo>
                    <a:cubicBezTo>
                      <a:pt x="3360" y="92"/>
                      <a:pt x="3359" y="88"/>
                      <a:pt x="3363" y="85"/>
                    </a:cubicBezTo>
                    <a:cubicBezTo>
                      <a:pt x="3363" y="84"/>
                      <a:pt x="3363" y="84"/>
                      <a:pt x="3363" y="83"/>
                    </a:cubicBezTo>
                    <a:cubicBezTo>
                      <a:pt x="3363" y="83"/>
                      <a:pt x="3361" y="81"/>
                      <a:pt x="3358" y="80"/>
                    </a:cubicBezTo>
                    <a:cubicBezTo>
                      <a:pt x="3357" y="80"/>
                      <a:pt x="3357" y="80"/>
                      <a:pt x="3357" y="80"/>
                    </a:cubicBezTo>
                    <a:cubicBezTo>
                      <a:pt x="3356" y="79"/>
                      <a:pt x="3350" y="76"/>
                      <a:pt x="3347" y="70"/>
                    </a:cubicBezTo>
                    <a:cubicBezTo>
                      <a:pt x="3346" y="69"/>
                      <a:pt x="3346" y="69"/>
                      <a:pt x="3346" y="69"/>
                    </a:cubicBezTo>
                    <a:cubicBezTo>
                      <a:pt x="3346" y="69"/>
                      <a:pt x="3345" y="69"/>
                      <a:pt x="3345" y="69"/>
                    </a:cubicBezTo>
                    <a:cubicBezTo>
                      <a:pt x="3344" y="70"/>
                      <a:pt x="3341" y="71"/>
                      <a:pt x="3339" y="70"/>
                    </a:cubicBezTo>
                    <a:cubicBezTo>
                      <a:pt x="3337" y="69"/>
                      <a:pt x="3335" y="67"/>
                      <a:pt x="3334" y="64"/>
                    </a:cubicBezTo>
                    <a:cubicBezTo>
                      <a:pt x="3332" y="60"/>
                      <a:pt x="3335" y="57"/>
                      <a:pt x="3336" y="55"/>
                    </a:cubicBezTo>
                    <a:cubicBezTo>
                      <a:pt x="3336" y="55"/>
                      <a:pt x="3336" y="55"/>
                      <a:pt x="3337" y="54"/>
                    </a:cubicBezTo>
                    <a:cubicBezTo>
                      <a:pt x="3337" y="54"/>
                      <a:pt x="3338" y="53"/>
                      <a:pt x="3338" y="52"/>
                    </a:cubicBezTo>
                    <a:cubicBezTo>
                      <a:pt x="3338" y="53"/>
                      <a:pt x="3337" y="53"/>
                      <a:pt x="3337" y="53"/>
                    </a:cubicBezTo>
                    <a:cubicBezTo>
                      <a:pt x="3336" y="53"/>
                      <a:pt x="3336" y="53"/>
                      <a:pt x="3336" y="53"/>
                    </a:cubicBezTo>
                    <a:cubicBezTo>
                      <a:pt x="3331" y="53"/>
                      <a:pt x="3328" y="49"/>
                      <a:pt x="3326" y="46"/>
                    </a:cubicBezTo>
                    <a:cubicBezTo>
                      <a:pt x="3326" y="45"/>
                      <a:pt x="3325" y="45"/>
                      <a:pt x="3325" y="45"/>
                    </a:cubicBezTo>
                    <a:cubicBezTo>
                      <a:pt x="3325" y="45"/>
                      <a:pt x="3324" y="45"/>
                      <a:pt x="3324" y="46"/>
                    </a:cubicBezTo>
                    <a:cubicBezTo>
                      <a:pt x="3323" y="46"/>
                      <a:pt x="3323" y="47"/>
                      <a:pt x="3322" y="47"/>
                    </a:cubicBezTo>
                    <a:cubicBezTo>
                      <a:pt x="3320" y="49"/>
                      <a:pt x="3316" y="48"/>
                      <a:pt x="3314" y="46"/>
                    </a:cubicBezTo>
                    <a:cubicBezTo>
                      <a:pt x="3311" y="43"/>
                      <a:pt x="3311" y="40"/>
                      <a:pt x="3314" y="37"/>
                    </a:cubicBezTo>
                    <a:cubicBezTo>
                      <a:pt x="3314" y="37"/>
                      <a:pt x="3314" y="37"/>
                      <a:pt x="3314" y="37"/>
                    </a:cubicBezTo>
                    <a:cubicBezTo>
                      <a:pt x="3314" y="37"/>
                      <a:pt x="3314" y="36"/>
                      <a:pt x="3313" y="34"/>
                    </a:cubicBezTo>
                    <a:cubicBezTo>
                      <a:pt x="3313" y="34"/>
                      <a:pt x="3313" y="33"/>
                      <a:pt x="3313" y="33"/>
                    </a:cubicBezTo>
                    <a:cubicBezTo>
                      <a:pt x="3312" y="33"/>
                      <a:pt x="3308" y="33"/>
                      <a:pt x="3306" y="33"/>
                    </a:cubicBezTo>
                    <a:cubicBezTo>
                      <a:pt x="3302" y="33"/>
                      <a:pt x="3300" y="33"/>
                      <a:pt x="3293" y="29"/>
                    </a:cubicBezTo>
                    <a:cubicBezTo>
                      <a:pt x="3285" y="25"/>
                      <a:pt x="3283" y="25"/>
                      <a:pt x="3278" y="25"/>
                    </a:cubicBezTo>
                    <a:cubicBezTo>
                      <a:pt x="3276" y="25"/>
                      <a:pt x="3276" y="25"/>
                      <a:pt x="3275" y="27"/>
                    </a:cubicBezTo>
                    <a:cubicBezTo>
                      <a:pt x="3275" y="28"/>
                      <a:pt x="3275" y="29"/>
                      <a:pt x="3274" y="30"/>
                    </a:cubicBezTo>
                    <a:cubicBezTo>
                      <a:pt x="3273" y="32"/>
                      <a:pt x="3271" y="33"/>
                      <a:pt x="3269" y="33"/>
                    </a:cubicBezTo>
                    <a:cubicBezTo>
                      <a:pt x="3267" y="34"/>
                      <a:pt x="3264" y="33"/>
                      <a:pt x="3260" y="30"/>
                    </a:cubicBezTo>
                    <a:cubicBezTo>
                      <a:pt x="3258" y="28"/>
                      <a:pt x="3257" y="28"/>
                      <a:pt x="3253" y="30"/>
                    </a:cubicBezTo>
                    <a:cubicBezTo>
                      <a:pt x="3246" y="33"/>
                      <a:pt x="3241" y="25"/>
                      <a:pt x="3237" y="20"/>
                    </a:cubicBezTo>
                    <a:cubicBezTo>
                      <a:pt x="3236" y="19"/>
                      <a:pt x="3236" y="19"/>
                      <a:pt x="3235" y="18"/>
                    </a:cubicBezTo>
                    <a:cubicBezTo>
                      <a:pt x="3234" y="17"/>
                      <a:pt x="3231" y="18"/>
                      <a:pt x="3231" y="18"/>
                    </a:cubicBezTo>
                    <a:cubicBezTo>
                      <a:pt x="3227" y="21"/>
                      <a:pt x="3222" y="20"/>
                      <a:pt x="3219" y="17"/>
                    </a:cubicBezTo>
                    <a:cubicBezTo>
                      <a:pt x="3218" y="17"/>
                      <a:pt x="3217" y="16"/>
                      <a:pt x="3216" y="15"/>
                    </a:cubicBezTo>
                    <a:cubicBezTo>
                      <a:pt x="3213" y="14"/>
                      <a:pt x="3209" y="12"/>
                      <a:pt x="3207" y="10"/>
                    </a:cubicBezTo>
                    <a:cubicBezTo>
                      <a:pt x="3204" y="8"/>
                      <a:pt x="3200" y="9"/>
                      <a:pt x="3199" y="10"/>
                    </a:cubicBezTo>
                    <a:cubicBezTo>
                      <a:pt x="3197" y="12"/>
                      <a:pt x="3194" y="13"/>
                      <a:pt x="3192" y="11"/>
                    </a:cubicBezTo>
                    <a:cubicBezTo>
                      <a:pt x="3189" y="14"/>
                      <a:pt x="3184" y="13"/>
                      <a:pt x="3181" y="12"/>
                    </a:cubicBezTo>
                    <a:cubicBezTo>
                      <a:pt x="3180" y="11"/>
                      <a:pt x="3179" y="11"/>
                      <a:pt x="3179" y="11"/>
                    </a:cubicBezTo>
                    <a:cubicBezTo>
                      <a:pt x="3177" y="12"/>
                      <a:pt x="3176" y="13"/>
                      <a:pt x="3174" y="15"/>
                    </a:cubicBezTo>
                    <a:cubicBezTo>
                      <a:pt x="3172" y="16"/>
                      <a:pt x="3172" y="16"/>
                      <a:pt x="3172" y="16"/>
                    </a:cubicBezTo>
                    <a:cubicBezTo>
                      <a:pt x="3169" y="18"/>
                      <a:pt x="3166" y="18"/>
                      <a:pt x="3164" y="18"/>
                    </a:cubicBezTo>
                    <a:cubicBezTo>
                      <a:pt x="3164" y="18"/>
                      <a:pt x="3163" y="18"/>
                      <a:pt x="3163" y="18"/>
                    </a:cubicBezTo>
                    <a:cubicBezTo>
                      <a:pt x="3159" y="22"/>
                      <a:pt x="3152" y="23"/>
                      <a:pt x="3150" y="23"/>
                    </a:cubicBezTo>
                    <a:cubicBezTo>
                      <a:pt x="3149" y="23"/>
                      <a:pt x="3148" y="23"/>
                      <a:pt x="3147" y="23"/>
                    </a:cubicBezTo>
                    <a:cubicBezTo>
                      <a:pt x="3145" y="24"/>
                      <a:pt x="3144" y="24"/>
                      <a:pt x="3141" y="24"/>
                    </a:cubicBezTo>
                    <a:cubicBezTo>
                      <a:pt x="3137" y="25"/>
                      <a:pt x="3134" y="25"/>
                      <a:pt x="3126" y="23"/>
                    </a:cubicBezTo>
                    <a:cubicBezTo>
                      <a:pt x="3122" y="22"/>
                      <a:pt x="3120" y="23"/>
                      <a:pt x="3118" y="26"/>
                    </a:cubicBezTo>
                    <a:cubicBezTo>
                      <a:pt x="3117" y="26"/>
                      <a:pt x="3117" y="26"/>
                      <a:pt x="3117" y="26"/>
                    </a:cubicBezTo>
                    <a:cubicBezTo>
                      <a:pt x="3115" y="29"/>
                      <a:pt x="3113" y="31"/>
                      <a:pt x="3106" y="31"/>
                    </a:cubicBezTo>
                    <a:cubicBezTo>
                      <a:pt x="3102" y="32"/>
                      <a:pt x="3101" y="32"/>
                      <a:pt x="3099" y="33"/>
                    </a:cubicBezTo>
                    <a:cubicBezTo>
                      <a:pt x="3098" y="34"/>
                      <a:pt x="3097" y="34"/>
                      <a:pt x="3095" y="35"/>
                    </a:cubicBezTo>
                    <a:cubicBezTo>
                      <a:pt x="3091" y="37"/>
                      <a:pt x="3087" y="39"/>
                      <a:pt x="3083" y="41"/>
                    </a:cubicBezTo>
                    <a:cubicBezTo>
                      <a:pt x="3081" y="42"/>
                      <a:pt x="3079" y="43"/>
                      <a:pt x="3077" y="44"/>
                    </a:cubicBezTo>
                    <a:cubicBezTo>
                      <a:pt x="3072" y="47"/>
                      <a:pt x="3064" y="48"/>
                      <a:pt x="3051" y="48"/>
                    </a:cubicBezTo>
                    <a:cubicBezTo>
                      <a:pt x="3047" y="48"/>
                      <a:pt x="3046" y="49"/>
                      <a:pt x="3046" y="49"/>
                    </a:cubicBezTo>
                    <a:cubicBezTo>
                      <a:pt x="3046" y="49"/>
                      <a:pt x="3046" y="49"/>
                      <a:pt x="3046" y="49"/>
                    </a:cubicBezTo>
                    <a:cubicBezTo>
                      <a:pt x="3046" y="49"/>
                      <a:pt x="3046" y="50"/>
                      <a:pt x="3046" y="50"/>
                    </a:cubicBezTo>
                    <a:cubicBezTo>
                      <a:pt x="3046" y="51"/>
                      <a:pt x="3046" y="51"/>
                      <a:pt x="3045" y="52"/>
                    </a:cubicBezTo>
                    <a:cubicBezTo>
                      <a:pt x="3045" y="55"/>
                      <a:pt x="3044" y="56"/>
                      <a:pt x="3042" y="59"/>
                    </a:cubicBezTo>
                    <a:cubicBezTo>
                      <a:pt x="3042" y="59"/>
                      <a:pt x="3041" y="60"/>
                      <a:pt x="3040" y="62"/>
                    </a:cubicBezTo>
                    <a:cubicBezTo>
                      <a:pt x="3038" y="64"/>
                      <a:pt x="3036" y="67"/>
                      <a:pt x="3034" y="69"/>
                    </a:cubicBezTo>
                    <a:cubicBezTo>
                      <a:pt x="3030" y="72"/>
                      <a:pt x="3027" y="76"/>
                      <a:pt x="3026" y="79"/>
                    </a:cubicBezTo>
                    <a:cubicBezTo>
                      <a:pt x="3022" y="85"/>
                      <a:pt x="3021" y="86"/>
                      <a:pt x="3018" y="89"/>
                    </a:cubicBezTo>
                    <a:cubicBezTo>
                      <a:pt x="3017" y="90"/>
                      <a:pt x="3017" y="90"/>
                      <a:pt x="3017" y="90"/>
                    </a:cubicBezTo>
                    <a:cubicBezTo>
                      <a:pt x="3016" y="90"/>
                      <a:pt x="3016" y="90"/>
                      <a:pt x="3016" y="91"/>
                    </a:cubicBezTo>
                    <a:cubicBezTo>
                      <a:pt x="3019" y="94"/>
                      <a:pt x="3019" y="96"/>
                      <a:pt x="3017" y="99"/>
                    </a:cubicBezTo>
                    <a:cubicBezTo>
                      <a:pt x="3017" y="100"/>
                      <a:pt x="3016" y="100"/>
                      <a:pt x="3016" y="101"/>
                    </a:cubicBezTo>
                    <a:cubicBezTo>
                      <a:pt x="3016" y="101"/>
                      <a:pt x="3015" y="103"/>
                      <a:pt x="3015" y="103"/>
                    </a:cubicBezTo>
                    <a:cubicBezTo>
                      <a:pt x="3015" y="103"/>
                      <a:pt x="3016" y="103"/>
                      <a:pt x="3016" y="103"/>
                    </a:cubicBezTo>
                    <a:cubicBezTo>
                      <a:pt x="3016" y="104"/>
                      <a:pt x="3016" y="104"/>
                      <a:pt x="3016" y="104"/>
                    </a:cubicBezTo>
                    <a:cubicBezTo>
                      <a:pt x="3017" y="103"/>
                      <a:pt x="3020" y="103"/>
                      <a:pt x="3024" y="100"/>
                    </a:cubicBezTo>
                    <a:cubicBezTo>
                      <a:pt x="3032" y="95"/>
                      <a:pt x="3039" y="99"/>
                      <a:pt x="3043" y="102"/>
                    </a:cubicBezTo>
                    <a:cubicBezTo>
                      <a:pt x="3044" y="102"/>
                      <a:pt x="3044" y="103"/>
                      <a:pt x="3045" y="103"/>
                    </a:cubicBezTo>
                    <a:cubicBezTo>
                      <a:pt x="3049" y="105"/>
                      <a:pt x="3051" y="108"/>
                      <a:pt x="3051" y="111"/>
                    </a:cubicBezTo>
                    <a:cubicBezTo>
                      <a:pt x="3051" y="112"/>
                      <a:pt x="3051" y="112"/>
                      <a:pt x="3051" y="112"/>
                    </a:cubicBezTo>
                    <a:cubicBezTo>
                      <a:pt x="3051" y="115"/>
                      <a:pt x="3051" y="117"/>
                      <a:pt x="3049" y="123"/>
                    </a:cubicBezTo>
                    <a:cubicBezTo>
                      <a:pt x="3048" y="127"/>
                      <a:pt x="3048" y="127"/>
                      <a:pt x="3048" y="127"/>
                    </a:cubicBezTo>
                    <a:cubicBezTo>
                      <a:pt x="3049" y="128"/>
                      <a:pt x="3050" y="128"/>
                      <a:pt x="3051" y="129"/>
                    </a:cubicBezTo>
                    <a:cubicBezTo>
                      <a:pt x="3057" y="131"/>
                      <a:pt x="3056" y="139"/>
                      <a:pt x="3056" y="144"/>
                    </a:cubicBezTo>
                    <a:cubicBezTo>
                      <a:pt x="3056" y="146"/>
                      <a:pt x="3056" y="147"/>
                      <a:pt x="3056" y="148"/>
                    </a:cubicBezTo>
                    <a:cubicBezTo>
                      <a:pt x="3057" y="153"/>
                      <a:pt x="3057" y="155"/>
                      <a:pt x="3055" y="158"/>
                    </a:cubicBezTo>
                    <a:cubicBezTo>
                      <a:pt x="3054" y="160"/>
                      <a:pt x="3051" y="163"/>
                      <a:pt x="3044" y="169"/>
                    </a:cubicBezTo>
                    <a:cubicBezTo>
                      <a:pt x="3042" y="171"/>
                      <a:pt x="3039" y="173"/>
                      <a:pt x="3038" y="174"/>
                    </a:cubicBezTo>
                    <a:cubicBezTo>
                      <a:pt x="3037" y="175"/>
                      <a:pt x="3037" y="175"/>
                      <a:pt x="3037" y="175"/>
                    </a:cubicBezTo>
                    <a:cubicBezTo>
                      <a:pt x="3033" y="180"/>
                      <a:pt x="3029" y="185"/>
                      <a:pt x="3027" y="187"/>
                    </a:cubicBezTo>
                    <a:cubicBezTo>
                      <a:pt x="3026" y="187"/>
                      <a:pt x="3026" y="187"/>
                      <a:pt x="3025" y="188"/>
                    </a:cubicBezTo>
                    <a:cubicBezTo>
                      <a:pt x="3024" y="189"/>
                      <a:pt x="3023" y="190"/>
                      <a:pt x="3023" y="190"/>
                    </a:cubicBezTo>
                    <a:cubicBezTo>
                      <a:pt x="3023" y="191"/>
                      <a:pt x="3023" y="192"/>
                      <a:pt x="3023" y="193"/>
                    </a:cubicBezTo>
                    <a:cubicBezTo>
                      <a:pt x="3023" y="194"/>
                      <a:pt x="3023" y="196"/>
                      <a:pt x="3023" y="198"/>
                    </a:cubicBezTo>
                    <a:cubicBezTo>
                      <a:pt x="3022" y="200"/>
                      <a:pt x="3022" y="202"/>
                      <a:pt x="3021" y="203"/>
                    </a:cubicBezTo>
                    <a:cubicBezTo>
                      <a:pt x="3021" y="204"/>
                      <a:pt x="3021" y="205"/>
                      <a:pt x="3021" y="205"/>
                    </a:cubicBezTo>
                    <a:cubicBezTo>
                      <a:pt x="3021" y="208"/>
                      <a:pt x="3021" y="212"/>
                      <a:pt x="3018" y="214"/>
                    </a:cubicBezTo>
                    <a:cubicBezTo>
                      <a:pt x="3018" y="215"/>
                      <a:pt x="3018" y="215"/>
                      <a:pt x="3018" y="216"/>
                    </a:cubicBezTo>
                    <a:cubicBezTo>
                      <a:pt x="3018" y="219"/>
                      <a:pt x="3017" y="220"/>
                      <a:pt x="3015" y="222"/>
                    </a:cubicBezTo>
                    <a:cubicBezTo>
                      <a:pt x="3015" y="222"/>
                      <a:pt x="3014" y="222"/>
                      <a:pt x="3014" y="223"/>
                    </a:cubicBezTo>
                    <a:cubicBezTo>
                      <a:pt x="3014" y="223"/>
                      <a:pt x="3014" y="223"/>
                      <a:pt x="3014" y="223"/>
                    </a:cubicBezTo>
                    <a:cubicBezTo>
                      <a:pt x="3014" y="224"/>
                      <a:pt x="3014" y="224"/>
                      <a:pt x="3014" y="224"/>
                    </a:cubicBezTo>
                    <a:cubicBezTo>
                      <a:pt x="3014" y="228"/>
                      <a:pt x="3012" y="229"/>
                      <a:pt x="3010" y="231"/>
                    </a:cubicBezTo>
                    <a:cubicBezTo>
                      <a:pt x="3010" y="232"/>
                      <a:pt x="3010" y="234"/>
                      <a:pt x="3011" y="235"/>
                    </a:cubicBezTo>
                    <a:cubicBezTo>
                      <a:pt x="3012" y="243"/>
                      <a:pt x="3005" y="250"/>
                      <a:pt x="3001" y="254"/>
                    </a:cubicBezTo>
                    <a:cubicBezTo>
                      <a:pt x="3001" y="254"/>
                      <a:pt x="3001" y="254"/>
                      <a:pt x="3001" y="254"/>
                    </a:cubicBezTo>
                    <a:cubicBezTo>
                      <a:pt x="2999" y="256"/>
                      <a:pt x="2998" y="258"/>
                      <a:pt x="2998" y="262"/>
                    </a:cubicBezTo>
                    <a:cubicBezTo>
                      <a:pt x="2999" y="265"/>
                      <a:pt x="2999" y="269"/>
                      <a:pt x="2997" y="273"/>
                    </a:cubicBezTo>
                    <a:cubicBezTo>
                      <a:pt x="2996" y="276"/>
                      <a:pt x="2994" y="278"/>
                      <a:pt x="2992" y="280"/>
                    </a:cubicBezTo>
                    <a:cubicBezTo>
                      <a:pt x="2991" y="282"/>
                      <a:pt x="2989" y="284"/>
                      <a:pt x="2989" y="285"/>
                    </a:cubicBezTo>
                    <a:cubicBezTo>
                      <a:pt x="2987" y="288"/>
                      <a:pt x="2987" y="290"/>
                      <a:pt x="2987" y="292"/>
                    </a:cubicBezTo>
                    <a:cubicBezTo>
                      <a:pt x="2988" y="298"/>
                      <a:pt x="2984" y="302"/>
                      <a:pt x="2982" y="303"/>
                    </a:cubicBezTo>
                    <a:cubicBezTo>
                      <a:pt x="2983" y="303"/>
                      <a:pt x="2983" y="303"/>
                      <a:pt x="2984" y="303"/>
                    </a:cubicBezTo>
                    <a:cubicBezTo>
                      <a:pt x="2985" y="303"/>
                      <a:pt x="2986" y="303"/>
                      <a:pt x="2987" y="303"/>
                    </a:cubicBezTo>
                    <a:cubicBezTo>
                      <a:pt x="2988" y="303"/>
                      <a:pt x="2992" y="302"/>
                      <a:pt x="2994" y="305"/>
                    </a:cubicBezTo>
                    <a:cubicBezTo>
                      <a:pt x="2995" y="307"/>
                      <a:pt x="2994" y="310"/>
                      <a:pt x="2994" y="311"/>
                    </a:cubicBezTo>
                    <a:cubicBezTo>
                      <a:pt x="2993" y="312"/>
                      <a:pt x="2993" y="312"/>
                      <a:pt x="2993" y="312"/>
                    </a:cubicBezTo>
                    <a:cubicBezTo>
                      <a:pt x="2993" y="314"/>
                      <a:pt x="2993" y="314"/>
                      <a:pt x="2993" y="317"/>
                    </a:cubicBezTo>
                    <a:cubicBezTo>
                      <a:pt x="2995" y="323"/>
                      <a:pt x="2991" y="328"/>
                      <a:pt x="2989" y="331"/>
                    </a:cubicBezTo>
                    <a:cubicBezTo>
                      <a:pt x="2988" y="332"/>
                      <a:pt x="2986" y="333"/>
                      <a:pt x="2985" y="334"/>
                    </a:cubicBezTo>
                    <a:cubicBezTo>
                      <a:pt x="2983" y="336"/>
                      <a:pt x="2981" y="337"/>
                      <a:pt x="2981" y="339"/>
                    </a:cubicBezTo>
                    <a:cubicBezTo>
                      <a:pt x="2978" y="345"/>
                      <a:pt x="2974" y="345"/>
                      <a:pt x="2970" y="345"/>
                    </a:cubicBezTo>
                    <a:cubicBezTo>
                      <a:pt x="2968" y="344"/>
                      <a:pt x="2968" y="344"/>
                      <a:pt x="2968" y="344"/>
                    </a:cubicBezTo>
                    <a:cubicBezTo>
                      <a:pt x="2967" y="344"/>
                      <a:pt x="2965" y="344"/>
                      <a:pt x="2964" y="345"/>
                    </a:cubicBezTo>
                    <a:cubicBezTo>
                      <a:pt x="2963" y="347"/>
                      <a:pt x="2961" y="347"/>
                      <a:pt x="2958" y="347"/>
                    </a:cubicBezTo>
                    <a:cubicBezTo>
                      <a:pt x="2956" y="348"/>
                      <a:pt x="2954" y="348"/>
                      <a:pt x="2952" y="349"/>
                    </a:cubicBezTo>
                    <a:cubicBezTo>
                      <a:pt x="2948" y="350"/>
                      <a:pt x="2948" y="350"/>
                      <a:pt x="2947" y="352"/>
                    </a:cubicBezTo>
                    <a:cubicBezTo>
                      <a:pt x="2946" y="354"/>
                      <a:pt x="2946" y="355"/>
                      <a:pt x="2944" y="356"/>
                    </a:cubicBezTo>
                    <a:cubicBezTo>
                      <a:pt x="2944" y="357"/>
                      <a:pt x="2944" y="357"/>
                      <a:pt x="2944" y="357"/>
                    </a:cubicBezTo>
                    <a:cubicBezTo>
                      <a:pt x="2941" y="361"/>
                      <a:pt x="2935" y="368"/>
                      <a:pt x="2933" y="371"/>
                    </a:cubicBezTo>
                    <a:cubicBezTo>
                      <a:pt x="2933" y="372"/>
                      <a:pt x="2931" y="376"/>
                      <a:pt x="2919" y="380"/>
                    </a:cubicBezTo>
                    <a:cubicBezTo>
                      <a:pt x="2917" y="381"/>
                      <a:pt x="2917" y="381"/>
                      <a:pt x="2917" y="381"/>
                    </a:cubicBezTo>
                    <a:cubicBezTo>
                      <a:pt x="2917" y="380"/>
                      <a:pt x="2917" y="380"/>
                      <a:pt x="2917" y="380"/>
                    </a:cubicBezTo>
                    <a:cubicBezTo>
                      <a:pt x="2914" y="381"/>
                      <a:pt x="2911" y="382"/>
                      <a:pt x="2909" y="383"/>
                    </a:cubicBezTo>
                    <a:cubicBezTo>
                      <a:pt x="2904" y="387"/>
                      <a:pt x="2898" y="386"/>
                      <a:pt x="2893" y="380"/>
                    </a:cubicBezTo>
                    <a:cubicBezTo>
                      <a:pt x="2891" y="379"/>
                      <a:pt x="2885" y="379"/>
                      <a:pt x="2881" y="380"/>
                    </a:cubicBezTo>
                    <a:cubicBezTo>
                      <a:pt x="2879" y="380"/>
                      <a:pt x="2877" y="380"/>
                      <a:pt x="2876" y="380"/>
                    </a:cubicBezTo>
                    <a:cubicBezTo>
                      <a:pt x="2870" y="380"/>
                      <a:pt x="2859" y="375"/>
                      <a:pt x="2849" y="367"/>
                    </a:cubicBezTo>
                    <a:cubicBezTo>
                      <a:pt x="2846" y="365"/>
                      <a:pt x="2845" y="364"/>
                      <a:pt x="2845" y="364"/>
                    </a:cubicBezTo>
                    <a:cubicBezTo>
                      <a:pt x="2845" y="364"/>
                      <a:pt x="2845" y="365"/>
                      <a:pt x="2845" y="365"/>
                    </a:cubicBezTo>
                    <a:cubicBezTo>
                      <a:pt x="2844" y="365"/>
                      <a:pt x="2844" y="365"/>
                      <a:pt x="2844" y="365"/>
                    </a:cubicBezTo>
                    <a:cubicBezTo>
                      <a:pt x="2839" y="380"/>
                      <a:pt x="2824" y="419"/>
                      <a:pt x="2823" y="422"/>
                    </a:cubicBezTo>
                    <a:cubicBezTo>
                      <a:pt x="2822" y="427"/>
                      <a:pt x="2815" y="443"/>
                      <a:pt x="2813" y="448"/>
                    </a:cubicBezTo>
                    <a:cubicBezTo>
                      <a:pt x="2812" y="449"/>
                      <a:pt x="2812" y="449"/>
                      <a:pt x="2813" y="451"/>
                    </a:cubicBezTo>
                    <a:cubicBezTo>
                      <a:pt x="2813" y="453"/>
                      <a:pt x="2814" y="455"/>
                      <a:pt x="2814" y="457"/>
                    </a:cubicBezTo>
                    <a:cubicBezTo>
                      <a:pt x="2813" y="463"/>
                      <a:pt x="2803" y="474"/>
                      <a:pt x="2802" y="476"/>
                    </a:cubicBezTo>
                    <a:cubicBezTo>
                      <a:pt x="2801" y="476"/>
                      <a:pt x="2800" y="479"/>
                      <a:pt x="2800" y="481"/>
                    </a:cubicBezTo>
                    <a:cubicBezTo>
                      <a:pt x="2800" y="484"/>
                      <a:pt x="2801" y="495"/>
                      <a:pt x="2801" y="498"/>
                    </a:cubicBezTo>
                    <a:cubicBezTo>
                      <a:pt x="2801" y="504"/>
                      <a:pt x="2797" y="508"/>
                      <a:pt x="2791" y="511"/>
                    </a:cubicBezTo>
                    <a:cubicBezTo>
                      <a:pt x="2789" y="512"/>
                      <a:pt x="2788" y="513"/>
                      <a:pt x="2788" y="514"/>
                    </a:cubicBezTo>
                    <a:cubicBezTo>
                      <a:pt x="2787" y="517"/>
                      <a:pt x="2787" y="525"/>
                      <a:pt x="2787" y="530"/>
                    </a:cubicBezTo>
                    <a:cubicBezTo>
                      <a:pt x="2787" y="532"/>
                      <a:pt x="2787" y="534"/>
                      <a:pt x="2787" y="534"/>
                    </a:cubicBezTo>
                    <a:cubicBezTo>
                      <a:pt x="2788" y="534"/>
                      <a:pt x="2788" y="534"/>
                      <a:pt x="2788" y="534"/>
                    </a:cubicBezTo>
                    <a:cubicBezTo>
                      <a:pt x="2788" y="535"/>
                      <a:pt x="2788" y="535"/>
                      <a:pt x="2788" y="535"/>
                    </a:cubicBezTo>
                    <a:cubicBezTo>
                      <a:pt x="2791" y="538"/>
                      <a:pt x="2800" y="547"/>
                      <a:pt x="2802" y="549"/>
                    </a:cubicBezTo>
                    <a:cubicBezTo>
                      <a:pt x="2803" y="550"/>
                      <a:pt x="2803" y="550"/>
                      <a:pt x="2803" y="550"/>
                    </a:cubicBezTo>
                    <a:cubicBezTo>
                      <a:pt x="2804" y="551"/>
                      <a:pt x="2806" y="552"/>
                      <a:pt x="2807" y="553"/>
                    </a:cubicBezTo>
                    <a:cubicBezTo>
                      <a:pt x="2808" y="551"/>
                      <a:pt x="2811" y="547"/>
                      <a:pt x="2812" y="545"/>
                    </a:cubicBezTo>
                    <a:cubicBezTo>
                      <a:pt x="2813" y="543"/>
                      <a:pt x="2815" y="541"/>
                      <a:pt x="2816" y="539"/>
                    </a:cubicBezTo>
                    <a:cubicBezTo>
                      <a:pt x="2819" y="534"/>
                      <a:pt x="2825" y="535"/>
                      <a:pt x="2830" y="536"/>
                    </a:cubicBezTo>
                    <a:cubicBezTo>
                      <a:pt x="2832" y="536"/>
                      <a:pt x="2834" y="536"/>
                      <a:pt x="2836" y="536"/>
                    </a:cubicBezTo>
                    <a:cubicBezTo>
                      <a:pt x="2843" y="536"/>
                      <a:pt x="2843" y="536"/>
                      <a:pt x="2845" y="535"/>
                    </a:cubicBezTo>
                    <a:cubicBezTo>
                      <a:pt x="2845" y="534"/>
                      <a:pt x="2845" y="534"/>
                      <a:pt x="2845" y="534"/>
                    </a:cubicBezTo>
                    <a:cubicBezTo>
                      <a:pt x="2849" y="531"/>
                      <a:pt x="2855" y="531"/>
                      <a:pt x="2855" y="531"/>
                    </a:cubicBezTo>
                    <a:cubicBezTo>
                      <a:pt x="2856" y="531"/>
                      <a:pt x="2856" y="531"/>
                      <a:pt x="2856" y="531"/>
                    </a:cubicBezTo>
                    <a:cubicBezTo>
                      <a:pt x="2858" y="532"/>
                      <a:pt x="2862" y="533"/>
                      <a:pt x="2865" y="533"/>
                    </a:cubicBezTo>
                    <a:cubicBezTo>
                      <a:pt x="2870" y="532"/>
                      <a:pt x="2872" y="534"/>
                      <a:pt x="2874" y="536"/>
                    </a:cubicBezTo>
                    <a:cubicBezTo>
                      <a:pt x="2875" y="537"/>
                      <a:pt x="2875" y="537"/>
                      <a:pt x="2875" y="537"/>
                    </a:cubicBezTo>
                    <a:cubicBezTo>
                      <a:pt x="2876" y="537"/>
                      <a:pt x="2877" y="538"/>
                      <a:pt x="2879" y="539"/>
                    </a:cubicBezTo>
                    <a:cubicBezTo>
                      <a:pt x="2882" y="541"/>
                      <a:pt x="2887" y="543"/>
                      <a:pt x="2889" y="546"/>
                    </a:cubicBezTo>
                    <a:cubicBezTo>
                      <a:pt x="2891" y="549"/>
                      <a:pt x="2893" y="550"/>
                      <a:pt x="2894" y="550"/>
                    </a:cubicBezTo>
                    <a:cubicBezTo>
                      <a:pt x="2896" y="549"/>
                      <a:pt x="2899" y="545"/>
                      <a:pt x="2901" y="541"/>
                    </a:cubicBezTo>
                    <a:cubicBezTo>
                      <a:pt x="2904" y="537"/>
                      <a:pt x="2912" y="524"/>
                      <a:pt x="2915" y="519"/>
                    </a:cubicBezTo>
                    <a:cubicBezTo>
                      <a:pt x="2919" y="514"/>
                      <a:pt x="2923" y="516"/>
                      <a:pt x="2925" y="516"/>
                    </a:cubicBezTo>
                    <a:cubicBezTo>
                      <a:pt x="2926" y="517"/>
                      <a:pt x="2927" y="517"/>
                      <a:pt x="2928" y="516"/>
                    </a:cubicBezTo>
                    <a:cubicBezTo>
                      <a:pt x="2932" y="514"/>
                      <a:pt x="2938" y="512"/>
                      <a:pt x="2943" y="514"/>
                    </a:cubicBezTo>
                    <a:cubicBezTo>
                      <a:pt x="2944" y="515"/>
                      <a:pt x="2946" y="515"/>
                      <a:pt x="2954" y="515"/>
                    </a:cubicBezTo>
                    <a:cubicBezTo>
                      <a:pt x="2955" y="515"/>
                      <a:pt x="2956" y="516"/>
                      <a:pt x="2957" y="516"/>
                    </a:cubicBezTo>
                    <a:cubicBezTo>
                      <a:pt x="2957" y="516"/>
                      <a:pt x="2958" y="516"/>
                      <a:pt x="2958" y="516"/>
                    </a:cubicBezTo>
                    <a:cubicBezTo>
                      <a:pt x="2961" y="516"/>
                      <a:pt x="2963" y="516"/>
                      <a:pt x="2965" y="518"/>
                    </a:cubicBezTo>
                    <a:cubicBezTo>
                      <a:pt x="2967" y="520"/>
                      <a:pt x="2969" y="523"/>
                      <a:pt x="2969" y="526"/>
                    </a:cubicBezTo>
                    <a:cubicBezTo>
                      <a:pt x="2970" y="527"/>
                      <a:pt x="2975" y="534"/>
                      <a:pt x="2978" y="536"/>
                    </a:cubicBezTo>
                    <a:cubicBezTo>
                      <a:pt x="2979" y="537"/>
                      <a:pt x="2985" y="539"/>
                      <a:pt x="2988" y="540"/>
                    </a:cubicBezTo>
                    <a:cubicBezTo>
                      <a:pt x="2993" y="541"/>
                      <a:pt x="2996" y="542"/>
                      <a:pt x="2998" y="543"/>
                    </a:cubicBezTo>
                    <a:cubicBezTo>
                      <a:pt x="3002" y="545"/>
                      <a:pt x="3003" y="549"/>
                      <a:pt x="3004" y="551"/>
                    </a:cubicBezTo>
                    <a:cubicBezTo>
                      <a:pt x="3004" y="551"/>
                      <a:pt x="3004" y="552"/>
                      <a:pt x="3004" y="552"/>
                    </a:cubicBezTo>
                    <a:cubicBezTo>
                      <a:pt x="3004" y="552"/>
                      <a:pt x="3006" y="554"/>
                      <a:pt x="3007" y="555"/>
                    </a:cubicBezTo>
                    <a:cubicBezTo>
                      <a:pt x="3010" y="558"/>
                      <a:pt x="3012" y="559"/>
                      <a:pt x="3013" y="561"/>
                    </a:cubicBezTo>
                    <a:cubicBezTo>
                      <a:pt x="3014" y="562"/>
                      <a:pt x="3014" y="562"/>
                      <a:pt x="3015" y="562"/>
                    </a:cubicBezTo>
                    <a:cubicBezTo>
                      <a:pt x="3016" y="562"/>
                      <a:pt x="3018" y="563"/>
                      <a:pt x="3033" y="576"/>
                    </a:cubicBezTo>
                    <a:cubicBezTo>
                      <a:pt x="3041" y="583"/>
                      <a:pt x="3043" y="587"/>
                      <a:pt x="3044" y="592"/>
                    </a:cubicBezTo>
                    <a:cubicBezTo>
                      <a:pt x="3044" y="594"/>
                      <a:pt x="3044" y="596"/>
                      <a:pt x="3048" y="600"/>
                    </a:cubicBezTo>
                    <a:cubicBezTo>
                      <a:pt x="3048" y="600"/>
                      <a:pt x="3048" y="601"/>
                      <a:pt x="3049" y="601"/>
                    </a:cubicBezTo>
                    <a:cubicBezTo>
                      <a:pt x="3051" y="603"/>
                      <a:pt x="3055" y="608"/>
                      <a:pt x="3056" y="615"/>
                    </a:cubicBezTo>
                    <a:cubicBezTo>
                      <a:pt x="3056" y="622"/>
                      <a:pt x="3055" y="625"/>
                      <a:pt x="3051" y="627"/>
                    </a:cubicBezTo>
                    <a:cubicBezTo>
                      <a:pt x="3050" y="627"/>
                      <a:pt x="3050" y="627"/>
                      <a:pt x="3050" y="627"/>
                    </a:cubicBezTo>
                    <a:cubicBezTo>
                      <a:pt x="3049" y="628"/>
                      <a:pt x="3049" y="628"/>
                      <a:pt x="3049" y="628"/>
                    </a:cubicBezTo>
                    <a:cubicBezTo>
                      <a:pt x="3048" y="628"/>
                      <a:pt x="3048" y="628"/>
                      <a:pt x="3048" y="628"/>
                    </a:cubicBezTo>
                    <a:cubicBezTo>
                      <a:pt x="3048" y="628"/>
                      <a:pt x="3048" y="628"/>
                      <a:pt x="3048" y="629"/>
                    </a:cubicBezTo>
                    <a:cubicBezTo>
                      <a:pt x="3046" y="632"/>
                      <a:pt x="3044" y="634"/>
                      <a:pt x="3041" y="636"/>
                    </a:cubicBezTo>
                    <a:cubicBezTo>
                      <a:pt x="3041" y="636"/>
                      <a:pt x="3040" y="636"/>
                      <a:pt x="3040" y="637"/>
                    </a:cubicBezTo>
                    <a:cubicBezTo>
                      <a:pt x="3037" y="639"/>
                      <a:pt x="3034" y="641"/>
                      <a:pt x="3028" y="640"/>
                    </a:cubicBezTo>
                    <a:cubicBezTo>
                      <a:pt x="3022" y="639"/>
                      <a:pt x="3021" y="640"/>
                      <a:pt x="3020" y="641"/>
                    </a:cubicBezTo>
                    <a:cubicBezTo>
                      <a:pt x="3017" y="642"/>
                      <a:pt x="3014" y="642"/>
                      <a:pt x="3009" y="641"/>
                    </a:cubicBezTo>
                    <a:cubicBezTo>
                      <a:pt x="3008" y="641"/>
                      <a:pt x="3008" y="641"/>
                      <a:pt x="3008" y="641"/>
                    </a:cubicBezTo>
                    <a:cubicBezTo>
                      <a:pt x="3005" y="640"/>
                      <a:pt x="3001" y="638"/>
                      <a:pt x="2999" y="634"/>
                    </a:cubicBezTo>
                    <a:cubicBezTo>
                      <a:pt x="2999" y="634"/>
                      <a:pt x="2999" y="634"/>
                      <a:pt x="2999" y="634"/>
                    </a:cubicBezTo>
                    <a:cubicBezTo>
                      <a:pt x="2995" y="635"/>
                      <a:pt x="2993" y="634"/>
                      <a:pt x="2991" y="631"/>
                    </a:cubicBezTo>
                    <a:cubicBezTo>
                      <a:pt x="2991" y="632"/>
                      <a:pt x="2990" y="633"/>
                      <a:pt x="2990" y="633"/>
                    </a:cubicBezTo>
                    <a:cubicBezTo>
                      <a:pt x="2989" y="637"/>
                      <a:pt x="2986" y="639"/>
                      <a:pt x="2982" y="637"/>
                    </a:cubicBezTo>
                    <a:cubicBezTo>
                      <a:pt x="2982" y="637"/>
                      <a:pt x="2982" y="637"/>
                      <a:pt x="2981" y="637"/>
                    </a:cubicBezTo>
                    <a:cubicBezTo>
                      <a:pt x="2980" y="637"/>
                      <a:pt x="2976" y="637"/>
                      <a:pt x="2975" y="638"/>
                    </a:cubicBezTo>
                    <a:cubicBezTo>
                      <a:pt x="2971" y="639"/>
                      <a:pt x="2968" y="638"/>
                      <a:pt x="2964" y="636"/>
                    </a:cubicBezTo>
                    <a:cubicBezTo>
                      <a:pt x="2962" y="635"/>
                      <a:pt x="2962" y="636"/>
                      <a:pt x="2961" y="636"/>
                    </a:cubicBezTo>
                    <a:cubicBezTo>
                      <a:pt x="2959" y="638"/>
                      <a:pt x="2956" y="639"/>
                      <a:pt x="2955" y="639"/>
                    </a:cubicBezTo>
                    <a:cubicBezTo>
                      <a:pt x="2954" y="639"/>
                      <a:pt x="2953" y="639"/>
                      <a:pt x="2953" y="639"/>
                    </a:cubicBezTo>
                    <a:cubicBezTo>
                      <a:pt x="2952" y="640"/>
                      <a:pt x="2952" y="640"/>
                      <a:pt x="2952" y="640"/>
                    </a:cubicBezTo>
                    <a:cubicBezTo>
                      <a:pt x="2950" y="641"/>
                      <a:pt x="2949" y="643"/>
                      <a:pt x="2946" y="644"/>
                    </a:cubicBezTo>
                    <a:cubicBezTo>
                      <a:pt x="2944" y="644"/>
                      <a:pt x="2940" y="647"/>
                      <a:pt x="2936" y="651"/>
                    </a:cubicBezTo>
                    <a:cubicBezTo>
                      <a:pt x="2931" y="658"/>
                      <a:pt x="2926" y="658"/>
                      <a:pt x="2923" y="656"/>
                    </a:cubicBezTo>
                    <a:cubicBezTo>
                      <a:pt x="2922" y="656"/>
                      <a:pt x="2921" y="655"/>
                      <a:pt x="2919" y="654"/>
                    </a:cubicBezTo>
                    <a:cubicBezTo>
                      <a:pt x="2918" y="653"/>
                      <a:pt x="2916" y="652"/>
                      <a:pt x="2913" y="651"/>
                    </a:cubicBezTo>
                    <a:cubicBezTo>
                      <a:pt x="2913" y="651"/>
                      <a:pt x="2913" y="650"/>
                      <a:pt x="2912" y="651"/>
                    </a:cubicBezTo>
                    <a:cubicBezTo>
                      <a:pt x="2912" y="651"/>
                      <a:pt x="2911" y="652"/>
                      <a:pt x="2910" y="655"/>
                    </a:cubicBezTo>
                    <a:cubicBezTo>
                      <a:pt x="2909" y="657"/>
                      <a:pt x="2909" y="658"/>
                      <a:pt x="2909" y="661"/>
                    </a:cubicBezTo>
                    <a:cubicBezTo>
                      <a:pt x="2909" y="662"/>
                      <a:pt x="2909" y="663"/>
                      <a:pt x="2909" y="664"/>
                    </a:cubicBezTo>
                    <a:cubicBezTo>
                      <a:pt x="2908" y="670"/>
                      <a:pt x="2905" y="672"/>
                      <a:pt x="2902" y="672"/>
                    </a:cubicBezTo>
                    <a:cubicBezTo>
                      <a:pt x="2901" y="673"/>
                      <a:pt x="2901" y="673"/>
                      <a:pt x="2900" y="673"/>
                    </a:cubicBezTo>
                    <a:cubicBezTo>
                      <a:pt x="2896" y="675"/>
                      <a:pt x="2891" y="674"/>
                      <a:pt x="2885" y="674"/>
                    </a:cubicBezTo>
                    <a:cubicBezTo>
                      <a:pt x="2884" y="674"/>
                      <a:pt x="2883" y="674"/>
                      <a:pt x="2883" y="674"/>
                    </a:cubicBezTo>
                    <a:cubicBezTo>
                      <a:pt x="2881" y="674"/>
                      <a:pt x="2880" y="673"/>
                      <a:pt x="2879" y="673"/>
                    </a:cubicBezTo>
                    <a:cubicBezTo>
                      <a:pt x="2878" y="673"/>
                      <a:pt x="2877" y="672"/>
                      <a:pt x="2876" y="673"/>
                    </a:cubicBezTo>
                    <a:cubicBezTo>
                      <a:pt x="2876" y="673"/>
                      <a:pt x="2875" y="673"/>
                      <a:pt x="2875" y="673"/>
                    </a:cubicBezTo>
                    <a:cubicBezTo>
                      <a:pt x="2873" y="674"/>
                      <a:pt x="2870" y="676"/>
                      <a:pt x="2866" y="677"/>
                    </a:cubicBezTo>
                    <a:cubicBezTo>
                      <a:pt x="2860" y="679"/>
                      <a:pt x="2859" y="681"/>
                      <a:pt x="2857" y="684"/>
                    </a:cubicBezTo>
                    <a:cubicBezTo>
                      <a:pt x="2855" y="688"/>
                      <a:pt x="2848" y="702"/>
                      <a:pt x="2844" y="707"/>
                    </a:cubicBezTo>
                    <a:cubicBezTo>
                      <a:pt x="2841" y="711"/>
                      <a:pt x="2842" y="712"/>
                      <a:pt x="2842" y="715"/>
                    </a:cubicBezTo>
                    <a:cubicBezTo>
                      <a:pt x="2843" y="718"/>
                      <a:pt x="2844" y="722"/>
                      <a:pt x="2843" y="727"/>
                    </a:cubicBezTo>
                    <a:cubicBezTo>
                      <a:pt x="2842" y="731"/>
                      <a:pt x="2839" y="737"/>
                      <a:pt x="2828" y="739"/>
                    </a:cubicBezTo>
                    <a:cubicBezTo>
                      <a:pt x="2826" y="739"/>
                      <a:pt x="2825" y="739"/>
                      <a:pt x="2825" y="739"/>
                    </a:cubicBezTo>
                    <a:cubicBezTo>
                      <a:pt x="2825" y="740"/>
                      <a:pt x="2825" y="740"/>
                      <a:pt x="2824" y="740"/>
                    </a:cubicBezTo>
                    <a:cubicBezTo>
                      <a:pt x="2824" y="742"/>
                      <a:pt x="2823" y="743"/>
                      <a:pt x="2820" y="746"/>
                    </a:cubicBezTo>
                    <a:cubicBezTo>
                      <a:pt x="2814" y="753"/>
                      <a:pt x="2805" y="759"/>
                      <a:pt x="2802" y="761"/>
                    </a:cubicBezTo>
                    <a:cubicBezTo>
                      <a:pt x="2800" y="762"/>
                      <a:pt x="2798" y="763"/>
                      <a:pt x="2795" y="763"/>
                    </a:cubicBezTo>
                    <a:cubicBezTo>
                      <a:pt x="2794" y="764"/>
                      <a:pt x="2793" y="765"/>
                      <a:pt x="2791" y="765"/>
                    </a:cubicBezTo>
                    <a:cubicBezTo>
                      <a:pt x="2787" y="767"/>
                      <a:pt x="2780" y="767"/>
                      <a:pt x="2775" y="767"/>
                    </a:cubicBezTo>
                    <a:cubicBezTo>
                      <a:pt x="2768" y="767"/>
                      <a:pt x="2766" y="768"/>
                      <a:pt x="2766" y="768"/>
                    </a:cubicBezTo>
                    <a:cubicBezTo>
                      <a:pt x="2763" y="770"/>
                      <a:pt x="2760" y="769"/>
                      <a:pt x="2756" y="768"/>
                    </a:cubicBezTo>
                    <a:cubicBezTo>
                      <a:pt x="2754" y="768"/>
                      <a:pt x="2752" y="767"/>
                      <a:pt x="2751" y="767"/>
                    </a:cubicBezTo>
                    <a:cubicBezTo>
                      <a:pt x="2748" y="766"/>
                      <a:pt x="2745" y="765"/>
                      <a:pt x="2743" y="765"/>
                    </a:cubicBezTo>
                    <a:cubicBezTo>
                      <a:pt x="2740" y="766"/>
                      <a:pt x="2738" y="769"/>
                      <a:pt x="2737" y="773"/>
                    </a:cubicBezTo>
                    <a:cubicBezTo>
                      <a:pt x="2737" y="779"/>
                      <a:pt x="2734" y="785"/>
                      <a:pt x="2731" y="788"/>
                    </a:cubicBezTo>
                    <a:cubicBezTo>
                      <a:pt x="2729" y="789"/>
                      <a:pt x="2718" y="801"/>
                      <a:pt x="2715" y="805"/>
                    </a:cubicBezTo>
                    <a:cubicBezTo>
                      <a:pt x="2712" y="810"/>
                      <a:pt x="2706" y="811"/>
                      <a:pt x="2702" y="812"/>
                    </a:cubicBezTo>
                    <a:cubicBezTo>
                      <a:pt x="2701" y="812"/>
                      <a:pt x="2700" y="813"/>
                      <a:pt x="2700" y="813"/>
                    </a:cubicBezTo>
                    <a:cubicBezTo>
                      <a:pt x="2698" y="813"/>
                      <a:pt x="2692" y="818"/>
                      <a:pt x="2690" y="822"/>
                    </a:cubicBezTo>
                    <a:cubicBezTo>
                      <a:pt x="2686" y="829"/>
                      <a:pt x="2678" y="830"/>
                      <a:pt x="2673" y="828"/>
                    </a:cubicBezTo>
                    <a:cubicBezTo>
                      <a:pt x="2672" y="828"/>
                      <a:pt x="2671" y="827"/>
                      <a:pt x="2670" y="827"/>
                    </a:cubicBezTo>
                    <a:cubicBezTo>
                      <a:pt x="2669" y="826"/>
                      <a:pt x="2668" y="825"/>
                      <a:pt x="2664" y="825"/>
                    </a:cubicBezTo>
                    <a:cubicBezTo>
                      <a:pt x="2660" y="825"/>
                      <a:pt x="2657" y="825"/>
                      <a:pt x="2654" y="825"/>
                    </a:cubicBezTo>
                    <a:cubicBezTo>
                      <a:pt x="2651" y="825"/>
                      <a:pt x="2648" y="826"/>
                      <a:pt x="2643" y="825"/>
                    </a:cubicBezTo>
                    <a:cubicBezTo>
                      <a:pt x="2635" y="825"/>
                      <a:pt x="2627" y="823"/>
                      <a:pt x="2621" y="821"/>
                    </a:cubicBezTo>
                    <a:cubicBezTo>
                      <a:pt x="2618" y="820"/>
                      <a:pt x="2613" y="816"/>
                      <a:pt x="2606" y="810"/>
                    </a:cubicBezTo>
                    <a:cubicBezTo>
                      <a:pt x="2603" y="808"/>
                      <a:pt x="2600" y="806"/>
                      <a:pt x="2598" y="805"/>
                    </a:cubicBezTo>
                    <a:cubicBezTo>
                      <a:pt x="2597" y="804"/>
                      <a:pt x="2596" y="804"/>
                      <a:pt x="2592" y="804"/>
                    </a:cubicBezTo>
                    <a:cubicBezTo>
                      <a:pt x="2590" y="804"/>
                      <a:pt x="2588" y="805"/>
                      <a:pt x="2586" y="805"/>
                    </a:cubicBezTo>
                    <a:cubicBezTo>
                      <a:pt x="2583" y="805"/>
                      <a:pt x="2580" y="804"/>
                      <a:pt x="2578" y="804"/>
                    </a:cubicBezTo>
                    <a:cubicBezTo>
                      <a:pt x="2576" y="804"/>
                      <a:pt x="2574" y="804"/>
                      <a:pt x="2573" y="804"/>
                    </a:cubicBezTo>
                    <a:cubicBezTo>
                      <a:pt x="2572" y="805"/>
                      <a:pt x="2565" y="810"/>
                      <a:pt x="2561" y="814"/>
                    </a:cubicBezTo>
                    <a:cubicBezTo>
                      <a:pt x="2559" y="816"/>
                      <a:pt x="2558" y="819"/>
                      <a:pt x="2557" y="825"/>
                    </a:cubicBezTo>
                    <a:cubicBezTo>
                      <a:pt x="2556" y="826"/>
                      <a:pt x="2556" y="828"/>
                      <a:pt x="2555" y="830"/>
                    </a:cubicBezTo>
                    <a:cubicBezTo>
                      <a:pt x="2553" y="837"/>
                      <a:pt x="2553" y="843"/>
                      <a:pt x="2552" y="846"/>
                    </a:cubicBezTo>
                    <a:cubicBezTo>
                      <a:pt x="2552" y="847"/>
                      <a:pt x="2552" y="847"/>
                      <a:pt x="2552" y="847"/>
                    </a:cubicBezTo>
                    <a:cubicBezTo>
                      <a:pt x="2552" y="851"/>
                      <a:pt x="2549" y="859"/>
                      <a:pt x="2545" y="864"/>
                    </a:cubicBezTo>
                    <a:cubicBezTo>
                      <a:pt x="2545" y="864"/>
                      <a:pt x="2545" y="865"/>
                      <a:pt x="2547" y="867"/>
                    </a:cubicBezTo>
                    <a:cubicBezTo>
                      <a:pt x="2548" y="868"/>
                      <a:pt x="2548" y="869"/>
                      <a:pt x="2549" y="870"/>
                    </a:cubicBezTo>
                    <a:cubicBezTo>
                      <a:pt x="2552" y="874"/>
                      <a:pt x="2552" y="876"/>
                      <a:pt x="2552" y="880"/>
                    </a:cubicBezTo>
                    <a:cubicBezTo>
                      <a:pt x="2552" y="880"/>
                      <a:pt x="2552" y="880"/>
                      <a:pt x="2552" y="880"/>
                    </a:cubicBezTo>
                    <a:cubicBezTo>
                      <a:pt x="2552" y="880"/>
                      <a:pt x="2552" y="880"/>
                      <a:pt x="2552" y="881"/>
                    </a:cubicBezTo>
                    <a:cubicBezTo>
                      <a:pt x="2553" y="881"/>
                      <a:pt x="2555" y="883"/>
                      <a:pt x="2555" y="886"/>
                    </a:cubicBezTo>
                    <a:cubicBezTo>
                      <a:pt x="2555" y="887"/>
                      <a:pt x="2557" y="889"/>
                      <a:pt x="2560" y="891"/>
                    </a:cubicBezTo>
                    <a:cubicBezTo>
                      <a:pt x="2566" y="895"/>
                      <a:pt x="2570" y="900"/>
                      <a:pt x="2572" y="902"/>
                    </a:cubicBezTo>
                    <a:cubicBezTo>
                      <a:pt x="2576" y="906"/>
                      <a:pt x="2578" y="910"/>
                      <a:pt x="2578" y="917"/>
                    </a:cubicBezTo>
                    <a:cubicBezTo>
                      <a:pt x="2578" y="924"/>
                      <a:pt x="2576" y="926"/>
                      <a:pt x="2574" y="927"/>
                    </a:cubicBezTo>
                    <a:cubicBezTo>
                      <a:pt x="2573" y="928"/>
                      <a:pt x="2573" y="928"/>
                      <a:pt x="2573" y="928"/>
                    </a:cubicBezTo>
                    <a:cubicBezTo>
                      <a:pt x="2573" y="928"/>
                      <a:pt x="2572" y="929"/>
                      <a:pt x="2571" y="929"/>
                    </a:cubicBezTo>
                    <a:cubicBezTo>
                      <a:pt x="2570" y="930"/>
                      <a:pt x="2570" y="930"/>
                      <a:pt x="2568" y="932"/>
                    </a:cubicBezTo>
                    <a:cubicBezTo>
                      <a:pt x="2567" y="933"/>
                      <a:pt x="2567" y="934"/>
                      <a:pt x="2566" y="934"/>
                    </a:cubicBezTo>
                    <a:cubicBezTo>
                      <a:pt x="2565" y="936"/>
                      <a:pt x="2564" y="936"/>
                      <a:pt x="2562" y="941"/>
                    </a:cubicBezTo>
                    <a:cubicBezTo>
                      <a:pt x="2558" y="949"/>
                      <a:pt x="2551" y="947"/>
                      <a:pt x="2547" y="947"/>
                    </a:cubicBezTo>
                    <a:cubicBezTo>
                      <a:pt x="2546" y="947"/>
                      <a:pt x="2545" y="946"/>
                      <a:pt x="2545" y="946"/>
                    </a:cubicBezTo>
                    <a:cubicBezTo>
                      <a:pt x="2544" y="947"/>
                      <a:pt x="2544" y="947"/>
                      <a:pt x="2543" y="947"/>
                    </a:cubicBezTo>
                    <a:cubicBezTo>
                      <a:pt x="2542" y="948"/>
                      <a:pt x="2541" y="949"/>
                      <a:pt x="2539" y="950"/>
                    </a:cubicBezTo>
                    <a:cubicBezTo>
                      <a:pt x="2535" y="953"/>
                      <a:pt x="2531" y="956"/>
                      <a:pt x="2523" y="958"/>
                    </a:cubicBezTo>
                    <a:cubicBezTo>
                      <a:pt x="2518" y="958"/>
                      <a:pt x="2515" y="963"/>
                      <a:pt x="2513" y="966"/>
                    </a:cubicBezTo>
                    <a:cubicBezTo>
                      <a:pt x="2512" y="968"/>
                      <a:pt x="2511" y="969"/>
                      <a:pt x="2509" y="971"/>
                    </a:cubicBezTo>
                    <a:cubicBezTo>
                      <a:pt x="2507" y="974"/>
                      <a:pt x="2503" y="977"/>
                      <a:pt x="2501" y="984"/>
                    </a:cubicBezTo>
                    <a:cubicBezTo>
                      <a:pt x="2496" y="995"/>
                      <a:pt x="2485" y="1006"/>
                      <a:pt x="2482" y="1009"/>
                    </a:cubicBezTo>
                    <a:cubicBezTo>
                      <a:pt x="2481" y="1010"/>
                      <a:pt x="2480" y="1011"/>
                      <a:pt x="2480" y="1012"/>
                    </a:cubicBezTo>
                    <a:cubicBezTo>
                      <a:pt x="2478" y="1013"/>
                      <a:pt x="2477" y="1015"/>
                      <a:pt x="2474" y="1016"/>
                    </a:cubicBezTo>
                    <a:cubicBezTo>
                      <a:pt x="2473" y="1016"/>
                      <a:pt x="2473" y="1016"/>
                      <a:pt x="2472" y="1017"/>
                    </a:cubicBezTo>
                    <a:cubicBezTo>
                      <a:pt x="2471" y="1017"/>
                      <a:pt x="2471" y="1017"/>
                      <a:pt x="2468" y="1019"/>
                    </a:cubicBezTo>
                    <a:cubicBezTo>
                      <a:pt x="2464" y="1024"/>
                      <a:pt x="2455" y="1026"/>
                      <a:pt x="2444" y="1026"/>
                    </a:cubicBezTo>
                    <a:cubicBezTo>
                      <a:pt x="2438" y="1026"/>
                      <a:pt x="2438" y="1026"/>
                      <a:pt x="2436" y="1030"/>
                    </a:cubicBezTo>
                    <a:cubicBezTo>
                      <a:pt x="2435" y="1031"/>
                      <a:pt x="2434" y="1033"/>
                      <a:pt x="2432" y="1035"/>
                    </a:cubicBezTo>
                    <a:cubicBezTo>
                      <a:pt x="2425" y="1043"/>
                      <a:pt x="2419" y="1044"/>
                      <a:pt x="2415" y="1045"/>
                    </a:cubicBezTo>
                    <a:cubicBezTo>
                      <a:pt x="2414" y="1045"/>
                      <a:pt x="2413" y="1045"/>
                      <a:pt x="2413" y="1045"/>
                    </a:cubicBezTo>
                    <a:cubicBezTo>
                      <a:pt x="2410" y="1046"/>
                      <a:pt x="2405" y="1046"/>
                      <a:pt x="2399" y="1046"/>
                    </a:cubicBezTo>
                    <a:cubicBezTo>
                      <a:pt x="2398" y="1046"/>
                      <a:pt x="2397" y="1046"/>
                      <a:pt x="2396" y="1046"/>
                    </a:cubicBezTo>
                    <a:cubicBezTo>
                      <a:pt x="2394" y="1046"/>
                      <a:pt x="2392" y="1046"/>
                      <a:pt x="2391" y="1045"/>
                    </a:cubicBezTo>
                    <a:cubicBezTo>
                      <a:pt x="2390" y="1045"/>
                      <a:pt x="2387" y="1045"/>
                      <a:pt x="2387" y="1045"/>
                    </a:cubicBezTo>
                    <a:cubicBezTo>
                      <a:pt x="2383" y="1048"/>
                      <a:pt x="2375" y="1050"/>
                      <a:pt x="2372" y="1048"/>
                    </a:cubicBezTo>
                    <a:cubicBezTo>
                      <a:pt x="2370" y="1047"/>
                      <a:pt x="2362" y="1045"/>
                      <a:pt x="2359" y="1045"/>
                    </a:cubicBezTo>
                    <a:cubicBezTo>
                      <a:pt x="2358" y="1045"/>
                      <a:pt x="2353" y="1044"/>
                      <a:pt x="2348" y="1044"/>
                    </a:cubicBezTo>
                    <a:cubicBezTo>
                      <a:pt x="2343" y="1044"/>
                      <a:pt x="2338" y="1044"/>
                      <a:pt x="2337" y="1044"/>
                    </a:cubicBezTo>
                    <a:cubicBezTo>
                      <a:pt x="2333" y="1043"/>
                      <a:pt x="2328" y="1044"/>
                      <a:pt x="2326" y="1046"/>
                    </a:cubicBezTo>
                    <a:cubicBezTo>
                      <a:pt x="2322" y="1050"/>
                      <a:pt x="2317" y="1050"/>
                      <a:pt x="2312" y="1050"/>
                    </a:cubicBezTo>
                    <a:cubicBezTo>
                      <a:pt x="2311" y="1050"/>
                      <a:pt x="2309" y="1050"/>
                      <a:pt x="2308" y="1050"/>
                    </a:cubicBezTo>
                    <a:cubicBezTo>
                      <a:pt x="2303" y="1052"/>
                      <a:pt x="2291" y="1050"/>
                      <a:pt x="2287" y="1046"/>
                    </a:cubicBezTo>
                    <a:cubicBezTo>
                      <a:pt x="2287" y="1046"/>
                      <a:pt x="2284" y="1045"/>
                      <a:pt x="2280" y="1045"/>
                    </a:cubicBezTo>
                    <a:cubicBezTo>
                      <a:pt x="2279" y="1045"/>
                      <a:pt x="2276" y="1047"/>
                      <a:pt x="2273" y="1051"/>
                    </a:cubicBezTo>
                    <a:cubicBezTo>
                      <a:pt x="2270" y="1056"/>
                      <a:pt x="2264" y="1056"/>
                      <a:pt x="2259" y="1056"/>
                    </a:cubicBezTo>
                    <a:cubicBezTo>
                      <a:pt x="2258" y="1056"/>
                      <a:pt x="2256" y="1056"/>
                      <a:pt x="2255" y="1056"/>
                    </a:cubicBezTo>
                    <a:cubicBezTo>
                      <a:pt x="2251" y="1057"/>
                      <a:pt x="2235" y="1062"/>
                      <a:pt x="2226" y="1064"/>
                    </a:cubicBezTo>
                    <a:cubicBezTo>
                      <a:pt x="2226" y="1065"/>
                      <a:pt x="2183" y="1083"/>
                      <a:pt x="2174" y="1087"/>
                    </a:cubicBezTo>
                    <a:cubicBezTo>
                      <a:pt x="2165" y="1091"/>
                      <a:pt x="2141" y="1104"/>
                      <a:pt x="2135" y="1107"/>
                    </a:cubicBezTo>
                    <a:cubicBezTo>
                      <a:pt x="2128" y="1111"/>
                      <a:pt x="2123" y="1113"/>
                      <a:pt x="2119" y="1112"/>
                    </a:cubicBezTo>
                    <a:cubicBezTo>
                      <a:pt x="2117" y="1112"/>
                      <a:pt x="2105" y="1112"/>
                      <a:pt x="2093" y="1113"/>
                    </a:cubicBezTo>
                    <a:cubicBezTo>
                      <a:pt x="2089" y="1113"/>
                      <a:pt x="2089" y="1113"/>
                      <a:pt x="2089" y="1113"/>
                    </a:cubicBezTo>
                    <a:cubicBezTo>
                      <a:pt x="2089" y="1096"/>
                      <a:pt x="2089" y="1096"/>
                      <a:pt x="2089" y="1096"/>
                    </a:cubicBezTo>
                    <a:cubicBezTo>
                      <a:pt x="2083" y="1096"/>
                      <a:pt x="2070" y="1097"/>
                      <a:pt x="2066" y="1097"/>
                    </a:cubicBezTo>
                    <a:cubicBezTo>
                      <a:pt x="2065" y="1097"/>
                      <a:pt x="2065" y="1097"/>
                      <a:pt x="2065" y="1097"/>
                    </a:cubicBezTo>
                    <a:cubicBezTo>
                      <a:pt x="2058" y="1098"/>
                      <a:pt x="2047" y="1098"/>
                      <a:pt x="2037" y="1096"/>
                    </a:cubicBezTo>
                    <a:cubicBezTo>
                      <a:pt x="2029" y="1095"/>
                      <a:pt x="2015" y="1086"/>
                      <a:pt x="1996" y="1074"/>
                    </a:cubicBezTo>
                    <a:cubicBezTo>
                      <a:pt x="1989" y="1069"/>
                      <a:pt x="1984" y="1065"/>
                      <a:pt x="1981" y="1064"/>
                    </a:cubicBezTo>
                    <a:cubicBezTo>
                      <a:pt x="1972" y="1059"/>
                      <a:pt x="1962" y="1058"/>
                      <a:pt x="1948" y="1057"/>
                    </a:cubicBezTo>
                    <a:cubicBezTo>
                      <a:pt x="1931" y="1055"/>
                      <a:pt x="1926" y="1039"/>
                      <a:pt x="1924" y="1030"/>
                    </a:cubicBezTo>
                    <a:cubicBezTo>
                      <a:pt x="1922" y="1023"/>
                      <a:pt x="1916" y="1023"/>
                      <a:pt x="1915" y="1023"/>
                    </a:cubicBezTo>
                    <a:cubicBezTo>
                      <a:pt x="1914" y="1023"/>
                      <a:pt x="1914" y="1023"/>
                      <a:pt x="1914" y="1023"/>
                    </a:cubicBezTo>
                    <a:cubicBezTo>
                      <a:pt x="1914" y="1023"/>
                      <a:pt x="1914" y="1023"/>
                      <a:pt x="1914" y="1023"/>
                    </a:cubicBezTo>
                    <a:cubicBezTo>
                      <a:pt x="1912" y="1022"/>
                      <a:pt x="1879" y="1012"/>
                      <a:pt x="1873" y="1010"/>
                    </a:cubicBezTo>
                    <a:cubicBezTo>
                      <a:pt x="1871" y="1009"/>
                      <a:pt x="1871" y="1009"/>
                      <a:pt x="1871" y="1009"/>
                    </a:cubicBezTo>
                    <a:cubicBezTo>
                      <a:pt x="1867" y="1007"/>
                      <a:pt x="1858" y="1003"/>
                      <a:pt x="1855" y="1003"/>
                    </a:cubicBezTo>
                    <a:cubicBezTo>
                      <a:pt x="1852" y="1003"/>
                      <a:pt x="1846" y="1002"/>
                      <a:pt x="1839" y="1001"/>
                    </a:cubicBezTo>
                    <a:cubicBezTo>
                      <a:pt x="1837" y="1000"/>
                      <a:pt x="1835" y="1000"/>
                      <a:pt x="1834" y="1000"/>
                    </a:cubicBezTo>
                    <a:cubicBezTo>
                      <a:pt x="1829" y="999"/>
                      <a:pt x="1824" y="1000"/>
                      <a:pt x="1823" y="1002"/>
                    </a:cubicBezTo>
                    <a:cubicBezTo>
                      <a:pt x="1819" y="1004"/>
                      <a:pt x="1817" y="1004"/>
                      <a:pt x="1815" y="1003"/>
                    </a:cubicBezTo>
                    <a:cubicBezTo>
                      <a:pt x="1815" y="1003"/>
                      <a:pt x="1814" y="1003"/>
                      <a:pt x="1814" y="1003"/>
                    </a:cubicBezTo>
                    <a:cubicBezTo>
                      <a:pt x="1813" y="1003"/>
                      <a:pt x="1811" y="1003"/>
                      <a:pt x="1809" y="1002"/>
                    </a:cubicBezTo>
                    <a:cubicBezTo>
                      <a:pt x="1806" y="1002"/>
                      <a:pt x="1803" y="1001"/>
                      <a:pt x="1801" y="1001"/>
                    </a:cubicBezTo>
                    <a:cubicBezTo>
                      <a:pt x="1796" y="1002"/>
                      <a:pt x="1763" y="1002"/>
                      <a:pt x="1758" y="1002"/>
                    </a:cubicBezTo>
                    <a:cubicBezTo>
                      <a:pt x="1753" y="1002"/>
                      <a:pt x="1745" y="1000"/>
                      <a:pt x="1739" y="998"/>
                    </a:cubicBezTo>
                    <a:cubicBezTo>
                      <a:pt x="1737" y="998"/>
                      <a:pt x="1732" y="997"/>
                      <a:pt x="1727" y="996"/>
                    </a:cubicBezTo>
                    <a:cubicBezTo>
                      <a:pt x="1719" y="995"/>
                      <a:pt x="1711" y="993"/>
                      <a:pt x="1707" y="992"/>
                    </a:cubicBezTo>
                    <a:cubicBezTo>
                      <a:pt x="1698" y="990"/>
                      <a:pt x="1638" y="971"/>
                      <a:pt x="1631" y="968"/>
                    </a:cubicBezTo>
                    <a:cubicBezTo>
                      <a:pt x="1627" y="967"/>
                      <a:pt x="1626" y="967"/>
                      <a:pt x="1624" y="967"/>
                    </a:cubicBezTo>
                    <a:cubicBezTo>
                      <a:pt x="1622" y="967"/>
                      <a:pt x="1621" y="968"/>
                      <a:pt x="1618" y="968"/>
                    </a:cubicBezTo>
                    <a:cubicBezTo>
                      <a:pt x="1614" y="968"/>
                      <a:pt x="1608" y="967"/>
                      <a:pt x="1601" y="966"/>
                    </a:cubicBezTo>
                    <a:cubicBezTo>
                      <a:pt x="1594" y="966"/>
                      <a:pt x="1585" y="965"/>
                      <a:pt x="1582" y="965"/>
                    </a:cubicBezTo>
                    <a:cubicBezTo>
                      <a:pt x="1576" y="966"/>
                      <a:pt x="1569" y="962"/>
                      <a:pt x="1565" y="957"/>
                    </a:cubicBezTo>
                    <a:cubicBezTo>
                      <a:pt x="1564" y="955"/>
                      <a:pt x="1563" y="953"/>
                      <a:pt x="1563" y="951"/>
                    </a:cubicBezTo>
                    <a:cubicBezTo>
                      <a:pt x="1563" y="947"/>
                      <a:pt x="1561" y="943"/>
                      <a:pt x="1560" y="939"/>
                    </a:cubicBezTo>
                    <a:cubicBezTo>
                      <a:pt x="1560" y="939"/>
                      <a:pt x="1560" y="939"/>
                      <a:pt x="1560" y="939"/>
                    </a:cubicBezTo>
                    <a:cubicBezTo>
                      <a:pt x="1559" y="936"/>
                      <a:pt x="1546" y="917"/>
                      <a:pt x="1543" y="915"/>
                    </a:cubicBezTo>
                    <a:cubicBezTo>
                      <a:pt x="1540" y="912"/>
                      <a:pt x="1540" y="906"/>
                      <a:pt x="1540" y="898"/>
                    </a:cubicBezTo>
                    <a:cubicBezTo>
                      <a:pt x="1540" y="896"/>
                      <a:pt x="1540" y="896"/>
                      <a:pt x="1540" y="896"/>
                    </a:cubicBezTo>
                    <a:cubicBezTo>
                      <a:pt x="1540" y="892"/>
                      <a:pt x="1537" y="882"/>
                      <a:pt x="1536" y="879"/>
                    </a:cubicBezTo>
                    <a:cubicBezTo>
                      <a:pt x="1534" y="876"/>
                      <a:pt x="1533" y="869"/>
                      <a:pt x="1532" y="859"/>
                    </a:cubicBezTo>
                    <a:cubicBezTo>
                      <a:pt x="1531" y="854"/>
                      <a:pt x="1531" y="850"/>
                      <a:pt x="1530" y="848"/>
                    </a:cubicBezTo>
                    <a:cubicBezTo>
                      <a:pt x="1529" y="844"/>
                      <a:pt x="1529" y="843"/>
                      <a:pt x="1529" y="842"/>
                    </a:cubicBezTo>
                    <a:cubicBezTo>
                      <a:pt x="1529" y="842"/>
                      <a:pt x="1528" y="842"/>
                      <a:pt x="1528" y="842"/>
                    </a:cubicBezTo>
                    <a:cubicBezTo>
                      <a:pt x="1528" y="842"/>
                      <a:pt x="1527" y="842"/>
                      <a:pt x="1526" y="842"/>
                    </a:cubicBezTo>
                    <a:cubicBezTo>
                      <a:pt x="1523" y="841"/>
                      <a:pt x="1520" y="841"/>
                      <a:pt x="1518" y="839"/>
                    </a:cubicBezTo>
                    <a:cubicBezTo>
                      <a:pt x="1514" y="836"/>
                      <a:pt x="1515" y="832"/>
                      <a:pt x="1517" y="828"/>
                    </a:cubicBezTo>
                    <a:cubicBezTo>
                      <a:pt x="1517" y="827"/>
                      <a:pt x="1517" y="826"/>
                      <a:pt x="1518" y="825"/>
                    </a:cubicBezTo>
                    <a:cubicBezTo>
                      <a:pt x="1518" y="824"/>
                      <a:pt x="1518" y="824"/>
                      <a:pt x="1518" y="824"/>
                    </a:cubicBezTo>
                    <a:cubicBezTo>
                      <a:pt x="1519" y="820"/>
                      <a:pt x="1520" y="817"/>
                      <a:pt x="1521" y="815"/>
                    </a:cubicBezTo>
                    <a:cubicBezTo>
                      <a:pt x="1517" y="815"/>
                      <a:pt x="1508" y="814"/>
                      <a:pt x="1505" y="814"/>
                    </a:cubicBezTo>
                    <a:cubicBezTo>
                      <a:pt x="1504" y="814"/>
                      <a:pt x="1504" y="814"/>
                      <a:pt x="1504" y="814"/>
                    </a:cubicBezTo>
                    <a:cubicBezTo>
                      <a:pt x="1499" y="814"/>
                      <a:pt x="1498" y="814"/>
                      <a:pt x="1494" y="811"/>
                    </a:cubicBezTo>
                    <a:cubicBezTo>
                      <a:pt x="1489" y="808"/>
                      <a:pt x="1478" y="798"/>
                      <a:pt x="1475" y="793"/>
                    </a:cubicBezTo>
                    <a:cubicBezTo>
                      <a:pt x="1474" y="792"/>
                      <a:pt x="1471" y="790"/>
                      <a:pt x="1469" y="788"/>
                    </a:cubicBezTo>
                    <a:cubicBezTo>
                      <a:pt x="1465" y="786"/>
                      <a:pt x="1462" y="784"/>
                      <a:pt x="1461" y="781"/>
                    </a:cubicBezTo>
                    <a:cubicBezTo>
                      <a:pt x="1460" y="779"/>
                      <a:pt x="1453" y="768"/>
                      <a:pt x="1451" y="766"/>
                    </a:cubicBezTo>
                    <a:cubicBezTo>
                      <a:pt x="1450" y="764"/>
                      <a:pt x="1444" y="760"/>
                      <a:pt x="1441" y="758"/>
                    </a:cubicBezTo>
                    <a:cubicBezTo>
                      <a:pt x="1435" y="754"/>
                      <a:pt x="1432" y="751"/>
                      <a:pt x="1430" y="750"/>
                    </a:cubicBezTo>
                    <a:cubicBezTo>
                      <a:pt x="1429" y="749"/>
                      <a:pt x="1426" y="746"/>
                      <a:pt x="1423" y="743"/>
                    </a:cubicBezTo>
                    <a:cubicBezTo>
                      <a:pt x="1417" y="737"/>
                      <a:pt x="1414" y="735"/>
                      <a:pt x="1413" y="734"/>
                    </a:cubicBezTo>
                    <a:cubicBezTo>
                      <a:pt x="1412" y="733"/>
                      <a:pt x="1407" y="731"/>
                      <a:pt x="1405" y="731"/>
                    </a:cubicBezTo>
                    <a:cubicBezTo>
                      <a:pt x="1402" y="731"/>
                      <a:pt x="1398" y="731"/>
                      <a:pt x="1395" y="727"/>
                    </a:cubicBezTo>
                    <a:cubicBezTo>
                      <a:pt x="1395" y="726"/>
                      <a:pt x="1390" y="725"/>
                      <a:pt x="1388" y="725"/>
                    </a:cubicBezTo>
                    <a:cubicBezTo>
                      <a:pt x="1384" y="725"/>
                      <a:pt x="1377" y="722"/>
                      <a:pt x="1375" y="721"/>
                    </a:cubicBezTo>
                    <a:cubicBezTo>
                      <a:pt x="1373" y="720"/>
                      <a:pt x="1368" y="718"/>
                      <a:pt x="1367" y="718"/>
                    </a:cubicBezTo>
                    <a:cubicBezTo>
                      <a:pt x="1362" y="721"/>
                      <a:pt x="1354" y="719"/>
                      <a:pt x="1353" y="719"/>
                    </a:cubicBezTo>
                    <a:cubicBezTo>
                      <a:pt x="1352" y="719"/>
                      <a:pt x="1351" y="719"/>
                      <a:pt x="1350" y="719"/>
                    </a:cubicBezTo>
                    <a:cubicBezTo>
                      <a:pt x="1348" y="718"/>
                      <a:pt x="1346" y="717"/>
                      <a:pt x="1344" y="718"/>
                    </a:cubicBezTo>
                    <a:cubicBezTo>
                      <a:pt x="1338" y="718"/>
                      <a:pt x="1335" y="716"/>
                      <a:pt x="1331" y="713"/>
                    </a:cubicBezTo>
                    <a:cubicBezTo>
                      <a:pt x="1329" y="712"/>
                      <a:pt x="1329" y="712"/>
                      <a:pt x="1329" y="712"/>
                    </a:cubicBezTo>
                    <a:cubicBezTo>
                      <a:pt x="1326" y="710"/>
                      <a:pt x="1314" y="709"/>
                      <a:pt x="1309" y="710"/>
                    </a:cubicBezTo>
                    <a:cubicBezTo>
                      <a:pt x="1303" y="710"/>
                      <a:pt x="1294" y="706"/>
                      <a:pt x="1293" y="701"/>
                    </a:cubicBezTo>
                    <a:cubicBezTo>
                      <a:pt x="1293" y="701"/>
                      <a:pt x="1292" y="699"/>
                      <a:pt x="1288" y="698"/>
                    </a:cubicBezTo>
                    <a:cubicBezTo>
                      <a:pt x="1287" y="698"/>
                      <a:pt x="1285" y="698"/>
                      <a:pt x="1284" y="697"/>
                    </a:cubicBezTo>
                    <a:cubicBezTo>
                      <a:pt x="1281" y="697"/>
                      <a:pt x="1279" y="697"/>
                      <a:pt x="1277" y="696"/>
                    </a:cubicBezTo>
                    <a:cubicBezTo>
                      <a:pt x="1274" y="695"/>
                      <a:pt x="1271" y="692"/>
                      <a:pt x="1269" y="688"/>
                    </a:cubicBezTo>
                    <a:cubicBezTo>
                      <a:pt x="1268" y="687"/>
                      <a:pt x="1268" y="687"/>
                      <a:pt x="1268" y="687"/>
                    </a:cubicBezTo>
                    <a:cubicBezTo>
                      <a:pt x="1267" y="687"/>
                      <a:pt x="1265" y="688"/>
                      <a:pt x="1264" y="689"/>
                    </a:cubicBezTo>
                    <a:cubicBezTo>
                      <a:pt x="1263" y="689"/>
                      <a:pt x="1262" y="689"/>
                      <a:pt x="1261" y="690"/>
                    </a:cubicBezTo>
                    <a:cubicBezTo>
                      <a:pt x="1259" y="690"/>
                      <a:pt x="1257" y="690"/>
                      <a:pt x="1256" y="689"/>
                    </a:cubicBezTo>
                    <a:cubicBezTo>
                      <a:pt x="1253" y="687"/>
                      <a:pt x="1252" y="682"/>
                      <a:pt x="1252" y="674"/>
                    </a:cubicBezTo>
                    <a:cubicBezTo>
                      <a:pt x="1252" y="668"/>
                      <a:pt x="1249" y="663"/>
                      <a:pt x="1248" y="661"/>
                    </a:cubicBezTo>
                    <a:cubicBezTo>
                      <a:pt x="1248" y="661"/>
                      <a:pt x="1248" y="660"/>
                      <a:pt x="1248" y="660"/>
                    </a:cubicBezTo>
                    <a:cubicBezTo>
                      <a:pt x="1247" y="658"/>
                      <a:pt x="1244" y="652"/>
                      <a:pt x="1246" y="648"/>
                    </a:cubicBezTo>
                    <a:cubicBezTo>
                      <a:pt x="1247" y="647"/>
                      <a:pt x="1247" y="647"/>
                      <a:pt x="1248" y="645"/>
                    </a:cubicBezTo>
                    <a:cubicBezTo>
                      <a:pt x="1249" y="643"/>
                      <a:pt x="1250" y="639"/>
                      <a:pt x="1253" y="634"/>
                    </a:cubicBezTo>
                    <a:cubicBezTo>
                      <a:pt x="1257" y="627"/>
                      <a:pt x="1263" y="621"/>
                      <a:pt x="1266" y="618"/>
                    </a:cubicBezTo>
                    <a:cubicBezTo>
                      <a:pt x="1268" y="617"/>
                      <a:pt x="1268" y="617"/>
                      <a:pt x="1268" y="617"/>
                    </a:cubicBezTo>
                    <a:cubicBezTo>
                      <a:pt x="1269" y="616"/>
                      <a:pt x="1270" y="615"/>
                      <a:pt x="1272" y="614"/>
                    </a:cubicBezTo>
                    <a:cubicBezTo>
                      <a:pt x="1273" y="613"/>
                      <a:pt x="1275" y="612"/>
                      <a:pt x="1276" y="611"/>
                    </a:cubicBezTo>
                    <a:cubicBezTo>
                      <a:pt x="1276" y="609"/>
                      <a:pt x="1276" y="600"/>
                      <a:pt x="1275" y="596"/>
                    </a:cubicBezTo>
                    <a:cubicBezTo>
                      <a:pt x="1275" y="595"/>
                      <a:pt x="1275" y="593"/>
                      <a:pt x="1275" y="592"/>
                    </a:cubicBezTo>
                    <a:cubicBezTo>
                      <a:pt x="1275" y="591"/>
                      <a:pt x="1275" y="591"/>
                      <a:pt x="1275" y="591"/>
                    </a:cubicBezTo>
                    <a:cubicBezTo>
                      <a:pt x="1275" y="588"/>
                      <a:pt x="1275" y="586"/>
                      <a:pt x="1276" y="584"/>
                    </a:cubicBezTo>
                    <a:cubicBezTo>
                      <a:pt x="1276" y="583"/>
                      <a:pt x="1277" y="581"/>
                      <a:pt x="1281" y="577"/>
                    </a:cubicBezTo>
                    <a:cubicBezTo>
                      <a:pt x="1282" y="575"/>
                      <a:pt x="1284" y="573"/>
                      <a:pt x="1285" y="572"/>
                    </a:cubicBezTo>
                    <a:cubicBezTo>
                      <a:pt x="1287" y="569"/>
                      <a:pt x="1288" y="567"/>
                      <a:pt x="1288" y="566"/>
                    </a:cubicBezTo>
                    <a:cubicBezTo>
                      <a:pt x="1285" y="562"/>
                      <a:pt x="1288" y="559"/>
                      <a:pt x="1290" y="554"/>
                    </a:cubicBezTo>
                    <a:cubicBezTo>
                      <a:pt x="1291" y="553"/>
                      <a:pt x="1289" y="551"/>
                      <a:pt x="1288" y="550"/>
                    </a:cubicBezTo>
                    <a:cubicBezTo>
                      <a:pt x="1287" y="549"/>
                      <a:pt x="1287" y="549"/>
                      <a:pt x="1287" y="549"/>
                    </a:cubicBezTo>
                    <a:cubicBezTo>
                      <a:pt x="1285" y="546"/>
                      <a:pt x="1284" y="543"/>
                      <a:pt x="1285" y="537"/>
                    </a:cubicBezTo>
                    <a:cubicBezTo>
                      <a:pt x="1286" y="534"/>
                      <a:pt x="1283" y="530"/>
                      <a:pt x="1281" y="527"/>
                    </a:cubicBezTo>
                    <a:cubicBezTo>
                      <a:pt x="1281" y="527"/>
                      <a:pt x="1281" y="527"/>
                      <a:pt x="1281" y="527"/>
                    </a:cubicBezTo>
                    <a:cubicBezTo>
                      <a:pt x="1280" y="526"/>
                      <a:pt x="1279" y="525"/>
                      <a:pt x="1278" y="524"/>
                    </a:cubicBezTo>
                    <a:cubicBezTo>
                      <a:pt x="1276" y="521"/>
                      <a:pt x="1273" y="518"/>
                      <a:pt x="1273" y="513"/>
                    </a:cubicBezTo>
                    <a:cubicBezTo>
                      <a:pt x="1272" y="510"/>
                      <a:pt x="1270" y="507"/>
                      <a:pt x="1269" y="504"/>
                    </a:cubicBezTo>
                    <a:cubicBezTo>
                      <a:pt x="1266" y="500"/>
                      <a:pt x="1267" y="493"/>
                      <a:pt x="1269" y="485"/>
                    </a:cubicBezTo>
                    <a:cubicBezTo>
                      <a:pt x="1270" y="480"/>
                      <a:pt x="1267" y="476"/>
                      <a:pt x="1266" y="475"/>
                    </a:cubicBezTo>
                    <a:cubicBezTo>
                      <a:pt x="1264" y="472"/>
                      <a:pt x="1264" y="467"/>
                      <a:pt x="1265" y="463"/>
                    </a:cubicBezTo>
                    <a:cubicBezTo>
                      <a:pt x="1265" y="462"/>
                      <a:pt x="1263" y="460"/>
                      <a:pt x="1260" y="459"/>
                    </a:cubicBezTo>
                    <a:cubicBezTo>
                      <a:pt x="1257" y="457"/>
                      <a:pt x="1253" y="455"/>
                      <a:pt x="1251" y="454"/>
                    </a:cubicBezTo>
                    <a:cubicBezTo>
                      <a:pt x="1248" y="451"/>
                      <a:pt x="1249" y="447"/>
                      <a:pt x="1250" y="443"/>
                    </a:cubicBezTo>
                    <a:cubicBezTo>
                      <a:pt x="1250" y="442"/>
                      <a:pt x="1250" y="441"/>
                      <a:pt x="1250" y="440"/>
                    </a:cubicBezTo>
                    <a:cubicBezTo>
                      <a:pt x="1250" y="440"/>
                      <a:pt x="1250" y="440"/>
                      <a:pt x="1250" y="440"/>
                    </a:cubicBezTo>
                    <a:cubicBezTo>
                      <a:pt x="1249" y="443"/>
                      <a:pt x="1247" y="444"/>
                      <a:pt x="1244" y="445"/>
                    </a:cubicBezTo>
                    <a:cubicBezTo>
                      <a:pt x="1241" y="447"/>
                      <a:pt x="1238" y="444"/>
                      <a:pt x="1236" y="442"/>
                    </a:cubicBezTo>
                    <a:cubicBezTo>
                      <a:pt x="1235" y="442"/>
                      <a:pt x="1235" y="442"/>
                      <a:pt x="1235" y="441"/>
                    </a:cubicBezTo>
                    <a:cubicBezTo>
                      <a:pt x="1233" y="440"/>
                      <a:pt x="1230" y="437"/>
                      <a:pt x="1229" y="435"/>
                    </a:cubicBezTo>
                    <a:cubicBezTo>
                      <a:pt x="1226" y="433"/>
                      <a:pt x="1225" y="426"/>
                      <a:pt x="1225" y="424"/>
                    </a:cubicBezTo>
                    <a:cubicBezTo>
                      <a:pt x="1225" y="423"/>
                      <a:pt x="1225" y="423"/>
                      <a:pt x="1225" y="423"/>
                    </a:cubicBezTo>
                    <a:cubicBezTo>
                      <a:pt x="1223" y="424"/>
                      <a:pt x="1220" y="425"/>
                      <a:pt x="1217" y="422"/>
                    </a:cubicBezTo>
                    <a:cubicBezTo>
                      <a:pt x="1217" y="422"/>
                      <a:pt x="1215" y="421"/>
                      <a:pt x="1215" y="421"/>
                    </a:cubicBezTo>
                    <a:cubicBezTo>
                      <a:pt x="1213" y="422"/>
                      <a:pt x="1211" y="425"/>
                      <a:pt x="1207" y="424"/>
                    </a:cubicBezTo>
                    <a:cubicBezTo>
                      <a:pt x="1203" y="423"/>
                      <a:pt x="1199" y="422"/>
                      <a:pt x="1196" y="420"/>
                    </a:cubicBezTo>
                    <a:cubicBezTo>
                      <a:pt x="1193" y="418"/>
                      <a:pt x="1193" y="415"/>
                      <a:pt x="1192" y="414"/>
                    </a:cubicBezTo>
                    <a:cubicBezTo>
                      <a:pt x="1192" y="413"/>
                      <a:pt x="1192" y="413"/>
                      <a:pt x="1192" y="413"/>
                    </a:cubicBezTo>
                    <a:cubicBezTo>
                      <a:pt x="1191" y="412"/>
                      <a:pt x="1189" y="412"/>
                      <a:pt x="1188" y="411"/>
                    </a:cubicBezTo>
                    <a:cubicBezTo>
                      <a:pt x="1186" y="410"/>
                      <a:pt x="1184" y="409"/>
                      <a:pt x="1183" y="408"/>
                    </a:cubicBezTo>
                    <a:cubicBezTo>
                      <a:pt x="1182" y="408"/>
                      <a:pt x="1182" y="406"/>
                      <a:pt x="1180" y="404"/>
                    </a:cubicBezTo>
                    <a:cubicBezTo>
                      <a:pt x="1180" y="403"/>
                      <a:pt x="1179" y="401"/>
                      <a:pt x="1179" y="401"/>
                    </a:cubicBezTo>
                    <a:cubicBezTo>
                      <a:pt x="1178" y="400"/>
                      <a:pt x="1177" y="399"/>
                      <a:pt x="1175" y="398"/>
                    </a:cubicBezTo>
                    <a:cubicBezTo>
                      <a:pt x="1173" y="396"/>
                      <a:pt x="1171" y="394"/>
                      <a:pt x="1170" y="393"/>
                    </a:cubicBezTo>
                    <a:cubicBezTo>
                      <a:pt x="1168" y="390"/>
                      <a:pt x="1168" y="387"/>
                      <a:pt x="1169" y="385"/>
                    </a:cubicBezTo>
                    <a:cubicBezTo>
                      <a:pt x="1169" y="383"/>
                      <a:pt x="1169" y="380"/>
                      <a:pt x="1169" y="379"/>
                    </a:cubicBezTo>
                    <a:cubicBezTo>
                      <a:pt x="1168" y="380"/>
                      <a:pt x="1166" y="380"/>
                      <a:pt x="1165" y="380"/>
                    </a:cubicBezTo>
                    <a:cubicBezTo>
                      <a:pt x="1163" y="379"/>
                      <a:pt x="1161" y="378"/>
                      <a:pt x="1160" y="373"/>
                    </a:cubicBezTo>
                    <a:cubicBezTo>
                      <a:pt x="1159" y="372"/>
                      <a:pt x="1159" y="371"/>
                      <a:pt x="1159" y="370"/>
                    </a:cubicBezTo>
                    <a:cubicBezTo>
                      <a:pt x="1158" y="366"/>
                      <a:pt x="1158" y="365"/>
                      <a:pt x="1157" y="365"/>
                    </a:cubicBezTo>
                    <a:cubicBezTo>
                      <a:pt x="1153" y="364"/>
                      <a:pt x="1150" y="362"/>
                      <a:pt x="1149" y="361"/>
                    </a:cubicBezTo>
                    <a:cubicBezTo>
                      <a:pt x="1148" y="360"/>
                      <a:pt x="1148" y="359"/>
                      <a:pt x="1147" y="359"/>
                    </a:cubicBezTo>
                    <a:cubicBezTo>
                      <a:pt x="1146" y="359"/>
                      <a:pt x="1146" y="359"/>
                      <a:pt x="1146" y="359"/>
                    </a:cubicBezTo>
                    <a:cubicBezTo>
                      <a:pt x="1144" y="358"/>
                      <a:pt x="1141" y="356"/>
                      <a:pt x="1141" y="353"/>
                    </a:cubicBezTo>
                    <a:cubicBezTo>
                      <a:pt x="1140" y="350"/>
                      <a:pt x="1142" y="347"/>
                      <a:pt x="1142" y="346"/>
                    </a:cubicBezTo>
                    <a:cubicBezTo>
                      <a:pt x="1145" y="343"/>
                      <a:pt x="1145" y="340"/>
                      <a:pt x="1144" y="340"/>
                    </a:cubicBezTo>
                    <a:cubicBezTo>
                      <a:pt x="1142" y="338"/>
                      <a:pt x="1140" y="335"/>
                      <a:pt x="1138" y="331"/>
                    </a:cubicBezTo>
                    <a:cubicBezTo>
                      <a:pt x="1137" y="330"/>
                      <a:pt x="1136" y="328"/>
                      <a:pt x="1136" y="327"/>
                    </a:cubicBezTo>
                    <a:cubicBezTo>
                      <a:pt x="1135" y="326"/>
                      <a:pt x="1134" y="325"/>
                      <a:pt x="1133" y="324"/>
                    </a:cubicBezTo>
                    <a:cubicBezTo>
                      <a:pt x="1132" y="323"/>
                      <a:pt x="1132" y="321"/>
                      <a:pt x="1131" y="321"/>
                    </a:cubicBezTo>
                    <a:cubicBezTo>
                      <a:pt x="1129" y="320"/>
                      <a:pt x="1129" y="318"/>
                      <a:pt x="1129" y="316"/>
                    </a:cubicBezTo>
                    <a:cubicBezTo>
                      <a:pt x="1129" y="314"/>
                      <a:pt x="1129" y="311"/>
                      <a:pt x="1132" y="309"/>
                    </a:cubicBezTo>
                    <a:cubicBezTo>
                      <a:pt x="1136" y="306"/>
                      <a:pt x="1137" y="304"/>
                      <a:pt x="1137" y="303"/>
                    </a:cubicBezTo>
                    <a:cubicBezTo>
                      <a:pt x="1137" y="302"/>
                      <a:pt x="1137" y="302"/>
                      <a:pt x="1137" y="302"/>
                    </a:cubicBezTo>
                    <a:cubicBezTo>
                      <a:pt x="1137" y="302"/>
                      <a:pt x="1136" y="300"/>
                      <a:pt x="1136" y="299"/>
                    </a:cubicBezTo>
                    <a:cubicBezTo>
                      <a:pt x="1136" y="297"/>
                      <a:pt x="1138" y="296"/>
                      <a:pt x="1139" y="295"/>
                    </a:cubicBezTo>
                    <a:cubicBezTo>
                      <a:pt x="1138" y="295"/>
                      <a:pt x="1138" y="294"/>
                      <a:pt x="1138" y="294"/>
                    </a:cubicBezTo>
                    <a:cubicBezTo>
                      <a:pt x="1137" y="293"/>
                      <a:pt x="1134" y="293"/>
                      <a:pt x="1132" y="294"/>
                    </a:cubicBezTo>
                    <a:cubicBezTo>
                      <a:pt x="1131" y="294"/>
                      <a:pt x="1131" y="294"/>
                      <a:pt x="1131" y="294"/>
                    </a:cubicBezTo>
                    <a:cubicBezTo>
                      <a:pt x="1129" y="294"/>
                      <a:pt x="1125" y="295"/>
                      <a:pt x="1122" y="296"/>
                    </a:cubicBezTo>
                    <a:cubicBezTo>
                      <a:pt x="1117" y="297"/>
                      <a:pt x="1111" y="294"/>
                      <a:pt x="1107" y="291"/>
                    </a:cubicBezTo>
                    <a:cubicBezTo>
                      <a:pt x="1106" y="291"/>
                      <a:pt x="1106" y="291"/>
                      <a:pt x="1106" y="291"/>
                    </a:cubicBezTo>
                    <a:cubicBezTo>
                      <a:pt x="1103" y="288"/>
                      <a:pt x="1099" y="285"/>
                      <a:pt x="1093" y="285"/>
                    </a:cubicBezTo>
                    <a:cubicBezTo>
                      <a:pt x="1088" y="285"/>
                      <a:pt x="1086" y="286"/>
                      <a:pt x="1084" y="288"/>
                    </a:cubicBezTo>
                    <a:cubicBezTo>
                      <a:pt x="1083" y="289"/>
                      <a:pt x="1082" y="289"/>
                      <a:pt x="1082" y="290"/>
                    </a:cubicBezTo>
                    <a:cubicBezTo>
                      <a:pt x="1080" y="292"/>
                      <a:pt x="1078" y="294"/>
                      <a:pt x="1075" y="293"/>
                    </a:cubicBezTo>
                    <a:cubicBezTo>
                      <a:pt x="1074" y="293"/>
                      <a:pt x="1074" y="293"/>
                      <a:pt x="1074" y="293"/>
                    </a:cubicBezTo>
                    <a:cubicBezTo>
                      <a:pt x="1074" y="294"/>
                      <a:pt x="1074" y="294"/>
                      <a:pt x="1074" y="294"/>
                    </a:cubicBezTo>
                    <a:cubicBezTo>
                      <a:pt x="1074" y="296"/>
                      <a:pt x="1075" y="297"/>
                      <a:pt x="1077" y="299"/>
                    </a:cubicBezTo>
                    <a:cubicBezTo>
                      <a:pt x="1079" y="300"/>
                      <a:pt x="1080" y="302"/>
                      <a:pt x="1080" y="304"/>
                    </a:cubicBezTo>
                    <a:cubicBezTo>
                      <a:pt x="1080" y="306"/>
                      <a:pt x="1079" y="308"/>
                      <a:pt x="1077" y="310"/>
                    </a:cubicBezTo>
                    <a:cubicBezTo>
                      <a:pt x="1076" y="311"/>
                      <a:pt x="1075" y="311"/>
                      <a:pt x="1075" y="313"/>
                    </a:cubicBezTo>
                    <a:cubicBezTo>
                      <a:pt x="1075" y="314"/>
                      <a:pt x="1075" y="315"/>
                      <a:pt x="1074" y="317"/>
                    </a:cubicBezTo>
                    <a:cubicBezTo>
                      <a:pt x="1073" y="321"/>
                      <a:pt x="1071" y="322"/>
                      <a:pt x="1068" y="325"/>
                    </a:cubicBezTo>
                    <a:cubicBezTo>
                      <a:pt x="1067" y="325"/>
                      <a:pt x="1066" y="326"/>
                      <a:pt x="1064" y="328"/>
                    </a:cubicBezTo>
                    <a:cubicBezTo>
                      <a:pt x="1058" y="333"/>
                      <a:pt x="1053" y="336"/>
                      <a:pt x="1047" y="336"/>
                    </a:cubicBezTo>
                    <a:cubicBezTo>
                      <a:pt x="1045" y="336"/>
                      <a:pt x="1044" y="336"/>
                      <a:pt x="1043" y="337"/>
                    </a:cubicBezTo>
                    <a:cubicBezTo>
                      <a:pt x="1039" y="337"/>
                      <a:pt x="1033" y="338"/>
                      <a:pt x="1026" y="336"/>
                    </a:cubicBezTo>
                    <a:cubicBezTo>
                      <a:pt x="1018" y="333"/>
                      <a:pt x="1017" y="333"/>
                      <a:pt x="1015" y="333"/>
                    </a:cubicBezTo>
                    <a:cubicBezTo>
                      <a:pt x="1014" y="333"/>
                      <a:pt x="1013" y="333"/>
                      <a:pt x="1012" y="333"/>
                    </a:cubicBezTo>
                    <a:cubicBezTo>
                      <a:pt x="1010" y="333"/>
                      <a:pt x="1006" y="332"/>
                      <a:pt x="1005" y="334"/>
                    </a:cubicBezTo>
                    <a:cubicBezTo>
                      <a:pt x="1004" y="335"/>
                      <a:pt x="1001" y="341"/>
                      <a:pt x="998" y="346"/>
                    </a:cubicBezTo>
                    <a:cubicBezTo>
                      <a:pt x="995" y="350"/>
                      <a:pt x="993" y="355"/>
                      <a:pt x="991" y="357"/>
                    </a:cubicBezTo>
                    <a:cubicBezTo>
                      <a:pt x="989" y="360"/>
                      <a:pt x="989" y="361"/>
                      <a:pt x="990" y="363"/>
                    </a:cubicBezTo>
                    <a:cubicBezTo>
                      <a:pt x="992" y="367"/>
                      <a:pt x="991" y="374"/>
                      <a:pt x="990" y="379"/>
                    </a:cubicBezTo>
                    <a:cubicBezTo>
                      <a:pt x="989" y="382"/>
                      <a:pt x="987" y="389"/>
                      <a:pt x="985" y="396"/>
                    </a:cubicBezTo>
                    <a:cubicBezTo>
                      <a:pt x="984" y="401"/>
                      <a:pt x="984" y="403"/>
                      <a:pt x="984" y="408"/>
                    </a:cubicBezTo>
                    <a:cubicBezTo>
                      <a:pt x="984" y="410"/>
                      <a:pt x="984" y="410"/>
                      <a:pt x="984" y="410"/>
                    </a:cubicBezTo>
                    <a:cubicBezTo>
                      <a:pt x="984" y="416"/>
                      <a:pt x="983" y="426"/>
                      <a:pt x="980" y="432"/>
                    </a:cubicBezTo>
                    <a:cubicBezTo>
                      <a:pt x="980" y="432"/>
                      <a:pt x="980" y="433"/>
                      <a:pt x="980" y="434"/>
                    </a:cubicBezTo>
                    <a:cubicBezTo>
                      <a:pt x="978" y="439"/>
                      <a:pt x="975" y="447"/>
                      <a:pt x="963" y="447"/>
                    </a:cubicBezTo>
                    <a:cubicBezTo>
                      <a:pt x="958" y="447"/>
                      <a:pt x="952" y="448"/>
                      <a:pt x="943" y="449"/>
                    </a:cubicBezTo>
                    <a:cubicBezTo>
                      <a:pt x="942" y="449"/>
                      <a:pt x="940" y="450"/>
                      <a:pt x="939" y="451"/>
                    </a:cubicBezTo>
                    <a:cubicBezTo>
                      <a:pt x="933" y="453"/>
                      <a:pt x="927" y="455"/>
                      <a:pt x="924" y="450"/>
                    </a:cubicBezTo>
                    <a:cubicBezTo>
                      <a:pt x="921" y="444"/>
                      <a:pt x="919" y="441"/>
                      <a:pt x="904" y="439"/>
                    </a:cubicBezTo>
                    <a:cubicBezTo>
                      <a:pt x="903" y="439"/>
                      <a:pt x="900" y="439"/>
                      <a:pt x="899" y="436"/>
                    </a:cubicBezTo>
                    <a:cubicBezTo>
                      <a:pt x="898" y="435"/>
                      <a:pt x="893" y="434"/>
                      <a:pt x="889" y="434"/>
                    </a:cubicBezTo>
                    <a:cubicBezTo>
                      <a:pt x="888" y="435"/>
                      <a:pt x="888" y="435"/>
                      <a:pt x="888" y="435"/>
                    </a:cubicBezTo>
                    <a:cubicBezTo>
                      <a:pt x="883" y="435"/>
                      <a:pt x="877" y="435"/>
                      <a:pt x="872" y="431"/>
                    </a:cubicBezTo>
                    <a:cubicBezTo>
                      <a:pt x="871" y="430"/>
                      <a:pt x="870" y="430"/>
                      <a:pt x="869" y="430"/>
                    </a:cubicBezTo>
                    <a:cubicBezTo>
                      <a:pt x="868" y="430"/>
                      <a:pt x="868" y="430"/>
                      <a:pt x="867" y="429"/>
                    </a:cubicBezTo>
                    <a:cubicBezTo>
                      <a:pt x="864" y="429"/>
                      <a:pt x="861" y="427"/>
                      <a:pt x="854" y="422"/>
                    </a:cubicBezTo>
                    <a:cubicBezTo>
                      <a:pt x="853" y="421"/>
                      <a:pt x="853" y="421"/>
                      <a:pt x="853" y="421"/>
                    </a:cubicBezTo>
                    <a:cubicBezTo>
                      <a:pt x="850" y="419"/>
                      <a:pt x="847" y="416"/>
                      <a:pt x="844" y="413"/>
                    </a:cubicBezTo>
                    <a:cubicBezTo>
                      <a:pt x="842" y="411"/>
                      <a:pt x="840" y="408"/>
                      <a:pt x="839" y="407"/>
                    </a:cubicBezTo>
                    <a:cubicBezTo>
                      <a:pt x="835" y="404"/>
                      <a:pt x="829" y="399"/>
                      <a:pt x="827" y="397"/>
                    </a:cubicBezTo>
                    <a:cubicBezTo>
                      <a:pt x="826" y="397"/>
                      <a:pt x="826" y="396"/>
                      <a:pt x="825" y="396"/>
                    </a:cubicBezTo>
                    <a:cubicBezTo>
                      <a:pt x="822" y="400"/>
                      <a:pt x="818" y="407"/>
                      <a:pt x="816" y="409"/>
                    </a:cubicBezTo>
                    <a:cubicBezTo>
                      <a:pt x="814" y="410"/>
                      <a:pt x="814" y="410"/>
                      <a:pt x="814" y="410"/>
                    </a:cubicBezTo>
                    <a:cubicBezTo>
                      <a:pt x="811" y="414"/>
                      <a:pt x="808" y="417"/>
                      <a:pt x="806" y="418"/>
                    </a:cubicBezTo>
                    <a:cubicBezTo>
                      <a:pt x="806" y="419"/>
                      <a:pt x="805" y="420"/>
                      <a:pt x="805" y="421"/>
                    </a:cubicBezTo>
                    <a:cubicBezTo>
                      <a:pt x="805" y="422"/>
                      <a:pt x="804" y="423"/>
                      <a:pt x="804" y="423"/>
                    </a:cubicBezTo>
                    <a:cubicBezTo>
                      <a:pt x="803" y="426"/>
                      <a:pt x="802" y="427"/>
                      <a:pt x="799" y="430"/>
                    </a:cubicBezTo>
                    <a:cubicBezTo>
                      <a:pt x="797" y="432"/>
                      <a:pt x="795" y="434"/>
                      <a:pt x="794" y="436"/>
                    </a:cubicBezTo>
                    <a:cubicBezTo>
                      <a:pt x="794" y="436"/>
                      <a:pt x="794" y="438"/>
                      <a:pt x="793" y="440"/>
                    </a:cubicBezTo>
                    <a:cubicBezTo>
                      <a:pt x="792" y="443"/>
                      <a:pt x="791" y="448"/>
                      <a:pt x="789" y="451"/>
                    </a:cubicBezTo>
                    <a:cubicBezTo>
                      <a:pt x="789" y="451"/>
                      <a:pt x="779" y="466"/>
                      <a:pt x="774" y="469"/>
                    </a:cubicBezTo>
                    <a:cubicBezTo>
                      <a:pt x="772" y="471"/>
                      <a:pt x="767" y="478"/>
                      <a:pt x="765" y="482"/>
                    </a:cubicBezTo>
                    <a:cubicBezTo>
                      <a:pt x="764" y="483"/>
                      <a:pt x="764" y="484"/>
                      <a:pt x="763" y="484"/>
                    </a:cubicBezTo>
                    <a:cubicBezTo>
                      <a:pt x="761" y="488"/>
                      <a:pt x="759" y="491"/>
                      <a:pt x="757" y="493"/>
                    </a:cubicBezTo>
                    <a:cubicBezTo>
                      <a:pt x="755" y="494"/>
                      <a:pt x="754" y="496"/>
                      <a:pt x="754" y="498"/>
                    </a:cubicBezTo>
                    <a:cubicBezTo>
                      <a:pt x="754" y="503"/>
                      <a:pt x="752" y="505"/>
                      <a:pt x="751" y="506"/>
                    </a:cubicBezTo>
                    <a:cubicBezTo>
                      <a:pt x="750" y="507"/>
                      <a:pt x="750" y="507"/>
                      <a:pt x="750" y="507"/>
                    </a:cubicBezTo>
                    <a:cubicBezTo>
                      <a:pt x="745" y="513"/>
                      <a:pt x="743" y="518"/>
                      <a:pt x="742" y="520"/>
                    </a:cubicBezTo>
                    <a:cubicBezTo>
                      <a:pt x="742" y="522"/>
                      <a:pt x="744" y="527"/>
                      <a:pt x="746" y="529"/>
                    </a:cubicBezTo>
                    <a:cubicBezTo>
                      <a:pt x="749" y="534"/>
                      <a:pt x="752" y="544"/>
                      <a:pt x="751" y="549"/>
                    </a:cubicBezTo>
                    <a:cubicBezTo>
                      <a:pt x="751" y="552"/>
                      <a:pt x="750" y="554"/>
                      <a:pt x="749" y="555"/>
                    </a:cubicBezTo>
                    <a:cubicBezTo>
                      <a:pt x="747" y="557"/>
                      <a:pt x="744" y="556"/>
                      <a:pt x="743" y="556"/>
                    </a:cubicBezTo>
                    <a:cubicBezTo>
                      <a:pt x="743" y="556"/>
                      <a:pt x="743" y="556"/>
                      <a:pt x="742" y="556"/>
                    </a:cubicBezTo>
                    <a:cubicBezTo>
                      <a:pt x="740" y="556"/>
                      <a:pt x="738" y="556"/>
                      <a:pt x="735" y="555"/>
                    </a:cubicBezTo>
                    <a:cubicBezTo>
                      <a:pt x="733" y="554"/>
                      <a:pt x="731" y="553"/>
                      <a:pt x="729" y="553"/>
                    </a:cubicBezTo>
                    <a:cubicBezTo>
                      <a:pt x="728" y="553"/>
                      <a:pt x="728" y="553"/>
                      <a:pt x="728" y="553"/>
                    </a:cubicBezTo>
                    <a:cubicBezTo>
                      <a:pt x="721" y="551"/>
                      <a:pt x="715" y="550"/>
                      <a:pt x="712" y="546"/>
                    </a:cubicBezTo>
                    <a:cubicBezTo>
                      <a:pt x="711" y="545"/>
                      <a:pt x="711" y="544"/>
                      <a:pt x="710" y="543"/>
                    </a:cubicBezTo>
                    <a:cubicBezTo>
                      <a:pt x="709" y="541"/>
                      <a:pt x="705" y="535"/>
                      <a:pt x="703" y="535"/>
                    </a:cubicBezTo>
                    <a:cubicBezTo>
                      <a:pt x="696" y="532"/>
                      <a:pt x="691" y="532"/>
                      <a:pt x="689" y="534"/>
                    </a:cubicBezTo>
                    <a:cubicBezTo>
                      <a:pt x="682" y="540"/>
                      <a:pt x="676" y="538"/>
                      <a:pt x="673" y="537"/>
                    </a:cubicBezTo>
                    <a:cubicBezTo>
                      <a:pt x="669" y="536"/>
                      <a:pt x="660" y="535"/>
                      <a:pt x="657" y="536"/>
                    </a:cubicBezTo>
                    <a:cubicBezTo>
                      <a:pt x="651" y="540"/>
                      <a:pt x="646" y="538"/>
                      <a:pt x="644" y="538"/>
                    </a:cubicBezTo>
                    <a:cubicBezTo>
                      <a:pt x="643" y="537"/>
                      <a:pt x="638" y="535"/>
                      <a:pt x="635" y="533"/>
                    </a:cubicBezTo>
                    <a:cubicBezTo>
                      <a:pt x="635" y="533"/>
                      <a:pt x="635" y="533"/>
                      <a:pt x="635" y="534"/>
                    </a:cubicBezTo>
                    <a:cubicBezTo>
                      <a:pt x="633" y="536"/>
                      <a:pt x="629" y="538"/>
                      <a:pt x="624" y="536"/>
                    </a:cubicBezTo>
                    <a:cubicBezTo>
                      <a:pt x="623" y="536"/>
                      <a:pt x="622" y="534"/>
                      <a:pt x="621" y="533"/>
                    </a:cubicBezTo>
                    <a:cubicBezTo>
                      <a:pt x="621" y="533"/>
                      <a:pt x="620" y="532"/>
                      <a:pt x="620" y="532"/>
                    </a:cubicBezTo>
                    <a:cubicBezTo>
                      <a:pt x="620" y="532"/>
                      <a:pt x="619" y="532"/>
                      <a:pt x="618" y="532"/>
                    </a:cubicBezTo>
                    <a:cubicBezTo>
                      <a:pt x="617" y="533"/>
                      <a:pt x="615" y="535"/>
                      <a:pt x="611" y="534"/>
                    </a:cubicBezTo>
                    <a:cubicBezTo>
                      <a:pt x="606" y="533"/>
                      <a:pt x="601" y="533"/>
                      <a:pt x="598" y="533"/>
                    </a:cubicBezTo>
                    <a:cubicBezTo>
                      <a:pt x="593" y="535"/>
                      <a:pt x="591" y="535"/>
                      <a:pt x="587" y="534"/>
                    </a:cubicBezTo>
                    <a:cubicBezTo>
                      <a:pt x="586" y="534"/>
                      <a:pt x="586" y="534"/>
                      <a:pt x="586" y="534"/>
                    </a:cubicBezTo>
                    <a:cubicBezTo>
                      <a:pt x="584" y="534"/>
                      <a:pt x="583" y="535"/>
                      <a:pt x="581" y="536"/>
                    </a:cubicBezTo>
                    <a:cubicBezTo>
                      <a:pt x="581" y="536"/>
                      <a:pt x="581" y="536"/>
                      <a:pt x="581" y="536"/>
                    </a:cubicBezTo>
                    <a:cubicBezTo>
                      <a:pt x="584" y="538"/>
                      <a:pt x="584" y="541"/>
                      <a:pt x="584" y="543"/>
                    </a:cubicBezTo>
                    <a:cubicBezTo>
                      <a:pt x="584" y="543"/>
                      <a:pt x="584" y="544"/>
                      <a:pt x="584" y="544"/>
                    </a:cubicBezTo>
                    <a:cubicBezTo>
                      <a:pt x="584" y="544"/>
                      <a:pt x="584" y="544"/>
                      <a:pt x="585" y="544"/>
                    </a:cubicBezTo>
                    <a:cubicBezTo>
                      <a:pt x="586" y="545"/>
                      <a:pt x="586" y="545"/>
                      <a:pt x="586" y="545"/>
                    </a:cubicBezTo>
                    <a:cubicBezTo>
                      <a:pt x="586" y="545"/>
                      <a:pt x="586" y="545"/>
                      <a:pt x="586" y="545"/>
                    </a:cubicBezTo>
                    <a:cubicBezTo>
                      <a:pt x="586" y="545"/>
                      <a:pt x="586" y="545"/>
                      <a:pt x="586" y="545"/>
                    </a:cubicBezTo>
                    <a:cubicBezTo>
                      <a:pt x="587" y="544"/>
                      <a:pt x="587" y="544"/>
                      <a:pt x="587" y="544"/>
                    </a:cubicBezTo>
                    <a:cubicBezTo>
                      <a:pt x="591" y="543"/>
                      <a:pt x="593" y="545"/>
                      <a:pt x="594" y="546"/>
                    </a:cubicBezTo>
                    <a:cubicBezTo>
                      <a:pt x="596" y="548"/>
                      <a:pt x="597" y="550"/>
                      <a:pt x="597" y="551"/>
                    </a:cubicBezTo>
                    <a:cubicBezTo>
                      <a:pt x="597" y="551"/>
                      <a:pt x="597" y="552"/>
                      <a:pt x="597" y="552"/>
                    </a:cubicBezTo>
                    <a:cubicBezTo>
                      <a:pt x="600" y="555"/>
                      <a:pt x="600" y="556"/>
                      <a:pt x="601" y="566"/>
                    </a:cubicBezTo>
                    <a:cubicBezTo>
                      <a:pt x="602" y="577"/>
                      <a:pt x="597" y="593"/>
                      <a:pt x="594" y="600"/>
                    </a:cubicBezTo>
                    <a:cubicBezTo>
                      <a:pt x="592" y="604"/>
                      <a:pt x="593" y="611"/>
                      <a:pt x="594" y="618"/>
                    </a:cubicBezTo>
                    <a:cubicBezTo>
                      <a:pt x="594" y="622"/>
                      <a:pt x="594" y="625"/>
                      <a:pt x="594" y="628"/>
                    </a:cubicBezTo>
                    <a:cubicBezTo>
                      <a:pt x="595" y="637"/>
                      <a:pt x="593" y="644"/>
                      <a:pt x="592" y="646"/>
                    </a:cubicBezTo>
                    <a:cubicBezTo>
                      <a:pt x="592" y="647"/>
                      <a:pt x="593" y="650"/>
                      <a:pt x="594" y="654"/>
                    </a:cubicBezTo>
                    <a:cubicBezTo>
                      <a:pt x="595" y="660"/>
                      <a:pt x="596" y="665"/>
                      <a:pt x="595" y="669"/>
                    </a:cubicBezTo>
                    <a:cubicBezTo>
                      <a:pt x="595" y="669"/>
                      <a:pt x="595" y="670"/>
                      <a:pt x="595" y="671"/>
                    </a:cubicBezTo>
                    <a:cubicBezTo>
                      <a:pt x="596" y="673"/>
                      <a:pt x="596" y="675"/>
                      <a:pt x="595" y="679"/>
                    </a:cubicBezTo>
                    <a:cubicBezTo>
                      <a:pt x="594" y="683"/>
                      <a:pt x="592" y="685"/>
                      <a:pt x="591" y="686"/>
                    </a:cubicBezTo>
                    <a:cubicBezTo>
                      <a:pt x="591" y="687"/>
                      <a:pt x="591" y="687"/>
                      <a:pt x="591" y="688"/>
                    </a:cubicBezTo>
                    <a:cubicBezTo>
                      <a:pt x="591" y="688"/>
                      <a:pt x="591" y="688"/>
                      <a:pt x="591" y="688"/>
                    </a:cubicBezTo>
                    <a:cubicBezTo>
                      <a:pt x="591" y="688"/>
                      <a:pt x="591" y="688"/>
                      <a:pt x="591" y="689"/>
                    </a:cubicBezTo>
                    <a:cubicBezTo>
                      <a:pt x="593" y="693"/>
                      <a:pt x="593" y="699"/>
                      <a:pt x="592" y="702"/>
                    </a:cubicBezTo>
                    <a:cubicBezTo>
                      <a:pt x="591" y="706"/>
                      <a:pt x="585" y="709"/>
                      <a:pt x="580" y="707"/>
                    </a:cubicBezTo>
                    <a:cubicBezTo>
                      <a:pt x="578" y="706"/>
                      <a:pt x="576" y="707"/>
                      <a:pt x="574" y="708"/>
                    </a:cubicBezTo>
                    <a:cubicBezTo>
                      <a:pt x="573" y="708"/>
                      <a:pt x="573" y="709"/>
                      <a:pt x="572" y="709"/>
                    </a:cubicBezTo>
                    <a:cubicBezTo>
                      <a:pt x="570" y="710"/>
                      <a:pt x="568" y="710"/>
                      <a:pt x="566" y="710"/>
                    </a:cubicBezTo>
                    <a:cubicBezTo>
                      <a:pt x="566" y="710"/>
                      <a:pt x="566" y="710"/>
                      <a:pt x="566" y="710"/>
                    </a:cubicBezTo>
                    <a:cubicBezTo>
                      <a:pt x="566" y="710"/>
                      <a:pt x="566" y="710"/>
                      <a:pt x="566" y="710"/>
                    </a:cubicBezTo>
                    <a:cubicBezTo>
                      <a:pt x="566" y="712"/>
                      <a:pt x="565" y="713"/>
                      <a:pt x="564" y="715"/>
                    </a:cubicBezTo>
                    <a:cubicBezTo>
                      <a:pt x="566" y="717"/>
                      <a:pt x="567" y="722"/>
                      <a:pt x="565" y="725"/>
                    </a:cubicBezTo>
                    <a:cubicBezTo>
                      <a:pt x="564" y="727"/>
                      <a:pt x="561" y="727"/>
                      <a:pt x="557" y="727"/>
                    </a:cubicBezTo>
                    <a:cubicBezTo>
                      <a:pt x="557" y="727"/>
                      <a:pt x="557" y="727"/>
                      <a:pt x="556" y="727"/>
                    </a:cubicBezTo>
                    <a:cubicBezTo>
                      <a:pt x="556" y="728"/>
                      <a:pt x="555" y="728"/>
                      <a:pt x="553" y="728"/>
                    </a:cubicBezTo>
                    <a:cubicBezTo>
                      <a:pt x="552" y="728"/>
                      <a:pt x="549" y="728"/>
                      <a:pt x="547" y="727"/>
                    </a:cubicBezTo>
                    <a:cubicBezTo>
                      <a:pt x="547" y="727"/>
                      <a:pt x="547" y="727"/>
                      <a:pt x="547" y="727"/>
                    </a:cubicBezTo>
                    <a:cubicBezTo>
                      <a:pt x="546" y="729"/>
                      <a:pt x="544" y="731"/>
                      <a:pt x="542" y="733"/>
                    </a:cubicBezTo>
                    <a:cubicBezTo>
                      <a:pt x="541" y="734"/>
                      <a:pt x="540" y="734"/>
                      <a:pt x="540" y="735"/>
                    </a:cubicBezTo>
                    <a:cubicBezTo>
                      <a:pt x="540" y="735"/>
                      <a:pt x="539" y="735"/>
                      <a:pt x="539" y="736"/>
                    </a:cubicBezTo>
                    <a:cubicBezTo>
                      <a:pt x="539" y="736"/>
                      <a:pt x="539" y="737"/>
                      <a:pt x="539" y="738"/>
                    </a:cubicBezTo>
                    <a:cubicBezTo>
                      <a:pt x="539" y="740"/>
                      <a:pt x="540" y="741"/>
                      <a:pt x="540" y="743"/>
                    </a:cubicBezTo>
                    <a:cubicBezTo>
                      <a:pt x="540" y="744"/>
                      <a:pt x="540" y="745"/>
                      <a:pt x="540" y="746"/>
                    </a:cubicBezTo>
                    <a:cubicBezTo>
                      <a:pt x="543" y="747"/>
                      <a:pt x="543" y="747"/>
                      <a:pt x="543" y="747"/>
                    </a:cubicBezTo>
                    <a:cubicBezTo>
                      <a:pt x="541" y="751"/>
                      <a:pt x="541" y="751"/>
                      <a:pt x="541" y="751"/>
                    </a:cubicBezTo>
                    <a:cubicBezTo>
                      <a:pt x="540" y="751"/>
                      <a:pt x="538" y="755"/>
                      <a:pt x="536" y="759"/>
                    </a:cubicBezTo>
                    <a:cubicBezTo>
                      <a:pt x="535" y="760"/>
                      <a:pt x="535" y="762"/>
                      <a:pt x="535" y="764"/>
                    </a:cubicBezTo>
                    <a:cubicBezTo>
                      <a:pt x="535" y="765"/>
                      <a:pt x="535" y="767"/>
                      <a:pt x="534" y="768"/>
                    </a:cubicBezTo>
                    <a:cubicBezTo>
                      <a:pt x="534" y="770"/>
                      <a:pt x="533" y="771"/>
                      <a:pt x="531" y="772"/>
                    </a:cubicBezTo>
                    <a:cubicBezTo>
                      <a:pt x="531" y="772"/>
                      <a:pt x="531" y="772"/>
                      <a:pt x="531" y="773"/>
                    </a:cubicBezTo>
                    <a:cubicBezTo>
                      <a:pt x="530" y="773"/>
                      <a:pt x="530" y="774"/>
                      <a:pt x="530" y="774"/>
                    </a:cubicBezTo>
                    <a:cubicBezTo>
                      <a:pt x="528" y="777"/>
                      <a:pt x="526" y="779"/>
                      <a:pt x="520" y="779"/>
                    </a:cubicBezTo>
                    <a:cubicBezTo>
                      <a:pt x="517" y="779"/>
                      <a:pt x="514" y="781"/>
                      <a:pt x="511" y="784"/>
                    </a:cubicBezTo>
                    <a:cubicBezTo>
                      <a:pt x="510" y="785"/>
                      <a:pt x="509" y="786"/>
                      <a:pt x="508" y="786"/>
                    </a:cubicBezTo>
                    <a:cubicBezTo>
                      <a:pt x="506" y="788"/>
                      <a:pt x="505" y="789"/>
                      <a:pt x="504" y="789"/>
                    </a:cubicBezTo>
                    <a:cubicBezTo>
                      <a:pt x="502" y="790"/>
                      <a:pt x="501" y="791"/>
                      <a:pt x="500" y="793"/>
                    </a:cubicBezTo>
                    <a:cubicBezTo>
                      <a:pt x="496" y="797"/>
                      <a:pt x="494" y="798"/>
                      <a:pt x="489" y="797"/>
                    </a:cubicBezTo>
                    <a:cubicBezTo>
                      <a:pt x="489" y="797"/>
                      <a:pt x="488" y="797"/>
                      <a:pt x="487" y="796"/>
                    </a:cubicBezTo>
                    <a:cubicBezTo>
                      <a:pt x="486" y="796"/>
                      <a:pt x="485" y="796"/>
                      <a:pt x="484" y="796"/>
                    </a:cubicBezTo>
                    <a:cubicBezTo>
                      <a:pt x="482" y="797"/>
                      <a:pt x="477" y="799"/>
                      <a:pt x="474" y="798"/>
                    </a:cubicBezTo>
                    <a:cubicBezTo>
                      <a:pt x="473" y="798"/>
                      <a:pt x="473" y="798"/>
                      <a:pt x="472" y="797"/>
                    </a:cubicBezTo>
                    <a:cubicBezTo>
                      <a:pt x="470" y="796"/>
                      <a:pt x="469" y="796"/>
                      <a:pt x="468" y="796"/>
                    </a:cubicBezTo>
                    <a:cubicBezTo>
                      <a:pt x="467" y="797"/>
                      <a:pt x="465" y="797"/>
                      <a:pt x="464" y="797"/>
                    </a:cubicBezTo>
                    <a:cubicBezTo>
                      <a:pt x="463" y="797"/>
                      <a:pt x="462" y="797"/>
                      <a:pt x="462" y="797"/>
                    </a:cubicBezTo>
                    <a:cubicBezTo>
                      <a:pt x="460" y="801"/>
                      <a:pt x="454" y="801"/>
                      <a:pt x="449" y="802"/>
                    </a:cubicBezTo>
                    <a:cubicBezTo>
                      <a:pt x="448" y="802"/>
                      <a:pt x="447" y="802"/>
                      <a:pt x="446" y="802"/>
                    </a:cubicBezTo>
                    <a:cubicBezTo>
                      <a:pt x="445" y="802"/>
                      <a:pt x="445" y="802"/>
                      <a:pt x="445" y="802"/>
                    </a:cubicBezTo>
                    <a:cubicBezTo>
                      <a:pt x="442" y="802"/>
                      <a:pt x="435" y="803"/>
                      <a:pt x="434" y="804"/>
                    </a:cubicBezTo>
                    <a:cubicBezTo>
                      <a:pt x="432" y="805"/>
                      <a:pt x="426" y="809"/>
                      <a:pt x="420" y="807"/>
                    </a:cubicBezTo>
                    <a:cubicBezTo>
                      <a:pt x="419" y="807"/>
                      <a:pt x="419" y="807"/>
                      <a:pt x="418" y="808"/>
                    </a:cubicBezTo>
                    <a:cubicBezTo>
                      <a:pt x="417" y="809"/>
                      <a:pt x="416" y="810"/>
                      <a:pt x="415" y="810"/>
                    </a:cubicBezTo>
                    <a:cubicBezTo>
                      <a:pt x="413" y="812"/>
                      <a:pt x="409" y="812"/>
                      <a:pt x="405" y="813"/>
                    </a:cubicBezTo>
                    <a:cubicBezTo>
                      <a:pt x="404" y="813"/>
                      <a:pt x="403" y="813"/>
                      <a:pt x="402" y="813"/>
                    </a:cubicBezTo>
                    <a:cubicBezTo>
                      <a:pt x="396" y="814"/>
                      <a:pt x="385" y="815"/>
                      <a:pt x="381" y="812"/>
                    </a:cubicBezTo>
                    <a:cubicBezTo>
                      <a:pt x="379" y="811"/>
                      <a:pt x="369" y="810"/>
                      <a:pt x="327" y="822"/>
                    </a:cubicBezTo>
                    <a:cubicBezTo>
                      <a:pt x="325" y="823"/>
                      <a:pt x="324" y="823"/>
                      <a:pt x="323" y="824"/>
                    </a:cubicBezTo>
                    <a:cubicBezTo>
                      <a:pt x="315" y="826"/>
                      <a:pt x="308" y="824"/>
                      <a:pt x="306" y="824"/>
                    </a:cubicBezTo>
                    <a:cubicBezTo>
                      <a:pt x="305" y="823"/>
                      <a:pt x="304" y="823"/>
                      <a:pt x="303" y="822"/>
                    </a:cubicBezTo>
                    <a:cubicBezTo>
                      <a:pt x="301" y="822"/>
                      <a:pt x="298" y="821"/>
                      <a:pt x="296" y="820"/>
                    </a:cubicBezTo>
                    <a:cubicBezTo>
                      <a:pt x="294" y="818"/>
                      <a:pt x="292" y="816"/>
                      <a:pt x="292" y="814"/>
                    </a:cubicBezTo>
                    <a:cubicBezTo>
                      <a:pt x="291" y="813"/>
                      <a:pt x="290" y="813"/>
                      <a:pt x="290" y="813"/>
                    </a:cubicBezTo>
                    <a:cubicBezTo>
                      <a:pt x="287" y="816"/>
                      <a:pt x="285" y="816"/>
                      <a:pt x="283" y="816"/>
                    </a:cubicBezTo>
                    <a:cubicBezTo>
                      <a:pt x="283" y="817"/>
                      <a:pt x="282" y="818"/>
                      <a:pt x="281" y="818"/>
                    </a:cubicBezTo>
                    <a:cubicBezTo>
                      <a:pt x="279" y="820"/>
                      <a:pt x="277" y="820"/>
                      <a:pt x="275" y="819"/>
                    </a:cubicBezTo>
                    <a:cubicBezTo>
                      <a:pt x="275" y="820"/>
                      <a:pt x="275" y="820"/>
                      <a:pt x="275" y="820"/>
                    </a:cubicBezTo>
                    <a:cubicBezTo>
                      <a:pt x="274" y="821"/>
                      <a:pt x="274" y="822"/>
                      <a:pt x="273" y="822"/>
                    </a:cubicBezTo>
                    <a:cubicBezTo>
                      <a:pt x="274" y="822"/>
                      <a:pt x="273" y="823"/>
                      <a:pt x="273" y="823"/>
                    </a:cubicBezTo>
                    <a:cubicBezTo>
                      <a:pt x="273" y="825"/>
                      <a:pt x="271" y="828"/>
                      <a:pt x="268" y="830"/>
                    </a:cubicBezTo>
                    <a:cubicBezTo>
                      <a:pt x="268" y="831"/>
                      <a:pt x="267" y="831"/>
                      <a:pt x="266" y="831"/>
                    </a:cubicBezTo>
                    <a:cubicBezTo>
                      <a:pt x="264" y="833"/>
                      <a:pt x="263" y="834"/>
                      <a:pt x="262" y="835"/>
                    </a:cubicBezTo>
                    <a:cubicBezTo>
                      <a:pt x="261" y="839"/>
                      <a:pt x="256" y="847"/>
                      <a:pt x="252" y="851"/>
                    </a:cubicBezTo>
                    <a:cubicBezTo>
                      <a:pt x="250" y="853"/>
                      <a:pt x="250" y="853"/>
                      <a:pt x="250" y="853"/>
                    </a:cubicBezTo>
                    <a:cubicBezTo>
                      <a:pt x="248" y="856"/>
                      <a:pt x="246" y="858"/>
                      <a:pt x="243" y="859"/>
                    </a:cubicBezTo>
                    <a:cubicBezTo>
                      <a:pt x="239" y="861"/>
                      <a:pt x="232" y="861"/>
                      <a:pt x="229" y="860"/>
                    </a:cubicBezTo>
                    <a:cubicBezTo>
                      <a:pt x="226" y="858"/>
                      <a:pt x="226" y="856"/>
                      <a:pt x="226" y="855"/>
                    </a:cubicBezTo>
                    <a:cubicBezTo>
                      <a:pt x="226" y="855"/>
                      <a:pt x="225" y="855"/>
                      <a:pt x="225" y="855"/>
                    </a:cubicBezTo>
                    <a:cubicBezTo>
                      <a:pt x="225" y="855"/>
                      <a:pt x="225" y="855"/>
                      <a:pt x="225" y="855"/>
                    </a:cubicBezTo>
                    <a:cubicBezTo>
                      <a:pt x="224" y="855"/>
                      <a:pt x="223" y="855"/>
                      <a:pt x="223" y="855"/>
                    </a:cubicBezTo>
                    <a:cubicBezTo>
                      <a:pt x="220" y="856"/>
                      <a:pt x="217" y="855"/>
                      <a:pt x="216" y="854"/>
                    </a:cubicBezTo>
                    <a:cubicBezTo>
                      <a:pt x="215" y="854"/>
                      <a:pt x="213" y="854"/>
                      <a:pt x="213" y="854"/>
                    </a:cubicBezTo>
                    <a:cubicBezTo>
                      <a:pt x="211" y="855"/>
                      <a:pt x="209" y="855"/>
                      <a:pt x="207" y="854"/>
                    </a:cubicBezTo>
                    <a:cubicBezTo>
                      <a:pt x="207" y="854"/>
                      <a:pt x="206" y="854"/>
                      <a:pt x="206" y="855"/>
                    </a:cubicBezTo>
                    <a:cubicBezTo>
                      <a:pt x="201" y="858"/>
                      <a:pt x="195" y="856"/>
                      <a:pt x="193" y="853"/>
                    </a:cubicBezTo>
                    <a:cubicBezTo>
                      <a:pt x="193" y="853"/>
                      <a:pt x="192" y="853"/>
                      <a:pt x="189" y="853"/>
                    </a:cubicBezTo>
                    <a:cubicBezTo>
                      <a:pt x="183" y="852"/>
                      <a:pt x="183" y="847"/>
                      <a:pt x="184" y="844"/>
                    </a:cubicBezTo>
                    <a:cubicBezTo>
                      <a:pt x="184" y="843"/>
                      <a:pt x="184" y="843"/>
                      <a:pt x="183" y="843"/>
                    </a:cubicBezTo>
                    <a:cubicBezTo>
                      <a:pt x="183" y="840"/>
                      <a:pt x="184" y="838"/>
                      <a:pt x="186" y="836"/>
                    </a:cubicBezTo>
                    <a:cubicBezTo>
                      <a:pt x="187" y="836"/>
                      <a:pt x="187" y="835"/>
                      <a:pt x="188" y="835"/>
                    </a:cubicBezTo>
                    <a:cubicBezTo>
                      <a:pt x="188" y="834"/>
                      <a:pt x="188" y="834"/>
                      <a:pt x="188" y="834"/>
                    </a:cubicBezTo>
                    <a:cubicBezTo>
                      <a:pt x="186" y="832"/>
                      <a:pt x="186" y="829"/>
                      <a:pt x="187" y="828"/>
                    </a:cubicBezTo>
                    <a:cubicBezTo>
                      <a:pt x="187" y="827"/>
                      <a:pt x="187" y="827"/>
                      <a:pt x="187" y="826"/>
                    </a:cubicBezTo>
                    <a:cubicBezTo>
                      <a:pt x="187" y="825"/>
                      <a:pt x="187" y="823"/>
                      <a:pt x="188" y="821"/>
                    </a:cubicBezTo>
                    <a:cubicBezTo>
                      <a:pt x="188" y="820"/>
                      <a:pt x="188" y="819"/>
                      <a:pt x="188" y="819"/>
                    </a:cubicBezTo>
                    <a:cubicBezTo>
                      <a:pt x="187" y="819"/>
                      <a:pt x="181" y="822"/>
                      <a:pt x="175" y="825"/>
                    </a:cubicBezTo>
                    <a:cubicBezTo>
                      <a:pt x="171" y="827"/>
                      <a:pt x="164" y="827"/>
                      <a:pt x="159" y="827"/>
                    </a:cubicBezTo>
                    <a:cubicBezTo>
                      <a:pt x="157" y="827"/>
                      <a:pt x="157" y="827"/>
                      <a:pt x="157" y="827"/>
                    </a:cubicBezTo>
                    <a:cubicBezTo>
                      <a:pt x="152" y="827"/>
                      <a:pt x="143" y="823"/>
                      <a:pt x="141" y="817"/>
                    </a:cubicBezTo>
                    <a:cubicBezTo>
                      <a:pt x="141" y="817"/>
                      <a:pt x="141" y="817"/>
                      <a:pt x="141" y="817"/>
                    </a:cubicBezTo>
                    <a:cubicBezTo>
                      <a:pt x="140" y="816"/>
                      <a:pt x="140" y="816"/>
                      <a:pt x="140" y="815"/>
                    </a:cubicBezTo>
                    <a:cubicBezTo>
                      <a:pt x="139" y="815"/>
                      <a:pt x="139" y="816"/>
                      <a:pt x="139" y="816"/>
                    </a:cubicBezTo>
                    <a:cubicBezTo>
                      <a:pt x="139" y="816"/>
                      <a:pt x="139" y="817"/>
                      <a:pt x="139" y="817"/>
                    </a:cubicBezTo>
                    <a:cubicBezTo>
                      <a:pt x="139" y="818"/>
                      <a:pt x="139" y="818"/>
                      <a:pt x="140" y="819"/>
                    </a:cubicBezTo>
                    <a:cubicBezTo>
                      <a:pt x="140" y="819"/>
                      <a:pt x="141" y="820"/>
                      <a:pt x="142" y="822"/>
                    </a:cubicBezTo>
                    <a:cubicBezTo>
                      <a:pt x="142" y="822"/>
                      <a:pt x="142" y="823"/>
                      <a:pt x="143" y="823"/>
                    </a:cubicBezTo>
                    <a:cubicBezTo>
                      <a:pt x="145" y="826"/>
                      <a:pt x="143" y="828"/>
                      <a:pt x="142" y="830"/>
                    </a:cubicBezTo>
                    <a:cubicBezTo>
                      <a:pt x="140" y="831"/>
                      <a:pt x="138" y="832"/>
                      <a:pt x="136" y="831"/>
                    </a:cubicBezTo>
                    <a:cubicBezTo>
                      <a:pt x="134" y="831"/>
                      <a:pt x="131" y="829"/>
                      <a:pt x="129" y="826"/>
                    </a:cubicBezTo>
                    <a:cubicBezTo>
                      <a:pt x="129" y="826"/>
                      <a:pt x="128" y="825"/>
                      <a:pt x="125" y="826"/>
                    </a:cubicBezTo>
                    <a:cubicBezTo>
                      <a:pt x="123" y="827"/>
                      <a:pt x="121" y="827"/>
                      <a:pt x="119" y="828"/>
                    </a:cubicBezTo>
                    <a:cubicBezTo>
                      <a:pt x="117" y="828"/>
                      <a:pt x="115" y="828"/>
                      <a:pt x="115" y="828"/>
                    </a:cubicBezTo>
                    <a:cubicBezTo>
                      <a:pt x="114" y="829"/>
                      <a:pt x="113" y="830"/>
                      <a:pt x="112" y="831"/>
                    </a:cubicBezTo>
                    <a:cubicBezTo>
                      <a:pt x="110" y="833"/>
                      <a:pt x="107" y="835"/>
                      <a:pt x="104" y="836"/>
                    </a:cubicBezTo>
                    <a:cubicBezTo>
                      <a:pt x="98" y="839"/>
                      <a:pt x="92" y="838"/>
                      <a:pt x="89" y="834"/>
                    </a:cubicBezTo>
                    <a:cubicBezTo>
                      <a:pt x="88" y="834"/>
                      <a:pt x="87" y="833"/>
                      <a:pt x="87" y="832"/>
                    </a:cubicBezTo>
                    <a:cubicBezTo>
                      <a:pt x="83" y="832"/>
                      <a:pt x="76" y="832"/>
                      <a:pt x="72" y="831"/>
                    </a:cubicBezTo>
                    <a:cubicBezTo>
                      <a:pt x="72" y="831"/>
                      <a:pt x="71" y="831"/>
                      <a:pt x="70" y="830"/>
                    </a:cubicBezTo>
                    <a:cubicBezTo>
                      <a:pt x="70" y="830"/>
                      <a:pt x="70" y="830"/>
                      <a:pt x="70" y="830"/>
                    </a:cubicBezTo>
                    <a:cubicBezTo>
                      <a:pt x="70" y="832"/>
                      <a:pt x="70" y="833"/>
                      <a:pt x="69" y="833"/>
                    </a:cubicBezTo>
                    <a:cubicBezTo>
                      <a:pt x="68" y="838"/>
                      <a:pt x="66" y="842"/>
                      <a:pt x="61" y="845"/>
                    </a:cubicBezTo>
                    <a:cubicBezTo>
                      <a:pt x="57" y="847"/>
                      <a:pt x="55" y="849"/>
                      <a:pt x="55" y="850"/>
                    </a:cubicBezTo>
                    <a:cubicBezTo>
                      <a:pt x="56" y="851"/>
                      <a:pt x="56" y="852"/>
                      <a:pt x="56" y="852"/>
                    </a:cubicBezTo>
                    <a:cubicBezTo>
                      <a:pt x="57" y="855"/>
                      <a:pt x="57" y="856"/>
                      <a:pt x="55" y="860"/>
                    </a:cubicBezTo>
                    <a:cubicBezTo>
                      <a:pt x="54" y="864"/>
                      <a:pt x="51" y="866"/>
                      <a:pt x="48" y="869"/>
                    </a:cubicBezTo>
                    <a:cubicBezTo>
                      <a:pt x="46" y="870"/>
                      <a:pt x="46" y="870"/>
                      <a:pt x="46" y="870"/>
                    </a:cubicBezTo>
                    <a:cubicBezTo>
                      <a:pt x="42" y="873"/>
                      <a:pt x="36" y="875"/>
                      <a:pt x="32" y="874"/>
                    </a:cubicBezTo>
                    <a:cubicBezTo>
                      <a:pt x="30" y="874"/>
                      <a:pt x="30" y="874"/>
                      <a:pt x="28" y="875"/>
                    </a:cubicBezTo>
                    <a:cubicBezTo>
                      <a:pt x="27" y="875"/>
                      <a:pt x="26" y="876"/>
                      <a:pt x="26" y="876"/>
                    </a:cubicBezTo>
                    <a:cubicBezTo>
                      <a:pt x="22" y="877"/>
                      <a:pt x="19" y="879"/>
                      <a:pt x="18" y="881"/>
                    </a:cubicBezTo>
                    <a:cubicBezTo>
                      <a:pt x="17" y="882"/>
                      <a:pt x="17" y="882"/>
                      <a:pt x="18" y="883"/>
                    </a:cubicBezTo>
                    <a:cubicBezTo>
                      <a:pt x="21" y="884"/>
                      <a:pt x="27" y="891"/>
                      <a:pt x="26" y="898"/>
                    </a:cubicBezTo>
                    <a:cubicBezTo>
                      <a:pt x="26" y="901"/>
                      <a:pt x="26" y="905"/>
                      <a:pt x="27" y="907"/>
                    </a:cubicBezTo>
                    <a:cubicBezTo>
                      <a:pt x="27" y="908"/>
                      <a:pt x="27" y="908"/>
                      <a:pt x="27" y="908"/>
                    </a:cubicBezTo>
                    <a:cubicBezTo>
                      <a:pt x="29" y="910"/>
                      <a:pt x="33" y="913"/>
                      <a:pt x="31" y="918"/>
                    </a:cubicBezTo>
                    <a:cubicBezTo>
                      <a:pt x="30" y="923"/>
                      <a:pt x="27" y="926"/>
                      <a:pt x="22" y="926"/>
                    </a:cubicBezTo>
                    <a:cubicBezTo>
                      <a:pt x="21" y="926"/>
                      <a:pt x="20" y="926"/>
                      <a:pt x="19" y="926"/>
                    </a:cubicBezTo>
                    <a:cubicBezTo>
                      <a:pt x="17" y="925"/>
                      <a:pt x="15" y="925"/>
                      <a:pt x="13" y="926"/>
                    </a:cubicBezTo>
                    <a:cubicBezTo>
                      <a:pt x="10" y="928"/>
                      <a:pt x="9" y="929"/>
                      <a:pt x="8" y="929"/>
                    </a:cubicBezTo>
                    <a:cubicBezTo>
                      <a:pt x="10" y="932"/>
                      <a:pt x="15" y="938"/>
                      <a:pt x="16" y="942"/>
                    </a:cubicBezTo>
                    <a:cubicBezTo>
                      <a:pt x="16" y="943"/>
                      <a:pt x="16" y="944"/>
                      <a:pt x="16" y="945"/>
                    </a:cubicBezTo>
                    <a:cubicBezTo>
                      <a:pt x="16" y="946"/>
                      <a:pt x="16" y="946"/>
                      <a:pt x="17" y="946"/>
                    </a:cubicBezTo>
                    <a:cubicBezTo>
                      <a:pt x="17" y="947"/>
                      <a:pt x="17" y="948"/>
                      <a:pt x="17" y="948"/>
                    </a:cubicBezTo>
                    <a:cubicBezTo>
                      <a:pt x="10" y="951"/>
                      <a:pt x="10" y="951"/>
                      <a:pt x="10" y="951"/>
                    </a:cubicBezTo>
                    <a:cubicBezTo>
                      <a:pt x="9" y="950"/>
                      <a:pt x="9" y="948"/>
                      <a:pt x="9" y="947"/>
                    </a:cubicBezTo>
                    <a:cubicBezTo>
                      <a:pt x="9" y="947"/>
                      <a:pt x="9" y="946"/>
                      <a:pt x="9" y="946"/>
                    </a:cubicBezTo>
                    <a:cubicBezTo>
                      <a:pt x="9" y="945"/>
                      <a:pt x="9" y="944"/>
                      <a:pt x="8" y="944"/>
                    </a:cubicBezTo>
                    <a:cubicBezTo>
                      <a:pt x="8" y="942"/>
                      <a:pt x="4" y="936"/>
                      <a:pt x="2" y="933"/>
                    </a:cubicBezTo>
                    <a:cubicBezTo>
                      <a:pt x="0" y="932"/>
                      <a:pt x="0" y="930"/>
                      <a:pt x="0" y="928"/>
                    </a:cubicBezTo>
                    <a:cubicBezTo>
                      <a:pt x="1" y="925"/>
                      <a:pt x="4" y="922"/>
                      <a:pt x="9" y="919"/>
                    </a:cubicBezTo>
                    <a:cubicBezTo>
                      <a:pt x="14" y="917"/>
                      <a:pt x="18" y="918"/>
                      <a:pt x="20" y="918"/>
                    </a:cubicBezTo>
                    <a:cubicBezTo>
                      <a:pt x="21" y="918"/>
                      <a:pt x="22" y="918"/>
                      <a:pt x="22" y="918"/>
                    </a:cubicBezTo>
                    <a:cubicBezTo>
                      <a:pt x="23" y="918"/>
                      <a:pt x="23" y="917"/>
                      <a:pt x="24" y="916"/>
                    </a:cubicBezTo>
                    <a:cubicBezTo>
                      <a:pt x="23" y="915"/>
                      <a:pt x="22" y="914"/>
                      <a:pt x="21" y="913"/>
                    </a:cubicBezTo>
                    <a:cubicBezTo>
                      <a:pt x="20" y="912"/>
                      <a:pt x="19" y="911"/>
                      <a:pt x="19" y="910"/>
                    </a:cubicBezTo>
                    <a:cubicBezTo>
                      <a:pt x="19" y="909"/>
                      <a:pt x="18" y="901"/>
                      <a:pt x="18" y="897"/>
                    </a:cubicBezTo>
                    <a:cubicBezTo>
                      <a:pt x="19" y="895"/>
                      <a:pt x="16" y="890"/>
                      <a:pt x="14" y="889"/>
                    </a:cubicBezTo>
                    <a:cubicBezTo>
                      <a:pt x="9" y="885"/>
                      <a:pt x="9" y="881"/>
                      <a:pt x="12" y="876"/>
                    </a:cubicBezTo>
                    <a:cubicBezTo>
                      <a:pt x="14" y="873"/>
                      <a:pt x="17" y="871"/>
                      <a:pt x="23" y="869"/>
                    </a:cubicBezTo>
                    <a:cubicBezTo>
                      <a:pt x="24" y="868"/>
                      <a:pt x="24" y="868"/>
                      <a:pt x="25" y="868"/>
                    </a:cubicBezTo>
                    <a:cubicBezTo>
                      <a:pt x="27" y="867"/>
                      <a:pt x="29" y="866"/>
                      <a:pt x="33" y="867"/>
                    </a:cubicBezTo>
                    <a:cubicBezTo>
                      <a:pt x="34" y="867"/>
                      <a:pt x="39" y="866"/>
                      <a:pt x="41" y="864"/>
                    </a:cubicBezTo>
                    <a:cubicBezTo>
                      <a:pt x="42" y="863"/>
                      <a:pt x="43" y="863"/>
                      <a:pt x="43" y="862"/>
                    </a:cubicBezTo>
                    <a:cubicBezTo>
                      <a:pt x="46" y="861"/>
                      <a:pt x="47" y="859"/>
                      <a:pt x="48" y="857"/>
                    </a:cubicBezTo>
                    <a:cubicBezTo>
                      <a:pt x="49" y="856"/>
                      <a:pt x="49" y="856"/>
                      <a:pt x="49" y="855"/>
                    </a:cubicBezTo>
                    <a:cubicBezTo>
                      <a:pt x="49" y="855"/>
                      <a:pt x="49" y="855"/>
                      <a:pt x="49" y="855"/>
                    </a:cubicBezTo>
                    <a:cubicBezTo>
                      <a:pt x="49" y="854"/>
                      <a:pt x="48" y="854"/>
                      <a:pt x="48" y="852"/>
                    </a:cubicBezTo>
                    <a:cubicBezTo>
                      <a:pt x="46" y="847"/>
                      <a:pt x="50" y="842"/>
                      <a:pt x="57" y="838"/>
                    </a:cubicBezTo>
                    <a:cubicBezTo>
                      <a:pt x="59" y="837"/>
                      <a:pt x="61" y="834"/>
                      <a:pt x="62" y="831"/>
                    </a:cubicBezTo>
                    <a:cubicBezTo>
                      <a:pt x="62" y="831"/>
                      <a:pt x="62" y="830"/>
                      <a:pt x="62" y="828"/>
                    </a:cubicBezTo>
                    <a:cubicBezTo>
                      <a:pt x="62" y="827"/>
                      <a:pt x="62" y="826"/>
                      <a:pt x="61" y="826"/>
                    </a:cubicBezTo>
                    <a:cubicBezTo>
                      <a:pt x="60" y="822"/>
                      <a:pt x="62" y="821"/>
                      <a:pt x="63" y="820"/>
                    </a:cubicBezTo>
                    <a:cubicBezTo>
                      <a:pt x="64" y="820"/>
                      <a:pt x="66" y="819"/>
                      <a:pt x="68" y="822"/>
                    </a:cubicBezTo>
                    <a:cubicBezTo>
                      <a:pt x="68" y="822"/>
                      <a:pt x="69" y="822"/>
                      <a:pt x="69" y="822"/>
                    </a:cubicBezTo>
                    <a:cubicBezTo>
                      <a:pt x="70" y="822"/>
                      <a:pt x="71" y="823"/>
                      <a:pt x="72" y="823"/>
                    </a:cubicBezTo>
                    <a:cubicBezTo>
                      <a:pt x="73" y="823"/>
                      <a:pt x="74" y="823"/>
                      <a:pt x="75" y="824"/>
                    </a:cubicBezTo>
                    <a:cubicBezTo>
                      <a:pt x="77" y="824"/>
                      <a:pt x="85" y="824"/>
                      <a:pt x="86" y="824"/>
                    </a:cubicBezTo>
                    <a:cubicBezTo>
                      <a:pt x="89" y="823"/>
                      <a:pt x="92" y="824"/>
                      <a:pt x="94" y="828"/>
                    </a:cubicBezTo>
                    <a:cubicBezTo>
                      <a:pt x="94" y="828"/>
                      <a:pt x="94" y="829"/>
                      <a:pt x="94" y="829"/>
                    </a:cubicBezTo>
                    <a:cubicBezTo>
                      <a:pt x="95" y="830"/>
                      <a:pt x="98" y="831"/>
                      <a:pt x="100" y="830"/>
                    </a:cubicBezTo>
                    <a:cubicBezTo>
                      <a:pt x="103" y="828"/>
                      <a:pt x="105" y="826"/>
                      <a:pt x="107" y="825"/>
                    </a:cubicBezTo>
                    <a:cubicBezTo>
                      <a:pt x="108" y="824"/>
                      <a:pt x="109" y="823"/>
                      <a:pt x="110" y="822"/>
                    </a:cubicBezTo>
                    <a:cubicBezTo>
                      <a:pt x="113" y="820"/>
                      <a:pt x="115" y="820"/>
                      <a:pt x="118" y="820"/>
                    </a:cubicBezTo>
                    <a:cubicBezTo>
                      <a:pt x="120" y="820"/>
                      <a:pt x="121" y="820"/>
                      <a:pt x="123" y="819"/>
                    </a:cubicBezTo>
                    <a:cubicBezTo>
                      <a:pt x="126" y="818"/>
                      <a:pt x="129" y="818"/>
                      <a:pt x="131" y="818"/>
                    </a:cubicBezTo>
                    <a:cubicBezTo>
                      <a:pt x="131" y="816"/>
                      <a:pt x="131" y="814"/>
                      <a:pt x="132" y="813"/>
                    </a:cubicBezTo>
                    <a:cubicBezTo>
                      <a:pt x="133" y="810"/>
                      <a:pt x="136" y="808"/>
                      <a:pt x="138" y="808"/>
                    </a:cubicBezTo>
                    <a:cubicBezTo>
                      <a:pt x="145" y="806"/>
                      <a:pt x="147" y="810"/>
                      <a:pt x="148" y="814"/>
                    </a:cubicBezTo>
                    <a:cubicBezTo>
                      <a:pt x="148" y="814"/>
                      <a:pt x="148" y="814"/>
                      <a:pt x="148" y="814"/>
                    </a:cubicBezTo>
                    <a:cubicBezTo>
                      <a:pt x="149" y="816"/>
                      <a:pt x="154" y="819"/>
                      <a:pt x="157" y="819"/>
                    </a:cubicBezTo>
                    <a:cubicBezTo>
                      <a:pt x="159" y="819"/>
                      <a:pt x="159" y="819"/>
                      <a:pt x="159" y="819"/>
                    </a:cubicBezTo>
                    <a:cubicBezTo>
                      <a:pt x="163" y="819"/>
                      <a:pt x="169" y="819"/>
                      <a:pt x="172" y="818"/>
                    </a:cubicBezTo>
                    <a:cubicBezTo>
                      <a:pt x="175" y="816"/>
                      <a:pt x="184" y="811"/>
                      <a:pt x="189" y="812"/>
                    </a:cubicBezTo>
                    <a:cubicBezTo>
                      <a:pt x="191" y="812"/>
                      <a:pt x="193" y="813"/>
                      <a:pt x="195" y="815"/>
                    </a:cubicBezTo>
                    <a:cubicBezTo>
                      <a:pt x="196" y="818"/>
                      <a:pt x="196" y="821"/>
                      <a:pt x="195" y="824"/>
                    </a:cubicBezTo>
                    <a:cubicBezTo>
                      <a:pt x="195" y="825"/>
                      <a:pt x="195" y="825"/>
                      <a:pt x="195" y="826"/>
                    </a:cubicBezTo>
                    <a:cubicBezTo>
                      <a:pt x="195" y="827"/>
                      <a:pt x="195" y="828"/>
                      <a:pt x="194" y="828"/>
                    </a:cubicBezTo>
                    <a:cubicBezTo>
                      <a:pt x="195" y="829"/>
                      <a:pt x="196" y="830"/>
                      <a:pt x="196" y="833"/>
                    </a:cubicBezTo>
                    <a:cubicBezTo>
                      <a:pt x="197" y="837"/>
                      <a:pt x="195" y="838"/>
                      <a:pt x="193" y="840"/>
                    </a:cubicBezTo>
                    <a:cubicBezTo>
                      <a:pt x="192" y="841"/>
                      <a:pt x="192" y="841"/>
                      <a:pt x="192" y="841"/>
                    </a:cubicBezTo>
                    <a:cubicBezTo>
                      <a:pt x="192" y="842"/>
                      <a:pt x="191" y="842"/>
                      <a:pt x="191" y="842"/>
                    </a:cubicBezTo>
                    <a:cubicBezTo>
                      <a:pt x="191" y="843"/>
                      <a:pt x="191" y="844"/>
                      <a:pt x="191" y="845"/>
                    </a:cubicBezTo>
                    <a:cubicBezTo>
                      <a:pt x="191" y="845"/>
                      <a:pt x="191" y="845"/>
                      <a:pt x="191" y="845"/>
                    </a:cubicBezTo>
                    <a:cubicBezTo>
                      <a:pt x="195" y="846"/>
                      <a:pt x="197" y="847"/>
                      <a:pt x="199" y="848"/>
                    </a:cubicBezTo>
                    <a:cubicBezTo>
                      <a:pt x="199" y="848"/>
                      <a:pt x="200" y="849"/>
                      <a:pt x="201" y="848"/>
                    </a:cubicBezTo>
                    <a:cubicBezTo>
                      <a:pt x="204" y="846"/>
                      <a:pt x="205" y="846"/>
                      <a:pt x="205" y="846"/>
                    </a:cubicBezTo>
                    <a:cubicBezTo>
                      <a:pt x="207" y="845"/>
                      <a:pt x="207" y="845"/>
                      <a:pt x="207" y="845"/>
                    </a:cubicBezTo>
                    <a:cubicBezTo>
                      <a:pt x="209" y="846"/>
                      <a:pt x="209" y="846"/>
                      <a:pt x="209" y="846"/>
                    </a:cubicBezTo>
                    <a:cubicBezTo>
                      <a:pt x="210" y="846"/>
                      <a:pt x="210" y="847"/>
                      <a:pt x="211" y="847"/>
                    </a:cubicBezTo>
                    <a:cubicBezTo>
                      <a:pt x="213" y="846"/>
                      <a:pt x="216" y="846"/>
                      <a:pt x="218" y="846"/>
                    </a:cubicBezTo>
                    <a:cubicBezTo>
                      <a:pt x="220" y="846"/>
                      <a:pt x="220" y="846"/>
                      <a:pt x="220" y="846"/>
                    </a:cubicBezTo>
                    <a:cubicBezTo>
                      <a:pt x="221" y="847"/>
                      <a:pt x="221" y="847"/>
                      <a:pt x="221" y="847"/>
                    </a:cubicBezTo>
                    <a:cubicBezTo>
                      <a:pt x="223" y="847"/>
                      <a:pt x="224" y="847"/>
                      <a:pt x="225" y="847"/>
                    </a:cubicBezTo>
                    <a:cubicBezTo>
                      <a:pt x="229" y="847"/>
                      <a:pt x="232" y="849"/>
                      <a:pt x="233" y="853"/>
                    </a:cubicBezTo>
                    <a:cubicBezTo>
                      <a:pt x="235" y="853"/>
                      <a:pt x="238" y="853"/>
                      <a:pt x="239" y="852"/>
                    </a:cubicBezTo>
                    <a:cubicBezTo>
                      <a:pt x="241" y="851"/>
                      <a:pt x="242" y="850"/>
                      <a:pt x="244" y="848"/>
                    </a:cubicBezTo>
                    <a:cubicBezTo>
                      <a:pt x="246" y="846"/>
                      <a:pt x="246" y="846"/>
                      <a:pt x="246" y="846"/>
                    </a:cubicBezTo>
                    <a:cubicBezTo>
                      <a:pt x="249" y="842"/>
                      <a:pt x="254" y="835"/>
                      <a:pt x="255" y="832"/>
                    </a:cubicBezTo>
                    <a:cubicBezTo>
                      <a:pt x="257" y="828"/>
                      <a:pt x="260" y="826"/>
                      <a:pt x="263" y="825"/>
                    </a:cubicBezTo>
                    <a:cubicBezTo>
                      <a:pt x="263" y="824"/>
                      <a:pt x="263" y="824"/>
                      <a:pt x="264" y="824"/>
                    </a:cubicBezTo>
                    <a:cubicBezTo>
                      <a:pt x="265" y="823"/>
                      <a:pt x="265" y="822"/>
                      <a:pt x="266" y="820"/>
                    </a:cubicBezTo>
                    <a:cubicBezTo>
                      <a:pt x="266" y="819"/>
                      <a:pt x="267" y="818"/>
                      <a:pt x="267" y="817"/>
                    </a:cubicBezTo>
                    <a:cubicBezTo>
                      <a:pt x="268" y="817"/>
                      <a:pt x="268" y="817"/>
                      <a:pt x="268" y="816"/>
                    </a:cubicBezTo>
                    <a:cubicBezTo>
                      <a:pt x="269" y="814"/>
                      <a:pt x="272" y="810"/>
                      <a:pt x="276" y="811"/>
                    </a:cubicBezTo>
                    <a:cubicBezTo>
                      <a:pt x="276" y="812"/>
                      <a:pt x="276" y="812"/>
                      <a:pt x="276" y="812"/>
                    </a:cubicBezTo>
                    <a:cubicBezTo>
                      <a:pt x="277" y="812"/>
                      <a:pt x="277" y="812"/>
                      <a:pt x="277" y="812"/>
                    </a:cubicBezTo>
                    <a:cubicBezTo>
                      <a:pt x="277" y="811"/>
                      <a:pt x="277" y="811"/>
                      <a:pt x="277" y="811"/>
                    </a:cubicBezTo>
                    <a:cubicBezTo>
                      <a:pt x="278" y="811"/>
                      <a:pt x="279" y="809"/>
                      <a:pt x="281" y="809"/>
                    </a:cubicBezTo>
                    <a:cubicBezTo>
                      <a:pt x="282" y="809"/>
                      <a:pt x="282" y="809"/>
                      <a:pt x="282" y="809"/>
                    </a:cubicBezTo>
                    <a:cubicBezTo>
                      <a:pt x="283" y="809"/>
                      <a:pt x="283" y="809"/>
                      <a:pt x="284" y="808"/>
                    </a:cubicBezTo>
                    <a:cubicBezTo>
                      <a:pt x="287" y="805"/>
                      <a:pt x="292" y="805"/>
                      <a:pt x="295" y="807"/>
                    </a:cubicBezTo>
                    <a:cubicBezTo>
                      <a:pt x="299" y="808"/>
                      <a:pt x="300" y="811"/>
                      <a:pt x="300" y="812"/>
                    </a:cubicBezTo>
                    <a:cubicBezTo>
                      <a:pt x="300" y="812"/>
                      <a:pt x="300" y="812"/>
                      <a:pt x="300" y="812"/>
                    </a:cubicBezTo>
                    <a:cubicBezTo>
                      <a:pt x="300" y="813"/>
                      <a:pt x="301" y="813"/>
                      <a:pt x="301" y="814"/>
                    </a:cubicBezTo>
                    <a:cubicBezTo>
                      <a:pt x="302" y="814"/>
                      <a:pt x="303" y="814"/>
                      <a:pt x="304" y="815"/>
                    </a:cubicBezTo>
                    <a:cubicBezTo>
                      <a:pt x="306" y="815"/>
                      <a:pt x="308" y="816"/>
                      <a:pt x="310" y="817"/>
                    </a:cubicBezTo>
                    <a:cubicBezTo>
                      <a:pt x="311" y="817"/>
                      <a:pt x="315" y="817"/>
                      <a:pt x="321" y="816"/>
                    </a:cubicBezTo>
                    <a:cubicBezTo>
                      <a:pt x="322" y="816"/>
                      <a:pt x="323" y="815"/>
                      <a:pt x="325" y="815"/>
                    </a:cubicBezTo>
                    <a:cubicBezTo>
                      <a:pt x="364" y="804"/>
                      <a:pt x="381" y="801"/>
                      <a:pt x="386" y="806"/>
                    </a:cubicBezTo>
                    <a:cubicBezTo>
                      <a:pt x="388" y="807"/>
                      <a:pt x="395" y="806"/>
                      <a:pt x="401" y="805"/>
                    </a:cubicBezTo>
                    <a:cubicBezTo>
                      <a:pt x="402" y="805"/>
                      <a:pt x="403" y="805"/>
                      <a:pt x="404" y="805"/>
                    </a:cubicBezTo>
                    <a:cubicBezTo>
                      <a:pt x="406" y="805"/>
                      <a:pt x="410" y="804"/>
                      <a:pt x="411" y="804"/>
                    </a:cubicBezTo>
                    <a:cubicBezTo>
                      <a:pt x="412" y="803"/>
                      <a:pt x="412" y="803"/>
                      <a:pt x="413" y="802"/>
                    </a:cubicBezTo>
                    <a:cubicBezTo>
                      <a:pt x="414" y="801"/>
                      <a:pt x="417" y="799"/>
                      <a:pt x="422" y="800"/>
                    </a:cubicBezTo>
                    <a:cubicBezTo>
                      <a:pt x="423" y="800"/>
                      <a:pt x="425" y="800"/>
                      <a:pt x="430" y="797"/>
                    </a:cubicBezTo>
                    <a:cubicBezTo>
                      <a:pt x="432" y="796"/>
                      <a:pt x="437" y="795"/>
                      <a:pt x="444" y="794"/>
                    </a:cubicBezTo>
                    <a:cubicBezTo>
                      <a:pt x="445" y="794"/>
                      <a:pt x="445" y="794"/>
                      <a:pt x="445" y="794"/>
                    </a:cubicBezTo>
                    <a:cubicBezTo>
                      <a:pt x="446" y="794"/>
                      <a:pt x="447" y="794"/>
                      <a:pt x="448" y="794"/>
                    </a:cubicBezTo>
                    <a:cubicBezTo>
                      <a:pt x="451" y="794"/>
                      <a:pt x="455" y="793"/>
                      <a:pt x="456" y="792"/>
                    </a:cubicBezTo>
                    <a:cubicBezTo>
                      <a:pt x="458" y="789"/>
                      <a:pt x="461" y="789"/>
                      <a:pt x="464" y="789"/>
                    </a:cubicBezTo>
                    <a:cubicBezTo>
                      <a:pt x="465" y="789"/>
                      <a:pt x="466" y="789"/>
                      <a:pt x="467" y="789"/>
                    </a:cubicBezTo>
                    <a:cubicBezTo>
                      <a:pt x="470" y="788"/>
                      <a:pt x="474" y="789"/>
                      <a:pt x="475" y="790"/>
                    </a:cubicBezTo>
                    <a:cubicBezTo>
                      <a:pt x="476" y="790"/>
                      <a:pt x="476" y="791"/>
                      <a:pt x="476" y="791"/>
                    </a:cubicBezTo>
                    <a:cubicBezTo>
                      <a:pt x="477" y="791"/>
                      <a:pt x="479" y="790"/>
                      <a:pt x="480" y="789"/>
                    </a:cubicBezTo>
                    <a:cubicBezTo>
                      <a:pt x="483" y="787"/>
                      <a:pt x="487" y="788"/>
                      <a:pt x="489" y="789"/>
                    </a:cubicBezTo>
                    <a:cubicBezTo>
                      <a:pt x="490" y="789"/>
                      <a:pt x="491" y="789"/>
                      <a:pt x="491" y="789"/>
                    </a:cubicBezTo>
                    <a:cubicBezTo>
                      <a:pt x="492" y="790"/>
                      <a:pt x="492" y="790"/>
                      <a:pt x="492" y="790"/>
                    </a:cubicBezTo>
                    <a:cubicBezTo>
                      <a:pt x="492" y="790"/>
                      <a:pt x="492" y="789"/>
                      <a:pt x="494" y="788"/>
                    </a:cubicBezTo>
                    <a:cubicBezTo>
                      <a:pt x="496" y="785"/>
                      <a:pt x="498" y="784"/>
                      <a:pt x="500" y="783"/>
                    </a:cubicBezTo>
                    <a:cubicBezTo>
                      <a:pt x="501" y="782"/>
                      <a:pt x="502" y="781"/>
                      <a:pt x="503" y="780"/>
                    </a:cubicBezTo>
                    <a:cubicBezTo>
                      <a:pt x="504" y="779"/>
                      <a:pt x="505" y="779"/>
                      <a:pt x="506" y="778"/>
                    </a:cubicBezTo>
                    <a:cubicBezTo>
                      <a:pt x="510" y="775"/>
                      <a:pt x="514" y="771"/>
                      <a:pt x="520" y="771"/>
                    </a:cubicBezTo>
                    <a:cubicBezTo>
                      <a:pt x="522" y="771"/>
                      <a:pt x="522" y="771"/>
                      <a:pt x="523" y="770"/>
                    </a:cubicBezTo>
                    <a:cubicBezTo>
                      <a:pt x="524" y="769"/>
                      <a:pt x="524" y="768"/>
                      <a:pt x="525" y="768"/>
                    </a:cubicBezTo>
                    <a:cubicBezTo>
                      <a:pt x="526" y="767"/>
                      <a:pt x="526" y="766"/>
                      <a:pt x="527" y="766"/>
                    </a:cubicBezTo>
                    <a:cubicBezTo>
                      <a:pt x="527" y="765"/>
                      <a:pt x="527" y="764"/>
                      <a:pt x="527" y="763"/>
                    </a:cubicBezTo>
                    <a:cubicBezTo>
                      <a:pt x="527" y="761"/>
                      <a:pt x="528" y="758"/>
                      <a:pt x="529" y="755"/>
                    </a:cubicBezTo>
                    <a:cubicBezTo>
                      <a:pt x="530" y="753"/>
                      <a:pt x="532" y="750"/>
                      <a:pt x="533" y="749"/>
                    </a:cubicBezTo>
                    <a:cubicBezTo>
                      <a:pt x="532" y="747"/>
                      <a:pt x="532" y="745"/>
                      <a:pt x="532" y="743"/>
                    </a:cubicBezTo>
                    <a:cubicBezTo>
                      <a:pt x="532" y="742"/>
                      <a:pt x="532" y="740"/>
                      <a:pt x="532" y="739"/>
                    </a:cubicBezTo>
                    <a:cubicBezTo>
                      <a:pt x="531" y="735"/>
                      <a:pt x="531" y="732"/>
                      <a:pt x="533" y="730"/>
                    </a:cubicBezTo>
                    <a:cubicBezTo>
                      <a:pt x="534" y="730"/>
                      <a:pt x="534" y="730"/>
                      <a:pt x="534" y="730"/>
                    </a:cubicBezTo>
                    <a:cubicBezTo>
                      <a:pt x="534" y="729"/>
                      <a:pt x="534" y="729"/>
                      <a:pt x="535" y="729"/>
                    </a:cubicBezTo>
                    <a:cubicBezTo>
                      <a:pt x="535" y="728"/>
                      <a:pt x="536" y="728"/>
                      <a:pt x="537" y="727"/>
                    </a:cubicBezTo>
                    <a:cubicBezTo>
                      <a:pt x="539" y="725"/>
                      <a:pt x="540" y="723"/>
                      <a:pt x="541" y="722"/>
                    </a:cubicBezTo>
                    <a:cubicBezTo>
                      <a:pt x="541" y="720"/>
                      <a:pt x="541" y="720"/>
                      <a:pt x="541" y="720"/>
                    </a:cubicBezTo>
                    <a:cubicBezTo>
                      <a:pt x="543" y="720"/>
                      <a:pt x="543" y="720"/>
                      <a:pt x="543" y="720"/>
                    </a:cubicBezTo>
                    <a:cubicBezTo>
                      <a:pt x="544" y="719"/>
                      <a:pt x="547" y="718"/>
                      <a:pt x="551" y="720"/>
                    </a:cubicBezTo>
                    <a:cubicBezTo>
                      <a:pt x="551" y="720"/>
                      <a:pt x="552" y="720"/>
                      <a:pt x="553" y="720"/>
                    </a:cubicBezTo>
                    <a:cubicBezTo>
                      <a:pt x="553" y="720"/>
                      <a:pt x="553" y="720"/>
                      <a:pt x="554" y="720"/>
                    </a:cubicBezTo>
                    <a:cubicBezTo>
                      <a:pt x="555" y="720"/>
                      <a:pt x="556" y="719"/>
                      <a:pt x="558" y="719"/>
                    </a:cubicBezTo>
                    <a:cubicBezTo>
                      <a:pt x="558" y="719"/>
                      <a:pt x="557" y="718"/>
                      <a:pt x="557" y="718"/>
                    </a:cubicBezTo>
                    <a:cubicBezTo>
                      <a:pt x="556" y="716"/>
                      <a:pt x="555" y="714"/>
                      <a:pt x="557" y="711"/>
                    </a:cubicBezTo>
                    <a:cubicBezTo>
                      <a:pt x="556" y="710"/>
                      <a:pt x="555" y="709"/>
                      <a:pt x="556" y="708"/>
                    </a:cubicBezTo>
                    <a:cubicBezTo>
                      <a:pt x="556" y="705"/>
                      <a:pt x="558" y="704"/>
                      <a:pt x="560" y="703"/>
                    </a:cubicBezTo>
                    <a:cubicBezTo>
                      <a:pt x="561" y="703"/>
                      <a:pt x="561" y="703"/>
                      <a:pt x="561" y="703"/>
                    </a:cubicBezTo>
                    <a:cubicBezTo>
                      <a:pt x="562" y="702"/>
                      <a:pt x="565" y="702"/>
                      <a:pt x="566" y="702"/>
                    </a:cubicBezTo>
                    <a:cubicBezTo>
                      <a:pt x="568" y="702"/>
                      <a:pt x="569" y="702"/>
                      <a:pt x="569" y="702"/>
                    </a:cubicBezTo>
                    <a:cubicBezTo>
                      <a:pt x="570" y="701"/>
                      <a:pt x="570" y="701"/>
                      <a:pt x="571" y="701"/>
                    </a:cubicBezTo>
                    <a:cubicBezTo>
                      <a:pt x="574" y="700"/>
                      <a:pt x="578" y="698"/>
                      <a:pt x="582" y="699"/>
                    </a:cubicBezTo>
                    <a:cubicBezTo>
                      <a:pt x="583" y="700"/>
                      <a:pt x="585" y="699"/>
                      <a:pt x="585" y="699"/>
                    </a:cubicBezTo>
                    <a:cubicBezTo>
                      <a:pt x="585" y="698"/>
                      <a:pt x="585" y="694"/>
                      <a:pt x="584" y="693"/>
                    </a:cubicBezTo>
                    <a:cubicBezTo>
                      <a:pt x="583" y="690"/>
                      <a:pt x="582" y="688"/>
                      <a:pt x="583" y="685"/>
                    </a:cubicBezTo>
                    <a:cubicBezTo>
                      <a:pt x="584" y="684"/>
                      <a:pt x="584" y="683"/>
                      <a:pt x="585" y="682"/>
                    </a:cubicBezTo>
                    <a:cubicBezTo>
                      <a:pt x="585" y="681"/>
                      <a:pt x="587" y="679"/>
                      <a:pt x="587" y="677"/>
                    </a:cubicBezTo>
                    <a:cubicBezTo>
                      <a:pt x="588" y="675"/>
                      <a:pt x="588" y="673"/>
                      <a:pt x="588" y="672"/>
                    </a:cubicBezTo>
                    <a:cubicBezTo>
                      <a:pt x="588" y="671"/>
                      <a:pt x="587" y="669"/>
                      <a:pt x="588" y="668"/>
                    </a:cubicBezTo>
                    <a:cubicBezTo>
                      <a:pt x="588" y="665"/>
                      <a:pt x="587" y="661"/>
                      <a:pt x="586" y="656"/>
                    </a:cubicBezTo>
                    <a:cubicBezTo>
                      <a:pt x="585" y="650"/>
                      <a:pt x="584" y="646"/>
                      <a:pt x="584" y="646"/>
                    </a:cubicBezTo>
                    <a:cubicBezTo>
                      <a:pt x="584" y="645"/>
                      <a:pt x="584" y="645"/>
                      <a:pt x="584" y="645"/>
                    </a:cubicBezTo>
                    <a:cubicBezTo>
                      <a:pt x="584" y="644"/>
                      <a:pt x="584" y="644"/>
                      <a:pt x="584" y="644"/>
                    </a:cubicBezTo>
                    <a:cubicBezTo>
                      <a:pt x="584" y="644"/>
                      <a:pt x="587" y="637"/>
                      <a:pt x="587" y="628"/>
                    </a:cubicBezTo>
                    <a:cubicBezTo>
                      <a:pt x="587" y="626"/>
                      <a:pt x="586" y="622"/>
                      <a:pt x="586" y="619"/>
                    </a:cubicBezTo>
                    <a:cubicBezTo>
                      <a:pt x="585" y="611"/>
                      <a:pt x="584" y="602"/>
                      <a:pt x="587" y="596"/>
                    </a:cubicBezTo>
                    <a:cubicBezTo>
                      <a:pt x="590" y="590"/>
                      <a:pt x="594" y="575"/>
                      <a:pt x="593" y="567"/>
                    </a:cubicBezTo>
                    <a:cubicBezTo>
                      <a:pt x="593" y="559"/>
                      <a:pt x="592" y="558"/>
                      <a:pt x="591" y="557"/>
                    </a:cubicBezTo>
                    <a:cubicBezTo>
                      <a:pt x="590" y="555"/>
                      <a:pt x="590" y="554"/>
                      <a:pt x="589" y="553"/>
                    </a:cubicBezTo>
                    <a:cubicBezTo>
                      <a:pt x="589" y="552"/>
                      <a:pt x="589" y="552"/>
                      <a:pt x="589" y="552"/>
                    </a:cubicBezTo>
                    <a:cubicBezTo>
                      <a:pt x="589" y="552"/>
                      <a:pt x="589" y="552"/>
                      <a:pt x="589" y="552"/>
                    </a:cubicBezTo>
                    <a:cubicBezTo>
                      <a:pt x="589" y="552"/>
                      <a:pt x="589" y="552"/>
                      <a:pt x="589" y="552"/>
                    </a:cubicBezTo>
                    <a:cubicBezTo>
                      <a:pt x="586" y="553"/>
                      <a:pt x="584" y="553"/>
                      <a:pt x="581" y="552"/>
                    </a:cubicBezTo>
                    <a:cubicBezTo>
                      <a:pt x="581" y="551"/>
                      <a:pt x="581" y="551"/>
                      <a:pt x="581" y="551"/>
                    </a:cubicBezTo>
                    <a:cubicBezTo>
                      <a:pt x="579" y="550"/>
                      <a:pt x="576" y="549"/>
                      <a:pt x="576" y="545"/>
                    </a:cubicBezTo>
                    <a:cubicBezTo>
                      <a:pt x="576" y="544"/>
                      <a:pt x="576" y="543"/>
                      <a:pt x="576" y="543"/>
                    </a:cubicBezTo>
                    <a:cubicBezTo>
                      <a:pt x="576" y="543"/>
                      <a:pt x="576" y="543"/>
                      <a:pt x="576" y="543"/>
                    </a:cubicBezTo>
                    <a:cubicBezTo>
                      <a:pt x="574" y="542"/>
                      <a:pt x="572" y="540"/>
                      <a:pt x="572" y="538"/>
                    </a:cubicBezTo>
                    <a:cubicBezTo>
                      <a:pt x="572" y="534"/>
                      <a:pt x="574" y="531"/>
                      <a:pt x="577" y="530"/>
                    </a:cubicBezTo>
                    <a:cubicBezTo>
                      <a:pt x="577" y="529"/>
                      <a:pt x="577" y="529"/>
                      <a:pt x="577" y="529"/>
                    </a:cubicBezTo>
                    <a:cubicBezTo>
                      <a:pt x="579" y="528"/>
                      <a:pt x="582" y="526"/>
                      <a:pt x="587" y="527"/>
                    </a:cubicBezTo>
                    <a:cubicBezTo>
                      <a:pt x="587" y="527"/>
                      <a:pt x="587" y="527"/>
                      <a:pt x="587" y="527"/>
                    </a:cubicBezTo>
                    <a:cubicBezTo>
                      <a:pt x="591" y="527"/>
                      <a:pt x="592" y="527"/>
                      <a:pt x="596" y="526"/>
                    </a:cubicBezTo>
                    <a:cubicBezTo>
                      <a:pt x="602" y="524"/>
                      <a:pt x="608" y="525"/>
                      <a:pt x="613" y="527"/>
                    </a:cubicBezTo>
                    <a:cubicBezTo>
                      <a:pt x="613" y="527"/>
                      <a:pt x="614" y="526"/>
                      <a:pt x="614" y="526"/>
                    </a:cubicBezTo>
                    <a:cubicBezTo>
                      <a:pt x="615" y="525"/>
                      <a:pt x="617" y="524"/>
                      <a:pt x="619" y="524"/>
                    </a:cubicBezTo>
                    <a:cubicBezTo>
                      <a:pt x="623" y="523"/>
                      <a:pt x="626" y="527"/>
                      <a:pt x="627" y="529"/>
                    </a:cubicBezTo>
                    <a:cubicBezTo>
                      <a:pt x="627" y="529"/>
                      <a:pt x="627" y="529"/>
                      <a:pt x="627" y="529"/>
                    </a:cubicBezTo>
                    <a:cubicBezTo>
                      <a:pt x="628" y="529"/>
                      <a:pt x="628" y="529"/>
                      <a:pt x="629" y="528"/>
                    </a:cubicBezTo>
                    <a:cubicBezTo>
                      <a:pt x="631" y="526"/>
                      <a:pt x="634" y="525"/>
                      <a:pt x="636" y="525"/>
                    </a:cubicBezTo>
                    <a:cubicBezTo>
                      <a:pt x="638" y="525"/>
                      <a:pt x="640" y="526"/>
                      <a:pt x="641" y="527"/>
                    </a:cubicBezTo>
                    <a:cubicBezTo>
                      <a:pt x="641" y="528"/>
                      <a:pt x="645" y="530"/>
                      <a:pt x="647" y="530"/>
                    </a:cubicBezTo>
                    <a:cubicBezTo>
                      <a:pt x="648" y="531"/>
                      <a:pt x="650" y="532"/>
                      <a:pt x="653" y="530"/>
                    </a:cubicBezTo>
                    <a:cubicBezTo>
                      <a:pt x="660" y="525"/>
                      <a:pt x="675" y="530"/>
                      <a:pt x="675" y="530"/>
                    </a:cubicBezTo>
                    <a:cubicBezTo>
                      <a:pt x="678" y="531"/>
                      <a:pt x="680" y="531"/>
                      <a:pt x="684" y="528"/>
                    </a:cubicBezTo>
                    <a:cubicBezTo>
                      <a:pt x="690" y="522"/>
                      <a:pt x="701" y="526"/>
                      <a:pt x="705" y="527"/>
                    </a:cubicBezTo>
                    <a:cubicBezTo>
                      <a:pt x="710" y="529"/>
                      <a:pt x="713" y="533"/>
                      <a:pt x="717" y="539"/>
                    </a:cubicBezTo>
                    <a:cubicBezTo>
                      <a:pt x="717" y="540"/>
                      <a:pt x="718" y="541"/>
                      <a:pt x="718" y="541"/>
                    </a:cubicBezTo>
                    <a:cubicBezTo>
                      <a:pt x="720" y="543"/>
                      <a:pt x="725" y="544"/>
                      <a:pt x="730" y="545"/>
                    </a:cubicBezTo>
                    <a:cubicBezTo>
                      <a:pt x="730" y="545"/>
                      <a:pt x="730" y="545"/>
                      <a:pt x="730" y="545"/>
                    </a:cubicBezTo>
                    <a:cubicBezTo>
                      <a:pt x="733" y="546"/>
                      <a:pt x="736" y="547"/>
                      <a:pt x="738" y="547"/>
                    </a:cubicBezTo>
                    <a:cubicBezTo>
                      <a:pt x="739" y="548"/>
                      <a:pt x="740" y="548"/>
                      <a:pt x="741" y="548"/>
                    </a:cubicBezTo>
                    <a:cubicBezTo>
                      <a:pt x="742" y="548"/>
                      <a:pt x="743" y="548"/>
                      <a:pt x="743" y="548"/>
                    </a:cubicBezTo>
                    <a:cubicBezTo>
                      <a:pt x="744" y="544"/>
                      <a:pt x="742" y="536"/>
                      <a:pt x="740" y="534"/>
                    </a:cubicBezTo>
                    <a:cubicBezTo>
                      <a:pt x="736" y="530"/>
                      <a:pt x="735" y="524"/>
                      <a:pt x="735" y="520"/>
                    </a:cubicBezTo>
                    <a:cubicBezTo>
                      <a:pt x="735" y="515"/>
                      <a:pt x="739" y="508"/>
                      <a:pt x="744" y="503"/>
                    </a:cubicBezTo>
                    <a:cubicBezTo>
                      <a:pt x="744" y="502"/>
                      <a:pt x="744" y="502"/>
                      <a:pt x="745" y="501"/>
                    </a:cubicBezTo>
                    <a:cubicBezTo>
                      <a:pt x="746" y="500"/>
                      <a:pt x="746" y="500"/>
                      <a:pt x="746" y="498"/>
                    </a:cubicBezTo>
                    <a:cubicBezTo>
                      <a:pt x="746" y="494"/>
                      <a:pt x="749" y="489"/>
                      <a:pt x="752" y="487"/>
                    </a:cubicBezTo>
                    <a:cubicBezTo>
                      <a:pt x="753" y="486"/>
                      <a:pt x="755" y="483"/>
                      <a:pt x="757" y="480"/>
                    </a:cubicBezTo>
                    <a:cubicBezTo>
                      <a:pt x="757" y="479"/>
                      <a:pt x="758" y="478"/>
                      <a:pt x="759" y="477"/>
                    </a:cubicBezTo>
                    <a:cubicBezTo>
                      <a:pt x="762" y="472"/>
                      <a:pt x="766" y="466"/>
                      <a:pt x="770" y="463"/>
                    </a:cubicBezTo>
                    <a:cubicBezTo>
                      <a:pt x="772" y="461"/>
                      <a:pt x="779" y="452"/>
                      <a:pt x="782" y="447"/>
                    </a:cubicBezTo>
                    <a:cubicBezTo>
                      <a:pt x="784" y="445"/>
                      <a:pt x="785" y="440"/>
                      <a:pt x="786" y="437"/>
                    </a:cubicBezTo>
                    <a:cubicBezTo>
                      <a:pt x="787" y="435"/>
                      <a:pt x="787" y="433"/>
                      <a:pt x="787" y="432"/>
                    </a:cubicBezTo>
                    <a:cubicBezTo>
                      <a:pt x="789" y="430"/>
                      <a:pt x="791" y="427"/>
                      <a:pt x="793" y="425"/>
                    </a:cubicBezTo>
                    <a:cubicBezTo>
                      <a:pt x="796" y="422"/>
                      <a:pt x="797" y="421"/>
                      <a:pt x="797" y="420"/>
                    </a:cubicBezTo>
                    <a:cubicBezTo>
                      <a:pt x="797" y="420"/>
                      <a:pt x="797" y="419"/>
                      <a:pt x="798" y="418"/>
                    </a:cubicBezTo>
                    <a:cubicBezTo>
                      <a:pt x="799" y="415"/>
                      <a:pt x="800" y="411"/>
                      <a:pt x="803" y="411"/>
                    </a:cubicBezTo>
                    <a:cubicBezTo>
                      <a:pt x="804" y="410"/>
                      <a:pt x="807" y="407"/>
                      <a:pt x="809" y="405"/>
                    </a:cubicBezTo>
                    <a:cubicBezTo>
                      <a:pt x="810" y="404"/>
                      <a:pt x="810" y="404"/>
                      <a:pt x="810" y="404"/>
                    </a:cubicBezTo>
                    <a:cubicBezTo>
                      <a:pt x="812" y="401"/>
                      <a:pt x="819" y="391"/>
                      <a:pt x="820" y="389"/>
                    </a:cubicBezTo>
                    <a:cubicBezTo>
                      <a:pt x="820" y="388"/>
                      <a:pt x="820" y="388"/>
                      <a:pt x="820" y="388"/>
                    </a:cubicBezTo>
                    <a:cubicBezTo>
                      <a:pt x="822" y="387"/>
                      <a:pt x="822" y="387"/>
                      <a:pt x="822" y="387"/>
                    </a:cubicBezTo>
                    <a:cubicBezTo>
                      <a:pt x="825" y="386"/>
                      <a:pt x="831" y="391"/>
                      <a:pt x="831" y="391"/>
                    </a:cubicBezTo>
                    <a:cubicBezTo>
                      <a:pt x="834" y="393"/>
                      <a:pt x="840" y="398"/>
                      <a:pt x="844" y="401"/>
                    </a:cubicBezTo>
                    <a:cubicBezTo>
                      <a:pt x="846" y="403"/>
                      <a:pt x="848" y="405"/>
                      <a:pt x="850" y="407"/>
                    </a:cubicBezTo>
                    <a:cubicBezTo>
                      <a:pt x="852" y="410"/>
                      <a:pt x="855" y="414"/>
                      <a:pt x="857" y="415"/>
                    </a:cubicBezTo>
                    <a:cubicBezTo>
                      <a:pt x="858" y="416"/>
                      <a:pt x="858" y="416"/>
                      <a:pt x="858" y="416"/>
                    </a:cubicBezTo>
                    <a:cubicBezTo>
                      <a:pt x="861" y="417"/>
                      <a:pt x="867" y="421"/>
                      <a:pt x="868" y="422"/>
                    </a:cubicBezTo>
                    <a:cubicBezTo>
                      <a:pt x="869" y="422"/>
                      <a:pt x="869" y="422"/>
                      <a:pt x="869" y="422"/>
                    </a:cubicBezTo>
                    <a:cubicBezTo>
                      <a:pt x="872" y="422"/>
                      <a:pt x="874" y="422"/>
                      <a:pt x="878" y="426"/>
                    </a:cubicBezTo>
                    <a:cubicBezTo>
                      <a:pt x="879" y="427"/>
                      <a:pt x="884" y="427"/>
                      <a:pt x="887" y="427"/>
                    </a:cubicBezTo>
                    <a:cubicBezTo>
                      <a:pt x="889" y="427"/>
                      <a:pt x="889" y="427"/>
                      <a:pt x="889" y="427"/>
                    </a:cubicBezTo>
                    <a:cubicBezTo>
                      <a:pt x="892" y="427"/>
                      <a:pt x="902" y="427"/>
                      <a:pt x="905" y="431"/>
                    </a:cubicBezTo>
                    <a:cubicBezTo>
                      <a:pt x="906" y="431"/>
                      <a:pt x="906" y="431"/>
                      <a:pt x="906" y="431"/>
                    </a:cubicBezTo>
                    <a:cubicBezTo>
                      <a:pt x="921" y="433"/>
                      <a:pt x="926" y="438"/>
                      <a:pt x="930" y="445"/>
                    </a:cubicBezTo>
                    <a:cubicBezTo>
                      <a:pt x="932" y="445"/>
                      <a:pt x="935" y="444"/>
                      <a:pt x="936" y="443"/>
                    </a:cubicBezTo>
                    <a:cubicBezTo>
                      <a:pt x="939" y="442"/>
                      <a:pt x="940" y="442"/>
                      <a:pt x="942" y="442"/>
                    </a:cubicBezTo>
                    <a:cubicBezTo>
                      <a:pt x="951" y="440"/>
                      <a:pt x="958" y="439"/>
                      <a:pt x="963" y="439"/>
                    </a:cubicBezTo>
                    <a:cubicBezTo>
                      <a:pt x="969" y="439"/>
                      <a:pt x="970" y="436"/>
                      <a:pt x="972" y="431"/>
                    </a:cubicBezTo>
                    <a:cubicBezTo>
                      <a:pt x="973" y="430"/>
                      <a:pt x="973" y="429"/>
                      <a:pt x="973" y="428"/>
                    </a:cubicBezTo>
                    <a:cubicBezTo>
                      <a:pt x="975" y="425"/>
                      <a:pt x="976" y="418"/>
                      <a:pt x="976" y="410"/>
                    </a:cubicBezTo>
                    <a:cubicBezTo>
                      <a:pt x="976" y="408"/>
                      <a:pt x="976" y="408"/>
                      <a:pt x="976" y="408"/>
                    </a:cubicBezTo>
                    <a:cubicBezTo>
                      <a:pt x="976" y="402"/>
                      <a:pt x="976" y="400"/>
                      <a:pt x="978" y="394"/>
                    </a:cubicBezTo>
                    <a:cubicBezTo>
                      <a:pt x="980" y="387"/>
                      <a:pt x="982" y="380"/>
                      <a:pt x="983" y="376"/>
                    </a:cubicBezTo>
                    <a:cubicBezTo>
                      <a:pt x="984" y="373"/>
                      <a:pt x="984" y="367"/>
                      <a:pt x="983" y="366"/>
                    </a:cubicBezTo>
                    <a:cubicBezTo>
                      <a:pt x="982" y="362"/>
                      <a:pt x="981" y="358"/>
                      <a:pt x="985" y="352"/>
                    </a:cubicBezTo>
                    <a:cubicBezTo>
                      <a:pt x="986" y="351"/>
                      <a:pt x="989" y="346"/>
                      <a:pt x="991" y="342"/>
                    </a:cubicBezTo>
                    <a:cubicBezTo>
                      <a:pt x="994" y="336"/>
                      <a:pt x="997" y="331"/>
                      <a:pt x="999" y="329"/>
                    </a:cubicBezTo>
                    <a:cubicBezTo>
                      <a:pt x="1003" y="324"/>
                      <a:pt x="1009" y="325"/>
                      <a:pt x="1013" y="325"/>
                    </a:cubicBezTo>
                    <a:cubicBezTo>
                      <a:pt x="1013" y="325"/>
                      <a:pt x="1014" y="326"/>
                      <a:pt x="1015" y="326"/>
                    </a:cubicBezTo>
                    <a:cubicBezTo>
                      <a:pt x="1018" y="326"/>
                      <a:pt x="1020" y="326"/>
                      <a:pt x="1028" y="328"/>
                    </a:cubicBezTo>
                    <a:cubicBezTo>
                      <a:pt x="1034" y="330"/>
                      <a:pt x="1038" y="329"/>
                      <a:pt x="1042" y="329"/>
                    </a:cubicBezTo>
                    <a:cubicBezTo>
                      <a:pt x="1043" y="329"/>
                      <a:pt x="1045" y="328"/>
                      <a:pt x="1046" y="328"/>
                    </a:cubicBezTo>
                    <a:cubicBezTo>
                      <a:pt x="1051" y="328"/>
                      <a:pt x="1054" y="326"/>
                      <a:pt x="1059" y="322"/>
                    </a:cubicBezTo>
                    <a:cubicBezTo>
                      <a:pt x="1061" y="321"/>
                      <a:pt x="1062" y="319"/>
                      <a:pt x="1063" y="319"/>
                    </a:cubicBezTo>
                    <a:cubicBezTo>
                      <a:pt x="1066" y="317"/>
                      <a:pt x="1066" y="316"/>
                      <a:pt x="1067" y="314"/>
                    </a:cubicBezTo>
                    <a:cubicBezTo>
                      <a:pt x="1067" y="313"/>
                      <a:pt x="1067" y="312"/>
                      <a:pt x="1067" y="312"/>
                    </a:cubicBezTo>
                    <a:cubicBezTo>
                      <a:pt x="1068" y="309"/>
                      <a:pt x="1069" y="307"/>
                      <a:pt x="1071" y="304"/>
                    </a:cubicBezTo>
                    <a:cubicBezTo>
                      <a:pt x="1069" y="302"/>
                      <a:pt x="1067" y="299"/>
                      <a:pt x="1067" y="295"/>
                    </a:cubicBezTo>
                    <a:cubicBezTo>
                      <a:pt x="1066" y="291"/>
                      <a:pt x="1067" y="289"/>
                      <a:pt x="1069" y="288"/>
                    </a:cubicBezTo>
                    <a:cubicBezTo>
                      <a:pt x="1070" y="286"/>
                      <a:pt x="1072" y="286"/>
                      <a:pt x="1075" y="286"/>
                    </a:cubicBezTo>
                    <a:cubicBezTo>
                      <a:pt x="1075" y="285"/>
                      <a:pt x="1076" y="285"/>
                      <a:pt x="1076" y="285"/>
                    </a:cubicBezTo>
                    <a:cubicBezTo>
                      <a:pt x="1077" y="284"/>
                      <a:pt x="1078" y="282"/>
                      <a:pt x="1079" y="282"/>
                    </a:cubicBezTo>
                    <a:cubicBezTo>
                      <a:pt x="1082" y="280"/>
                      <a:pt x="1086" y="277"/>
                      <a:pt x="1093" y="277"/>
                    </a:cubicBezTo>
                    <a:cubicBezTo>
                      <a:pt x="1101" y="277"/>
                      <a:pt x="1107" y="282"/>
                      <a:pt x="1111" y="284"/>
                    </a:cubicBezTo>
                    <a:cubicBezTo>
                      <a:pt x="1112" y="285"/>
                      <a:pt x="1112" y="285"/>
                      <a:pt x="1112" y="285"/>
                    </a:cubicBezTo>
                    <a:cubicBezTo>
                      <a:pt x="1117" y="289"/>
                      <a:pt x="1119" y="288"/>
                      <a:pt x="1120" y="288"/>
                    </a:cubicBezTo>
                    <a:cubicBezTo>
                      <a:pt x="1123" y="287"/>
                      <a:pt x="1128" y="286"/>
                      <a:pt x="1130" y="286"/>
                    </a:cubicBezTo>
                    <a:cubicBezTo>
                      <a:pt x="1131" y="286"/>
                      <a:pt x="1131" y="286"/>
                      <a:pt x="1131" y="286"/>
                    </a:cubicBezTo>
                    <a:cubicBezTo>
                      <a:pt x="1134" y="286"/>
                      <a:pt x="1139" y="285"/>
                      <a:pt x="1142" y="288"/>
                    </a:cubicBezTo>
                    <a:cubicBezTo>
                      <a:pt x="1145" y="290"/>
                      <a:pt x="1147" y="293"/>
                      <a:pt x="1147" y="296"/>
                    </a:cubicBezTo>
                    <a:cubicBezTo>
                      <a:pt x="1146" y="297"/>
                      <a:pt x="1146" y="299"/>
                      <a:pt x="1145" y="300"/>
                    </a:cubicBezTo>
                    <a:cubicBezTo>
                      <a:pt x="1145" y="301"/>
                      <a:pt x="1145" y="302"/>
                      <a:pt x="1145" y="303"/>
                    </a:cubicBezTo>
                    <a:cubicBezTo>
                      <a:pt x="1145" y="308"/>
                      <a:pt x="1141" y="312"/>
                      <a:pt x="1137" y="315"/>
                    </a:cubicBezTo>
                    <a:cubicBezTo>
                      <a:pt x="1137" y="315"/>
                      <a:pt x="1137" y="316"/>
                      <a:pt x="1137" y="316"/>
                    </a:cubicBezTo>
                    <a:cubicBezTo>
                      <a:pt x="1138" y="317"/>
                      <a:pt x="1139" y="318"/>
                      <a:pt x="1140" y="319"/>
                    </a:cubicBezTo>
                    <a:cubicBezTo>
                      <a:pt x="1140" y="320"/>
                      <a:pt x="1141" y="321"/>
                      <a:pt x="1142" y="322"/>
                    </a:cubicBezTo>
                    <a:cubicBezTo>
                      <a:pt x="1143" y="323"/>
                      <a:pt x="1143" y="325"/>
                      <a:pt x="1145" y="327"/>
                    </a:cubicBezTo>
                    <a:cubicBezTo>
                      <a:pt x="1146" y="329"/>
                      <a:pt x="1148" y="333"/>
                      <a:pt x="1149" y="334"/>
                    </a:cubicBezTo>
                    <a:cubicBezTo>
                      <a:pt x="1154" y="337"/>
                      <a:pt x="1153" y="344"/>
                      <a:pt x="1149" y="351"/>
                    </a:cubicBezTo>
                    <a:cubicBezTo>
                      <a:pt x="1149" y="351"/>
                      <a:pt x="1149" y="351"/>
                      <a:pt x="1148" y="351"/>
                    </a:cubicBezTo>
                    <a:cubicBezTo>
                      <a:pt x="1149" y="351"/>
                      <a:pt x="1149" y="351"/>
                      <a:pt x="1150" y="352"/>
                    </a:cubicBezTo>
                    <a:cubicBezTo>
                      <a:pt x="1150" y="352"/>
                      <a:pt x="1150" y="352"/>
                      <a:pt x="1150" y="352"/>
                    </a:cubicBezTo>
                    <a:cubicBezTo>
                      <a:pt x="1152" y="353"/>
                      <a:pt x="1153" y="354"/>
                      <a:pt x="1154" y="355"/>
                    </a:cubicBezTo>
                    <a:cubicBezTo>
                      <a:pt x="1156" y="356"/>
                      <a:pt x="1157" y="357"/>
                      <a:pt x="1159" y="358"/>
                    </a:cubicBezTo>
                    <a:cubicBezTo>
                      <a:pt x="1165" y="359"/>
                      <a:pt x="1166" y="365"/>
                      <a:pt x="1167" y="369"/>
                    </a:cubicBezTo>
                    <a:cubicBezTo>
                      <a:pt x="1167" y="369"/>
                      <a:pt x="1167" y="370"/>
                      <a:pt x="1167" y="370"/>
                    </a:cubicBezTo>
                    <a:cubicBezTo>
                      <a:pt x="1169" y="368"/>
                      <a:pt x="1171" y="369"/>
                      <a:pt x="1171" y="369"/>
                    </a:cubicBezTo>
                    <a:cubicBezTo>
                      <a:pt x="1175" y="370"/>
                      <a:pt x="1176" y="375"/>
                      <a:pt x="1177" y="377"/>
                    </a:cubicBezTo>
                    <a:cubicBezTo>
                      <a:pt x="1177" y="379"/>
                      <a:pt x="1176" y="384"/>
                      <a:pt x="1176" y="386"/>
                    </a:cubicBezTo>
                    <a:cubicBezTo>
                      <a:pt x="1176" y="386"/>
                      <a:pt x="1176" y="386"/>
                      <a:pt x="1176" y="386"/>
                    </a:cubicBezTo>
                    <a:cubicBezTo>
                      <a:pt x="1176" y="387"/>
                      <a:pt x="1176" y="388"/>
                      <a:pt x="1176" y="388"/>
                    </a:cubicBezTo>
                    <a:cubicBezTo>
                      <a:pt x="1177" y="389"/>
                      <a:pt x="1179" y="391"/>
                      <a:pt x="1180" y="392"/>
                    </a:cubicBezTo>
                    <a:cubicBezTo>
                      <a:pt x="1182" y="394"/>
                      <a:pt x="1184" y="395"/>
                      <a:pt x="1184" y="396"/>
                    </a:cubicBezTo>
                    <a:cubicBezTo>
                      <a:pt x="1185" y="397"/>
                      <a:pt x="1186" y="398"/>
                      <a:pt x="1187" y="400"/>
                    </a:cubicBezTo>
                    <a:cubicBezTo>
                      <a:pt x="1188" y="401"/>
                      <a:pt x="1188" y="402"/>
                      <a:pt x="1189" y="403"/>
                    </a:cubicBezTo>
                    <a:cubicBezTo>
                      <a:pt x="1189" y="403"/>
                      <a:pt x="1190" y="404"/>
                      <a:pt x="1191" y="404"/>
                    </a:cubicBezTo>
                    <a:cubicBezTo>
                      <a:pt x="1196" y="406"/>
                      <a:pt x="1198" y="407"/>
                      <a:pt x="1199" y="410"/>
                    </a:cubicBezTo>
                    <a:cubicBezTo>
                      <a:pt x="1200" y="411"/>
                      <a:pt x="1200" y="412"/>
                      <a:pt x="1200" y="412"/>
                    </a:cubicBezTo>
                    <a:cubicBezTo>
                      <a:pt x="1200" y="413"/>
                      <a:pt x="1200" y="413"/>
                      <a:pt x="1200" y="414"/>
                    </a:cubicBezTo>
                    <a:cubicBezTo>
                      <a:pt x="1202" y="415"/>
                      <a:pt x="1206" y="416"/>
                      <a:pt x="1208" y="416"/>
                    </a:cubicBezTo>
                    <a:cubicBezTo>
                      <a:pt x="1209" y="416"/>
                      <a:pt x="1209" y="416"/>
                      <a:pt x="1209" y="416"/>
                    </a:cubicBezTo>
                    <a:cubicBezTo>
                      <a:pt x="1210" y="415"/>
                      <a:pt x="1211" y="414"/>
                      <a:pt x="1212" y="414"/>
                    </a:cubicBezTo>
                    <a:cubicBezTo>
                      <a:pt x="1214" y="413"/>
                      <a:pt x="1219" y="414"/>
                      <a:pt x="1222" y="416"/>
                    </a:cubicBezTo>
                    <a:cubicBezTo>
                      <a:pt x="1225" y="415"/>
                      <a:pt x="1228" y="416"/>
                      <a:pt x="1230" y="417"/>
                    </a:cubicBezTo>
                    <a:cubicBezTo>
                      <a:pt x="1232" y="419"/>
                      <a:pt x="1233" y="420"/>
                      <a:pt x="1233" y="423"/>
                    </a:cubicBezTo>
                    <a:cubicBezTo>
                      <a:pt x="1233" y="424"/>
                      <a:pt x="1233" y="427"/>
                      <a:pt x="1234" y="428"/>
                    </a:cubicBezTo>
                    <a:cubicBezTo>
                      <a:pt x="1236" y="429"/>
                      <a:pt x="1237" y="431"/>
                      <a:pt x="1237" y="433"/>
                    </a:cubicBezTo>
                    <a:cubicBezTo>
                      <a:pt x="1237" y="433"/>
                      <a:pt x="1238" y="434"/>
                      <a:pt x="1239" y="435"/>
                    </a:cubicBezTo>
                    <a:cubicBezTo>
                      <a:pt x="1240" y="435"/>
                      <a:pt x="1240" y="436"/>
                      <a:pt x="1241" y="436"/>
                    </a:cubicBezTo>
                    <a:cubicBezTo>
                      <a:pt x="1241" y="437"/>
                      <a:pt x="1242" y="437"/>
                      <a:pt x="1242" y="438"/>
                    </a:cubicBezTo>
                    <a:cubicBezTo>
                      <a:pt x="1242" y="437"/>
                      <a:pt x="1242" y="437"/>
                      <a:pt x="1242" y="437"/>
                    </a:cubicBezTo>
                    <a:cubicBezTo>
                      <a:pt x="1242" y="437"/>
                      <a:pt x="1242" y="437"/>
                      <a:pt x="1242" y="437"/>
                    </a:cubicBezTo>
                    <a:cubicBezTo>
                      <a:pt x="1242" y="437"/>
                      <a:pt x="1243" y="437"/>
                      <a:pt x="1243" y="437"/>
                    </a:cubicBezTo>
                    <a:cubicBezTo>
                      <a:pt x="1244" y="433"/>
                      <a:pt x="1248" y="432"/>
                      <a:pt x="1252" y="432"/>
                    </a:cubicBezTo>
                    <a:cubicBezTo>
                      <a:pt x="1256" y="433"/>
                      <a:pt x="1258" y="435"/>
                      <a:pt x="1258" y="439"/>
                    </a:cubicBezTo>
                    <a:cubicBezTo>
                      <a:pt x="1258" y="440"/>
                      <a:pt x="1258" y="442"/>
                      <a:pt x="1257" y="444"/>
                    </a:cubicBezTo>
                    <a:cubicBezTo>
                      <a:pt x="1257" y="445"/>
                      <a:pt x="1257" y="447"/>
                      <a:pt x="1257" y="448"/>
                    </a:cubicBezTo>
                    <a:cubicBezTo>
                      <a:pt x="1259" y="449"/>
                      <a:pt x="1261" y="451"/>
                      <a:pt x="1264" y="452"/>
                    </a:cubicBezTo>
                    <a:cubicBezTo>
                      <a:pt x="1270" y="455"/>
                      <a:pt x="1273" y="460"/>
                      <a:pt x="1273" y="464"/>
                    </a:cubicBezTo>
                    <a:cubicBezTo>
                      <a:pt x="1272" y="469"/>
                      <a:pt x="1272" y="470"/>
                      <a:pt x="1273" y="470"/>
                    </a:cubicBezTo>
                    <a:cubicBezTo>
                      <a:pt x="1274" y="472"/>
                      <a:pt x="1278" y="478"/>
                      <a:pt x="1276" y="486"/>
                    </a:cubicBezTo>
                    <a:cubicBezTo>
                      <a:pt x="1276" y="489"/>
                      <a:pt x="1274" y="498"/>
                      <a:pt x="1276" y="500"/>
                    </a:cubicBezTo>
                    <a:cubicBezTo>
                      <a:pt x="1277" y="503"/>
                      <a:pt x="1280" y="507"/>
                      <a:pt x="1280" y="512"/>
                    </a:cubicBezTo>
                    <a:cubicBezTo>
                      <a:pt x="1281" y="515"/>
                      <a:pt x="1282" y="517"/>
                      <a:pt x="1284" y="519"/>
                    </a:cubicBezTo>
                    <a:cubicBezTo>
                      <a:pt x="1285" y="520"/>
                      <a:pt x="1286" y="521"/>
                      <a:pt x="1287" y="522"/>
                    </a:cubicBezTo>
                    <a:cubicBezTo>
                      <a:pt x="1287" y="522"/>
                      <a:pt x="1287" y="522"/>
                      <a:pt x="1287" y="522"/>
                    </a:cubicBezTo>
                    <a:cubicBezTo>
                      <a:pt x="1290" y="526"/>
                      <a:pt x="1294" y="532"/>
                      <a:pt x="1293" y="539"/>
                    </a:cubicBezTo>
                    <a:cubicBezTo>
                      <a:pt x="1292" y="543"/>
                      <a:pt x="1293" y="543"/>
                      <a:pt x="1293" y="544"/>
                    </a:cubicBezTo>
                    <a:cubicBezTo>
                      <a:pt x="1293" y="544"/>
                      <a:pt x="1293" y="544"/>
                      <a:pt x="1293" y="544"/>
                    </a:cubicBezTo>
                    <a:cubicBezTo>
                      <a:pt x="1295" y="546"/>
                      <a:pt x="1301" y="552"/>
                      <a:pt x="1297" y="558"/>
                    </a:cubicBezTo>
                    <a:cubicBezTo>
                      <a:pt x="1296" y="560"/>
                      <a:pt x="1295" y="561"/>
                      <a:pt x="1295" y="562"/>
                    </a:cubicBezTo>
                    <a:cubicBezTo>
                      <a:pt x="1297" y="566"/>
                      <a:pt x="1295" y="572"/>
                      <a:pt x="1291" y="576"/>
                    </a:cubicBezTo>
                    <a:cubicBezTo>
                      <a:pt x="1290" y="578"/>
                      <a:pt x="1288" y="580"/>
                      <a:pt x="1287" y="582"/>
                    </a:cubicBezTo>
                    <a:cubicBezTo>
                      <a:pt x="1285" y="584"/>
                      <a:pt x="1283" y="587"/>
                      <a:pt x="1283" y="588"/>
                    </a:cubicBezTo>
                    <a:cubicBezTo>
                      <a:pt x="1283" y="588"/>
                      <a:pt x="1283" y="589"/>
                      <a:pt x="1283" y="590"/>
                    </a:cubicBezTo>
                    <a:cubicBezTo>
                      <a:pt x="1283" y="592"/>
                      <a:pt x="1283" y="592"/>
                      <a:pt x="1283" y="592"/>
                    </a:cubicBezTo>
                    <a:cubicBezTo>
                      <a:pt x="1283" y="593"/>
                      <a:pt x="1283" y="594"/>
                      <a:pt x="1283" y="595"/>
                    </a:cubicBezTo>
                    <a:cubicBezTo>
                      <a:pt x="1284" y="603"/>
                      <a:pt x="1284" y="610"/>
                      <a:pt x="1283" y="613"/>
                    </a:cubicBezTo>
                    <a:cubicBezTo>
                      <a:pt x="1282" y="617"/>
                      <a:pt x="1279" y="619"/>
                      <a:pt x="1276" y="621"/>
                    </a:cubicBezTo>
                    <a:cubicBezTo>
                      <a:pt x="1275" y="621"/>
                      <a:pt x="1274" y="622"/>
                      <a:pt x="1273" y="623"/>
                    </a:cubicBezTo>
                    <a:cubicBezTo>
                      <a:pt x="1272" y="624"/>
                      <a:pt x="1272" y="624"/>
                      <a:pt x="1272" y="624"/>
                    </a:cubicBezTo>
                    <a:cubicBezTo>
                      <a:pt x="1268" y="627"/>
                      <a:pt x="1263" y="632"/>
                      <a:pt x="1260" y="638"/>
                    </a:cubicBezTo>
                    <a:cubicBezTo>
                      <a:pt x="1257" y="642"/>
                      <a:pt x="1256" y="646"/>
                      <a:pt x="1255" y="648"/>
                    </a:cubicBezTo>
                    <a:cubicBezTo>
                      <a:pt x="1254" y="650"/>
                      <a:pt x="1254" y="651"/>
                      <a:pt x="1253" y="652"/>
                    </a:cubicBezTo>
                    <a:cubicBezTo>
                      <a:pt x="1253" y="652"/>
                      <a:pt x="1254" y="655"/>
                      <a:pt x="1255" y="657"/>
                    </a:cubicBezTo>
                    <a:cubicBezTo>
                      <a:pt x="1255" y="657"/>
                      <a:pt x="1255" y="657"/>
                      <a:pt x="1255" y="658"/>
                    </a:cubicBezTo>
                    <a:cubicBezTo>
                      <a:pt x="1256" y="660"/>
                      <a:pt x="1259" y="666"/>
                      <a:pt x="1260" y="674"/>
                    </a:cubicBezTo>
                    <a:cubicBezTo>
                      <a:pt x="1260" y="678"/>
                      <a:pt x="1260" y="681"/>
                      <a:pt x="1260" y="682"/>
                    </a:cubicBezTo>
                    <a:cubicBezTo>
                      <a:pt x="1260" y="682"/>
                      <a:pt x="1261" y="682"/>
                      <a:pt x="1261" y="682"/>
                    </a:cubicBezTo>
                    <a:cubicBezTo>
                      <a:pt x="1264" y="680"/>
                      <a:pt x="1270" y="678"/>
                      <a:pt x="1274" y="683"/>
                    </a:cubicBezTo>
                    <a:cubicBezTo>
                      <a:pt x="1275" y="683"/>
                      <a:pt x="1275" y="683"/>
                      <a:pt x="1275" y="683"/>
                    </a:cubicBezTo>
                    <a:cubicBezTo>
                      <a:pt x="1276" y="685"/>
                      <a:pt x="1278" y="688"/>
                      <a:pt x="1280" y="689"/>
                    </a:cubicBezTo>
                    <a:cubicBezTo>
                      <a:pt x="1281" y="689"/>
                      <a:pt x="1283" y="689"/>
                      <a:pt x="1285" y="690"/>
                    </a:cubicBezTo>
                    <a:cubicBezTo>
                      <a:pt x="1287" y="690"/>
                      <a:pt x="1288" y="690"/>
                      <a:pt x="1289" y="690"/>
                    </a:cubicBezTo>
                    <a:cubicBezTo>
                      <a:pt x="1295" y="692"/>
                      <a:pt x="1299" y="695"/>
                      <a:pt x="1300" y="698"/>
                    </a:cubicBezTo>
                    <a:cubicBezTo>
                      <a:pt x="1301" y="700"/>
                      <a:pt x="1305" y="702"/>
                      <a:pt x="1308" y="702"/>
                    </a:cubicBezTo>
                    <a:cubicBezTo>
                      <a:pt x="1312" y="701"/>
                      <a:pt x="1328" y="702"/>
                      <a:pt x="1334" y="706"/>
                    </a:cubicBezTo>
                    <a:cubicBezTo>
                      <a:pt x="1335" y="707"/>
                      <a:pt x="1335" y="707"/>
                      <a:pt x="1335" y="707"/>
                    </a:cubicBezTo>
                    <a:cubicBezTo>
                      <a:pt x="1339" y="710"/>
                      <a:pt x="1340" y="710"/>
                      <a:pt x="1343" y="710"/>
                    </a:cubicBezTo>
                    <a:cubicBezTo>
                      <a:pt x="1347" y="709"/>
                      <a:pt x="1350" y="710"/>
                      <a:pt x="1353" y="711"/>
                    </a:cubicBezTo>
                    <a:cubicBezTo>
                      <a:pt x="1353" y="711"/>
                      <a:pt x="1354" y="711"/>
                      <a:pt x="1355" y="712"/>
                    </a:cubicBezTo>
                    <a:cubicBezTo>
                      <a:pt x="1358" y="712"/>
                      <a:pt x="1362" y="712"/>
                      <a:pt x="1363" y="712"/>
                    </a:cubicBezTo>
                    <a:cubicBezTo>
                      <a:pt x="1368" y="709"/>
                      <a:pt x="1377" y="713"/>
                      <a:pt x="1379" y="714"/>
                    </a:cubicBezTo>
                    <a:cubicBezTo>
                      <a:pt x="1381" y="715"/>
                      <a:pt x="1386" y="717"/>
                      <a:pt x="1388" y="717"/>
                    </a:cubicBezTo>
                    <a:cubicBezTo>
                      <a:pt x="1388" y="717"/>
                      <a:pt x="1399" y="718"/>
                      <a:pt x="1402" y="723"/>
                    </a:cubicBezTo>
                    <a:cubicBezTo>
                      <a:pt x="1403" y="723"/>
                      <a:pt x="1403" y="724"/>
                      <a:pt x="1405" y="724"/>
                    </a:cubicBezTo>
                    <a:cubicBezTo>
                      <a:pt x="1408" y="724"/>
                      <a:pt x="1417" y="726"/>
                      <a:pt x="1419" y="729"/>
                    </a:cubicBezTo>
                    <a:cubicBezTo>
                      <a:pt x="1420" y="730"/>
                      <a:pt x="1425" y="734"/>
                      <a:pt x="1428" y="737"/>
                    </a:cubicBezTo>
                    <a:cubicBezTo>
                      <a:pt x="1432" y="740"/>
                      <a:pt x="1435" y="743"/>
                      <a:pt x="1436" y="744"/>
                    </a:cubicBezTo>
                    <a:cubicBezTo>
                      <a:pt x="1437" y="745"/>
                      <a:pt x="1442" y="749"/>
                      <a:pt x="1445" y="751"/>
                    </a:cubicBezTo>
                    <a:cubicBezTo>
                      <a:pt x="1451" y="756"/>
                      <a:pt x="1455" y="759"/>
                      <a:pt x="1457" y="761"/>
                    </a:cubicBezTo>
                    <a:cubicBezTo>
                      <a:pt x="1459" y="763"/>
                      <a:pt x="1467" y="775"/>
                      <a:pt x="1469" y="778"/>
                    </a:cubicBezTo>
                    <a:cubicBezTo>
                      <a:pt x="1469" y="779"/>
                      <a:pt x="1471" y="780"/>
                      <a:pt x="1473" y="781"/>
                    </a:cubicBezTo>
                    <a:cubicBezTo>
                      <a:pt x="1476" y="784"/>
                      <a:pt x="1480" y="786"/>
                      <a:pt x="1482" y="789"/>
                    </a:cubicBezTo>
                    <a:cubicBezTo>
                      <a:pt x="1485" y="793"/>
                      <a:pt x="1495" y="803"/>
                      <a:pt x="1498" y="805"/>
                    </a:cubicBezTo>
                    <a:cubicBezTo>
                      <a:pt x="1501" y="807"/>
                      <a:pt x="1501" y="807"/>
                      <a:pt x="1504" y="807"/>
                    </a:cubicBezTo>
                    <a:cubicBezTo>
                      <a:pt x="1505" y="807"/>
                      <a:pt x="1505" y="807"/>
                      <a:pt x="1505" y="807"/>
                    </a:cubicBezTo>
                    <a:cubicBezTo>
                      <a:pt x="1510" y="807"/>
                      <a:pt x="1524" y="807"/>
                      <a:pt x="1524" y="807"/>
                    </a:cubicBezTo>
                    <a:cubicBezTo>
                      <a:pt x="1525" y="807"/>
                      <a:pt x="1525" y="807"/>
                      <a:pt x="1525" y="807"/>
                    </a:cubicBezTo>
                    <a:cubicBezTo>
                      <a:pt x="1526" y="808"/>
                      <a:pt x="1526" y="808"/>
                      <a:pt x="1526" y="808"/>
                    </a:cubicBezTo>
                    <a:cubicBezTo>
                      <a:pt x="1528" y="808"/>
                      <a:pt x="1531" y="811"/>
                      <a:pt x="1531" y="814"/>
                    </a:cubicBezTo>
                    <a:cubicBezTo>
                      <a:pt x="1531" y="815"/>
                      <a:pt x="1530" y="817"/>
                      <a:pt x="1528" y="818"/>
                    </a:cubicBezTo>
                    <a:cubicBezTo>
                      <a:pt x="1527" y="819"/>
                      <a:pt x="1526" y="823"/>
                      <a:pt x="1525" y="826"/>
                    </a:cubicBezTo>
                    <a:cubicBezTo>
                      <a:pt x="1525" y="827"/>
                      <a:pt x="1525" y="827"/>
                      <a:pt x="1525" y="827"/>
                    </a:cubicBezTo>
                    <a:cubicBezTo>
                      <a:pt x="1525" y="828"/>
                      <a:pt x="1524" y="830"/>
                      <a:pt x="1524" y="831"/>
                    </a:cubicBezTo>
                    <a:cubicBezTo>
                      <a:pt x="1524" y="832"/>
                      <a:pt x="1523" y="833"/>
                      <a:pt x="1523" y="833"/>
                    </a:cubicBezTo>
                    <a:cubicBezTo>
                      <a:pt x="1524" y="834"/>
                      <a:pt x="1526" y="834"/>
                      <a:pt x="1527" y="834"/>
                    </a:cubicBezTo>
                    <a:cubicBezTo>
                      <a:pt x="1528" y="834"/>
                      <a:pt x="1529" y="835"/>
                      <a:pt x="1530" y="835"/>
                    </a:cubicBezTo>
                    <a:cubicBezTo>
                      <a:pt x="1535" y="836"/>
                      <a:pt x="1536" y="839"/>
                      <a:pt x="1538" y="846"/>
                    </a:cubicBezTo>
                    <a:cubicBezTo>
                      <a:pt x="1538" y="849"/>
                      <a:pt x="1539" y="853"/>
                      <a:pt x="1539" y="858"/>
                    </a:cubicBezTo>
                    <a:cubicBezTo>
                      <a:pt x="1540" y="864"/>
                      <a:pt x="1541" y="873"/>
                      <a:pt x="1542" y="875"/>
                    </a:cubicBezTo>
                    <a:cubicBezTo>
                      <a:pt x="1545" y="879"/>
                      <a:pt x="1548" y="891"/>
                      <a:pt x="1548" y="896"/>
                    </a:cubicBezTo>
                    <a:cubicBezTo>
                      <a:pt x="1548" y="898"/>
                      <a:pt x="1548" y="898"/>
                      <a:pt x="1548" y="898"/>
                    </a:cubicBezTo>
                    <a:cubicBezTo>
                      <a:pt x="1547" y="900"/>
                      <a:pt x="1547" y="908"/>
                      <a:pt x="1548" y="909"/>
                    </a:cubicBezTo>
                    <a:cubicBezTo>
                      <a:pt x="1551" y="912"/>
                      <a:pt x="1565" y="932"/>
                      <a:pt x="1567" y="936"/>
                    </a:cubicBezTo>
                    <a:cubicBezTo>
                      <a:pt x="1567" y="936"/>
                      <a:pt x="1567" y="936"/>
                      <a:pt x="1567" y="936"/>
                    </a:cubicBezTo>
                    <a:cubicBezTo>
                      <a:pt x="1569" y="940"/>
                      <a:pt x="1571" y="945"/>
                      <a:pt x="1571" y="951"/>
                    </a:cubicBezTo>
                    <a:cubicBezTo>
                      <a:pt x="1571" y="952"/>
                      <a:pt x="1571" y="952"/>
                      <a:pt x="1572" y="953"/>
                    </a:cubicBezTo>
                    <a:cubicBezTo>
                      <a:pt x="1574" y="955"/>
                      <a:pt x="1578" y="958"/>
                      <a:pt x="1581" y="957"/>
                    </a:cubicBezTo>
                    <a:cubicBezTo>
                      <a:pt x="1585" y="957"/>
                      <a:pt x="1593" y="958"/>
                      <a:pt x="1602" y="959"/>
                    </a:cubicBezTo>
                    <a:cubicBezTo>
                      <a:pt x="1608" y="959"/>
                      <a:pt x="1614" y="960"/>
                      <a:pt x="1618" y="960"/>
                    </a:cubicBezTo>
                    <a:cubicBezTo>
                      <a:pt x="1620" y="960"/>
                      <a:pt x="1622" y="960"/>
                      <a:pt x="1623" y="959"/>
                    </a:cubicBezTo>
                    <a:cubicBezTo>
                      <a:pt x="1626" y="959"/>
                      <a:pt x="1628" y="959"/>
                      <a:pt x="1634" y="961"/>
                    </a:cubicBezTo>
                    <a:cubicBezTo>
                      <a:pt x="1641" y="964"/>
                      <a:pt x="1700" y="982"/>
                      <a:pt x="1709" y="984"/>
                    </a:cubicBezTo>
                    <a:cubicBezTo>
                      <a:pt x="1713" y="986"/>
                      <a:pt x="1721" y="987"/>
                      <a:pt x="1728" y="988"/>
                    </a:cubicBezTo>
                    <a:cubicBezTo>
                      <a:pt x="1734" y="989"/>
                      <a:pt x="1739" y="990"/>
                      <a:pt x="1741" y="991"/>
                    </a:cubicBezTo>
                    <a:cubicBezTo>
                      <a:pt x="1747" y="992"/>
                      <a:pt x="1754" y="994"/>
                      <a:pt x="1759" y="994"/>
                    </a:cubicBezTo>
                    <a:cubicBezTo>
                      <a:pt x="1763" y="995"/>
                      <a:pt x="1795" y="994"/>
                      <a:pt x="1800" y="994"/>
                    </a:cubicBezTo>
                    <a:cubicBezTo>
                      <a:pt x="1804" y="993"/>
                      <a:pt x="1807" y="994"/>
                      <a:pt x="1810" y="995"/>
                    </a:cubicBezTo>
                    <a:cubicBezTo>
                      <a:pt x="1812" y="995"/>
                      <a:pt x="1813" y="995"/>
                      <a:pt x="1814" y="995"/>
                    </a:cubicBezTo>
                    <a:cubicBezTo>
                      <a:pt x="1816" y="995"/>
                      <a:pt x="1817" y="995"/>
                      <a:pt x="1818" y="996"/>
                    </a:cubicBezTo>
                    <a:cubicBezTo>
                      <a:pt x="1818" y="996"/>
                      <a:pt x="1818" y="996"/>
                      <a:pt x="1818" y="996"/>
                    </a:cubicBezTo>
                    <a:cubicBezTo>
                      <a:pt x="1821" y="992"/>
                      <a:pt x="1829" y="991"/>
                      <a:pt x="1835" y="992"/>
                    </a:cubicBezTo>
                    <a:cubicBezTo>
                      <a:pt x="1836" y="992"/>
                      <a:pt x="1838" y="993"/>
                      <a:pt x="1840" y="993"/>
                    </a:cubicBezTo>
                    <a:cubicBezTo>
                      <a:pt x="1845" y="994"/>
                      <a:pt x="1852" y="995"/>
                      <a:pt x="1855" y="995"/>
                    </a:cubicBezTo>
                    <a:cubicBezTo>
                      <a:pt x="1859" y="995"/>
                      <a:pt x="1866" y="998"/>
                      <a:pt x="1874" y="1002"/>
                    </a:cubicBezTo>
                    <a:cubicBezTo>
                      <a:pt x="1876" y="1003"/>
                      <a:pt x="1876" y="1003"/>
                      <a:pt x="1876" y="1003"/>
                    </a:cubicBezTo>
                    <a:cubicBezTo>
                      <a:pt x="1881" y="1005"/>
                      <a:pt x="1905" y="1012"/>
                      <a:pt x="1915" y="1015"/>
                    </a:cubicBezTo>
                    <a:cubicBezTo>
                      <a:pt x="1920" y="1015"/>
                      <a:pt x="1928" y="1018"/>
                      <a:pt x="1931" y="1028"/>
                    </a:cubicBezTo>
                    <a:cubicBezTo>
                      <a:pt x="1934" y="1039"/>
                      <a:pt x="1938" y="1048"/>
                      <a:pt x="1948" y="1049"/>
                    </a:cubicBezTo>
                    <a:cubicBezTo>
                      <a:pt x="1964" y="1050"/>
                      <a:pt x="1974" y="1052"/>
                      <a:pt x="1984" y="1057"/>
                    </a:cubicBezTo>
                    <a:cubicBezTo>
                      <a:pt x="1988" y="1059"/>
                      <a:pt x="1994" y="1063"/>
                      <a:pt x="2001" y="1067"/>
                    </a:cubicBezTo>
                    <a:cubicBezTo>
                      <a:pt x="2013" y="1075"/>
                      <a:pt x="2031" y="1087"/>
                      <a:pt x="2038" y="1089"/>
                    </a:cubicBezTo>
                    <a:cubicBezTo>
                      <a:pt x="2048" y="1090"/>
                      <a:pt x="2058" y="1090"/>
                      <a:pt x="2064" y="1089"/>
                    </a:cubicBezTo>
                    <a:cubicBezTo>
                      <a:pt x="2066" y="1089"/>
                      <a:pt x="2066" y="1089"/>
                      <a:pt x="2066" y="1089"/>
                    </a:cubicBezTo>
                    <a:cubicBezTo>
                      <a:pt x="2072" y="1089"/>
                      <a:pt x="2092" y="1087"/>
                      <a:pt x="2092" y="1087"/>
                    </a:cubicBezTo>
                    <a:cubicBezTo>
                      <a:pt x="2096" y="1087"/>
                      <a:pt x="2096" y="1087"/>
                      <a:pt x="2096" y="1087"/>
                    </a:cubicBezTo>
                    <a:cubicBezTo>
                      <a:pt x="2097" y="1105"/>
                      <a:pt x="2097" y="1105"/>
                      <a:pt x="2097" y="1105"/>
                    </a:cubicBezTo>
                    <a:cubicBezTo>
                      <a:pt x="2106" y="1105"/>
                      <a:pt x="2118" y="1104"/>
                      <a:pt x="2120" y="1105"/>
                    </a:cubicBezTo>
                    <a:cubicBezTo>
                      <a:pt x="2120" y="1105"/>
                      <a:pt x="2123" y="1105"/>
                      <a:pt x="2131" y="1101"/>
                    </a:cubicBezTo>
                    <a:cubicBezTo>
                      <a:pt x="2138" y="1096"/>
                      <a:pt x="2163" y="1084"/>
                      <a:pt x="2171" y="1080"/>
                    </a:cubicBezTo>
                    <a:cubicBezTo>
                      <a:pt x="2180" y="1076"/>
                      <a:pt x="2222" y="1058"/>
                      <a:pt x="2224" y="1057"/>
                    </a:cubicBezTo>
                    <a:cubicBezTo>
                      <a:pt x="2226" y="1056"/>
                      <a:pt x="2249" y="1049"/>
                      <a:pt x="2254" y="1049"/>
                    </a:cubicBezTo>
                    <a:cubicBezTo>
                      <a:pt x="2256" y="1048"/>
                      <a:pt x="2257" y="1048"/>
                      <a:pt x="2259" y="1048"/>
                    </a:cubicBezTo>
                    <a:cubicBezTo>
                      <a:pt x="2261" y="1048"/>
                      <a:pt x="2266" y="1048"/>
                      <a:pt x="2267" y="1047"/>
                    </a:cubicBezTo>
                    <a:cubicBezTo>
                      <a:pt x="2269" y="1044"/>
                      <a:pt x="2274" y="1038"/>
                      <a:pt x="2279" y="1038"/>
                    </a:cubicBezTo>
                    <a:cubicBezTo>
                      <a:pt x="2282" y="1037"/>
                      <a:pt x="2289" y="1037"/>
                      <a:pt x="2293" y="1041"/>
                    </a:cubicBezTo>
                    <a:cubicBezTo>
                      <a:pt x="2294" y="1042"/>
                      <a:pt x="2303" y="1044"/>
                      <a:pt x="2306" y="1043"/>
                    </a:cubicBezTo>
                    <a:cubicBezTo>
                      <a:pt x="2308" y="1042"/>
                      <a:pt x="2310" y="1042"/>
                      <a:pt x="2312" y="1042"/>
                    </a:cubicBezTo>
                    <a:cubicBezTo>
                      <a:pt x="2315" y="1042"/>
                      <a:pt x="2319" y="1042"/>
                      <a:pt x="2320" y="1041"/>
                    </a:cubicBezTo>
                    <a:cubicBezTo>
                      <a:pt x="2326" y="1035"/>
                      <a:pt x="2335" y="1035"/>
                      <a:pt x="2337" y="1036"/>
                    </a:cubicBezTo>
                    <a:cubicBezTo>
                      <a:pt x="2339" y="1036"/>
                      <a:pt x="2344" y="1036"/>
                      <a:pt x="2348" y="1036"/>
                    </a:cubicBezTo>
                    <a:cubicBezTo>
                      <a:pt x="2355" y="1037"/>
                      <a:pt x="2359" y="1037"/>
                      <a:pt x="2360" y="1037"/>
                    </a:cubicBezTo>
                    <a:cubicBezTo>
                      <a:pt x="2363" y="1037"/>
                      <a:pt x="2372" y="1040"/>
                      <a:pt x="2375" y="1041"/>
                    </a:cubicBezTo>
                    <a:cubicBezTo>
                      <a:pt x="2376" y="1041"/>
                      <a:pt x="2380" y="1040"/>
                      <a:pt x="2382" y="1039"/>
                    </a:cubicBezTo>
                    <a:cubicBezTo>
                      <a:pt x="2385" y="1036"/>
                      <a:pt x="2389" y="1037"/>
                      <a:pt x="2393" y="1038"/>
                    </a:cubicBezTo>
                    <a:cubicBezTo>
                      <a:pt x="2394" y="1038"/>
                      <a:pt x="2395" y="1038"/>
                      <a:pt x="2396" y="1038"/>
                    </a:cubicBezTo>
                    <a:cubicBezTo>
                      <a:pt x="2397" y="1038"/>
                      <a:pt x="2398" y="1038"/>
                      <a:pt x="2399" y="1038"/>
                    </a:cubicBezTo>
                    <a:cubicBezTo>
                      <a:pt x="2402" y="1039"/>
                      <a:pt x="2408" y="1039"/>
                      <a:pt x="2410" y="1038"/>
                    </a:cubicBezTo>
                    <a:cubicBezTo>
                      <a:pt x="2411" y="1037"/>
                      <a:pt x="2412" y="1037"/>
                      <a:pt x="2414" y="1037"/>
                    </a:cubicBezTo>
                    <a:cubicBezTo>
                      <a:pt x="2417" y="1036"/>
                      <a:pt x="2421" y="1035"/>
                      <a:pt x="2426" y="1030"/>
                    </a:cubicBezTo>
                    <a:cubicBezTo>
                      <a:pt x="2427" y="1028"/>
                      <a:pt x="2428" y="1027"/>
                      <a:pt x="2429" y="1025"/>
                    </a:cubicBezTo>
                    <a:cubicBezTo>
                      <a:pt x="2433" y="1020"/>
                      <a:pt x="2435" y="1019"/>
                      <a:pt x="2444" y="1018"/>
                    </a:cubicBezTo>
                    <a:cubicBezTo>
                      <a:pt x="2451" y="1018"/>
                      <a:pt x="2460" y="1017"/>
                      <a:pt x="2463" y="1014"/>
                    </a:cubicBezTo>
                    <a:cubicBezTo>
                      <a:pt x="2466" y="1011"/>
                      <a:pt x="2467" y="1010"/>
                      <a:pt x="2470" y="1009"/>
                    </a:cubicBezTo>
                    <a:cubicBezTo>
                      <a:pt x="2470" y="1009"/>
                      <a:pt x="2470" y="1009"/>
                      <a:pt x="2471" y="1009"/>
                    </a:cubicBezTo>
                    <a:cubicBezTo>
                      <a:pt x="2472" y="1008"/>
                      <a:pt x="2473" y="1008"/>
                      <a:pt x="2474" y="1006"/>
                    </a:cubicBezTo>
                    <a:cubicBezTo>
                      <a:pt x="2475" y="1005"/>
                      <a:pt x="2475" y="1004"/>
                      <a:pt x="2477" y="1003"/>
                    </a:cubicBezTo>
                    <a:cubicBezTo>
                      <a:pt x="2479" y="1001"/>
                      <a:pt x="2489" y="991"/>
                      <a:pt x="2493" y="981"/>
                    </a:cubicBezTo>
                    <a:cubicBezTo>
                      <a:pt x="2497" y="973"/>
                      <a:pt x="2501" y="968"/>
                      <a:pt x="2504" y="965"/>
                    </a:cubicBezTo>
                    <a:cubicBezTo>
                      <a:pt x="2505" y="964"/>
                      <a:pt x="2506" y="963"/>
                      <a:pt x="2506" y="962"/>
                    </a:cubicBezTo>
                    <a:cubicBezTo>
                      <a:pt x="2509" y="958"/>
                      <a:pt x="2514" y="951"/>
                      <a:pt x="2522" y="950"/>
                    </a:cubicBezTo>
                    <a:cubicBezTo>
                      <a:pt x="2528" y="949"/>
                      <a:pt x="2531" y="947"/>
                      <a:pt x="2535" y="944"/>
                    </a:cubicBezTo>
                    <a:cubicBezTo>
                      <a:pt x="2536" y="943"/>
                      <a:pt x="2537" y="943"/>
                      <a:pt x="2537" y="942"/>
                    </a:cubicBezTo>
                    <a:cubicBezTo>
                      <a:pt x="2539" y="941"/>
                      <a:pt x="2540" y="939"/>
                      <a:pt x="2544" y="939"/>
                    </a:cubicBezTo>
                    <a:cubicBezTo>
                      <a:pt x="2546" y="939"/>
                      <a:pt x="2547" y="939"/>
                      <a:pt x="2549" y="939"/>
                    </a:cubicBezTo>
                    <a:cubicBezTo>
                      <a:pt x="2553" y="940"/>
                      <a:pt x="2554" y="940"/>
                      <a:pt x="2555" y="938"/>
                    </a:cubicBezTo>
                    <a:cubicBezTo>
                      <a:pt x="2557" y="932"/>
                      <a:pt x="2559" y="931"/>
                      <a:pt x="2561" y="929"/>
                    </a:cubicBezTo>
                    <a:cubicBezTo>
                      <a:pt x="2561" y="928"/>
                      <a:pt x="2562" y="928"/>
                      <a:pt x="2562" y="927"/>
                    </a:cubicBezTo>
                    <a:cubicBezTo>
                      <a:pt x="2565" y="924"/>
                      <a:pt x="2566" y="924"/>
                      <a:pt x="2567" y="923"/>
                    </a:cubicBezTo>
                    <a:cubicBezTo>
                      <a:pt x="2568" y="922"/>
                      <a:pt x="2568" y="922"/>
                      <a:pt x="2568" y="922"/>
                    </a:cubicBezTo>
                    <a:cubicBezTo>
                      <a:pt x="2569" y="922"/>
                      <a:pt x="2569" y="921"/>
                      <a:pt x="2569" y="921"/>
                    </a:cubicBezTo>
                    <a:cubicBezTo>
                      <a:pt x="2570" y="920"/>
                      <a:pt x="2571" y="920"/>
                      <a:pt x="2571" y="917"/>
                    </a:cubicBezTo>
                    <a:cubicBezTo>
                      <a:pt x="2571" y="913"/>
                      <a:pt x="2569" y="911"/>
                      <a:pt x="2567" y="907"/>
                    </a:cubicBezTo>
                    <a:cubicBezTo>
                      <a:pt x="2563" y="903"/>
                      <a:pt x="2559" y="900"/>
                      <a:pt x="2556" y="898"/>
                    </a:cubicBezTo>
                    <a:cubicBezTo>
                      <a:pt x="2551" y="895"/>
                      <a:pt x="2548" y="891"/>
                      <a:pt x="2547" y="887"/>
                    </a:cubicBezTo>
                    <a:cubicBezTo>
                      <a:pt x="2546" y="886"/>
                      <a:pt x="2544" y="884"/>
                      <a:pt x="2544" y="880"/>
                    </a:cubicBezTo>
                    <a:cubicBezTo>
                      <a:pt x="2544" y="880"/>
                      <a:pt x="2544" y="880"/>
                      <a:pt x="2544" y="880"/>
                    </a:cubicBezTo>
                    <a:cubicBezTo>
                      <a:pt x="2544" y="876"/>
                      <a:pt x="2544" y="876"/>
                      <a:pt x="2543" y="874"/>
                    </a:cubicBezTo>
                    <a:cubicBezTo>
                      <a:pt x="2542" y="874"/>
                      <a:pt x="2542" y="873"/>
                      <a:pt x="2541" y="872"/>
                    </a:cubicBezTo>
                    <a:cubicBezTo>
                      <a:pt x="2539" y="870"/>
                      <a:pt x="2535" y="865"/>
                      <a:pt x="2539" y="859"/>
                    </a:cubicBezTo>
                    <a:cubicBezTo>
                      <a:pt x="2542" y="856"/>
                      <a:pt x="2544" y="848"/>
                      <a:pt x="2545" y="846"/>
                    </a:cubicBezTo>
                    <a:cubicBezTo>
                      <a:pt x="2545" y="845"/>
                      <a:pt x="2545" y="845"/>
                      <a:pt x="2545" y="845"/>
                    </a:cubicBezTo>
                    <a:cubicBezTo>
                      <a:pt x="2545" y="842"/>
                      <a:pt x="2546" y="836"/>
                      <a:pt x="2548" y="828"/>
                    </a:cubicBezTo>
                    <a:cubicBezTo>
                      <a:pt x="2548" y="826"/>
                      <a:pt x="2549" y="824"/>
                      <a:pt x="2549" y="823"/>
                    </a:cubicBezTo>
                    <a:cubicBezTo>
                      <a:pt x="2551" y="817"/>
                      <a:pt x="2552" y="812"/>
                      <a:pt x="2556" y="808"/>
                    </a:cubicBezTo>
                    <a:cubicBezTo>
                      <a:pt x="2560" y="804"/>
                      <a:pt x="2568" y="798"/>
                      <a:pt x="2570" y="797"/>
                    </a:cubicBezTo>
                    <a:cubicBezTo>
                      <a:pt x="2572" y="796"/>
                      <a:pt x="2575" y="796"/>
                      <a:pt x="2578" y="796"/>
                    </a:cubicBezTo>
                    <a:cubicBezTo>
                      <a:pt x="2580" y="797"/>
                      <a:pt x="2583" y="797"/>
                      <a:pt x="2586" y="797"/>
                    </a:cubicBezTo>
                    <a:cubicBezTo>
                      <a:pt x="2588" y="797"/>
                      <a:pt x="2590" y="797"/>
                      <a:pt x="2591" y="796"/>
                    </a:cubicBezTo>
                    <a:cubicBezTo>
                      <a:pt x="2595" y="796"/>
                      <a:pt x="2599" y="796"/>
                      <a:pt x="2603" y="798"/>
                    </a:cubicBezTo>
                    <a:cubicBezTo>
                      <a:pt x="2604" y="799"/>
                      <a:pt x="2607" y="802"/>
                      <a:pt x="2610" y="804"/>
                    </a:cubicBezTo>
                    <a:cubicBezTo>
                      <a:pt x="2615" y="808"/>
                      <a:pt x="2622" y="813"/>
                      <a:pt x="2624" y="814"/>
                    </a:cubicBezTo>
                    <a:cubicBezTo>
                      <a:pt x="2629" y="816"/>
                      <a:pt x="2636" y="818"/>
                      <a:pt x="2644" y="818"/>
                    </a:cubicBezTo>
                    <a:cubicBezTo>
                      <a:pt x="2648" y="818"/>
                      <a:pt x="2651" y="818"/>
                      <a:pt x="2654" y="818"/>
                    </a:cubicBezTo>
                    <a:cubicBezTo>
                      <a:pt x="2657" y="817"/>
                      <a:pt x="2660" y="817"/>
                      <a:pt x="2664" y="817"/>
                    </a:cubicBezTo>
                    <a:cubicBezTo>
                      <a:pt x="2670" y="818"/>
                      <a:pt x="2672" y="819"/>
                      <a:pt x="2674" y="820"/>
                    </a:cubicBezTo>
                    <a:cubicBezTo>
                      <a:pt x="2675" y="820"/>
                      <a:pt x="2675" y="821"/>
                      <a:pt x="2675" y="821"/>
                    </a:cubicBezTo>
                    <a:cubicBezTo>
                      <a:pt x="2677" y="821"/>
                      <a:pt x="2681" y="822"/>
                      <a:pt x="2683" y="819"/>
                    </a:cubicBezTo>
                    <a:cubicBezTo>
                      <a:pt x="2686" y="813"/>
                      <a:pt x="2693" y="807"/>
                      <a:pt x="2697" y="805"/>
                    </a:cubicBezTo>
                    <a:cubicBezTo>
                      <a:pt x="2698" y="805"/>
                      <a:pt x="2699" y="805"/>
                      <a:pt x="2700" y="805"/>
                    </a:cubicBezTo>
                    <a:cubicBezTo>
                      <a:pt x="2703" y="804"/>
                      <a:pt x="2707" y="803"/>
                      <a:pt x="2709" y="801"/>
                    </a:cubicBezTo>
                    <a:cubicBezTo>
                      <a:pt x="2712" y="796"/>
                      <a:pt x="2724" y="783"/>
                      <a:pt x="2726" y="782"/>
                    </a:cubicBezTo>
                    <a:cubicBezTo>
                      <a:pt x="2727" y="781"/>
                      <a:pt x="2729" y="777"/>
                      <a:pt x="2729" y="773"/>
                    </a:cubicBezTo>
                    <a:cubicBezTo>
                      <a:pt x="2730" y="766"/>
                      <a:pt x="2735" y="760"/>
                      <a:pt x="2741" y="758"/>
                    </a:cubicBezTo>
                    <a:cubicBezTo>
                      <a:pt x="2745" y="756"/>
                      <a:pt x="2749" y="758"/>
                      <a:pt x="2753" y="759"/>
                    </a:cubicBezTo>
                    <a:cubicBezTo>
                      <a:pt x="2755" y="760"/>
                      <a:pt x="2756" y="760"/>
                      <a:pt x="2757" y="760"/>
                    </a:cubicBezTo>
                    <a:cubicBezTo>
                      <a:pt x="2761" y="761"/>
                      <a:pt x="2762" y="761"/>
                      <a:pt x="2763" y="761"/>
                    </a:cubicBezTo>
                    <a:cubicBezTo>
                      <a:pt x="2765" y="760"/>
                      <a:pt x="2769" y="760"/>
                      <a:pt x="2775" y="760"/>
                    </a:cubicBezTo>
                    <a:cubicBezTo>
                      <a:pt x="2779" y="760"/>
                      <a:pt x="2785" y="760"/>
                      <a:pt x="2788" y="758"/>
                    </a:cubicBezTo>
                    <a:cubicBezTo>
                      <a:pt x="2789" y="758"/>
                      <a:pt x="2791" y="757"/>
                      <a:pt x="2792" y="756"/>
                    </a:cubicBezTo>
                    <a:cubicBezTo>
                      <a:pt x="2794" y="755"/>
                      <a:pt x="2796" y="755"/>
                      <a:pt x="2798" y="754"/>
                    </a:cubicBezTo>
                    <a:cubicBezTo>
                      <a:pt x="2801" y="752"/>
                      <a:pt x="2809" y="747"/>
                      <a:pt x="2814" y="741"/>
                    </a:cubicBezTo>
                    <a:cubicBezTo>
                      <a:pt x="2816" y="739"/>
                      <a:pt x="2817" y="737"/>
                      <a:pt x="2818" y="736"/>
                    </a:cubicBezTo>
                    <a:cubicBezTo>
                      <a:pt x="2820" y="733"/>
                      <a:pt x="2821" y="732"/>
                      <a:pt x="2826" y="731"/>
                    </a:cubicBezTo>
                    <a:cubicBezTo>
                      <a:pt x="2831" y="730"/>
                      <a:pt x="2835" y="728"/>
                      <a:pt x="2835" y="726"/>
                    </a:cubicBezTo>
                    <a:cubicBezTo>
                      <a:pt x="2836" y="722"/>
                      <a:pt x="2835" y="720"/>
                      <a:pt x="2835" y="716"/>
                    </a:cubicBezTo>
                    <a:cubicBezTo>
                      <a:pt x="2833" y="711"/>
                      <a:pt x="2835" y="708"/>
                      <a:pt x="2838" y="702"/>
                    </a:cubicBezTo>
                    <a:cubicBezTo>
                      <a:pt x="2841" y="697"/>
                      <a:pt x="2849" y="685"/>
                      <a:pt x="2850" y="681"/>
                    </a:cubicBezTo>
                    <a:cubicBezTo>
                      <a:pt x="2853" y="675"/>
                      <a:pt x="2857" y="672"/>
                      <a:pt x="2863" y="670"/>
                    </a:cubicBezTo>
                    <a:cubicBezTo>
                      <a:pt x="2867" y="669"/>
                      <a:pt x="2869" y="667"/>
                      <a:pt x="2871" y="667"/>
                    </a:cubicBezTo>
                    <a:cubicBezTo>
                      <a:pt x="2872" y="666"/>
                      <a:pt x="2873" y="666"/>
                      <a:pt x="2874" y="665"/>
                    </a:cubicBezTo>
                    <a:cubicBezTo>
                      <a:pt x="2876" y="664"/>
                      <a:pt x="2879" y="665"/>
                      <a:pt x="2881" y="665"/>
                    </a:cubicBezTo>
                    <a:cubicBezTo>
                      <a:pt x="2881" y="666"/>
                      <a:pt x="2882" y="666"/>
                      <a:pt x="2883" y="666"/>
                    </a:cubicBezTo>
                    <a:cubicBezTo>
                      <a:pt x="2883" y="666"/>
                      <a:pt x="2884" y="666"/>
                      <a:pt x="2886" y="666"/>
                    </a:cubicBezTo>
                    <a:cubicBezTo>
                      <a:pt x="2888" y="666"/>
                      <a:pt x="2895" y="667"/>
                      <a:pt x="2896" y="666"/>
                    </a:cubicBezTo>
                    <a:cubicBezTo>
                      <a:pt x="2898" y="666"/>
                      <a:pt x="2899" y="665"/>
                      <a:pt x="2900" y="665"/>
                    </a:cubicBezTo>
                    <a:cubicBezTo>
                      <a:pt x="2900" y="665"/>
                      <a:pt x="2901" y="665"/>
                      <a:pt x="2901" y="665"/>
                    </a:cubicBezTo>
                    <a:cubicBezTo>
                      <a:pt x="2901" y="664"/>
                      <a:pt x="2901" y="664"/>
                      <a:pt x="2901" y="664"/>
                    </a:cubicBezTo>
                    <a:cubicBezTo>
                      <a:pt x="2901" y="662"/>
                      <a:pt x="2901" y="661"/>
                      <a:pt x="2901" y="660"/>
                    </a:cubicBezTo>
                    <a:cubicBezTo>
                      <a:pt x="2901" y="658"/>
                      <a:pt x="2901" y="656"/>
                      <a:pt x="2902" y="653"/>
                    </a:cubicBezTo>
                    <a:cubicBezTo>
                      <a:pt x="2903" y="649"/>
                      <a:pt x="2905" y="645"/>
                      <a:pt x="2909" y="643"/>
                    </a:cubicBezTo>
                    <a:cubicBezTo>
                      <a:pt x="2911" y="643"/>
                      <a:pt x="2913" y="642"/>
                      <a:pt x="2916" y="643"/>
                    </a:cubicBezTo>
                    <a:cubicBezTo>
                      <a:pt x="2920" y="645"/>
                      <a:pt x="2922" y="647"/>
                      <a:pt x="2924" y="648"/>
                    </a:cubicBezTo>
                    <a:cubicBezTo>
                      <a:pt x="2925" y="648"/>
                      <a:pt x="2926" y="649"/>
                      <a:pt x="2926" y="649"/>
                    </a:cubicBezTo>
                    <a:cubicBezTo>
                      <a:pt x="2927" y="650"/>
                      <a:pt x="2929" y="648"/>
                      <a:pt x="2931" y="646"/>
                    </a:cubicBezTo>
                    <a:cubicBezTo>
                      <a:pt x="2934" y="642"/>
                      <a:pt x="2940" y="638"/>
                      <a:pt x="2943" y="636"/>
                    </a:cubicBezTo>
                    <a:cubicBezTo>
                      <a:pt x="2945" y="636"/>
                      <a:pt x="2946" y="635"/>
                      <a:pt x="2948" y="634"/>
                    </a:cubicBezTo>
                    <a:cubicBezTo>
                      <a:pt x="2948" y="633"/>
                      <a:pt x="2948" y="633"/>
                      <a:pt x="2948" y="633"/>
                    </a:cubicBezTo>
                    <a:cubicBezTo>
                      <a:pt x="2950" y="632"/>
                      <a:pt x="2952" y="631"/>
                      <a:pt x="2954" y="631"/>
                    </a:cubicBezTo>
                    <a:cubicBezTo>
                      <a:pt x="2954" y="631"/>
                      <a:pt x="2955" y="631"/>
                      <a:pt x="2955" y="631"/>
                    </a:cubicBezTo>
                    <a:cubicBezTo>
                      <a:pt x="2959" y="628"/>
                      <a:pt x="2963" y="627"/>
                      <a:pt x="2967" y="629"/>
                    </a:cubicBezTo>
                    <a:cubicBezTo>
                      <a:pt x="2971" y="631"/>
                      <a:pt x="2971" y="631"/>
                      <a:pt x="2972" y="630"/>
                    </a:cubicBezTo>
                    <a:cubicBezTo>
                      <a:pt x="2975" y="629"/>
                      <a:pt x="2980" y="629"/>
                      <a:pt x="2983" y="629"/>
                    </a:cubicBezTo>
                    <a:cubicBezTo>
                      <a:pt x="2983" y="629"/>
                      <a:pt x="2983" y="630"/>
                      <a:pt x="2983" y="630"/>
                    </a:cubicBezTo>
                    <a:cubicBezTo>
                      <a:pt x="2984" y="628"/>
                      <a:pt x="2986" y="624"/>
                      <a:pt x="2990" y="623"/>
                    </a:cubicBezTo>
                    <a:cubicBezTo>
                      <a:pt x="2992" y="623"/>
                      <a:pt x="2994" y="623"/>
                      <a:pt x="2996" y="625"/>
                    </a:cubicBezTo>
                    <a:cubicBezTo>
                      <a:pt x="2996" y="625"/>
                      <a:pt x="2997" y="626"/>
                      <a:pt x="2997" y="627"/>
                    </a:cubicBezTo>
                    <a:cubicBezTo>
                      <a:pt x="2997" y="627"/>
                      <a:pt x="2998" y="627"/>
                      <a:pt x="2998" y="627"/>
                    </a:cubicBezTo>
                    <a:cubicBezTo>
                      <a:pt x="3002" y="626"/>
                      <a:pt x="3005" y="628"/>
                      <a:pt x="3007" y="632"/>
                    </a:cubicBezTo>
                    <a:cubicBezTo>
                      <a:pt x="3007" y="632"/>
                      <a:pt x="3008" y="633"/>
                      <a:pt x="3009" y="633"/>
                    </a:cubicBezTo>
                    <a:cubicBezTo>
                      <a:pt x="3009" y="633"/>
                      <a:pt x="3009" y="633"/>
                      <a:pt x="3010" y="633"/>
                    </a:cubicBezTo>
                    <a:cubicBezTo>
                      <a:pt x="3013" y="634"/>
                      <a:pt x="3015" y="634"/>
                      <a:pt x="3016" y="634"/>
                    </a:cubicBezTo>
                    <a:cubicBezTo>
                      <a:pt x="3019" y="632"/>
                      <a:pt x="3021" y="632"/>
                      <a:pt x="3028" y="632"/>
                    </a:cubicBezTo>
                    <a:cubicBezTo>
                      <a:pt x="3033" y="633"/>
                      <a:pt x="3033" y="632"/>
                      <a:pt x="3035" y="631"/>
                    </a:cubicBezTo>
                    <a:cubicBezTo>
                      <a:pt x="3036" y="630"/>
                      <a:pt x="3036" y="630"/>
                      <a:pt x="3037" y="629"/>
                    </a:cubicBezTo>
                    <a:cubicBezTo>
                      <a:pt x="3040" y="627"/>
                      <a:pt x="3040" y="627"/>
                      <a:pt x="3041" y="626"/>
                    </a:cubicBezTo>
                    <a:cubicBezTo>
                      <a:pt x="3042" y="623"/>
                      <a:pt x="3043" y="622"/>
                      <a:pt x="3045" y="621"/>
                    </a:cubicBezTo>
                    <a:cubicBezTo>
                      <a:pt x="3046" y="620"/>
                      <a:pt x="3046" y="620"/>
                      <a:pt x="3046" y="620"/>
                    </a:cubicBezTo>
                    <a:cubicBezTo>
                      <a:pt x="3047" y="620"/>
                      <a:pt x="3047" y="620"/>
                      <a:pt x="3048" y="620"/>
                    </a:cubicBezTo>
                    <a:cubicBezTo>
                      <a:pt x="3048" y="620"/>
                      <a:pt x="3048" y="619"/>
                      <a:pt x="3048" y="619"/>
                    </a:cubicBezTo>
                    <a:cubicBezTo>
                      <a:pt x="3048" y="619"/>
                      <a:pt x="3048" y="618"/>
                      <a:pt x="3048" y="616"/>
                    </a:cubicBezTo>
                    <a:cubicBezTo>
                      <a:pt x="3048" y="611"/>
                      <a:pt x="3045" y="608"/>
                      <a:pt x="3043" y="606"/>
                    </a:cubicBezTo>
                    <a:cubicBezTo>
                      <a:pt x="3043" y="606"/>
                      <a:pt x="3042" y="606"/>
                      <a:pt x="3042" y="605"/>
                    </a:cubicBezTo>
                    <a:cubicBezTo>
                      <a:pt x="3037" y="600"/>
                      <a:pt x="3036" y="596"/>
                      <a:pt x="3036" y="593"/>
                    </a:cubicBezTo>
                    <a:cubicBezTo>
                      <a:pt x="3035" y="591"/>
                      <a:pt x="3035" y="588"/>
                      <a:pt x="3027" y="582"/>
                    </a:cubicBezTo>
                    <a:cubicBezTo>
                      <a:pt x="3016" y="572"/>
                      <a:pt x="3013" y="570"/>
                      <a:pt x="3013" y="570"/>
                    </a:cubicBezTo>
                    <a:cubicBezTo>
                      <a:pt x="3011" y="569"/>
                      <a:pt x="3009" y="568"/>
                      <a:pt x="3007" y="566"/>
                    </a:cubicBezTo>
                    <a:cubicBezTo>
                      <a:pt x="3006" y="565"/>
                      <a:pt x="3006" y="565"/>
                      <a:pt x="3006" y="565"/>
                    </a:cubicBezTo>
                    <a:cubicBezTo>
                      <a:pt x="3006" y="564"/>
                      <a:pt x="3004" y="562"/>
                      <a:pt x="3002" y="561"/>
                    </a:cubicBezTo>
                    <a:cubicBezTo>
                      <a:pt x="2999" y="559"/>
                      <a:pt x="2998" y="557"/>
                      <a:pt x="2997" y="556"/>
                    </a:cubicBezTo>
                    <a:cubicBezTo>
                      <a:pt x="2997" y="555"/>
                      <a:pt x="2996" y="554"/>
                      <a:pt x="2996" y="553"/>
                    </a:cubicBezTo>
                    <a:cubicBezTo>
                      <a:pt x="2996" y="552"/>
                      <a:pt x="2995" y="551"/>
                      <a:pt x="2994" y="550"/>
                    </a:cubicBezTo>
                    <a:cubicBezTo>
                      <a:pt x="2993" y="549"/>
                      <a:pt x="2989" y="548"/>
                      <a:pt x="2986" y="547"/>
                    </a:cubicBezTo>
                    <a:cubicBezTo>
                      <a:pt x="2979" y="545"/>
                      <a:pt x="2975" y="544"/>
                      <a:pt x="2973" y="542"/>
                    </a:cubicBezTo>
                    <a:cubicBezTo>
                      <a:pt x="2971" y="541"/>
                      <a:pt x="2962" y="532"/>
                      <a:pt x="2962" y="527"/>
                    </a:cubicBezTo>
                    <a:cubicBezTo>
                      <a:pt x="2962" y="526"/>
                      <a:pt x="2961" y="525"/>
                      <a:pt x="2960" y="524"/>
                    </a:cubicBezTo>
                    <a:cubicBezTo>
                      <a:pt x="2960" y="524"/>
                      <a:pt x="2959" y="524"/>
                      <a:pt x="2959" y="524"/>
                    </a:cubicBezTo>
                    <a:cubicBezTo>
                      <a:pt x="2958" y="524"/>
                      <a:pt x="2958" y="524"/>
                      <a:pt x="2958" y="524"/>
                    </a:cubicBezTo>
                    <a:cubicBezTo>
                      <a:pt x="2957" y="524"/>
                      <a:pt x="2957" y="524"/>
                      <a:pt x="2957" y="524"/>
                    </a:cubicBezTo>
                    <a:cubicBezTo>
                      <a:pt x="2956" y="524"/>
                      <a:pt x="2956" y="523"/>
                      <a:pt x="2955" y="523"/>
                    </a:cubicBezTo>
                    <a:cubicBezTo>
                      <a:pt x="2954" y="523"/>
                      <a:pt x="2954" y="523"/>
                      <a:pt x="2954" y="523"/>
                    </a:cubicBezTo>
                    <a:cubicBezTo>
                      <a:pt x="2948" y="523"/>
                      <a:pt x="2943" y="523"/>
                      <a:pt x="2939" y="521"/>
                    </a:cubicBezTo>
                    <a:cubicBezTo>
                      <a:pt x="2938" y="521"/>
                      <a:pt x="2935" y="521"/>
                      <a:pt x="2932" y="523"/>
                    </a:cubicBezTo>
                    <a:cubicBezTo>
                      <a:pt x="2928" y="526"/>
                      <a:pt x="2924" y="524"/>
                      <a:pt x="2922" y="524"/>
                    </a:cubicBezTo>
                    <a:cubicBezTo>
                      <a:pt x="2922" y="524"/>
                      <a:pt x="2922" y="524"/>
                      <a:pt x="2922" y="524"/>
                    </a:cubicBezTo>
                    <a:cubicBezTo>
                      <a:pt x="2918" y="529"/>
                      <a:pt x="2910" y="542"/>
                      <a:pt x="2908" y="545"/>
                    </a:cubicBezTo>
                    <a:cubicBezTo>
                      <a:pt x="2905" y="550"/>
                      <a:pt x="2900" y="556"/>
                      <a:pt x="2898" y="558"/>
                    </a:cubicBezTo>
                    <a:cubicBezTo>
                      <a:pt x="2893" y="560"/>
                      <a:pt x="2887" y="556"/>
                      <a:pt x="2883" y="551"/>
                    </a:cubicBezTo>
                    <a:cubicBezTo>
                      <a:pt x="2882" y="549"/>
                      <a:pt x="2878" y="547"/>
                      <a:pt x="2875" y="546"/>
                    </a:cubicBezTo>
                    <a:cubicBezTo>
                      <a:pt x="2873" y="545"/>
                      <a:pt x="2872" y="544"/>
                      <a:pt x="2870" y="543"/>
                    </a:cubicBezTo>
                    <a:cubicBezTo>
                      <a:pt x="2869" y="542"/>
                      <a:pt x="2869" y="542"/>
                      <a:pt x="2869" y="542"/>
                    </a:cubicBezTo>
                    <a:cubicBezTo>
                      <a:pt x="2868" y="540"/>
                      <a:pt x="2867" y="540"/>
                      <a:pt x="2865" y="540"/>
                    </a:cubicBezTo>
                    <a:cubicBezTo>
                      <a:pt x="2861" y="541"/>
                      <a:pt x="2856" y="539"/>
                      <a:pt x="2855" y="539"/>
                    </a:cubicBezTo>
                    <a:cubicBezTo>
                      <a:pt x="2854" y="539"/>
                      <a:pt x="2851" y="539"/>
                      <a:pt x="2850" y="540"/>
                    </a:cubicBezTo>
                    <a:cubicBezTo>
                      <a:pt x="2850" y="541"/>
                      <a:pt x="2850" y="541"/>
                      <a:pt x="2850" y="541"/>
                    </a:cubicBezTo>
                    <a:cubicBezTo>
                      <a:pt x="2846" y="544"/>
                      <a:pt x="2844" y="544"/>
                      <a:pt x="2836" y="544"/>
                    </a:cubicBezTo>
                    <a:cubicBezTo>
                      <a:pt x="2833" y="544"/>
                      <a:pt x="2831" y="543"/>
                      <a:pt x="2829" y="543"/>
                    </a:cubicBezTo>
                    <a:cubicBezTo>
                      <a:pt x="2824" y="543"/>
                      <a:pt x="2823" y="543"/>
                      <a:pt x="2822" y="544"/>
                    </a:cubicBezTo>
                    <a:cubicBezTo>
                      <a:pt x="2821" y="545"/>
                      <a:pt x="2820" y="547"/>
                      <a:pt x="2819" y="549"/>
                    </a:cubicBezTo>
                    <a:cubicBezTo>
                      <a:pt x="2816" y="554"/>
                      <a:pt x="2813" y="557"/>
                      <a:pt x="2811" y="559"/>
                    </a:cubicBezTo>
                    <a:cubicBezTo>
                      <a:pt x="2807" y="563"/>
                      <a:pt x="2801" y="558"/>
                      <a:pt x="2798" y="555"/>
                    </a:cubicBezTo>
                    <a:cubicBezTo>
                      <a:pt x="2797" y="555"/>
                      <a:pt x="2797" y="555"/>
                      <a:pt x="2797" y="555"/>
                    </a:cubicBezTo>
                    <a:cubicBezTo>
                      <a:pt x="2794" y="552"/>
                      <a:pt x="2785" y="543"/>
                      <a:pt x="2783" y="541"/>
                    </a:cubicBezTo>
                    <a:cubicBezTo>
                      <a:pt x="2781" y="539"/>
                      <a:pt x="2779" y="537"/>
                      <a:pt x="2779" y="530"/>
                    </a:cubicBezTo>
                    <a:cubicBezTo>
                      <a:pt x="2779" y="524"/>
                      <a:pt x="2780" y="512"/>
                      <a:pt x="2780" y="512"/>
                    </a:cubicBezTo>
                    <a:cubicBezTo>
                      <a:pt x="2780" y="510"/>
                      <a:pt x="2782" y="507"/>
                      <a:pt x="2788" y="504"/>
                    </a:cubicBezTo>
                    <a:cubicBezTo>
                      <a:pt x="2793" y="501"/>
                      <a:pt x="2793" y="499"/>
                      <a:pt x="2793" y="498"/>
                    </a:cubicBezTo>
                    <a:cubicBezTo>
                      <a:pt x="2793" y="496"/>
                      <a:pt x="2793" y="485"/>
                      <a:pt x="2792" y="481"/>
                    </a:cubicBezTo>
                    <a:cubicBezTo>
                      <a:pt x="2792" y="481"/>
                      <a:pt x="2792" y="481"/>
                      <a:pt x="2792" y="481"/>
                    </a:cubicBezTo>
                    <a:cubicBezTo>
                      <a:pt x="2792" y="480"/>
                      <a:pt x="2792" y="480"/>
                      <a:pt x="2792" y="480"/>
                    </a:cubicBezTo>
                    <a:cubicBezTo>
                      <a:pt x="2792" y="479"/>
                      <a:pt x="2793" y="473"/>
                      <a:pt x="2796" y="470"/>
                    </a:cubicBezTo>
                    <a:cubicBezTo>
                      <a:pt x="2798" y="468"/>
                      <a:pt x="2805" y="458"/>
                      <a:pt x="2806" y="456"/>
                    </a:cubicBezTo>
                    <a:cubicBezTo>
                      <a:pt x="2806" y="455"/>
                      <a:pt x="2806" y="455"/>
                      <a:pt x="2806" y="454"/>
                    </a:cubicBezTo>
                    <a:cubicBezTo>
                      <a:pt x="2805" y="452"/>
                      <a:pt x="2804" y="448"/>
                      <a:pt x="2806" y="444"/>
                    </a:cubicBezTo>
                    <a:cubicBezTo>
                      <a:pt x="2808" y="440"/>
                      <a:pt x="2814" y="424"/>
                      <a:pt x="2815" y="420"/>
                    </a:cubicBezTo>
                    <a:cubicBezTo>
                      <a:pt x="2817" y="416"/>
                      <a:pt x="2835" y="368"/>
                      <a:pt x="2837" y="363"/>
                    </a:cubicBezTo>
                    <a:cubicBezTo>
                      <a:pt x="2837" y="361"/>
                      <a:pt x="2839" y="358"/>
                      <a:pt x="2842" y="357"/>
                    </a:cubicBezTo>
                    <a:cubicBezTo>
                      <a:pt x="2845" y="356"/>
                      <a:pt x="2849" y="357"/>
                      <a:pt x="2854" y="361"/>
                    </a:cubicBezTo>
                    <a:cubicBezTo>
                      <a:pt x="2863" y="368"/>
                      <a:pt x="2873" y="372"/>
                      <a:pt x="2876" y="372"/>
                    </a:cubicBezTo>
                    <a:cubicBezTo>
                      <a:pt x="2877" y="372"/>
                      <a:pt x="2879" y="372"/>
                      <a:pt x="2881" y="372"/>
                    </a:cubicBezTo>
                    <a:cubicBezTo>
                      <a:pt x="2886" y="371"/>
                      <a:pt x="2894" y="370"/>
                      <a:pt x="2898" y="375"/>
                    </a:cubicBezTo>
                    <a:cubicBezTo>
                      <a:pt x="2899" y="376"/>
                      <a:pt x="2902" y="379"/>
                      <a:pt x="2905" y="377"/>
                    </a:cubicBezTo>
                    <a:cubicBezTo>
                      <a:pt x="2905" y="377"/>
                      <a:pt x="2912" y="373"/>
                      <a:pt x="2917" y="372"/>
                    </a:cubicBezTo>
                    <a:cubicBezTo>
                      <a:pt x="2924" y="370"/>
                      <a:pt x="2926" y="368"/>
                      <a:pt x="2926" y="368"/>
                    </a:cubicBezTo>
                    <a:cubicBezTo>
                      <a:pt x="2928" y="364"/>
                      <a:pt x="2933" y="358"/>
                      <a:pt x="2938" y="352"/>
                    </a:cubicBezTo>
                    <a:cubicBezTo>
                      <a:pt x="2938" y="351"/>
                      <a:pt x="2938" y="351"/>
                      <a:pt x="2938" y="351"/>
                    </a:cubicBezTo>
                    <a:cubicBezTo>
                      <a:pt x="2939" y="351"/>
                      <a:pt x="2939" y="350"/>
                      <a:pt x="2940" y="349"/>
                    </a:cubicBezTo>
                    <a:cubicBezTo>
                      <a:pt x="2942" y="346"/>
                      <a:pt x="2944" y="343"/>
                      <a:pt x="2950" y="341"/>
                    </a:cubicBezTo>
                    <a:cubicBezTo>
                      <a:pt x="2953" y="340"/>
                      <a:pt x="2955" y="340"/>
                      <a:pt x="2956" y="340"/>
                    </a:cubicBezTo>
                    <a:cubicBezTo>
                      <a:pt x="2958" y="339"/>
                      <a:pt x="2959" y="339"/>
                      <a:pt x="2959" y="339"/>
                    </a:cubicBezTo>
                    <a:cubicBezTo>
                      <a:pt x="2962" y="337"/>
                      <a:pt x="2965" y="337"/>
                      <a:pt x="2968" y="337"/>
                    </a:cubicBezTo>
                    <a:cubicBezTo>
                      <a:pt x="2970" y="337"/>
                      <a:pt x="2970" y="337"/>
                      <a:pt x="2970" y="337"/>
                    </a:cubicBezTo>
                    <a:cubicBezTo>
                      <a:pt x="2971" y="337"/>
                      <a:pt x="2973" y="337"/>
                      <a:pt x="2973" y="337"/>
                    </a:cubicBezTo>
                    <a:cubicBezTo>
                      <a:pt x="2973" y="337"/>
                      <a:pt x="2973" y="336"/>
                      <a:pt x="2974" y="335"/>
                    </a:cubicBezTo>
                    <a:cubicBezTo>
                      <a:pt x="2975" y="332"/>
                      <a:pt x="2978" y="330"/>
                      <a:pt x="2980" y="328"/>
                    </a:cubicBezTo>
                    <a:cubicBezTo>
                      <a:pt x="2981" y="327"/>
                      <a:pt x="2982" y="327"/>
                      <a:pt x="2983" y="326"/>
                    </a:cubicBezTo>
                    <a:cubicBezTo>
                      <a:pt x="2986" y="322"/>
                      <a:pt x="2986" y="321"/>
                      <a:pt x="2986" y="319"/>
                    </a:cubicBezTo>
                    <a:cubicBezTo>
                      <a:pt x="2985" y="314"/>
                      <a:pt x="2985" y="313"/>
                      <a:pt x="2986" y="311"/>
                    </a:cubicBezTo>
                    <a:cubicBezTo>
                      <a:pt x="2985" y="311"/>
                      <a:pt x="2985" y="311"/>
                      <a:pt x="2985" y="311"/>
                    </a:cubicBezTo>
                    <a:cubicBezTo>
                      <a:pt x="2980" y="311"/>
                      <a:pt x="2974" y="312"/>
                      <a:pt x="2972" y="305"/>
                    </a:cubicBezTo>
                    <a:cubicBezTo>
                      <a:pt x="2971" y="301"/>
                      <a:pt x="2972" y="299"/>
                      <a:pt x="2976" y="298"/>
                    </a:cubicBezTo>
                    <a:cubicBezTo>
                      <a:pt x="2976" y="297"/>
                      <a:pt x="2977" y="297"/>
                      <a:pt x="2977" y="297"/>
                    </a:cubicBezTo>
                    <a:cubicBezTo>
                      <a:pt x="2979" y="295"/>
                      <a:pt x="2979" y="295"/>
                      <a:pt x="2979" y="293"/>
                    </a:cubicBezTo>
                    <a:cubicBezTo>
                      <a:pt x="2979" y="288"/>
                      <a:pt x="2980" y="285"/>
                      <a:pt x="2982" y="282"/>
                    </a:cubicBezTo>
                    <a:cubicBezTo>
                      <a:pt x="2982" y="280"/>
                      <a:pt x="2984" y="278"/>
                      <a:pt x="2986" y="275"/>
                    </a:cubicBezTo>
                    <a:cubicBezTo>
                      <a:pt x="2988" y="274"/>
                      <a:pt x="2989" y="271"/>
                      <a:pt x="2990" y="270"/>
                    </a:cubicBezTo>
                    <a:cubicBezTo>
                      <a:pt x="2991" y="268"/>
                      <a:pt x="2991" y="265"/>
                      <a:pt x="2991" y="262"/>
                    </a:cubicBezTo>
                    <a:cubicBezTo>
                      <a:pt x="2990" y="255"/>
                      <a:pt x="2993" y="251"/>
                      <a:pt x="2995" y="249"/>
                    </a:cubicBezTo>
                    <a:cubicBezTo>
                      <a:pt x="2996" y="248"/>
                      <a:pt x="2996" y="248"/>
                      <a:pt x="2996" y="248"/>
                    </a:cubicBezTo>
                    <a:cubicBezTo>
                      <a:pt x="2998" y="246"/>
                      <a:pt x="3004" y="241"/>
                      <a:pt x="3003" y="237"/>
                    </a:cubicBezTo>
                    <a:cubicBezTo>
                      <a:pt x="3002" y="232"/>
                      <a:pt x="3001" y="228"/>
                      <a:pt x="3005" y="225"/>
                    </a:cubicBezTo>
                    <a:cubicBezTo>
                      <a:pt x="3006" y="224"/>
                      <a:pt x="3006" y="224"/>
                      <a:pt x="3006" y="224"/>
                    </a:cubicBezTo>
                    <a:cubicBezTo>
                      <a:pt x="3006" y="224"/>
                      <a:pt x="3006" y="224"/>
                      <a:pt x="3006" y="224"/>
                    </a:cubicBezTo>
                    <a:cubicBezTo>
                      <a:pt x="3006" y="223"/>
                      <a:pt x="3006" y="220"/>
                      <a:pt x="3009" y="217"/>
                    </a:cubicBezTo>
                    <a:cubicBezTo>
                      <a:pt x="3009" y="217"/>
                      <a:pt x="3010" y="216"/>
                      <a:pt x="3010" y="216"/>
                    </a:cubicBezTo>
                    <a:cubicBezTo>
                      <a:pt x="3010" y="216"/>
                      <a:pt x="3010" y="216"/>
                      <a:pt x="3010" y="216"/>
                    </a:cubicBezTo>
                    <a:cubicBezTo>
                      <a:pt x="3010" y="215"/>
                      <a:pt x="3010" y="214"/>
                      <a:pt x="3010" y="214"/>
                    </a:cubicBezTo>
                    <a:cubicBezTo>
                      <a:pt x="3010" y="212"/>
                      <a:pt x="3010" y="209"/>
                      <a:pt x="3013" y="208"/>
                    </a:cubicBezTo>
                    <a:cubicBezTo>
                      <a:pt x="3013" y="207"/>
                      <a:pt x="3013" y="206"/>
                      <a:pt x="3013" y="205"/>
                    </a:cubicBezTo>
                    <a:cubicBezTo>
                      <a:pt x="3013" y="204"/>
                      <a:pt x="3014" y="202"/>
                      <a:pt x="3014" y="201"/>
                    </a:cubicBezTo>
                    <a:cubicBezTo>
                      <a:pt x="3014" y="200"/>
                      <a:pt x="3015" y="199"/>
                      <a:pt x="3015" y="197"/>
                    </a:cubicBezTo>
                    <a:cubicBezTo>
                      <a:pt x="3015" y="195"/>
                      <a:pt x="3015" y="193"/>
                      <a:pt x="3015" y="192"/>
                    </a:cubicBezTo>
                    <a:cubicBezTo>
                      <a:pt x="3015" y="191"/>
                      <a:pt x="3015" y="190"/>
                      <a:pt x="3016" y="189"/>
                    </a:cubicBezTo>
                    <a:cubicBezTo>
                      <a:pt x="3016" y="185"/>
                      <a:pt x="3018" y="184"/>
                      <a:pt x="3020" y="182"/>
                    </a:cubicBezTo>
                    <a:cubicBezTo>
                      <a:pt x="3021" y="181"/>
                      <a:pt x="3021" y="181"/>
                      <a:pt x="3021" y="181"/>
                    </a:cubicBezTo>
                    <a:cubicBezTo>
                      <a:pt x="3023" y="179"/>
                      <a:pt x="3029" y="173"/>
                      <a:pt x="3031" y="170"/>
                    </a:cubicBezTo>
                    <a:cubicBezTo>
                      <a:pt x="3032" y="169"/>
                      <a:pt x="3032" y="169"/>
                      <a:pt x="3032" y="169"/>
                    </a:cubicBezTo>
                    <a:cubicBezTo>
                      <a:pt x="3033" y="168"/>
                      <a:pt x="3035" y="166"/>
                      <a:pt x="3039" y="163"/>
                    </a:cubicBezTo>
                    <a:cubicBezTo>
                      <a:pt x="3042" y="160"/>
                      <a:pt x="3047" y="156"/>
                      <a:pt x="3048" y="155"/>
                    </a:cubicBezTo>
                    <a:cubicBezTo>
                      <a:pt x="3049" y="153"/>
                      <a:pt x="3049" y="152"/>
                      <a:pt x="3049" y="150"/>
                    </a:cubicBezTo>
                    <a:cubicBezTo>
                      <a:pt x="3048" y="148"/>
                      <a:pt x="3049" y="146"/>
                      <a:pt x="3049" y="144"/>
                    </a:cubicBezTo>
                    <a:cubicBezTo>
                      <a:pt x="3049" y="142"/>
                      <a:pt x="3049" y="137"/>
                      <a:pt x="3048" y="136"/>
                    </a:cubicBezTo>
                    <a:cubicBezTo>
                      <a:pt x="3041" y="133"/>
                      <a:pt x="3039" y="130"/>
                      <a:pt x="3041" y="121"/>
                    </a:cubicBezTo>
                    <a:cubicBezTo>
                      <a:pt x="3043" y="116"/>
                      <a:pt x="3043" y="114"/>
                      <a:pt x="3043" y="112"/>
                    </a:cubicBezTo>
                    <a:cubicBezTo>
                      <a:pt x="3043" y="111"/>
                      <a:pt x="3043" y="111"/>
                      <a:pt x="3043" y="111"/>
                    </a:cubicBezTo>
                    <a:cubicBezTo>
                      <a:pt x="3043" y="111"/>
                      <a:pt x="3043" y="111"/>
                      <a:pt x="3043" y="111"/>
                    </a:cubicBezTo>
                    <a:cubicBezTo>
                      <a:pt x="3043" y="111"/>
                      <a:pt x="3043" y="111"/>
                      <a:pt x="3043" y="111"/>
                    </a:cubicBezTo>
                    <a:cubicBezTo>
                      <a:pt x="3043" y="111"/>
                      <a:pt x="3042" y="110"/>
                      <a:pt x="3041" y="110"/>
                    </a:cubicBezTo>
                    <a:cubicBezTo>
                      <a:pt x="3041" y="109"/>
                      <a:pt x="3040" y="109"/>
                      <a:pt x="3039" y="108"/>
                    </a:cubicBezTo>
                    <a:cubicBezTo>
                      <a:pt x="3035" y="106"/>
                      <a:pt x="3032" y="104"/>
                      <a:pt x="3028" y="107"/>
                    </a:cubicBezTo>
                    <a:cubicBezTo>
                      <a:pt x="3024" y="109"/>
                      <a:pt x="3017" y="113"/>
                      <a:pt x="3012" y="111"/>
                    </a:cubicBezTo>
                    <a:cubicBezTo>
                      <a:pt x="3011" y="110"/>
                      <a:pt x="3009" y="109"/>
                      <a:pt x="3009" y="107"/>
                    </a:cubicBezTo>
                    <a:cubicBezTo>
                      <a:pt x="3008" y="106"/>
                      <a:pt x="3008" y="106"/>
                      <a:pt x="3008" y="106"/>
                    </a:cubicBezTo>
                    <a:cubicBezTo>
                      <a:pt x="3007" y="103"/>
                      <a:pt x="3007" y="102"/>
                      <a:pt x="3009" y="98"/>
                    </a:cubicBezTo>
                    <a:cubicBezTo>
                      <a:pt x="3009" y="97"/>
                      <a:pt x="3010" y="96"/>
                      <a:pt x="3010" y="96"/>
                    </a:cubicBezTo>
                    <a:cubicBezTo>
                      <a:pt x="3008" y="94"/>
                      <a:pt x="3007" y="93"/>
                      <a:pt x="3007" y="90"/>
                    </a:cubicBezTo>
                    <a:cubicBezTo>
                      <a:pt x="3008" y="88"/>
                      <a:pt x="3009" y="86"/>
                      <a:pt x="3012" y="84"/>
                    </a:cubicBezTo>
                    <a:cubicBezTo>
                      <a:pt x="3013" y="83"/>
                      <a:pt x="3013" y="83"/>
                      <a:pt x="3013" y="83"/>
                    </a:cubicBezTo>
                    <a:cubicBezTo>
                      <a:pt x="3015" y="81"/>
                      <a:pt x="3016" y="80"/>
                      <a:pt x="3019" y="75"/>
                    </a:cubicBezTo>
                    <a:cubicBezTo>
                      <a:pt x="3021" y="71"/>
                      <a:pt x="3024" y="68"/>
                      <a:pt x="3028" y="64"/>
                    </a:cubicBezTo>
                    <a:cubicBezTo>
                      <a:pt x="3030" y="62"/>
                      <a:pt x="3032" y="59"/>
                      <a:pt x="3033" y="57"/>
                    </a:cubicBezTo>
                    <a:cubicBezTo>
                      <a:pt x="3035" y="56"/>
                      <a:pt x="3036" y="54"/>
                      <a:pt x="3036" y="54"/>
                    </a:cubicBezTo>
                    <a:cubicBezTo>
                      <a:pt x="3038" y="52"/>
                      <a:pt x="3038" y="52"/>
                      <a:pt x="3038" y="51"/>
                    </a:cubicBezTo>
                    <a:cubicBezTo>
                      <a:pt x="3038" y="50"/>
                      <a:pt x="3038" y="50"/>
                      <a:pt x="3038" y="49"/>
                    </a:cubicBezTo>
                    <a:cubicBezTo>
                      <a:pt x="3039" y="43"/>
                      <a:pt x="3042" y="41"/>
                      <a:pt x="3051" y="41"/>
                    </a:cubicBezTo>
                    <a:cubicBezTo>
                      <a:pt x="3055" y="40"/>
                      <a:pt x="3068" y="40"/>
                      <a:pt x="3074" y="37"/>
                    </a:cubicBezTo>
                    <a:cubicBezTo>
                      <a:pt x="3075" y="36"/>
                      <a:pt x="3077" y="35"/>
                      <a:pt x="3080" y="34"/>
                    </a:cubicBezTo>
                    <a:cubicBezTo>
                      <a:pt x="3084" y="32"/>
                      <a:pt x="3088" y="29"/>
                      <a:pt x="3092" y="28"/>
                    </a:cubicBezTo>
                    <a:cubicBezTo>
                      <a:pt x="3094" y="27"/>
                      <a:pt x="3094" y="27"/>
                      <a:pt x="3095" y="26"/>
                    </a:cubicBezTo>
                    <a:cubicBezTo>
                      <a:pt x="3098" y="25"/>
                      <a:pt x="3100" y="24"/>
                      <a:pt x="3105" y="24"/>
                    </a:cubicBezTo>
                    <a:cubicBezTo>
                      <a:pt x="3110" y="23"/>
                      <a:pt x="3110" y="23"/>
                      <a:pt x="3111" y="22"/>
                    </a:cubicBezTo>
                    <a:cubicBezTo>
                      <a:pt x="3111" y="21"/>
                      <a:pt x="3111" y="21"/>
                      <a:pt x="3111" y="21"/>
                    </a:cubicBezTo>
                    <a:cubicBezTo>
                      <a:pt x="3115" y="16"/>
                      <a:pt x="3121" y="14"/>
                      <a:pt x="3128" y="15"/>
                    </a:cubicBezTo>
                    <a:cubicBezTo>
                      <a:pt x="3134" y="17"/>
                      <a:pt x="3136" y="17"/>
                      <a:pt x="3140" y="16"/>
                    </a:cubicBezTo>
                    <a:cubicBezTo>
                      <a:pt x="3143" y="16"/>
                      <a:pt x="3145" y="16"/>
                      <a:pt x="3146" y="16"/>
                    </a:cubicBezTo>
                    <a:cubicBezTo>
                      <a:pt x="3147" y="16"/>
                      <a:pt x="3148" y="16"/>
                      <a:pt x="3149" y="15"/>
                    </a:cubicBezTo>
                    <a:cubicBezTo>
                      <a:pt x="3153" y="15"/>
                      <a:pt x="3156" y="14"/>
                      <a:pt x="3157" y="13"/>
                    </a:cubicBezTo>
                    <a:cubicBezTo>
                      <a:pt x="3159" y="10"/>
                      <a:pt x="3163" y="10"/>
                      <a:pt x="3165" y="10"/>
                    </a:cubicBezTo>
                    <a:cubicBezTo>
                      <a:pt x="3166" y="10"/>
                      <a:pt x="3167" y="10"/>
                      <a:pt x="3167" y="10"/>
                    </a:cubicBezTo>
                    <a:cubicBezTo>
                      <a:pt x="3168" y="9"/>
                      <a:pt x="3169" y="9"/>
                      <a:pt x="3170" y="8"/>
                    </a:cubicBezTo>
                    <a:cubicBezTo>
                      <a:pt x="3171" y="7"/>
                      <a:pt x="3172" y="7"/>
                      <a:pt x="3173" y="6"/>
                    </a:cubicBezTo>
                    <a:cubicBezTo>
                      <a:pt x="3176" y="1"/>
                      <a:pt x="3180" y="3"/>
                      <a:pt x="3184" y="4"/>
                    </a:cubicBezTo>
                    <a:cubicBezTo>
                      <a:pt x="3186" y="5"/>
                      <a:pt x="3187" y="5"/>
                      <a:pt x="3187" y="5"/>
                    </a:cubicBezTo>
                    <a:cubicBezTo>
                      <a:pt x="3188" y="4"/>
                      <a:pt x="3189" y="3"/>
                      <a:pt x="3190" y="3"/>
                    </a:cubicBezTo>
                    <a:cubicBezTo>
                      <a:pt x="3192" y="2"/>
                      <a:pt x="3193" y="3"/>
                      <a:pt x="3194" y="4"/>
                    </a:cubicBezTo>
                    <a:cubicBezTo>
                      <a:pt x="3198" y="1"/>
                      <a:pt x="3207" y="0"/>
                      <a:pt x="3212" y="4"/>
                    </a:cubicBezTo>
                    <a:cubicBezTo>
                      <a:pt x="3214" y="6"/>
                      <a:pt x="3217" y="7"/>
                      <a:pt x="3219" y="8"/>
                    </a:cubicBezTo>
                    <a:cubicBezTo>
                      <a:pt x="3221" y="9"/>
                      <a:pt x="3223" y="10"/>
                      <a:pt x="3224" y="11"/>
                    </a:cubicBezTo>
                    <a:cubicBezTo>
                      <a:pt x="3225" y="12"/>
                      <a:pt x="3226" y="12"/>
                      <a:pt x="3226" y="12"/>
                    </a:cubicBezTo>
                    <a:cubicBezTo>
                      <a:pt x="3229" y="10"/>
                      <a:pt x="3234" y="9"/>
                      <a:pt x="3239" y="12"/>
                    </a:cubicBezTo>
                    <a:cubicBezTo>
                      <a:pt x="3241" y="13"/>
                      <a:pt x="3242" y="14"/>
                      <a:pt x="3243" y="15"/>
                    </a:cubicBezTo>
                    <a:cubicBezTo>
                      <a:pt x="3247" y="21"/>
                      <a:pt x="3249" y="23"/>
                      <a:pt x="3250" y="23"/>
                    </a:cubicBezTo>
                    <a:cubicBezTo>
                      <a:pt x="3255" y="21"/>
                      <a:pt x="3260" y="19"/>
                      <a:pt x="3265" y="24"/>
                    </a:cubicBezTo>
                    <a:cubicBezTo>
                      <a:pt x="3266" y="25"/>
                      <a:pt x="3267" y="26"/>
                      <a:pt x="3268" y="26"/>
                    </a:cubicBezTo>
                    <a:cubicBezTo>
                      <a:pt x="3268" y="25"/>
                      <a:pt x="3268" y="25"/>
                      <a:pt x="3268" y="24"/>
                    </a:cubicBezTo>
                    <a:cubicBezTo>
                      <a:pt x="3269" y="22"/>
                      <a:pt x="3271" y="17"/>
                      <a:pt x="3278" y="17"/>
                    </a:cubicBezTo>
                    <a:cubicBezTo>
                      <a:pt x="3284" y="17"/>
                      <a:pt x="3288" y="18"/>
                      <a:pt x="3297" y="22"/>
                    </a:cubicBezTo>
                    <a:cubicBezTo>
                      <a:pt x="3303" y="25"/>
                      <a:pt x="3303" y="25"/>
                      <a:pt x="3306" y="25"/>
                    </a:cubicBezTo>
                    <a:cubicBezTo>
                      <a:pt x="3307" y="25"/>
                      <a:pt x="3308" y="25"/>
                      <a:pt x="3309" y="25"/>
                    </a:cubicBezTo>
                    <a:cubicBezTo>
                      <a:pt x="3315" y="25"/>
                      <a:pt x="3318" y="25"/>
                      <a:pt x="3320" y="31"/>
                    </a:cubicBezTo>
                    <a:cubicBezTo>
                      <a:pt x="3321" y="33"/>
                      <a:pt x="3322" y="35"/>
                      <a:pt x="3322" y="37"/>
                    </a:cubicBezTo>
                    <a:cubicBezTo>
                      <a:pt x="3323" y="37"/>
                      <a:pt x="3325" y="36"/>
                      <a:pt x="3326" y="36"/>
                    </a:cubicBezTo>
                    <a:cubicBezTo>
                      <a:pt x="3328" y="37"/>
                      <a:pt x="3329" y="37"/>
                      <a:pt x="3331" y="39"/>
                    </a:cubicBezTo>
                    <a:cubicBezTo>
                      <a:pt x="3331" y="40"/>
                      <a:pt x="3332" y="41"/>
                      <a:pt x="3332" y="41"/>
                    </a:cubicBezTo>
                    <a:cubicBezTo>
                      <a:pt x="3333" y="43"/>
                      <a:pt x="3335" y="45"/>
                      <a:pt x="3335" y="45"/>
                    </a:cubicBezTo>
                    <a:cubicBezTo>
                      <a:pt x="3336" y="45"/>
                      <a:pt x="3336" y="45"/>
                      <a:pt x="3336" y="45"/>
                    </a:cubicBezTo>
                    <a:cubicBezTo>
                      <a:pt x="3338" y="45"/>
                      <a:pt x="3342" y="44"/>
                      <a:pt x="3344" y="46"/>
                    </a:cubicBezTo>
                    <a:cubicBezTo>
                      <a:pt x="3345" y="47"/>
                      <a:pt x="3346" y="49"/>
                      <a:pt x="3346" y="51"/>
                    </a:cubicBezTo>
                    <a:cubicBezTo>
                      <a:pt x="3346" y="56"/>
                      <a:pt x="3344" y="58"/>
                      <a:pt x="3342" y="60"/>
                    </a:cubicBezTo>
                    <a:cubicBezTo>
                      <a:pt x="3342" y="60"/>
                      <a:pt x="3342" y="60"/>
                      <a:pt x="3342" y="60"/>
                    </a:cubicBezTo>
                    <a:cubicBezTo>
                      <a:pt x="3342" y="60"/>
                      <a:pt x="3341" y="61"/>
                      <a:pt x="3341" y="61"/>
                    </a:cubicBezTo>
                    <a:cubicBezTo>
                      <a:pt x="3341" y="61"/>
                      <a:pt x="3341" y="61"/>
                      <a:pt x="3342" y="62"/>
                    </a:cubicBezTo>
                    <a:cubicBezTo>
                      <a:pt x="3342" y="62"/>
                      <a:pt x="3342" y="62"/>
                      <a:pt x="3342" y="62"/>
                    </a:cubicBezTo>
                    <a:cubicBezTo>
                      <a:pt x="3342" y="62"/>
                      <a:pt x="3342" y="62"/>
                      <a:pt x="3342" y="62"/>
                    </a:cubicBezTo>
                    <a:cubicBezTo>
                      <a:pt x="3344" y="61"/>
                      <a:pt x="3350" y="59"/>
                      <a:pt x="3354" y="66"/>
                    </a:cubicBezTo>
                    <a:cubicBezTo>
                      <a:pt x="3356" y="70"/>
                      <a:pt x="3359" y="72"/>
                      <a:pt x="3360" y="73"/>
                    </a:cubicBezTo>
                    <a:cubicBezTo>
                      <a:pt x="3365" y="75"/>
                      <a:pt x="3369" y="77"/>
                      <a:pt x="3370" y="80"/>
                    </a:cubicBezTo>
                    <a:cubicBezTo>
                      <a:pt x="3373" y="84"/>
                      <a:pt x="3369" y="89"/>
                      <a:pt x="3368" y="90"/>
                    </a:cubicBezTo>
                    <a:cubicBezTo>
                      <a:pt x="3368" y="90"/>
                      <a:pt x="3368" y="90"/>
                      <a:pt x="3368" y="91"/>
                    </a:cubicBezTo>
                    <a:cubicBezTo>
                      <a:pt x="3369" y="91"/>
                      <a:pt x="3370" y="91"/>
                      <a:pt x="3371" y="91"/>
                    </a:cubicBezTo>
                    <a:cubicBezTo>
                      <a:pt x="3372" y="91"/>
                      <a:pt x="3374" y="91"/>
                      <a:pt x="3375" y="92"/>
                    </a:cubicBezTo>
                    <a:cubicBezTo>
                      <a:pt x="3377" y="92"/>
                      <a:pt x="3379" y="94"/>
                      <a:pt x="3380" y="97"/>
                    </a:cubicBezTo>
                    <a:cubicBezTo>
                      <a:pt x="3381" y="100"/>
                      <a:pt x="3381" y="104"/>
                      <a:pt x="3379" y="107"/>
                    </a:cubicBezTo>
                    <a:cubicBezTo>
                      <a:pt x="3378" y="107"/>
                      <a:pt x="3377" y="109"/>
                      <a:pt x="3378" y="110"/>
                    </a:cubicBezTo>
                    <a:cubicBezTo>
                      <a:pt x="3379" y="111"/>
                      <a:pt x="3380" y="113"/>
                      <a:pt x="3381" y="114"/>
                    </a:cubicBezTo>
                    <a:cubicBezTo>
                      <a:pt x="3383" y="116"/>
                      <a:pt x="3385" y="118"/>
                      <a:pt x="3386" y="120"/>
                    </a:cubicBezTo>
                    <a:cubicBezTo>
                      <a:pt x="3387" y="121"/>
                      <a:pt x="3390" y="124"/>
                      <a:pt x="3391" y="125"/>
                    </a:cubicBezTo>
                    <a:cubicBezTo>
                      <a:pt x="3394" y="126"/>
                      <a:pt x="3397" y="131"/>
                      <a:pt x="3397" y="137"/>
                    </a:cubicBezTo>
                    <a:cubicBezTo>
                      <a:pt x="3397" y="140"/>
                      <a:pt x="3398" y="141"/>
                      <a:pt x="3399" y="141"/>
                    </a:cubicBezTo>
                    <a:cubicBezTo>
                      <a:pt x="3405" y="142"/>
                      <a:pt x="3405" y="147"/>
                      <a:pt x="3405" y="149"/>
                    </a:cubicBezTo>
                    <a:cubicBezTo>
                      <a:pt x="3405" y="149"/>
                      <a:pt x="3405" y="150"/>
                      <a:pt x="3406" y="150"/>
                    </a:cubicBezTo>
                    <a:cubicBezTo>
                      <a:pt x="3406" y="150"/>
                      <a:pt x="3406" y="150"/>
                      <a:pt x="3406" y="150"/>
                    </a:cubicBezTo>
                    <a:cubicBezTo>
                      <a:pt x="3406" y="151"/>
                      <a:pt x="3406" y="151"/>
                      <a:pt x="3407" y="151"/>
                    </a:cubicBezTo>
                    <a:cubicBezTo>
                      <a:pt x="3408" y="151"/>
                      <a:pt x="3411" y="153"/>
                      <a:pt x="3412" y="156"/>
                    </a:cubicBezTo>
                    <a:cubicBezTo>
                      <a:pt x="3412" y="157"/>
                      <a:pt x="3412" y="158"/>
                      <a:pt x="3411" y="159"/>
                    </a:cubicBezTo>
                    <a:cubicBezTo>
                      <a:pt x="3412" y="159"/>
                      <a:pt x="3412" y="159"/>
                      <a:pt x="3413" y="159"/>
                    </a:cubicBezTo>
                    <a:cubicBezTo>
                      <a:pt x="3418" y="161"/>
                      <a:pt x="3417" y="167"/>
                      <a:pt x="3416" y="174"/>
                    </a:cubicBezTo>
                    <a:cubicBezTo>
                      <a:pt x="3416" y="176"/>
                      <a:pt x="3416" y="178"/>
                      <a:pt x="3416" y="179"/>
                    </a:cubicBezTo>
                    <a:cubicBezTo>
                      <a:pt x="3416" y="180"/>
                      <a:pt x="3417" y="182"/>
                      <a:pt x="3418" y="184"/>
                    </a:cubicBezTo>
                    <a:cubicBezTo>
                      <a:pt x="3419" y="184"/>
                      <a:pt x="3421" y="185"/>
                      <a:pt x="3423" y="186"/>
                    </a:cubicBezTo>
                    <a:cubicBezTo>
                      <a:pt x="3426" y="188"/>
                      <a:pt x="3430" y="189"/>
                      <a:pt x="3432" y="192"/>
                    </a:cubicBezTo>
                    <a:cubicBezTo>
                      <a:pt x="3434" y="195"/>
                      <a:pt x="3435" y="196"/>
                      <a:pt x="3435" y="198"/>
                    </a:cubicBezTo>
                    <a:cubicBezTo>
                      <a:pt x="3435" y="198"/>
                      <a:pt x="3435" y="199"/>
                      <a:pt x="3436" y="199"/>
                    </a:cubicBezTo>
                    <a:cubicBezTo>
                      <a:pt x="3436" y="200"/>
                      <a:pt x="3439" y="203"/>
                      <a:pt x="3440" y="205"/>
                    </a:cubicBezTo>
                    <a:cubicBezTo>
                      <a:pt x="3440" y="205"/>
                      <a:pt x="3440" y="205"/>
                      <a:pt x="3440" y="205"/>
                    </a:cubicBezTo>
                    <a:cubicBezTo>
                      <a:pt x="3443" y="207"/>
                      <a:pt x="3446" y="210"/>
                      <a:pt x="3448" y="213"/>
                    </a:cubicBezTo>
                    <a:cubicBezTo>
                      <a:pt x="3451" y="218"/>
                      <a:pt x="3451" y="224"/>
                      <a:pt x="3450" y="226"/>
                    </a:cubicBezTo>
                    <a:cubicBezTo>
                      <a:pt x="3450" y="226"/>
                      <a:pt x="3450" y="226"/>
                      <a:pt x="3450" y="226"/>
                    </a:cubicBezTo>
                    <a:cubicBezTo>
                      <a:pt x="3450" y="227"/>
                      <a:pt x="3449" y="230"/>
                      <a:pt x="3449" y="231"/>
                    </a:cubicBezTo>
                    <a:cubicBezTo>
                      <a:pt x="3451" y="233"/>
                      <a:pt x="3452" y="236"/>
                      <a:pt x="3452" y="238"/>
                    </a:cubicBezTo>
                    <a:cubicBezTo>
                      <a:pt x="3453" y="240"/>
                      <a:pt x="3454" y="241"/>
                      <a:pt x="3455" y="242"/>
                    </a:cubicBezTo>
                    <a:cubicBezTo>
                      <a:pt x="3456" y="243"/>
                      <a:pt x="3457" y="244"/>
                      <a:pt x="3459" y="244"/>
                    </a:cubicBezTo>
                    <a:cubicBezTo>
                      <a:pt x="3461" y="245"/>
                      <a:pt x="3462" y="245"/>
                      <a:pt x="3462" y="245"/>
                    </a:cubicBezTo>
                    <a:cubicBezTo>
                      <a:pt x="3465" y="245"/>
                      <a:pt x="3467" y="247"/>
                      <a:pt x="3468" y="249"/>
                    </a:cubicBezTo>
                    <a:cubicBezTo>
                      <a:pt x="3470" y="251"/>
                      <a:pt x="3471" y="254"/>
                      <a:pt x="3470" y="260"/>
                    </a:cubicBezTo>
                    <a:cubicBezTo>
                      <a:pt x="3468" y="266"/>
                      <a:pt x="3467" y="270"/>
                      <a:pt x="3468" y="271"/>
                    </a:cubicBezTo>
                    <a:cubicBezTo>
                      <a:pt x="3468" y="272"/>
                      <a:pt x="3468" y="272"/>
                      <a:pt x="3468" y="272"/>
                    </a:cubicBezTo>
                    <a:cubicBezTo>
                      <a:pt x="3471" y="275"/>
                      <a:pt x="3471" y="276"/>
                      <a:pt x="3470" y="280"/>
                    </a:cubicBezTo>
                    <a:cubicBezTo>
                      <a:pt x="3470" y="282"/>
                      <a:pt x="3470" y="282"/>
                      <a:pt x="3470" y="282"/>
                    </a:cubicBezTo>
                    <a:cubicBezTo>
                      <a:pt x="3470" y="285"/>
                      <a:pt x="3471" y="286"/>
                      <a:pt x="3471" y="286"/>
                    </a:cubicBezTo>
                    <a:cubicBezTo>
                      <a:pt x="3471" y="286"/>
                      <a:pt x="3472" y="286"/>
                      <a:pt x="3472" y="285"/>
                    </a:cubicBezTo>
                    <a:cubicBezTo>
                      <a:pt x="3474" y="285"/>
                      <a:pt x="3477" y="285"/>
                      <a:pt x="3479" y="286"/>
                    </a:cubicBezTo>
                    <a:cubicBezTo>
                      <a:pt x="3481" y="288"/>
                      <a:pt x="3481" y="291"/>
                      <a:pt x="3481" y="292"/>
                    </a:cubicBezTo>
                    <a:cubicBezTo>
                      <a:pt x="3481" y="294"/>
                      <a:pt x="3484" y="298"/>
                      <a:pt x="3487" y="300"/>
                    </a:cubicBezTo>
                    <a:cubicBezTo>
                      <a:pt x="3488" y="300"/>
                      <a:pt x="3489" y="301"/>
                      <a:pt x="3490" y="301"/>
                    </a:cubicBezTo>
                    <a:cubicBezTo>
                      <a:pt x="3491" y="298"/>
                      <a:pt x="3493" y="297"/>
                      <a:pt x="3495" y="297"/>
                    </a:cubicBezTo>
                    <a:cubicBezTo>
                      <a:pt x="3495" y="297"/>
                      <a:pt x="3495" y="297"/>
                      <a:pt x="3495" y="297"/>
                    </a:cubicBezTo>
                    <a:cubicBezTo>
                      <a:pt x="3499" y="297"/>
                      <a:pt x="3501" y="301"/>
                      <a:pt x="3502" y="302"/>
                    </a:cubicBezTo>
                    <a:cubicBezTo>
                      <a:pt x="3503" y="304"/>
                      <a:pt x="3505" y="303"/>
                      <a:pt x="3506" y="303"/>
                    </a:cubicBezTo>
                    <a:cubicBezTo>
                      <a:pt x="3509" y="301"/>
                      <a:pt x="3513" y="300"/>
                      <a:pt x="3516" y="298"/>
                    </a:cubicBezTo>
                    <a:cubicBezTo>
                      <a:pt x="3520" y="297"/>
                      <a:pt x="3523" y="296"/>
                      <a:pt x="3527" y="294"/>
                    </a:cubicBezTo>
                    <a:cubicBezTo>
                      <a:pt x="3532" y="291"/>
                      <a:pt x="3535" y="293"/>
                      <a:pt x="3537" y="293"/>
                    </a:cubicBezTo>
                    <a:cubicBezTo>
                      <a:pt x="3537" y="293"/>
                      <a:pt x="3537" y="293"/>
                      <a:pt x="3537" y="293"/>
                    </a:cubicBezTo>
                    <a:cubicBezTo>
                      <a:pt x="3539" y="292"/>
                      <a:pt x="3543" y="291"/>
                      <a:pt x="3545" y="293"/>
                    </a:cubicBezTo>
                    <a:cubicBezTo>
                      <a:pt x="3547" y="294"/>
                      <a:pt x="3548" y="296"/>
                      <a:pt x="3547" y="299"/>
                    </a:cubicBezTo>
                    <a:cubicBezTo>
                      <a:pt x="3547" y="299"/>
                      <a:pt x="3547" y="299"/>
                      <a:pt x="3547" y="300"/>
                    </a:cubicBezTo>
                    <a:cubicBezTo>
                      <a:pt x="3547" y="300"/>
                      <a:pt x="3547" y="300"/>
                      <a:pt x="3547" y="300"/>
                    </a:cubicBezTo>
                    <a:cubicBezTo>
                      <a:pt x="3552" y="298"/>
                      <a:pt x="3562" y="296"/>
                      <a:pt x="3564" y="305"/>
                    </a:cubicBezTo>
                    <a:cubicBezTo>
                      <a:pt x="3565" y="306"/>
                      <a:pt x="3565" y="307"/>
                      <a:pt x="3565" y="307"/>
                    </a:cubicBezTo>
                    <a:cubicBezTo>
                      <a:pt x="3566" y="307"/>
                      <a:pt x="3566" y="307"/>
                      <a:pt x="3567" y="306"/>
                    </a:cubicBezTo>
                    <a:cubicBezTo>
                      <a:pt x="3569" y="305"/>
                      <a:pt x="3569" y="305"/>
                      <a:pt x="3569" y="305"/>
                    </a:cubicBezTo>
                    <a:cubicBezTo>
                      <a:pt x="3572" y="303"/>
                      <a:pt x="3573" y="302"/>
                      <a:pt x="3576" y="304"/>
                    </a:cubicBezTo>
                    <a:cubicBezTo>
                      <a:pt x="3576" y="302"/>
                      <a:pt x="3577" y="300"/>
                      <a:pt x="3579" y="298"/>
                    </a:cubicBezTo>
                    <a:cubicBezTo>
                      <a:pt x="3581" y="296"/>
                      <a:pt x="3584" y="297"/>
                      <a:pt x="3586" y="297"/>
                    </a:cubicBezTo>
                    <a:cubicBezTo>
                      <a:pt x="3590" y="298"/>
                      <a:pt x="3597" y="299"/>
                      <a:pt x="3597" y="306"/>
                    </a:cubicBezTo>
                    <a:cubicBezTo>
                      <a:pt x="3597" y="307"/>
                      <a:pt x="3597" y="307"/>
                      <a:pt x="3597" y="307"/>
                    </a:cubicBezTo>
                    <a:cubicBezTo>
                      <a:pt x="3601" y="306"/>
                      <a:pt x="3605" y="308"/>
                      <a:pt x="3607" y="312"/>
                    </a:cubicBezTo>
                    <a:cubicBezTo>
                      <a:pt x="3607" y="312"/>
                      <a:pt x="3607" y="313"/>
                      <a:pt x="3608" y="313"/>
                    </a:cubicBezTo>
                    <a:cubicBezTo>
                      <a:pt x="3608" y="313"/>
                      <a:pt x="3608" y="314"/>
                      <a:pt x="3608" y="314"/>
                    </a:cubicBezTo>
                    <a:cubicBezTo>
                      <a:pt x="3610" y="314"/>
                      <a:pt x="3613" y="314"/>
                      <a:pt x="3616" y="317"/>
                    </a:cubicBezTo>
                    <a:cubicBezTo>
                      <a:pt x="3619" y="319"/>
                      <a:pt x="3621" y="321"/>
                      <a:pt x="3623" y="323"/>
                    </a:cubicBezTo>
                    <a:cubicBezTo>
                      <a:pt x="3624" y="324"/>
                      <a:pt x="3625" y="326"/>
                      <a:pt x="3626" y="326"/>
                    </a:cubicBezTo>
                    <a:cubicBezTo>
                      <a:pt x="3626" y="326"/>
                      <a:pt x="3626" y="326"/>
                      <a:pt x="3626" y="326"/>
                    </a:cubicBezTo>
                    <a:cubicBezTo>
                      <a:pt x="3629" y="329"/>
                      <a:pt x="3633" y="332"/>
                      <a:pt x="3636" y="333"/>
                    </a:cubicBezTo>
                    <a:cubicBezTo>
                      <a:pt x="3640" y="335"/>
                      <a:pt x="3641" y="334"/>
                      <a:pt x="3641" y="334"/>
                    </a:cubicBezTo>
                    <a:cubicBezTo>
                      <a:pt x="3645" y="329"/>
                      <a:pt x="3650" y="331"/>
                      <a:pt x="3654" y="333"/>
                    </a:cubicBezTo>
                    <a:cubicBezTo>
                      <a:pt x="3656" y="334"/>
                      <a:pt x="3657" y="334"/>
                      <a:pt x="3658" y="335"/>
                    </a:cubicBezTo>
                    <a:cubicBezTo>
                      <a:pt x="3658" y="335"/>
                      <a:pt x="3659" y="335"/>
                      <a:pt x="3659" y="335"/>
                    </a:cubicBezTo>
                    <a:cubicBezTo>
                      <a:pt x="3662" y="333"/>
                      <a:pt x="3664" y="334"/>
                      <a:pt x="3665" y="335"/>
                    </a:cubicBezTo>
                    <a:cubicBezTo>
                      <a:pt x="3667" y="335"/>
                      <a:pt x="3668" y="337"/>
                      <a:pt x="3668" y="342"/>
                    </a:cubicBezTo>
                    <a:cubicBezTo>
                      <a:pt x="3667" y="344"/>
                      <a:pt x="3667" y="346"/>
                      <a:pt x="3666" y="348"/>
                    </a:cubicBezTo>
                    <a:cubicBezTo>
                      <a:pt x="3666" y="351"/>
                      <a:pt x="3665" y="353"/>
                      <a:pt x="3665" y="356"/>
                    </a:cubicBezTo>
                    <a:cubicBezTo>
                      <a:pt x="3665" y="356"/>
                      <a:pt x="3665" y="356"/>
                      <a:pt x="3665" y="357"/>
                    </a:cubicBezTo>
                    <a:cubicBezTo>
                      <a:pt x="3668" y="358"/>
                      <a:pt x="3670" y="362"/>
                      <a:pt x="3671" y="366"/>
                    </a:cubicBezTo>
                    <a:cubicBezTo>
                      <a:pt x="3673" y="364"/>
                      <a:pt x="3676" y="364"/>
                      <a:pt x="3678" y="364"/>
                    </a:cubicBezTo>
                    <a:cubicBezTo>
                      <a:pt x="3679" y="365"/>
                      <a:pt x="3682" y="367"/>
                      <a:pt x="3682" y="372"/>
                    </a:cubicBezTo>
                    <a:cubicBezTo>
                      <a:pt x="3682" y="376"/>
                      <a:pt x="3682" y="377"/>
                      <a:pt x="3682" y="377"/>
                    </a:cubicBezTo>
                    <a:cubicBezTo>
                      <a:pt x="3682" y="377"/>
                      <a:pt x="3682" y="377"/>
                      <a:pt x="3682" y="377"/>
                    </a:cubicBezTo>
                    <a:cubicBezTo>
                      <a:pt x="3682" y="377"/>
                      <a:pt x="3683" y="377"/>
                      <a:pt x="3683" y="378"/>
                    </a:cubicBezTo>
                    <a:cubicBezTo>
                      <a:pt x="3686" y="382"/>
                      <a:pt x="3688" y="386"/>
                      <a:pt x="3687" y="389"/>
                    </a:cubicBezTo>
                    <a:cubicBezTo>
                      <a:pt x="3687" y="390"/>
                      <a:pt x="3686" y="391"/>
                      <a:pt x="3686" y="392"/>
                    </a:cubicBezTo>
                    <a:cubicBezTo>
                      <a:pt x="3686" y="395"/>
                      <a:pt x="3686" y="399"/>
                      <a:pt x="3683" y="402"/>
                    </a:cubicBezTo>
                    <a:cubicBezTo>
                      <a:pt x="3683" y="402"/>
                      <a:pt x="3683" y="403"/>
                      <a:pt x="3683" y="404"/>
                    </a:cubicBezTo>
                    <a:cubicBezTo>
                      <a:pt x="3683" y="404"/>
                      <a:pt x="3683" y="405"/>
                      <a:pt x="3684" y="405"/>
                    </a:cubicBezTo>
                    <a:cubicBezTo>
                      <a:pt x="3687" y="407"/>
                      <a:pt x="3702" y="418"/>
                      <a:pt x="3703" y="422"/>
                    </a:cubicBezTo>
                    <a:cubicBezTo>
                      <a:pt x="3704" y="424"/>
                      <a:pt x="3706" y="428"/>
                      <a:pt x="3706" y="430"/>
                    </a:cubicBezTo>
                    <a:cubicBezTo>
                      <a:pt x="3707" y="431"/>
                      <a:pt x="3709" y="433"/>
                      <a:pt x="3711" y="433"/>
                    </a:cubicBezTo>
                    <a:cubicBezTo>
                      <a:pt x="3712" y="433"/>
                      <a:pt x="3714" y="433"/>
                      <a:pt x="3714" y="432"/>
                    </a:cubicBezTo>
                    <a:cubicBezTo>
                      <a:pt x="3715" y="432"/>
                      <a:pt x="3715" y="432"/>
                      <a:pt x="3715" y="432"/>
                    </a:cubicBezTo>
                    <a:cubicBezTo>
                      <a:pt x="3716" y="428"/>
                      <a:pt x="3719" y="424"/>
                      <a:pt x="3728" y="423"/>
                    </a:cubicBezTo>
                    <a:cubicBezTo>
                      <a:pt x="3735" y="422"/>
                      <a:pt x="3739" y="422"/>
                      <a:pt x="3742" y="425"/>
                    </a:cubicBezTo>
                    <a:cubicBezTo>
                      <a:pt x="3743" y="426"/>
                      <a:pt x="3745" y="426"/>
                      <a:pt x="3745" y="426"/>
                    </a:cubicBezTo>
                    <a:cubicBezTo>
                      <a:pt x="3746" y="426"/>
                      <a:pt x="3746" y="426"/>
                      <a:pt x="3746" y="426"/>
                    </a:cubicBezTo>
                    <a:cubicBezTo>
                      <a:pt x="3748" y="424"/>
                      <a:pt x="3750" y="422"/>
                      <a:pt x="3754" y="422"/>
                    </a:cubicBezTo>
                    <a:cubicBezTo>
                      <a:pt x="3755" y="422"/>
                      <a:pt x="3755" y="422"/>
                      <a:pt x="3756" y="422"/>
                    </a:cubicBezTo>
                    <a:cubicBezTo>
                      <a:pt x="3758" y="422"/>
                      <a:pt x="3761" y="422"/>
                      <a:pt x="3762" y="421"/>
                    </a:cubicBezTo>
                    <a:cubicBezTo>
                      <a:pt x="3763" y="421"/>
                      <a:pt x="3764" y="420"/>
                      <a:pt x="3765" y="420"/>
                    </a:cubicBezTo>
                    <a:cubicBezTo>
                      <a:pt x="3766" y="420"/>
                      <a:pt x="3767" y="419"/>
                      <a:pt x="3767" y="419"/>
                    </a:cubicBezTo>
                    <a:cubicBezTo>
                      <a:pt x="3769" y="417"/>
                      <a:pt x="3772" y="417"/>
                      <a:pt x="3777" y="416"/>
                    </a:cubicBezTo>
                    <a:cubicBezTo>
                      <a:pt x="3777" y="416"/>
                      <a:pt x="3778" y="416"/>
                      <a:pt x="3779" y="416"/>
                    </a:cubicBezTo>
                    <a:cubicBezTo>
                      <a:pt x="3779" y="416"/>
                      <a:pt x="3779" y="416"/>
                      <a:pt x="3779" y="416"/>
                    </a:cubicBezTo>
                    <a:cubicBezTo>
                      <a:pt x="3779" y="415"/>
                      <a:pt x="3780" y="415"/>
                      <a:pt x="3780" y="414"/>
                    </a:cubicBezTo>
                    <a:cubicBezTo>
                      <a:pt x="3781" y="413"/>
                      <a:pt x="3782" y="411"/>
                      <a:pt x="3785" y="410"/>
                    </a:cubicBezTo>
                    <a:cubicBezTo>
                      <a:pt x="3787" y="409"/>
                      <a:pt x="3790" y="409"/>
                      <a:pt x="3792" y="410"/>
                    </a:cubicBezTo>
                    <a:cubicBezTo>
                      <a:pt x="3794" y="411"/>
                      <a:pt x="3796" y="411"/>
                      <a:pt x="3796" y="411"/>
                    </a:cubicBezTo>
                    <a:cubicBezTo>
                      <a:pt x="3797" y="410"/>
                      <a:pt x="3797" y="410"/>
                      <a:pt x="3796" y="408"/>
                    </a:cubicBezTo>
                    <a:cubicBezTo>
                      <a:pt x="3795" y="404"/>
                      <a:pt x="3796" y="400"/>
                      <a:pt x="3797" y="397"/>
                    </a:cubicBezTo>
                    <a:cubicBezTo>
                      <a:pt x="3797" y="397"/>
                      <a:pt x="3797" y="396"/>
                      <a:pt x="3797" y="395"/>
                    </a:cubicBezTo>
                    <a:cubicBezTo>
                      <a:pt x="3798" y="395"/>
                      <a:pt x="3798" y="394"/>
                      <a:pt x="3798" y="394"/>
                    </a:cubicBezTo>
                    <a:cubicBezTo>
                      <a:pt x="3798" y="392"/>
                      <a:pt x="3798" y="390"/>
                      <a:pt x="3799" y="388"/>
                    </a:cubicBezTo>
                    <a:cubicBezTo>
                      <a:pt x="3801" y="387"/>
                      <a:pt x="3804" y="387"/>
                      <a:pt x="3804" y="387"/>
                    </a:cubicBezTo>
                    <a:cubicBezTo>
                      <a:pt x="3805" y="387"/>
                      <a:pt x="3806" y="387"/>
                      <a:pt x="3807" y="387"/>
                    </a:cubicBezTo>
                    <a:cubicBezTo>
                      <a:pt x="3807" y="384"/>
                      <a:pt x="3807" y="381"/>
                      <a:pt x="3812" y="380"/>
                    </a:cubicBezTo>
                    <a:cubicBezTo>
                      <a:pt x="3812" y="379"/>
                      <a:pt x="3813" y="379"/>
                      <a:pt x="3813" y="379"/>
                    </a:cubicBezTo>
                    <a:cubicBezTo>
                      <a:pt x="3815" y="379"/>
                      <a:pt x="3815" y="379"/>
                      <a:pt x="3815" y="378"/>
                    </a:cubicBezTo>
                    <a:cubicBezTo>
                      <a:pt x="3816" y="373"/>
                      <a:pt x="3821" y="366"/>
                      <a:pt x="3827" y="366"/>
                    </a:cubicBezTo>
                    <a:cubicBezTo>
                      <a:pt x="3828" y="366"/>
                      <a:pt x="3829" y="366"/>
                      <a:pt x="3830" y="366"/>
                    </a:cubicBezTo>
                    <a:cubicBezTo>
                      <a:pt x="3831" y="366"/>
                      <a:pt x="3834" y="366"/>
                      <a:pt x="3835" y="366"/>
                    </a:cubicBezTo>
                    <a:cubicBezTo>
                      <a:pt x="3836" y="365"/>
                      <a:pt x="3836" y="365"/>
                      <a:pt x="3836" y="364"/>
                    </a:cubicBezTo>
                    <a:cubicBezTo>
                      <a:pt x="3838" y="362"/>
                      <a:pt x="3840" y="362"/>
                      <a:pt x="3842" y="362"/>
                    </a:cubicBezTo>
                    <a:cubicBezTo>
                      <a:pt x="3843" y="362"/>
                      <a:pt x="3843" y="362"/>
                      <a:pt x="3844" y="362"/>
                    </a:cubicBezTo>
                    <a:cubicBezTo>
                      <a:pt x="3845" y="363"/>
                      <a:pt x="3846" y="363"/>
                      <a:pt x="3847" y="363"/>
                    </a:cubicBezTo>
                    <a:cubicBezTo>
                      <a:pt x="3847" y="363"/>
                      <a:pt x="3847" y="362"/>
                      <a:pt x="3847" y="362"/>
                    </a:cubicBezTo>
                    <a:cubicBezTo>
                      <a:pt x="3847" y="361"/>
                      <a:pt x="3847" y="360"/>
                      <a:pt x="3847" y="359"/>
                    </a:cubicBezTo>
                    <a:cubicBezTo>
                      <a:pt x="3847" y="355"/>
                      <a:pt x="3849" y="354"/>
                      <a:pt x="3853" y="353"/>
                    </a:cubicBezTo>
                    <a:cubicBezTo>
                      <a:pt x="3853" y="353"/>
                      <a:pt x="3853" y="353"/>
                      <a:pt x="3853" y="353"/>
                    </a:cubicBezTo>
                    <a:cubicBezTo>
                      <a:pt x="3853" y="353"/>
                      <a:pt x="3854" y="353"/>
                      <a:pt x="3854" y="352"/>
                    </a:cubicBezTo>
                    <a:cubicBezTo>
                      <a:pt x="3855" y="349"/>
                      <a:pt x="3859" y="344"/>
                      <a:pt x="3865" y="343"/>
                    </a:cubicBezTo>
                    <a:cubicBezTo>
                      <a:pt x="3866" y="343"/>
                      <a:pt x="3866" y="343"/>
                      <a:pt x="3867" y="343"/>
                    </a:cubicBezTo>
                    <a:cubicBezTo>
                      <a:pt x="3867" y="343"/>
                      <a:pt x="3867" y="342"/>
                      <a:pt x="3867" y="342"/>
                    </a:cubicBezTo>
                    <a:cubicBezTo>
                      <a:pt x="3867" y="342"/>
                      <a:pt x="3867" y="342"/>
                      <a:pt x="3867" y="341"/>
                    </a:cubicBezTo>
                    <a:cubicBezTo>
                      <a:pt x="3867" y="340"/>
                      <a:pt x="3867" y="335"/>
                      <a:pt x="3873" y="334"/>
                    </a:cubicBezTo>
                    <a:cubicBezTo>
                      <a:pt x="3874" y="334"/>
                      <a:pt x="3874" y="334"/>
                      <a:pt x="3875" y="333"/>
                    </a:cubicBezTo>
                    <a:cubicBezTo>
                      <a:pt x="3876" y="333"/>
                      <a:pt x="3876" y="333"/>
                      <a:pt x="3877" y="332"/>
                    </a:cubicBezTo>
                    <a:cubicBezTo>
                      <a:pt x="3878" y="331"/>
                      <a:pt x="3879" y="331"/>
                      <a:pt x="3879" y="330"/>
                    </a:cubicBezTo>
                    <a:cubicBezTo>
                      <a:pt x="3881" y="328"/>
                      <a:pt x="3883" y="326"/>
                      <a:pt x="3887" y="326"/>
                    </a:cubicBezTo>
                    <a:cubicBezTo>
                      <a:pt x="3889" y="326"/>
                      <a:pt x="3889" y="325"/>
                      <a:pt x="3890" y="325"/>
                    </a:cubicBezTo>
                    <a:cubicBezTo>
                      <a:pt x="3891" y="325"/>
                      <a:pt x="3892" y="324"/>
                      <a:pt x="3895" y="323"/>
                    </a:cubicBezTo>
                    <a:cubicBezTo>
                      <a:pt x="3897" y="323"/>
                      <a:pt x="3897" y="323"/>
                      <a:pt x="3898" y="322"/>
                    </a:cubicBezTo>
                    <a:cubicBezTo>
                      <a:pt x="3901" y="320"/>
                      <a:pt x="3903" y="319"/>
                      <a:pt x="3908" y="320"/>
                    </a:cubicBezTo>
                    <a:cubicBezTo>
                      <a:pt x="3913" y="321"/>
                      <a:pt x="3915" y="320"/>
                      <a:pt x="3916" y="319"/>
                    </a:cubicBezTo>
                    <a:cubicBezTo>
                      <a:pt x="3916" y="318"/>
                      <a:pt x="3916" y="318"/>
                      <a:pt x="3916" y="317"/>
                    </a:cubicBezTo>
                    <a:cubicBezTo>
                      <a:pt x="3917" y="315"/>
                      <a:pt x="3918" y="312"/>
                      <a:pt x="3922" y="311"/>
                    </a:cubicBezTo>
                    <a:cubicBezTo>
                      <a:pt x="3926" y="309"/>
                      <a:pt x="3929" y="309"/>
                      <a:pt x="3931" y="310"/>
                    </a:cubicBezTo>
                    <a:cubicBezTo>
                      <a:pt x="3933" y="311"/>
                      <a:pt x="3933" y="311"/>
                      <a:pt x="3933" y="311"/>
                    </a:cubicBezTo>
                    <a:cubicBezTo>
                      <a:pt x="3933" y="311"/>
                      <a:pt x="3933" y="311"/>
                      <a:pt x="3933" y="311"/>
                    </a:cubicBezTo>
                    <a:cubicBezTo>
                      <a:pt x="3937" y="316"/>
                      <a:pt x="3933" y="321"/>
                      <a:pt x="3932" y="323"/>
                    </a:cubicBezTo>
                    <a:cubicBezTo>
                      <a:pt x="3930" y="326"/>
                      <a:pt x="3927" y="329"/>
                      <a:pt x="3924" y="331"/>
                    </a:cubicBezTo>
                    <a:cubicBezTo>
                      <a:pt x="3922" y="333"/>
                      <a:pt x="3919" y="335"/>
                      <a:pt x="3919" y="336"/>
                    </a:cubicBezTo>
                    <a:cubicBezTo>
                      <a:pt x="3918" y="338"/>
                      <a:pt x="3917" y="340"/>
                      <a:pt x="3917" y="343"/>
                    </a:cubicBezTo>
                    <a:cubicBezTo>
                      <a:pt x="3917" y="343"/>
                      <a:pt x="3917" y="344"/>
                      <a:pt x="3917" y="344"/>
                    </a:cubicBezTo>
                    <a:cubicBezTo>
                      <a:pt x="3918" y="347"/>
                      <a:pt x="3919" y="352"/>
                      <a:pt x="3916" y="355"/>
                    </a:cubicBezTo>
                    <a:cubicBezTo>
                      <a:pt x="3915" y="358"/>
                      <a:pt x="3915" y="359"/>
                      <a:pt x="3916" y="361"/>
                    </a:cubicBezTo>
                    <a:cubicBezTo>
                      <a:pt x="3917" y="364"/>
                      <a:pt x="3917" y="365"/>
                      <a:pt x="3918" y="365"/>
                    </a:cubicBezTo>
                    <a:cubicBezTo>
                      <a:pt x="3923" y="365"/>
                      <a:pt x="3924" y="369"/>
                      <a:pt x="3924" y="371"/>
                    </a:cubicBezTo>
                    <a:cubicBezTo>
                      <a:pt x="3925" y="372"/>
                      <a:pt x="3927" y="372"/>
                      <a:pt x="3928" y="374"/>
                    </a:cubicBezTo>
                    <a:cubicBezTo>
                      <a:pt x="3931" y="377"/>
                      <a:pt x="3932" y="379"/>
                      <a:pt x="3931" y="387"/>
                    </a:cubicBezTo>
                    <a:cubicBezTo>
                      <a:pt x="3931" y="392"/>
                      <a:pt x="3929" y="395"/>
                      <a:pt x="3928" y="397"/>
                    </a:cubicBezTo>
                    <a:cubicBezTo>
                      <a:pt x="3928" y="397"/>
                      <a:pt x="3928" y="398"/>
                      <a:pt x="3927" y="399"/>
                    </a:cubicBezTo>
                    <a:cubicBezTo>
                      <a:pt x="3927" y="400"/>
                      <a:pt x="3927" y="400"/>
                      <a:pt x="3927" y="401"/>
                    </a:cubicBezTo>
                    <a:cubicBezTo>
                      <a:pt x="3927" y="402"/>
                      <a:pt x="3927" y="403"/>
                      <a:pt x="3926" y="405"/>
                    </a:cubicBezTo>
                    <a:cubicBezTo>
                      <a:pt x="3925" y="410"/>
                      <a:pt x="3922" y="411"/>
                      <a:pt x="3920" y="412"/>
                    </a:cubicBezTo>
                    <a:cubicBezTo>
                      <a:pt x="3919" y="412"/>
                      <a:pt x="3919" y="412"/>
                      <a:pt x="3919" y="412"/>
                    </a:cubicBezTo>
                    <a:cubicBezTo>
                      <a:pt x="3918" y="412"/>
                      <a:pt x="3912" y="416"/>
                      <a:pt x="3910" y="420"/>
                    </a:cubicBezTo>
                    <a:cubicBezTo>
                      <a:pt x="3907" y="427"/>
                      <a:pt x="3908" y="428"/>
                      <a:pt x="3908" y="428"/>
                    </a:cubicBezTo>
                    <a:cubicBezTo>
                      <a:pt x="3914" y="435"/>
                      <a:pt x="3914" y="441"/>
                      <a:pt x="3910" y="446"/>
                    </a:cubicBezTo>
                    <a:cubicBezTo>
                      <a:pt x="3907" y="448"/>
                      <a:pt x="3906" y="454"/>
                      <a:pt x="3907" y="460"/>
                    </a:cubicBezTo>
                    <a:cubicBezTo>
                      <a:pt x="3908" y="464"/>
                      <a:pt x="3909" y="468"/>
                      <a:pt x="3909" y="471"/>
                    </a:cubicBezTo>
                    <a:cubicBezTo>
                      <a:pt x="3910" y="473"/>
                      <a:pt x="3910" y="475"/>
                      <a:pt x="3910" y="477"/>
                    </a:cubicBezTo>
                    <a:cubicBezTo>
                      <a:pt x="3911" y="481"/>
                      <a:pt x="3911" y="483"/>
                      <a:pt x="3908" y="488"/>
                    </a:cubicBezTo>
                    <a:cubicBezTo>
                      <a:pt x="3906" y="492"/>
                      <a:pt x="3905" y="498"/>
                      <a:pt x="3906" y="499"/>
                    </a:cubicBezTo>
                    <a:cubicBezTo>
                      <a:pt x="3906" y="501"/>
                      <a:pt x="3907" y="503"/>
                      <a:pt x="3908" y="505"/>
                    </a:cubicBezTo>
                    <a:cubicBezTo>
                      <a:pt x="3910" y="508"/>
                      <a:pt x="3911" y="511"/>
                      <a:pt x="3911" y="514"/>
                    </a:cubicBezTo>
                    <a:cubicBezTo>
                      <a:pt x="3911" y="515"/>
                      <a:pt x="3911" y="515"/>
                      <a:pt x="3911" y="515"/>
                    </a:cubicBezTo>
                    <a:cubicBezTo>
                      <a:pt x="3911" y="517"/>
                      <a:pt x="3912" y="525"/>
                      <a:pt x="3907" y="529"/>
                    </a:cubicBezTo>
                    <a:cubicBezTo>
                      <a:pt x="3904" y="532"/>
                      <a:pt x="3905" y="533"/>
                      <a:pt x="3905" y="534"/>
                    </a:cubicBezTo>
                    <a:cubicBezTo>
                      <a:pt x="3909" y="540"/>
                      <a:pt x="3907" y="546"/>
                      <a:pt x="3905" y="550"/>
                    </a:cubicBezTo>
                    <a:cubicBezTo>
                      <a:pt x="3903" y="552"/>
                      <a:pt x="3903" y="555"/>
                      <a:pt x="3903" y="555"/>
                    </a:cubicBezTo>
                    <a:cubicBezTo>
                      <a:pt x="3902" y="558"/>
                      <a:pt x="3900" y="560"/>
                      <a:pt x="3897" y="561"/>
                    </a:cubicBezTo>
                    <a:cubicBezTo>
                      <a:pt x="3900" y="564"/>
                      <a:pt x="3899" y="566"/>
                      <a:pt x="3898" y="569"/>
                    </a:cubicBezTo>
                    <a:cubicBezTo>
                      <a:pt x="3898" y="570"/>
                      <a:pt x="3898" y="570"/>
                      <a:pt x="3898" y="570"/>
                    </a:cubicBezTo>
                    <a:cubicBezTo>
                      <a:pt x="3898" y="571"/>
                      <a:pt x="3898" y="571"/>
                      <a:pt x="3898" y="572"/>
                    </a:cubicBezTo>
                    <a:cubicBezTo>
                      <a:pt x="3899" y="574"/>
                      <a:pt x="3899" y="576"/>
                      <a:pt x="3899" y="578"/>
                    </a:cubicBezTo>
                    <a:cubicBezTo>
                      <a:pt x="3899" y="579"/>
                      <a:pt x="3898" y="579"/>
                      <a:pt x="3898" y="580"/>
                    </a:cubicBezTo>
                    <a:cubicBezTo>
                      <a:pt x="3897" y="586"/>
                      <a:pt x="3895" y="588"/>
                      <a:pt x="3891" y="591"/>
                    </a:cubicBezTo>
                    <a:cubicBezTo>
                      <a:pt x="3889" y="593"/>
                      <a:pt x="3889" y="593"/>
                      <a:pt x="3889" y="593"/>
                    </a:cubicBezTo>
                    <a:cubicBezTo>
                      <a:pt x="3887" y="595"/>
                      <a:pt x="3886" y="599"/>
                      <a:pt x="3886" y="603"/>
                    </a:cubicBezTo>
                    <a:cubicBezTo>
                      <a:pt x="3886" y="605"/>
                      <a:pt x="3886" y="606"/>
                      <a:pt x="3885" y="608"/>
                    </a:cubicBezTo>
                    <a:cubicBezTo>
                      <a:pt x="3884" y="614"/>
                      <a:pt x="3886" y="616"/>
                      <a:pt x="3888" y="617"/>
                    </a:cubicBezTo>
                    <a:cubicBezTo>
                      <a:pt x="3888" y="617"/>
                      <a:pt x="3889" y="618"/>
                      <a:pt x="3890" y="619"/>
                    </a:cubicBezTo>
                    <a:cubicBezTo>
                      <a:pt x="3894" y="625"/>
                      <a:pt x="3889" y="634"/>
                      <a:pt x="3887" y="637"/>
                    </a:cubicBezTo>
                    <a:cubicBezTo>
                      <a:pt x="3886" y="640"/>
                      <a:pt x="3882" y="643"/>
                      <a:pt x="3876" y="643"/>
                    </a:cubicBezTo>
                    <a:cubicBezTo>
                      <a:pt x="3873" y="644"/>
                      <a:pt x="3871" y="644"/>
                      <a:pt x="3867" y="643"/>
                    </a:cubicBezTo>
                    <a:cubicBezTo>
                      <a:pt x="3863" y="643"/>
                      <a:pt x="3855" y="642"/>
                      <a:pt x="3847" y="641"/>
                    </a:cubicBezTo>
                    <a:cubicBezTo>
                      <a:pt x="3841" y="640"/>
                      <a:pt x="3835" y="640"/>
                      <a:pt x="3833" y="640"/>
                    </a:cubicBezTo>
                    <a:cubicBezTo>
                      <a:pt x="3829" y="639"/>
                      <a:pt x="3829" y="639"/>
                      <a:pt x="3829" y="639"/>
                    </a:cubicBezTo>
                    <a:cubicBezTo>
                      <a:pt x="3824" y="639"/>
                      <a:pt x="3818" y="638"/>
                      <a:pt x="3814" y="637"/>
                    </a:cubicBezTo>
                    <a:cubicBezTo>
                      <a:pt x="3811" y="636"/>
                      <a:pt x="3809" y="635"/>
                      <a:pt x="3807" y="634"/>
                    </a:cubicBezTo>
                    <a:cubicBezTo>
                      <a:pt x="3807" y="636"/>
                      <a:pt x="3805" y="639"/>
                      <a:pt x="3802" y="642"/>
                    </a:cubicBezTo>
                    <a:cubicBezTo>
                      <a:pt x="3801" y="643"/>
                      <a:pt x="3800" y="646"/>
                      <a:pt x="3800" y="648"/>
                    </a:cubicBezTo>
                    <a:cubicBezTo>
                      <a:pt x="3800" y="649"/>
                      <a:pt x="3800" y="649"/>
                      <a:pt x="3800" y="650"/>
                    </a:cubicBezTo>
                    <a:cubicBezTo>
                      <a:pt x="3799" y="652"/>
                      <a:pt x="3798" y="655"/>
                      <a:pt x="3795" y="659"/>
                    </a:cubicBezTo>
                    <a:cubicBezTo>
                      <a:pt x="3794" y="660"/>
                      <a:pt x="3794" y="661"/>
                      <a:pt x="3793" y="661"/>
                    </a:cubicBezTo>
                    <a:cubicBezTo>
                      <a:pt x="3793" y="661"/>
                      <a:pt x="3793" y="662"/>
                      <a:pt x="3793" y="663"/>
                    </a:cubicBezTo>
                    <a:cubicBezTo>
                      <a:pt x="3793" y="668"/>
                      <a:pt x="3791" y="671"/>
                      <a:pt x="3785" y="673"/>
                    </a:cubicBezTo>
                    <a:cubicBezTo>
                      <a:pt x="3782" y="674"/>
                      <a:pt x="3779" y="674"/>
                      <a:pt x="3777" y="674"/>
                    </a:cubicBezTo>
                    <a:cubicBezTo>
                      <a:pt x="3775" y="676"/>
                      <a:pt x="3773" y="676"/>
                      <a:pt x="3772" y="676"/>
                    </a:cubicBezTo>
                    <a:cubicBezTo>
                      <a:pt x="3771" y="676"/>
                      <a:pt x="3771" y="676"/>
                      <a:pt x="3771" y="676"/>
                    </a:cubicBezTo>
                    <a:cubicBezTo>
                      <a:pt x="3770" y="676"/>
                      <a:pt x="3769" y="676"/>
                      <a:pt x="3769" y="676"/>
                    </a:cubicBezTo>
                    <a:cubicBezTo>
                      <a:pt x="3768" y="676"/>
                      <a:pt x="3768" y="676"/>
                      <a:pt x="3767" y="677"/>
                    </a:cubicBezTo>
                    <a:cubicBezTo>
                      <a:pt x="3766" y="680"/>
                      <a:pt x="3765" y="681"/>
                      <a:pt x="3764" y="683"/>
                    </a:cubicBezTo>
                    <a:cubicBezTo>
                      <a:pt x="3766" y="683"/>
                      <a:pt x="3768" y="684"/>
                      <a:pt x="3770" y="687"/>
                    </a:cubicBezTo>
                    <a:cubicBezTo>
                      <a:pt x="3772" y="691"/>
                      <a:pt x="3789" y="722"/>
                      <a:pt x="3789" y="722"/>
                    </a:cubicBezTo>
                    <a:cubicBezTo>
                      <a:pt x="3798" y="738"/>
                      <a:pt x="3798" y="738"/>
                      <a:pt x="3798" y="738"/>
                    </a:cubicBezTo>
                    <a:cubicBezTo>
                      <a:pt x="3798" y="738"/>
                      <a:pt x="3798" y="738"/>
                      <a:pt x="3798" y="738"/>
                    </a:cubicBezTo>
                    <a:cubicBezTo>
                      <a:pt x="3799" y="741"/>
                      <a:pt x="3799" y="741"/>
                      <a:pt x="3799" y="741"/>
                    </a:cubicBezTo>
                    <a:cubicBezTo>
                      <a:pt x="3800" y="743"/>
                      <a:pt x="3801" y="750"/>
                      <a:pt x="3797" y="753"/>
                    </a:cubicBezTo>
                    <a:cubicBezTo>
                      <a:pt x="3796" y="754"/>
                      <a:pt x="3796" y="754"/>
                      <a:pt x="3796" y="755"/>
                    </a:cubicBezTo>
                    <a:cubicBezTo>
                      <a:pt x="3796" y="756"/>
                      <a:pt x="3796" y="756"/>
                      <a:pt x="3796" y="757"/>
                    </a:cubicBezTo>
                    <a:cubicBezTo>
                      <a:pt x="3796" y="757"/>
                      <a:pt x="3796" y="757"/>
                      <a:pt x="3797" y="757"/>
                    </a:cubicBezTo>
                    <a:cubicBezTo>
                      <a:pt x="3797" y="759"/>
                      <a:pt x="3798" y="761"/>
                      <a:pt x="3797" y="766"/>
                    </a:cubicBezTo>
                    <a:cubicBezTo>
                      <a:pt x="3796" y="769"/>
                      <a:pt x="3797" y="770"/>
                      <a:pt x="3798" y="772"/>
                    </a:cubicBezTo>
                    <a:cubicBezTo>
                      <a:pt x="3798" y="773"/>
                      <a:pt x="3798" y="773"/>
                      <a:pt x="3798" y="773"/>
                    </a:cubicBezTo>
                    <a:cubicBezTo>
                      <a:pt x="3801" y="777"/>
                      <a:pt x="3802" y="781"/>
                      <a:pt x="3802" y="788"/>
                    </a:cubicBezTo>
                    <a:cubicBezTo>
                      <a:pt x="3802" y="789"/>
                      <a:pt x="3802" y="790"/>
                      <a:pt x="3802" y="791"/>
                    </a:cubicBezTo>
                    <a:cubicBezTo>
                      <a:pt x="3802" y="791"/>
                      <a:pt x="3802" y="792"/>
                      <a:pt x="3802" y="792"/>
                    </a:cubicBezTo>
                    <a:cubicBezTo>
                      <a:pt x="3808" y="792"/>
                      <a:pt x="3811" y="798"/>
                      <a:pt x="3812" y="801"/>
                    </a:cubicBezTo>
                    <a:cubicBezTo>
                      <a:pt x="3812" y="802"/>
                      <a:pt x="3813" y="811"/>
                      <a:pt x="3810" y="816"/>
                    </a:cubicBezTo>
                    <a:cubicBezTo>
                      <a:pt x="3809" y="818"/>
                      <a:pt x="3809" y="819"/>
                      <a:pt x="3809" y="820"/>
                    </a:cubicBezTo>
                    <a:cubicBezTo>
                      <a:pt x="3810" y="822"/>
                      <a:pt x="3810" y="824"/>
                      <a:pt x="3810" y="829"/>
                    </a:cubicBezTo>
                    <a:cubicBezTo>
                      <a:pt x="3810" y="829"/>
                      <a:pt x="3810" y="829"/>
                      <a:pt x="3810" y="829"/>
                    </a:cubicBezTo>
                    <a:cubicBezTo>
                      <a:pt x="3810" y="831"/>
                      <a:pt x="3810" y="833"/>
                      <a:pt x="3809" y="836"/>
                    </a:cubicBezTo>
                    <a:cubicBezTo>
                      <a:pt x="3807" y="838"/>
                      <a:pt x="3807" y="843"/>
                      <a:pt x="3807" y="844"/>
                    </a:cubicBezTo>
                    <a:cubicBezTo>
                      <a:pt x="3810" y="849"/>
                      <a:pt x="3807" y="853"/>
                      <a:pt x="3806" y="854"/>
                    </a:cubicBezTo>
                    <a:cubicBezTo>
                      <a:pt x="3804" y="856"/>
                      <a:pt x="3799" y="862"/>
                      <a:pt x="3795" y="862"/>
                    </a:cubicBezTo>
                    <a:cubicBezTo>
                      <a:pt x="3793" y="862"/>
                      <a:pt x="3790" y="863"/>
                      <a:pt x="3789" y="865"/>
                    </a:cubicBezTo>
                    <a:cubicBezTo>
                      <a:pt x="3785" y="868"/>
                      <a:pt x="3780" y="871"/>
                      <a:pt x="3776" y="871"/>
                    </a:cubicBezTo>
                    <a:cubicBezTo>
                      <a:pt x="3775" y="871"/>
                      <a:pt x="3775" y="871"/>
                      <a:pt x="3774" y="872"/>
                    </a:cubicBezTo>
                    <a:cubicBezTo>
                      <a:pt x="3774" y="872"/>
                      <a:pt x="3774" y="872"/>
                      <a:pt x="3774" y="873"/>
                    </a:cubicBezTo>
                    <a:cubicBezTo>
                      <a:pt x="3776" y="872"/>
                      <a:pt x="3778" y="872"/>
                      <a:pt x="3779" y="873"/>
                    </a:cubicBezTo>
                    <a:cubicBezTo>
                      <a:pt x="3781" y="874"/>
                      <a:pt x="3782" y="876"/>
                      <a:pt x="3782" y="879"/>
                    </a:cubicBezTo>
                    <a:cubicBezTo>
                      <a:pt x="3782" y="879"/>
                      <a:pt x="3782" y="880"/>
                      <a:pt x="3782" y="880"/>
                    </a:cubicBezTo>
                    <a:cubicBezTo>
                      <a:pt x="3784" y="881"/>
                      <a:pt x="3786" y="884"/>
                      <a:pt x="3786" y="887"/>
                    </a:cubicBezTo>
                    <a:cubicBezTo>
                      <a:pt x="3786" y="889"/>
                      <a:pt x="3786" y="889"/>
                      <a:pt x="3787" y="890"/>
                    </a:cubicBezTo>
                    <a:cubicBezTo>
                      <a:pt x="3788" y="891"/>
                      <a:pt x="3788" y="892"/>
                      <a:pt x="3789" y="893"/>
                    </a:cubicBezTo>
                    <a:cubicBezTo>
                      <a:pt x="3789" y="894"/>
                      <a:pt x="3789" y="894"/>
                      <a:pt x="3790" y="894"/>
                    </a:cubicBezTo>
                    <a:cubicBezTo>
                      <a:pt x="3792" y="897"/>
                      <a:pt x="3790" y="899"/>
                      <a:pt x="3789" y="902"/>
                    </a:cubicBezTo>
                    <a:cubicBezTo>
                      <a:pt x="3788" y="902"/>
                      <a:pt x="3788" y="902"/>
                      <a:pt x="3788" y="902"/>
                    </a:cubicBezTo>
                    <a:cubicBezTo>
                      <a:pt x="3787" y="903"/>
                      <a:pt x="3787" y="905"/>
                      <a:pt x="3785" y="906"/>
                    </a:cubicBezTo>
                    <a:cubicBezTo>
                      <a:pt x="3782" y="908"/>
                      <a:pt x="3782" y="908"/>
                      <a:pt x="3782" y="908"/>
                    </a:cubicBezTo>
                    <a:cubicBezTo>
                      <a:pt x="3780" y="905"/>
                      <a:pt x="3780" y="905"/>
                      <a:pt x="3780" y="905"/>
                    </a:cubicBezTo>
                    <a:cubicBezTo>
                      <a:pt x="3778" y="903"/>
                      <a:pt x="3777" y="901"/>
                      <a:pt x="3776" y="899"/>
                    </a:cubicBezTo>
                    <a:cubicBezTo>
                      <a:pt x="3776" y="898"/>
                      <a:pt x="3776" y="897"/>
                      <a:pt x="3775" y="896"/>
                    </a:cubicBezTo>
                    <a:cubicBezTo>
                      <a:pt x="3774" y="897"/>
                      <a:pt x="3772" y="897"/>
                      <a:pt x="3771" y="897"/>
                    </a:cubicBezTo>
                    <a:cubicBezTo>
                      <a:pt x="3768" y="897"/>
                      <a:pt x="3764" y="894"/>
                      <a:pt x="3762" y="892"/>
                    </a:cubicBezTo>
                    <a:cubicBezTo>
                      <a:pt x="3751" y="884"/>
                      <a:pt x="3746" y="878"/>
                      <a:pt x="3747" y="874"/>
                    </a:cubicBezTo>
                    <a:cubicBezTo>
                      <a:pt x="3747" y="873"/>
                      <a:pt x="3748" y="872"/>
                      <a:pt x="3748" y="871"/>
                    </a:cubicBezTo>
                    <a:cubicBezTo>
                      <a:pt x="3748" y="871"/>
                      <a:pt x="3748" y="870"/>
                      <a:pt x="3748" y="870"/>
                    </a:cubicBezTo>
                    <a:cubicBezTo>
                      <a:pt x="3745" y="870"/>
                      <a:pt x="3741" y="869"/>
                      <a:pt x="3739" y="866"/>
                    </a:cubicBezTo>
                    <a:cubicBezTo>
                      <a:pt x="3738" y="866"/>
                      <a:pt x="3737" y="867"/>
                      <a:pt x="3735" y="866"/>
                    </a:cubicBezTo>
                    <a:cubicBezTo>
                      <a:pt x="3734" y="866"/>
                      <a:pt x="3732" y="866"/>
                      <a:pt x="3731" y="865"/>
                    </a:cubicBezTo>
                    <a:cubicBezTo>
                      <a:pt x="3730" y="866"/>
                      <a:pt x="3729" y="869"/>
                      <a:pt x="3729" y="873"/>
                    </a:cubicBezTo>
                    <a:cubicBezTo>
                      <a:pt x="3729" y="876"/>
                      <a:pt x="3729" y="876"/>
                      <a:pt x="3729" y="876"/>
                    </a:cubicBezTo>
                    <a:cubicBezTo>
                      <a:pt x="3730" y="886"/>
                      <a:pt x="3730" y="899"/>
                      <a:pt x="3730" y="904"/>
                    </a:cubicBezTo>
                    <a:cubicBezTo>
                      <a:pt x="3729" y="917"/>
                      <a:pt x="3727" y="918"/>
                      <a:pt x="3724" y="919"/>
                    </a:cubicBezTo>
                    <a:cubicBezTo>
                      <a:pt x="3724" y="919"/>
                      <a:pt x="3723" y="919"/>
                      <a:pt x="3722" y="919"/>
                    </a:cubicBezTo>
                    <a:cubicBezTo>
                      <a:pt x="3722" y="920"/>
                      <a:pt x="3722" y="920"/>
                      <a:pt x="3721" y="921"/>
                    </a:cubicBezTo>
                    <a:cubicBezTo>
                      <a:pt x="3719" y="925"/>
                      <a:pt x="3716" y="926"/>
                      <a:pt x="3714" y="926"/>
                    </a:cubicBezTo>
                    <a:cubicBezTo>
                      <a:pt x="3714" y="926"/>
                      <a:pt x="3714" y="926"/>
                      <a:pt x="3714" y="926"/>
                    </a:cubicBezTo>
                    <a:cubicBezTo>
                      <a:pt x="3713" y="926"/>
                      <a:pt x="3711" y="926"/>
                      <a:pt x="3709" y="922"/>
                    </a:cubicBezTo>
                    <a:cubicBezTo>
                      <a:pt x="3709" y="922"/>
                      <a:pt x="3708" y="922"/>
                      <a:pt x="3708" y="922"/>
                    </a:cubicBezTo>
                    <a:cubicBezTo>
                      <a:pt x="3707" y="922"/>
                      <a:pt x="3705" y="922"/>
                      <a:pt x="3704" y="924"/>
                    </a:cubicBezTo>
                    <a:cubicBezTo>
                      <a:pt x="3699" y="929"/>
                      <a:pt x="3699" y="929"/>
                      <a:pt x="3699" y="932"/>
                    </a:cubicBezTo>
                    <a:cubicBezTo>
                      <a:pt x="3699" y="937"/>
                      <a:pt x="3699" y="941"/>
                      <a:pt x="3697" y="945"/>
                    </a:cubicBezTo>
                    <a:cubicBezTo>
                      <a:pt x="3697" y="946"/>
                      <a:pt x="3695" y="948"/>
                      <a:pt x="3693" y="950"/>
                    </a:cubicBezTo>
                    <a:cubicBezTo>
                      <a:pt x="3692" y="952"/>
                      <a:pt x="3689" y="955"/>
                      <a:pt x="3689" y="956"/>
                    </a:cubicBezTo>
                    <a:cubicBezTo>
                      <a:pt x="3688" y="959"/>
                      <a:pt x="3685" y="964"/>
                      <a:pt x="3682" y="965"/>
                    </a:cubicBezTo>
                    <a:cubicBezTo>
                      <a:pt x="3680" y="966"/>
                      <a:pt x="3678" y="966"/>
                      <a:pt x="3676" y="965"/>
                    </a:cubicBezTo>
                    <a:cubicBezTo>
                      <a:pt x="3674" y="965"/>
                      <a:pt x="3667" y="966"/>
                      <a:pt x="3665" y="968"/>
                    </a:cubicBezTo>
                    <a:cubicBezTo>
                      <a:pt x="3661" y="972"/>
                      <a:pt x="3657" y="973"/>
                      <a:pt x="3653" y="973"/>
                    </a:cubicBezTo>
                    <a:cubicBezTo>
                      <a:pt x="3652" y="973"/>
                      <a:pt x="3651" y="973"/>
                      <a:pt x="3649" y="973"/>
                    </a:cubicBezTo>
                    <a:cubicBezTo>
                      <a:pt x="3647" y="973"/>
                      <a:pt x="3645" y="973"/>
                      <a:pt x="3643" y="973"/>
                    </a:cubicBezTo>
                    <a:cubicBezTo>
                      <a:pt x="3642" y="974"/>
                      <a:pt x="3642" y="974"/>
                      <a:pt x="3642" y="974"/>
                    </a:cubicBezTo>
                    <a:cubicBezTo>
                      <a:pt x="3641" y="973"/>
                      <a:pt x="3641" y="973"/>
                      <a:pt x="3641" y="973"/>
                    </a:cubicBezTo>
                    <a:cubicBezTo>
                      <a:pt x="3639" y="973"/>
                      <a:pt x="3634" y="973"/>
                      <a:pt x="3626" y="974"/>
                    </a:cubicBezTo>
                    <a:cubicBezTo>
                      <a:pt x="3626" y="974"/>
                      <a:pt x="3626" y="975"/>
                      <a:pt x="3625" y="975"/>
                    </a:cubicBezTo>
                    <a:cubicBezTo>
                      <a:pt x="3626" y="975"/>
                      <a:pt x="3626" y="976"/>
                      <a:pt x="3626" y="976"/>
                    </a:cubicBezTo>
                    <a:cubicBezTo>
                      <a:pt x="3629" y="976"/>
                      <a:pt x="3630" y="978"/>
                      <a:pt x="3634" y="983"/>
                    </a:cubicBezTo>
                    <a:cubicBezTo>
                      <a:pt x="3635" y="985"/>
                      <a:pt x="3636" y="987"/>
                      <a:pt x="3637" y="989"/>
                    </a:cubicBezTo>
                    <a:cubicBezTo>
                      <a:pt x="3638" y="991"/>
                      <a:pt x="3639" y="993"/>
                      <a:pt x="3640" y="993"/>
                    </a:cubicBezTo>
                    <a:cubicBezTo>
                      <a:pt x="3641" y="994"/>
                      <a:pt x="3643" y="995"/>
                      <a:pt x="3645" y="996"/>
                    </a:cubicBezTo>
                    <a:cubicBezTo>
                      <a:pt x="3648" y="998"/>
                      <a:pt x="3649" y="999"/>
                      <a:pt x="3650" y="1000"/>
                    </a:cubicBezTo>
                    <a:cubicBezTo>
                      <a:pt x="3652" y="1002"/>
                      <a:pt x="3653" y="1009"/>
                      <a:pt x="3652" y="1014"/>
                    </a:cubicBezTo>
                    <a:cubicBezTo>
                      <a:pt x="3652" y="1015"/>
                      <a:pt x="3651" y="1016"/>
                      <a:pt x="3651" y="1017"/>
                    </a:cubicBezTo>
                    <a:cubicBezTo>
                      <a:pt x="3651" y="1018"/>
                      <a:pt x="3651" y="1019"/>
                      <a:pt x="3650" y="1022"/>
                    </a:cubicBezTo>
                    <a:cubicBezTo>
                      <a:pt x="3649" y="1024"/>
                      <a:pt x="3648" y="1025"/>
                      <a:pt x="3648" y="1026"/>
                    </a:cubicBezTo>
                    <a:cubicBezTo>
                      <a:pt x="3647" y="1027"/>
                      <a:pt x="3647" y="1027"/>
                      <a:pt x="3646" y="1029"/>
                    </a:cubicBezTo>
                    <a:cubicBezTo>
                      <a:pt x="3645" y="1030"/>
                      <a:pt x="3644" y="1033"/>
                      <a:pt x="3641" y="1034"/>
                    </a:cubicBezTo>
                    <a:cubicBezTo>
                      <a:pt x="3638" y="1034"/>
                      <a:pt x="3637" y="1032"/>
                      <a:pt x="3635" y="1031"/>
                    </a:cubicBezTo>
                    <a:cubicBezTo>
                      <a:pt x="3635" y="1030"/>
                      <a:pt x="3635" y="1030"/>
                      <a:pt x="3634" y="1029"/>
                    </a:cubicBezTo>
                    <a:cubicBezTo>
                      <a:pt x="3633" y="1027"/>
                      <a:pt x="3629" y="1027"/>
                      <a:pt x="3628" y="1028"/>
                    </a:cubicBezTo>
                    <a:cubicBezTo>
                      <a:pt x="3628" y="1028"/>
                      <a:pt x="3628" y="1028"/>
                      <a:pt x="3628" y="1028"/>
                    </a:cubicBezTo>
                    <a:cubicBezTo>
                      <a:pt x="3628" y="1028"/>
                      <a:pt x="3627" y="1028"/>
                      <a:pt x="3626" y="1029"/>
                    </a:cubicBezTo>
                    <a:cubicBezTo>
                      <a:pt x="3625" y="1030"/>
                      <a:pt x="3625" y="1030"/>
                      <a:pt x="3625" y="1030"/>
                    </a:cubicBezTo>
                    <a:cubicBezTo>
                      <a:pt x="3622" y="1033"/>
                      <a:pt x="3619" y="1033"/>
                      <a:pt x="3617" y="1032"/>
                    </a:cubicBezTo>
                    <a:cubicBezTo>
                      <a:pt x="3615" y="1032"/>
                      <a:pt x="3614" y="1032"/>
                      <a:pt x="3613" y="1032"/>
                    </a:cubicBezTo>
                    <a:cubicBezTo>
                      <a:pt x="3607" y="1034"/>
                      <a:pt x="3603" y="1032"/>
                      <a:pt x="3601" y="1031"/>
                    </a:cubicBezTo>
                    <a:cubicBezTo>
                      <a:pt x="3601" y="1030"/>
                      <a:pt x="3601" y="1030"/>
                      <a:pt x="3600" y="1030"/>
                    </a:cubicBezTo>
                    <a:cubicBezTo>
                      <a:pt x="3600" y="1030"/>
                      <a:pt x="3598" y="1030"/>
                      <a:pt x="3596" y="1031"/>
                    </a:cubicBezTo>
                    <a:cubicBezTo>
                      <a:pt x="3596" y="1031"/>
                      <a:pt x="3594" y="1031"/>
                      <a:pt x="3593" y="1032"/>
                    </a:cubicBezTo>
                    <a:cubicBezTo>
                      <a:pt x="3588" y="1033"/>
                      <a:pt x="3584" y="1033"/>
                      <a:pt x="3581" y="1032"/>
                    </a:cubicBezTo>
                    <a:cubicBezTo>
                      <a:pt x="3580" y="1031"/>
                      <a:pt x="3580" y="1030"/>
                      <a:pt x="3579" y="1029"/>
                    </a:cubicBezTo>
                    <a:cubicBezTo>
                      <a:pt x="3579" y="1029"/>
                      <a:pt x="3578" y="1029"/>
                      <a:pt x="3577" y="1029"/>
                    </a:cubicBezTo>
                    <a:cubicBezTo>
                      <a:pt x="3576" y="1029"/>
                      <a:pt x="3573" y="1029"/>
                      <a:pt x="3571" y="1027"/>
                    </a:cubicBezTo>
                    <a:cubicBezTo>
                      <a:pt x="3569" y="1025"/>
                      <a:pt x="3570" y="1023"/>
                      <a:pt x="3570" y="1021"/>
                    </a:cubicBezTo>
                    <a:cubicBezTo>
                      <a:pt x="3570" y="1021"/>
                      <a:pt x="3570" y="1021"/>
                      <a:pt x="3569" y="1021"/>
                    </a:cubicBezTo>
                    <a:cubicBezTo>
                      <a:pt x="3567" y="1020"/>
                      <a:pt x="3563" y="1017"/>
                      <a:pt x="3564" y="1013"/>
                    </a:cubicBezTo>
                    <a:cubicBezTo>
                      <a:pt x="3563" y="1013"/>
                      <a:pt x="3562" y="1012"/>
                      <a:pt x="3560" y="1011"/>
                    </a:cubicBezTo>
                    <a:cubicBezTo>
                      <a:pt x="3560" y="1011"/>
                      <a:pt x="3559" y="1011"/>
                      <a:pt x="3558" y="1011"/>
                    </a:cubicBezTo>
                    <a:cubicBezTo>
                      <a:pt x="3558" y="1010"/>
                      <a:pt x="3558" y="1010"/>
                      <a:pt x="3558" y="1010"/>
                    </a:cubicBezTo>
                    <a:cubicBezTo>
                      <a:pt x="3556" y="1014"/>
                      <a:pt x="3554" y="1016"/>
                      <a:pt x="3551" y="1016"/>
                    </a:cubicBezTo>
                    <a:cubicBezTo>
                      <a:pt x="3550" y="1016"/>
                      <a:pt x="3549" y="1016"/>
                      <a:pt x="3548" y="1016"/>
                    </a:cubicBezTo>
                    <a:cubicBezTo>
                      <a:pt x="3548" y="1016"/>
                      <a:pt x="3548" y="1016"/>
                      <a:pt x="3548" y="1016"/>
                    </a:cubicBezTo>
                    <a:cubicBezTo>
                      <a:pt x="3547" y="1019"/>
                      <a:pt x="3545" y="1020"/>
                      <a:pt x="3544" y="1021"/>
                    </a:cubicBezTo>
                    <a:cubicBezTo>
                      <a:pt x="3543" y="1022"/>
                      <a:pt x="3542" y="1022"/>
                      <a:pt x="3542" y="1023"/>
                    </a:cubicBezTo>
                    <a:cubicBezTo>
                      <a:pt x="3541" y="1025"/>
                      <a:pt x="3541" y="1026"/>
                      <a:pt x="3542" y="1029"/>
                    </a:cubicBezTo>
                    <a:cubicBezTo>
                      <a:pt x="3543" y="1033"/>
                      <a:pt x="3543" y="1036"/>
                      <a:pt x="3542" y="1038"/>
                    </a:cubicBezTo>
                    <a:cubicBezTo>
                      <a:pt x="3542" y="1039"/>
                      <a:pt x="3542" y="1040"/>
                      <a:pt x="3542" y="1040"/>
                    </a:cubicBezTo>
                    <a:cubicBezTo>
                      <a:pt x="3542" y="1041"/>
                      <a:pt x="3542" y="1042"/>
                      <a:pt x="3542" y="1042"/>
                    </a:cubicBezTo>
                    <a:cubicBezTo>
                      <a:pt x="3542" y="1042"/>
                      <a:pt x="3542" y="1042"/>
                      <a:pt x="3542" y="1043"/>
                    </a:cubicBezTo>
                    <a:cubicBezTo>
                      <a:pt x="3542" y="1043"/>
                      <a:pt x="3543" y="1044"/>
                      <a:pt x="3543" y="1044"/>
                    </a:cubicBezTo>
                    <a:cubicBezTo>
                      <a:pt x="3544" y="1046"/>
                      <a:pt x="3546" y="1047"/>
                      <a:pt x="3546" y="1049"/>
                    </a:cubicBezTo>
                    <a:cubicBezTo>
                      <a:pt x="3545" y="1050"/>
                      <a:pt x="3545" y="1052"/>
                      <a:pt x="3543" y="1053"/>
                    </a:cubicBezTo>
                    <a:cubicBezTo>
                      <a:pt x="3542" y="1054"/>
                      <a:pt x="3539" y="1055"/>
                      <a:pt x="3536" y="1053"/>
                    </a:cubicBezTo>
                    <a:cubicBezTo>
                      <a:pt x="3536" y="1054"/>
                      <a:pt x="3536" y="1055"/>
                      <a:pt x="3535" y="1055"/>
                    </a:cubicBezTo>
                    <a:cubicBezTo>
                      <a:pt x="3534" y="1057"/>
                      <a:pt x="3534" y="1058"/>
                      <a:pt x="3534" y="1059"/>
                    </a:cubicBezTo>
                    <a:cubicBezTo>
                      <a:pt x="3533" y="1060"/>
                      <a:pt x="3533" y="1060"/>
                      <a:pt x="3533" y="1061"/>
                    </a:cubicBezTo>
                    <a:cubicBezTo>
                      <a:pt x="3533" y="1064"/>
                      <a:pt x="3532" y="1066"/>
                      <a:pt x="3531" y="1067"/>
                    </a:cubicBezTo>
                    <a:cubicBezTo>
                      <a:pt x="3531" y="1067"/>
                      <a:pt x="3530" y="1068"/>
                      <a:pt x="3530" y="1069"/>
                    </a:cubicBezTo>
                    <a:cubicBezTo>
                      <a:pt x="3529" y="1070"/>
                      <a:pt x="3527" y="1073"/>
                      <a:pt x="3525" y="1075"/>
                    </a:cubicBezTo>
                    <a:cubicBezTo>
                      <a:pt x="3524" y="1077"/>
                      <a:pt x="3522" y="1078"/>
                      <a:pt x="3522" y="1079"/>
                    </a:cubicBezTo>
                    <a:cubicBezTo>
                      <a:pt x="3522" y="1079"/>
                      <a:pt x="3522" y="1080"/>
                      <a:pt x="3522" y="1080"/>
                    </a:cubicBezTo>
                    <a:cubicBezTo>
                      <a:pt x="3522" y="1081"/>
                      <a:pt x="3521" y="1082"/>
                      <a:pt x="3520" y="1083"/>
                    </a:cubicBezTo>
                    <a:cubicBezTo>
                      <a:pt x="3519" y="1085"/>
                      <a:pt x="3519" y="1086"/>
                      <a:pt x="3518" y="1087"/>
                    </a:cubicBezTo>
                    <a:cubicBezTo>
                      <a:pt x="3518" y="1087"/>
                      <a:pt x="3518" y="1087"/>
                      <a:pt x="3517" y="1088"/>
                    </a:cubicBezTo>
                    <a:cubicBezTo>
                      <a:pt x="3517" y="1088"/>
                      <a:pt x="3517" y="1089"/>
                      <a:pt x="3517" y="1089"/>
                    </a:cubicBezTo>
                    <a:cubicBezTo>
                      <a:pt x="3517" y="1089"/>
                      <a:pt x="3516" y="1090"/>
                      <a:pt x="3516" y="1091"/>
                    </a:cubicBezTo>
                    <a:cubicBezTo>
                      <a:pt x="3516" y="1091"/>
                      <a:pt x="3516" y="1092"/>
                      <a:pt x="3516" y="1092"/>
                    </a:cubicBezTo>
                    <a:cubicBezTo>
                      <a:pt x="3515" y="1098"/>
                      <a:pt x="3513" y="1100"/>
                      <a:pt x="3506" y="1100"/>
                    </a:cubicBezTo>
                    <a:cubicBezTo>
                      <a:pt x="3502" y="1100"/>
                      <a:pt x="3500" y="1102"/>
                      <a:pt x="3498" y="1103"/>
                    </a:cubicBezTo>
                    <a:cubicBezTo>
                      <a:pt x="3498" y="1104"/>
                      <a:pt x="3497" y="1104"/>
                      <a:pt x="3496" y="1105"/>
                    </a:cubicBezTo>
                    <a:cubicBezTo>
                      <a:pt x="3496" y="1105"/>
                      <a:pt x="3494" y="1108"/>
                      <a:pt x="3494" y="1109"/>
                    </a:cubicBezTo>
                    <a:cubicBezTo>
                      <a:pt x="3494" y="1111"/>
                      <a:pt x="3494" y="1114"/>
                      <a:pt x="3492" y="1116"/>
                    </a:cubicBezTo>
                    <a:cubicBezTo>
                      <a:pt x="3491" y="1117"/>
                      <a:pt x="3489" y="1117"/>
                      <a:pt x="3487" y="1117"/>
                    </a:cubicBezTo>
                    <a:cubicBezTo>
                      <a:pt x="3486" y="1117"/>
                      <a:pt x="3486" y="1117"/>
                      <a:pt x="3486" y="1117"/>
                    </a:cubicBezTo>
                    <a:cubicBezTo>
                      <a:pt x="3486" y="1117"/>
                      <a:pt x="3486" y="1117"/>
                      <a:pt x="3485" y="1117"/>
                    </a:cubicBezTo>
                    <a:cubicBezTo>
                      <a:pt x="3484" y="1120"/>
                      <a:pt x="3482" y="1121"/>
                      <a:pt x="3480" y="1122"/>
                    </a:cubicBezTo>
                    <a:cubicBezTo>
                      <a:pt x="3480" y="1122"/>
                      <a:pt x="3480" y="1122"/>
                      <a:pt x="3480" y="1123"/>
                    </a:cubicBezTo>
                    <a:cubicBezTo>
                      <a:pt x="3480" y="1124"/>
                      <a:pt x="3481" y="1127"/>
                      <a:pt x="3479" y="1129"/>
                    </a:cubicBezTo>
                    <a:cubicBezTo>
                      <a:pt x="3476" y="1131"/>
                      <a:pt x="3473" y="1129"/>
                      <a:pt x="3471" y="1128"/>
                    </a:cubicBezTo>
                    <a:cubicBezTo>
                      <a:pt x="3470" y="1128"/>
                      <a:pt x="3469" y="1127"/>
                      <a:pt x="3469" y="1127"/>
                    </a:cubicBezTo>
                    <a:cubicBezTo>
                      <a:pt x="3468" y="1128"/>
                      <a:pt x="3468" y="1128"/>
                      <a:pt x="3468" y="1128"/>
                    </a:cubicBezTo>
                    <a:cubicBezTo>
                      <a:pt x="3468" y="1129"/>
                      <a:pt x="3467" y="1130"/>
                      <a:pt x="3467" y="1130"/>
                    </a:cubicBezTo>
                    <a:cubicBezTo>
                      <a:pt x="3466" y="1132"/>
                      <a:pt x="3466" y="1132"/>
                      <a:pt x="3466" y="1132"/>
                    </a:cubicBezTo>
                    <a:cubicBezTo>
                      <a:pt x="3464" y="1135"/>
                      <a:pt x="3463" y="1136"/>
                      <a:pt x="3458" y="1137"/>
                    </a:cubicBezTo>
                    <a:cubicBezTo>
                      <a:pt x="3457" y="1138"/>
                      <a:pt x="3456" y="1138"/>
                      <a:pt x="3456" y="1138"/>
                    </a:cubicBezTo>
                    <a:cubicBezTo>
                      <a:pt x="3456" y="1138"/>
                      <a:pt x="3456" y="1139"/>
                      <a:pt x="3456" y="1139"/>
                    </a:cubicBezTo>
                    <a:cubicBezTo>
                      <a:pt x="3457" y="1144"/>
                      <a:pt x="3452" y="1147"/>
                      <a:pt x="3448" y="1148"/>
                    </a:cubicBezTo>
                    <a:cubicBezTo>
                      <a:pt x="3447" y="1149"/>
                      <a:pt x="3446" y="1150"/>
                      <a:pt x="3445" y="1151"/>
                    </a:cubicBezTo>
                    <a:cubicBezTo>
                      <a:pt x="3444" y="1152"/>
                      <a:pt x="3444" y="1152"/>
                      <a:pt x="3444" y="1152"/>
                    </a:cubicBezTo>
                    <a:cubicBezTo>
                      <a:pt x="3443" y="1153"/>
                      <a:pt x="3442" y="1154"/>
                      <a:pt x="3440" y="1156"/>
                    </a:cubicBezTo>
                    <a:cubicBezTo>
                      <a:pt x="3437" y="1161"/>
                      <a:pt x="3431" y="1167"/>
                      <a:pt x="3428" y="1170"/>
                    </a:cubicBezTo>
                    <a:cubicBezTo>
                      <a:pt x="3426" y="1172"/>
                      <a:pt x="3425" y="1176"/>
                      <a:pt x="3423" y="1179"/>
                    </a:cubicBezTo>
                    <a:cubicBezTo>
                      <a:pt x="3423" y="1180"/>
                      <a:pt x="3422" y="1181"/>
                      <a:pt x="3422" y="1181"/>
                    </a:cubicBezTo>
                    <a:cubicBezTo>
                      <a:pt x="3421" y="1183"/>
                      <a:pt x="3421" y="1183"/>
                      <a:pt x="3420" y="1184"/>
                    </a:cubicBezTo>
                    <a:cubicBezTo>
                      <a:pt x="3420" y="1185"/>
                      <a:pt x="3419" y="1186"/>
                      <a:pt x="3419" y="1187"/>
                    </a:cubicBezTo>
                    <a:cubicBezTo>
                      <a:pt x="3419" y="1188"/>
                      <a:pt x="3419" y="1189"/>
                      <a:pt x="3419" y="1189"/>
                    </a:cubicBezTo>
                    <a:cubicBezTo>
                      <a:pt x="3419" y="1190"/>
                      <a:pt x="3419" y="1191"/>
                      <a:pt x="3418" y="1193"/>
                    </a:cubicBezTo>
                    <a:close/>
                    <a:moveTo>
                      <a:pt x="1817" y="996"/>
                    </a:moveTo>
                    <a:cubicBezTo>
                      <a:pt x="1817" y="996"/>
                      <a:pt x="1817" y="996"/>
                      <a:pt x="1817" y="996"/>
                    </a:cubicBezTo>
                    <a:cubicBezTo>
                      <a:pt x="1817" y="996"/>
                      <a:pt x="1817" y="996"/>
                      <a:pt x="1817" y="996"/>
                    </a:cubicBezTo>
                    <a:close/>
                    <a:moveTo>
                      <a:pt x="3641" y="973"/>
                    </a:moveTo>
                    <a:cubicBezTo>
                      <a:pt x="3641" y="973"/>
                      <a:pt x="3641" y="973"/>
                      <a:pt x="3641" y="973"/>
                    </a:cubicBezTo>
                    <a:cubicBezTo>
                      <a:pt x="3641" y="973"/>
                      <a:pt x="3641" y="973"/>
                      <a:pt x="3641" y="973"/>
                    </a:cubicBezTo>
                    <a:close/>
                    <a:moveTo>
                      <a:pt x="3725" y="912"/>
                    </a:moveTo>
                    <a:cubicBezTo>
                      <a:pt x="3725" y="912"/>
                      <a:pt x="3725" y="912"/>
                      <a:pt x="3725" y="912"/>
                    </a:cubicBezTo>
                    <a:cubicBezTo>
                      <a:pt x="3725" y="912"/>
                      <a:pt x="3725" y="912"/>
                      <a:pt x="3725" y="912"/>
                    </a:cubicBezTo>
                    <a:close/>
                    <a:moveTo>
                      <a:pt x="210" y="847"/>
                    </a:moveTo>
                    <a:cubicBezTo>
                      <a:pt x="210" y="847"/>
                      <a:pt x="210" y="847"/>
                      <a:pt x="210" y="847"/>
                    </a:cubicBezTo>
                    <a:cubicBezTo>
                      <a:pt x="210" y="847"/>
                      <a:pt x="210" y="847"/>
                      <a:pt x="210" y="847"/>
                    </a:cubicBezTo>
                    <a:close/>
                    <a:moveTo>
                      <a:pt x="3808" y="819"/>
                    </a:moveTo>
                    <a:cubicBezTo>
                      <a:pt x="3808" y="819"/>
                      <a:pt x="3808" y="819"/>
                      <a:pt x="3808" y="819"/>
                    </a:cubicBezTo>
                    <a:cubicBezTo>
                      <a:pt x="3808" y="819"/>
                      <a:pt x="3808" y="819"/>
                      <a:pt x="3808" y="819"/>
                    </a:cubicBezTo>
                    <a:close/>
                    <a:moveTo>
                      <a:pt x="540" y="746"/>
                    </a:moveTo>
                    <a:cubicBezTo>
                      <a:pt x="540" y="746"/>
                      <a:pt x="540" y="746"/>
                      <a:pt x="540" y="746"/>
                    </a:cubicBezTo>
                    <a:cubicBezTo>
                      <a:pt x="540" y="746"/>
                      <a:pt x="540" y="746"/>
                      <a:pt x="540" y="746"/>
                    </a:cubicBezTo>
                    <a:close/>
                    <a:moveTo>
                      <a:pt x="3792" y="744"/>
                    </a:moveTo>
                    <a:cubicBezTo>
                      <a:pt x="3793" y="745"/>
                      <a:pt x="3794" y="746"/>
                      <a:pt x="3796" y="746"/>
                    </a:cubicBezTo>
                    <a:cubicBezTo>
                      <a:pt x="3796" y="746"/>
                      <a:pt x="3796" y="746"/>
                      <a:pt x="3796" y="746"/>
                    </a:cubicBezTo>
                    <a:cubicBezTo>
                      <a:pt x="3796" y="744"/>
                      <a:pt x="3796" y="744"/>
                      <a:pt x="3796" y="744"/>
                    </a:cubicBezTo>
                    <a:lnTo>
                      <a:pt x="3792" y="744"/>
                    </a:lnTo>
                    <a:close/>
                    <a:moveTo>
                      <a:pt x="3013" y="570"/>
                    </a:moveTo>
                    <a:cubicBezTo>
                      <a:pt x="3013" y="570"/>
                      <a:pt x="3013" y="570"/>
                      <a:pt x="3013" y="570"/>
                    </a:cubicBezTo>
                    <a:close/>
                    <a:moveTo>
                      <a:pt x="3895" y="561"/>
                    </a:moveTo>
                    <a:cubicBezTo>
                      <a:pt x="3895" y="561"/>
                      <a:pt x="3895" y="561"/>
                      <a:pt x="3895" y="561"/>
                    </a:cubicBezTo>
                    <a:cubicBezTo>
                      <a:pt x="3895" y="561"/>
                      <a:pt x="3895" y="561"/>
                      <a:pt x="3895" y="561"/>
                    </a:cubicBezTo>
                    <a:close/>
                    <a:moveTo>
                      <a:pt x="3897" y="560"/>
                    </a:moveTo>
                    <a:cubicBezTo>
                      <a:pt x="3897" y="560"/>
                      <a:pt x="3897" y="560"/>
                      <a:pt x="3897" y="560"/>
                    </a:cubicBezTo>
                    <a:cubicBezTo>
                      <a:pt x="3897" y="560"/>
                      <a:pt x="3897" y="560"/>
                      <a:pt x="3897" y="560"/>
                    </a:cubicBezTo>
                    <a:cubicBezTo>
                      <a:pt x="3897" y="560"/>
                      <a:pt x="3897" y="560"/>
                      <a:pt x="3897" y="560"/>
                    </a:cubicBezTo>
                    <a:close/>
                    <a:moveTo>
                      <a:pt x="743" y="556"/>
                    </a:moveTo>
                    <a:cubicBezTo>
                      <a:pt x="743" y="556"/>
                      <a:pt x="743" y="556"/>
                      <a:pt x="743" y="556"/>
                    </a:cubicBezTo>
                    <a:cubicBezTo>
                      <a:pt x="743" y="556"/>
                      <a:pt x="743" y="556"/>
                      <a:pt x="743" y="556"/>
                    </a:cubicBezTo>
                    <a:close/>
                    <a:moveTo>
                      <a:pt x="3895" y="554"/>
                    </a:moveTo>
                    <a:cubicBezTo>
                      <a:pt x="3895" y="554"/>
                      <a:pt x="3895" y="554"/>
                      <a:pt x="3895" y="554"/>
                    </a:cubicBezTo>
                    <a:cubicBezTo>
                      <a:pt x="3895" y="554"/>
                      <a:pt x="3895" y="554"/>
                      <a:pt x="3895" y="554"/>
                    </a:cubicBezTo>
                    <a:close/>
                    <a:moveTo>
                      <a:pt x="743" y="549"/>
                    </a:moveTo>
                    <a:cubicBezTo>
                      <a:pt x="743" y="549"/>
                      <a:pt x="743" y="549"/>
                      <a:pt x="743" y="549"/>
                    </a:cubicBezTo>
                    <a:cubicBezTo>
                      <a:pt x="743" y="549"/>
                      <a:pt x="743" y="549"/>
                      <a:pt x="743" y="549"/>
                    </a:cubicBezTo>
                    <a:close/>
                    <a:moveTo>
                      <a:pt x="2787" y="534"/>
                    </a:moveTo>
                    <a:cubicBezTo>
                      <a:pt x="2787" y="534"/>
                      <a:pt x="2787" y="534"/>
                      <a:pt x="2787" y="534"/>
                    </a:cubicBezTo>
                    <a:close/>
                    <a:moveTo>
                      <a:pt x="2788" y="513"/>
                    </a:moveTo>
                    <a:cubicBezTo>
                      <a:pt x="2788" y="513"/>
                      <a:pt x="2788" y="513"/>
                      <a:pt x="2788" y="513"/>
                    </a:cubicBezTo>
                    <a:cubicBezTo>
                      <a:pt x="2788" y="513"/>
                      <a:pt x="2788" y="513"/>
                      <a:pt x="2788" y="513"/>
                    </a:cubicBezTo>
                    <a:close/>
                    <a:moveTo>
                      <a:pt x="1232" y="428"/>
                    </a:moveTo>
                    <a:cubicBezTo>
                      <a:pt x="1232" y="428"/>
                      <a:pt x="1232" y="428"/>
                      <a:pt x="1232" y="428"/>
                    </a:cubicBezTo>
                    <a:cubicBezTo>
                      <a:pt x="1232" y="428"/>
                      <a:pt x="1232" y="428"/>
                      <a:pt x="1232" y="428"/>
                    </a:cubicBezTo>
                    <a:close/>
                    <a:moveTo>
                      <a:pt x="3696" y="425"/>
                    </a:moveTo>
                    <a:cubicBezTo>
                      <a:pt x="3696" y="425"/>
                      <a:pt x="3696" y="425"/>
                      <a:pt x="3696" y="425"/>
                    </a:cubicBezTo>
                    <a:cubicBezTo>
                      <a:pt x="3696" y="425"/>
                      <a:pt x="3696" y="425"/>
                      <a:pt x="3696" y="425"/>
                    </a:cubicBezTo>
                    <a:close/>
                    <a:moveTo>
                      <a:pt x="3773" y="424"/>
                    </a:moveTo>
                    <a:cubicBezTo>
                      <a:pt x="3773" y="424"/>
                      <a:pt x="3773" y="424"/>
                      <a:pt x="3773" y="424"/>
                    </a:cubicBezTo>
                    <a:cubicBezTo>
                      <a:pt x="3773" y="424"/>
                      <a:pt x="3773" y="424"/>
                      <a:pt x="3773" y="424"/>
                    </a:cubicBezTo>
                    <a:close/>
                    <a:moveTo>
                      <a:pt x="1225" y="423"/>
                    </a:moveTo>
                    <a:cubicBezTo>
                      <a:pt x="1225" y="423"/>
                      <a:pt x="1225" y="423"/>
                      <a:pt x="1225" y="423"/>
                    </a:cubicBezTo>
                    <a:cubicBezTo>
                      <a:pt x="1225" y="423"/>
                      <a:pt x="1225" y="423"/>
                      <a:pt x="1225" y="423"/>
                    </a:cubicBezTo>
                    <a:close/>
                    <a:moveTo>
                      <a:pt x="3780" y="416"/>
                    </a:moveTo>
                    <a:cubicBezTo>
                      <a:pt x="3780" y="416"/>
                      <a:pt x="3780" y="416"/>
                      <a:pt x="3780" y="416"/>
                    </a:cubicBezTo>
                    <a:close/>
                    <a:moveTo>
                      <a:pt x="1193" y="413"/>
                    </a:moveTo>
                    <a:cubicBezTo>
                      <a:pt x="1193" y="413"/>
                      <a:pt x="1193" y="413"/>
                      <a:pt x="1193" y="413"/>
                    </a:cubicBezTo>
                    <a:close/>
                    <a:moveTo>
                      <a:pt x="1168" y="373"/>
                    </a:moveTo>
                    <a:cubicBezTo>
                      <a:pt x="1168" y="373"/>
                      <a:pt x="1168" y="373"/>
                      <a:pt x="1168" y="373"/>
                    </a:cubicBezTo>
                    <a:close/>
                    <a:moveTo>
                      <a:pt x="3674" y="371"/>
                    </a:moveTo>
                    <a:cubicBezTo>
                      <a:pt x="3674" y="371"/>
                      <a:pt x="3674" y="371"/>
                      <a:pt x="3674" y="371"/>
                    </a:cubicBezTo>
                    <a:cubicBezTo>
                      <a:pt x="3674" y="371"/>
                      <a:pt x="3674" y="371"/>
                      <a:pt x="3674" y="371"/>
                    </a:cubicBezTo>
                    <a:close/>
                    <a:moveTo>
                      <a:pt x="3926" y="317"/>
                    </a:moveTo>
                    <a:cubicBezTo>
                      <a:pt x="3926" y="318"/>
                      <a:pt x="3926" y="318"/>
                      <a:pt x="3925" y="318"/>
                    </a:cubicBezTo>
                    <a:cubicBezTo>
                      <a:pt x="3924" y="318"/>
                      <a:pt x="3924" y="318"/>
                      <a:pt x="3923" y="320"/>
                    </a:cubicBezTo>
                    <a:cubicBezTo>
                      <a:pt x="3923" y="320"/>
                      <a:pt x="3923" y="321"/>
                      <a:pt x="3923" y="321"/>
                    </a:cubicBezTo>
                    <a:cubicBezTo>
                      <a:pt x="3924" y="320"/>
                      <a:pt x="3925" y="319"/>
                      <a:pt x="3926" y="318"/>
                    </a:cubicBezTo>
                    <a:cubicBezTo>
                      <a:pt x="3926" y="318"/>
                      <a:pt x="3926" y="318"/>
                      <a:pt x="3926" y="317"/>
                    </a:cubicBezTo>
                    <a:close/>
                    <a:moveTo>
                      <a:pt x="3494" y="305"/>
                    </a:moveTo>
                    <a:cubicBezTo>
                      <a:pt x="3494" y="305"/>
                      <a:pt x="3494" y="305"/>
                      <a:pt x="3494" y="305"/>
                    </a:cubicBezTo>
                    <a:close/>
                    <a:moveTo>
                      <a:pt x="1072" y="304"/>
                    </a:moveTo>
                    <a:cubicBezTo>
                      <a:pt x="1072" y="304"/>
                      <a:pt x="1072" y="304"/>
                      <a:pt x="1072" y="304"/>
                    </a:cubicBezTo>
                    <a:close/>
                    <a:moveTo>
                      <a:pt x="3407" y="167"/>
                    </a:moveTo>
                    <a:cubicBezTo>
                      <a:pt x="3407" y="167"/>
                      <a:pt x="3407" y="167"/>
                      <a:pt x="3407" y="167"/>
                    </a:cubicBezTo>
                    <a:cubicBezTo>
                      <a:pt x="3407" y="167"/>
                      <a:pt x="3407" y="167"/>
                      <a:pt x="3407" y="167"/>
                    </a:cubicBezTo>
                    <a:close/>
                    <a:moveTo>
                      <a:pt x="3398" y="149"/>
                    </a:moveTo>
                    <a:cubicBezTo>
                      <a:pt x="3398" y="149"/>
                      <a:pt x="3398" y="149"/>
                      <a:pt x="3398" y="149"/>
                    </a:cubicBezTo>
                    <a:cubicBezTo>
                      <a:pt x="3398" y="149"/>
                      <a:pt x="3398" y="149"/>
                      <a:pt x="3398" y="149"/>
                    </a:cubicBezTo>
                    <a:close/>
                    <a:moveTo>
                      <a:pt x="3016" y="105"/>
                    </a:moveTo>
                    <a:cubicBezTo>
                      <a:pt x="3016" y="105"/>
                      <a:pt x="3016" y="105"/>
                      <a:pt x="3016" y="105"/>
                    </a:cubicBezTo>
                    <a:cubicBezTo>
                      <a:pt x="3016" y="105"/>
                      <a:pt x="3016" y="105"/>
                      <a:pt x="3016" y="105"/>
                    </a:cubicBezTo>
                    <a:close/>
                    <a:moveTo>
                      <a:pt x="3342" y="63"/>
                    </a:moveTo>
                    <a:cubicBezTo>
                      <a:pt x="3342" y="63"/>
                      <a:pt x="3342" y="63"/>
                      <a:pt x="3342" y="63"/>
                    </a:cubicBezTo>
                    <a:close/>
                    <a:moveTo>
                      <a:pt x="54" y="1093"/>
                    </a:moveTo>
                    <a:cubicBezTo>
                      <a:pt x="52" y="1093"/>
                      <a:pt x="50" y="1092"/>
                      <a:pt x="49" y="1091"/>
                    </a:cubicBezTo>
                    <a:cubicBezTo>
                      <a:pt x="49" y="1091"/>
                      <a:pt x="48" y="1091"/>
                      <a:pt x="47" y="1092"/>
                    </a:cubicBezTo>
                    <a:cubicBezTo>
                      <a:pt x="42" y="1086"/>
                      <a:pt x="42" y="1086"/>
                      <a:pt x="42" y="1086"/>
                    </a:cubicBezTo>
                    <a:cubicBezTo>
                      <a:pt x="45" y="1083"/>
                      <a:pt x="50" y="1082"/>
                      <a:pt x="54" y="1085"/>
                    </a:cubicBezTo>
                    <a:cubicBezTo>
                      <a:pt x="55" y="1085"/>
                      <a:pt x="56" y="1084"/>
                      <a:pt x="57" y="1084"/>
                    </a:cubicBezTo>
                    <a:cubicBezTo>
                      <a:pt x="57" y="1082"/>
                      <a:pt x="58" y="1079"/>
                      <a:pt x="56" y="1078"/>
                    </a:cubicBezTo>
                    <a:cubicBezTo>
                      <a:pt x="51" y="1074"/>
                      <a:pt x="49" y="1069"/>
                      <a:pt x="50" y="1065"/>
                    </a:cubicBezTo>
                    <a:cubicBezTo>
                      <a:pt x="50" y="1064"/>
                      <a:pt x="49" y="1063"/>
                      <a:pt x="49" y="1062"/>
                    </a:cubicBezTo>
                    <a:cubicBezTo>
                      <a:pt x="47" y="1060"/>
                      <a:pt x="45" y="1057"/>
                      <a:pt x="47" y="1054"/>
                    </a:cubicBezTo>
                    <a:cubicBezTo>
                      <a:pt x="47" y="1053"/>
                      <a:pt x="49" y="1051"/>
                      <a:pt x="52" y="1051"/>
                    </a:cubicBezTo>
                    <a:cubicBezTo>
                      <a:pt x="53" y="1058"/>
                      <a:pt x="53" y="1058"/>
                      <a:pt x="53" y="1058"/>
                    </a:cubicBezTo>
                    <a:cubicBezTo>
                      <a:pt x="53" y="1058"/>
                      <a:pt x="54" y="1057"/>
                      <a:pt x="54" y="1056"/>
                    </a:cubicBezTo>
                    <a:cubicBezTo>
                      <a:pt x="54" y="1056"/>
                      <a:pt x="55" y="1057"/>
                      <a:pt x="55" y="1058"/>
                    </a:cubicBezTo>
                    <a:cubicBezTo>
                      <a:pt x="57" y="1060"/>
                      <a:pt x="58" y="1063"/>
                      <a:pt x="58" y="1065"/>
                    </a:cubicBezTo>
                    <a:cubicBezTo>
                      <a:pt x="57" y="1067"/>
                      <a:pt x="58" y="1070"/>
                      <a:pt x="61" y="1071"/>
                    </a:cubicBezTo>
                    <a:cubicBezTo>
                      <a:pt x="66" y="1075"/>
                      <a:pt x="66" y="1082"/>
                      <a:pt x="64" y="1087"/>
                    </a:cubicBezTo>
                    <a:cubicBezTo>
                      <a:pt x="63" y="1089"/>
                      <a:pt x="60" y="1092"/>
                      <a:pt x="56" y="1093"/>
                    </a:cubicBezTo>
                    <a:cubicBezTo>
                      <a:pt x="56" y="1093"/>
                      <a:pt x="55" y="1093"/>
                      <a:pt x="54" y="1093"/>
                    </a:cubicBezTo>
                    <a:close/>
                    <a:moveTo>
                      <a:pt x="50" y="1065"/>
                    </a:moveTo>
                    <a:cubicBezTo>
                      <a:pt x="50" y="1065"/>
                      <a:pt x="50" y="1065"/>
                      <a:pt x="50" y="1065"/>
                    </a:cubicBezTo>
                    <a:cubicBezTo>
                      <a:pt x="50" y="1065"/>
                      <a:pt x="50" y="1065"/>
                      <a:pt x="50" y="1065"/>
                    </a:cubicBezTo>
                    <a:close/>
                    <a:moveTo>
                      <a:pt x="50" y="1064"/>
                    </a:moveTo>
                    <a:cubicBezTo>
                      <a:pt x="50" y="1064"/>
                      <a:pt x="50" y="1064"/>
                      <a:pt x="50" y="1064"/>
                    </a:cubicBezTo>
                    <a:cubicBezTo>
                      <a:pt x="50" y="1064"/>
                      <a:pt x="50" y="1064"/>
                      <a:pt x="50" y="1064"/>
                    </a:cubicBezTo>
                    <a:close/>
                    <a:moveTo>
                      <a:pt x="59" y="1041"/>
                    </a:moveTo>
                    <a:cubicBezTo>
                      <a:pt x="58" y="1035"/>
                      <a:pt x="59" y="1031"/>
                      <a:pt x="60" y="1029"/>
                    </a:cubicBezTo>
                    <a:cubicBezTo>
                      <a:pt x="60" y="1028"/>
                      <a:pt x="60" y="1028"/>
                      <a:pt x="60" y="1028"/>
                    </a:cubicBezTo>
                    <a:cubicBezTo>
                      <a:pt x="61" y="1027"/>
                      <a:pt x="61" y="1025"/>
                      <a:pt x="60" y="1024"/>
                    </a:cubicBezTo>
                    <a:cubicBezTo>
                      <a:pt x="58" y="1022"/>
                      <a:pt x="56" y="1015"/>
                      <a:pt x="59" y="1009"/>
                    </a:cubicBezTo>
                    <a:cubicBezTo>
                      <a:pt x="59" y="1008"/>
                      <a:pt x="59" y="1007"/>
                      <a:pt x="60" y="1005"/>
                    </a:cubicBezTo>
                    <a:cubicBezTo>
                      <a:pt x="60" y="1001"/>
                      <a:pt x="60" y="997"/>
                      <a:pt x="64" y="994"/>
                    </a:cubicBezTo>
                    <a:cubicBezTo>
                      <a:pt x="65" y="993"/>
                      <a:pt x="66" y="992"/>
                      <a:pt x="67" y="991"/>
                    </a:cubicBezTo>
                    <a:cubicBezTo>
                      <a:pt x="73" y="996"/>
                      <a:pt x="73" y="996"/>
                      <a:pt x="73" y="996"/>
                    </a:cubicBezTo>
                    <a:cubicBezTo>
                      <a:pt x="72" y="997"/>
                      <a:pt x="70" y="999"/>
                      <a:pt x="69" y="1000"/>
                    </a:cubicBezTo>
                    <a:cubicBezTo>
                      <a:pt x="68" y="1001"/>
                      <a:pt x="68" y="1003"/>
                      <a:pt x="67" y="1006"/>
                    </a:cubicBezTo>
                    <a:cubicBezTo>
                      <a:pt x="67" y="1008"/>
                      <a:pt x="67" y="1010"/>
                      <a:pt x="66" y="1013"/>
                    </a:cubicBezTo>
                    <a:cubicBezTo>
                      <a:pt x="65" y="1015"/>
                      <a:pt x="65" y="1018"/>
                      <a:pt x="66" y="1019"/>
                    </a:cubicBezTo>
                    <a:cubicBezTo>
                      <a:pt x="69" y="1022"/>
                      <a:pt x="69" y="1028"/>
                      <a:pt x="68" y="1031"/>
                    </a:cubicBezTo>
                    <a:cubicBezTo>
                      <a:pt x="67" y="1032"/>
                      <a:pt x="67" y="1032"/>
                      <a:pt x="67" y="1032"/>
                    </a:cubicBezTo>
                    <a:cubicBezTo>
                      <a:pt x="66" y="1034"/>
                      <a:pt x="66" y="1036"/>
                      <a:pt x="66" y="1040"/>
                    </a:cubicBezTo>
                    <a:lnTo>
                      <a:pt x="59" y="1041"/>
                    </a:lnTo>
                    <a:close/>
                    <a:moveTo>
                      <a:pt x="61" y="969"/>
                    </a:moveTo>
                    <a:cubicBezTo>
                      <a:pt x="59" y="967"/>
                      <a:pt x="56" y="965"/>
                      <a:pt x="52" y="963"/>
                    </a:cubicBezTo>
                    <a:cubicBezTo>
                      <a:pt x="50" y="962"/>
                      <a:pt x="48" y="961"/>
                      <a:pt x="46" y="960"/>
                    </a:cubicBezTo>
                    <a:cubicBezTo>
                      <a:pt x="44" y="959"/>
                      <a:pt x="41" y="957"/>
                      <a:pt x="40" y="958"/>
                    </a:cubicBezTo>
                    <a:cubicBezTo>
                      <a:pt x="39" y="958"/>
                      <a:pt x="37" y="959"/>
                      <a:pt x="36" y="960"/>
                    </a:cubicBezTo>
                    <a:cubicBezTo>
                      <a:pt x="33" y="962"/>
                      <a:pt x="29" y="965"/>
                      <a:pt x="25" y="964"/>
                    </a:cubicBezTo>
                    <a:cubicBezTo>
                      <a:pt x="23" y="964"/>
                      <a:pt x="22" y="963"/>
                      <a:pt x="20" y="962"/>
                    </a:cubicBezTo>
                    <a:cubicBezTo>
                      <a:pt x="25" y="956"/>
                      <a:pt x="25" y="956"/>
                      <a:pt x="25" y="956"/>
                    </a:cubicBezTo>
                    <a:cubicBezTo>
                      <a:pt x="25" y="956"/>
                      <a:pt x="26" y="957"/>
                      <a:pt x="26" y="957"/>
                    </a:cubicBezTo>
                    <a:cubicBezTo>
                      <a:pt x="26" y="957"/>
                      <a:pt x="26" y="957"/>
                      <a:pt x="26" y="957"/>
                    </a:cubicBezTo>
                    <a:cubicBezTo>
                      <a:pt x="27" y="957"/>
                      <a:pt x="30" y="955"/>
                      <a:pt x="31" y="954"/>
                    </a:cubicBezTo>
                    <a:cubicBezTo>
                      <a:pt x="33" y="952"/>
                      <a:pt x="35" y="951"/>
                      <a:pt x="38" y="950"/>
                    </a:cubicBezTo>
                    <a:cubicBezTo>
                      <a:pt x="42" y="949"/>
                      <a:pt x="46" y="951"/>
                      <a:pt x="50" y="954"/>
                    </a:cubicBezTo>
                    <a:cubicBezTo>
                      <a:pt x="52" y="954"/>
                      <a:pt x="53" y="955"/>
                      <a:pt x="55" y="956"/>
                    </a:cubicBezTo>
                    <a:cubicBezTo>
                      <a:pt x="60" y="958"/>
                      <a:pt x="64" y="961"/>
                      <a:pt x="67" y="964"/>
                    </a:cubicBezTo>
                    <a:lnTo>
                      <a:pt x="61" y="96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6" name="ïşḻïḋe"/>
              <p:cNvSpPr/>
              <p:nvPr/>
            </p:nvSpPr>
            <p:spPr bwMode="auto">
              <a:xfrm>
                <a:off x="9412288" y="5032375"/>
                <a:ext cx="1233488" cy="1827213"/>
              </a:xfrm>
              <a:custGeom>
                <a:avLst/>
                <a:gdLst>
                  <a:gd name="T0" fmla="*/ 777 w 777"/>
                  <a:gd name="T1" fmla="*/ 1151 h 1151"/>
                  <a:gd name="T2" fmla="*/ 0 w 777"/>
                  <a:gd name="T3" fmla="*/ 1151 h 1151"/>
                  <a:gd name="T4" fmla="*/ 0 w 777"/>
                  <a:gd name="T5" fmla="*/ 0 h 1151"/>
                  <a:gd name="T6" fmla="*/ 777 w 777"/>
                  <a:gd name="T7" fmla="*/ 0 h 1151"/>
                  <a:gd name="T8" fmla="*/ 777 w 777"/>
                  <a:gd name="T9" fmla="*/ 1151 h 1151"/>
                  <a:gd name="T10" fmla="*/ 7 w 777"/>
                  <a:gd name="T11" fmla="*/ 1143 h 1151"/>
                  <a:gd name="T12" fmla="*/ 769 w 777"/>
                  <a:gd name="T13" fmla="*/ 1143 h 1151"/>
                  <a:gd name="T14" fmla="*/ 769 w 777"/>
                  <a:gd name="T15" fmla="*/ 8 h 1151"/>
                  <a:gd name="T16" fmla="*/ 7 w 777"/>
                  <a:gd name="T17" fmla="*/ 8 h 1151"/>
                  <a:gd name="T18" fmla="*/ 7 w 777"/>
                  <a:gd name="T19" fmla="*/ 1143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7" h="1151">
                    <a:moveTo>
                      <a:pt x="777" y="1151"/>
                    </a:moveTo>
                    <a:lnTo>
                      <a:pt x="0" y="1151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777" y="1151"/>
                    </a:lnTo>
                    <a:close/>
                    <a:moveTo>
                      <a:pt x="7" y="1143"/>
                    </a:moveTo>
                    <a:lnTo>
                      <a:pt x="769" y="1143"/>
                    </a:lnTo>
                    <a:lnTo>
                      <a:pt x="769" y="8"/>
                    </a:lnTo>
                    <a:lnTo>
                      <a:pt x="7" y="8"/>
                    </a:lnTo>
                    <a:lnTo>
                      <a:pt x="7" y="1143"/>
                    </a:ln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iṣḷíḍê"/>
              <p:cNvSpPr/>
              <p:nvPr/>
            </p:nvSpPr>
            <p:spPr bwMode="auto">
              <a:xfrm>
                <a:off x="9974263" y="6680200"/>
                <a:ext cx="141288" cy="139700"/>
              </a:xfrm>
              <a:custGeom>
                <a:avLst/>
                <a:gdLst>
                  <a:gd name="T0" fmla="*/ 31 w 66"/>
                  <a:gd name="T1" fmla="*/ 6 h 65"/>
                  <a:gd name="T2" fmla="*/ 32 w 66"/>
                  <a:gd name="T3" fmla="*/ 0 h 65"/>
                  <a:gd name="T4" fmla="*/ 39 w 66"/>
                  <a:gd name="T5" fmla="*/ 3 h 65"/>
                  <a:gd name="T6" fmla="*/ 37 w 66"/>
                  <a:gd name="T7" fmla="*/ 4 h 65"/>
                  <a:gd name="T8" fmla="*/ 58 w 66"/>
                  <a:gd name="T9" fmla="*/ 11 h 65"/>
                  <a:gd name="T10" fmla="*/ 66 w 66"/>
                  <a:gd name="T11" fmla="*/ 12 h 65"/>
                  <a:gd name="T12" fmla="*/ 65 w 66"/>
                  <a:gd name="T13" fmla="*/ 13 h 65"/>
                  <a:gd name="T14" fmla="*/ 34 w 66"/>
                  <a:gd name="T15" fmla="*/ 13 h 65"/>
                  <a:gd name="T16" fmla="*/ 53 w 66"/>
                  <a:gd name="T17" fmla="*/ 23 h 65"/>
                  <a:gd name="T18" fmla="*/ 60 w 66"/>
                  <a:gd name="T19" fmla="*/ 23 h 65"/>
                  <a:gd name="T20" fmla="*/ 60 w 66"/>
                  <a:gd name="T21" fmla="*/ 24 h 65"/>
                  <a:gd name="T22" fmla="*/ 58 w 66"/>
                  <a:gd name="T23" fmla="*/ 58 h 65"/>
                  <a:gd name="T24" fmla="*/ 50 w 66"/>
                  <a:gd name="T25" fmla="*/ 65 h 65"/>
                  <a:gd name="T26" fmla="*/ 48 w 66"/>
                  <a:gd name="T27" fmla="*/ 62 h 65"/>
                  <a:gd name="T28" fmla="*/ 42 w 66"/>
                  <a:gd name="T29" fmla="*/ 58 h 65"/>
                  <a:gd name="T30" fmla="*/ 54 w 66"/>
                  <a:gd name="T31" fmla="*/ 57 h 65"/>
                  <a:gd name="T32" fmla="*/ 42 w 66"/>
                  <a:gd name="T33" fmla="*/ 25 h 65"/>
                  <a:gd name="T34" fmla="*/ 45 w 66"/>
                  <a:gd name="T35" fmla="*/ 27 h 65"/>
                  <a:gd name="T36" fmla="*/ 42 w 66"/>
                  <a:gd name="T37" fmla="*/ 28 h 65"/>
                  <a:gd name="T38" fmla="*/ 43 w 66"/>
                  <a:gd name="T39" fmla="*/ 37 h 65"/>
                  <a:gd name="T40" fmla="*/ 49 w 66"/>
                  <a:gd name="T41" fmla="*/ 38 h 65"/>
                  <a:gd name="T42" fmla="*/ 49 w 66"/>
                  <a:gd name="T43" fmla="*/ 39 h 65"/>
                  <a:gd name="T44" fmla="*/ 34 w 66"/>
                  <a:gd name="T45" fmla="*/ 39 h 65"/>
                  <a:gd name="T46" fmla="*/ 44 w 66"/>
                  <a:gd name="T47" fmla="*/ 47 h 65"/>
                  <a:gd name="T48" fmla="*/ 51 w 66"/>
                  <a:gd name="T49" fmla="*/ 48 h 65"/>
                  <a:gd name="T50" fmla="*/ 50 w 66"/>
                  <a:gd name="T51" fmla="*/ 49 h 65"/>
                  <a:gd name="T52" fmla="*/ 34 w 66"/>
                  <a:gd name="T53" fmla="*/ 55 h 65"/>
                  <a:gd name="T54" fmla="*/ 34 w 66"/>
                  <a:gd name="T55" fmla="*/ 62 h 65"/>
                  <a:gd name="T56" fmla="*/ 30 w 66"/>
                  <a:gd name="T57" fmla="*/ 64 h 65"/>
                  <a:gd name="T58" fmla="*/ 30 w 66"/>
                  <a:gd name="T59" fmla="*/ 49 h 65"/>
                  <a:gd name="T60" fmla="*/ 20 w 66"/>
                  <a:gd name="T61" fmla="*/ 49 h 65"/>
                  <a:gd name="T62" fmla="*/ 13 w 66"/>
                  <a:gd name="T63" fmla="*/ 47 h 65"/>
                  <a:gd name="T64" fmla="*/ 30 w 66"/>
                  <a:gd name="T65" fmla="*/ 47 h 65"/>
                  <a:gd name="T66" fmla="*/ 21 w 66"/>
                  <a:gd name="T67" fmla="*/ 39 h 65"/>
                  <a:gd name="T68" fmla="*/ 14 w 66"/>
                  <a:gd name="T69" fmla="*/ 37 h 65"/>
                  <a:gd name="T70" fmla="*/ 33 w 66"/>
                  <a:gd name="T71" fmla="*/ 37 h 65"/>
                  <a:gd name="T72" fmla="*/ 37 w 66"/>
                  <a:gd name="T73" fmla="*/ 30 h 65"/>
                  <a:gd name="T74" fmla="*/ 22 w 66"/>
                  <a:gd name="T75" fmla="*/ 25 h 65"/>
                  <a:gd name="T76" fmla="*/ 29 w 66"/>
                  <a:gd name="T77" fmla="*/ 31 h 65"/>
                  <a:gd name="T78" fmla="*/ 28 w 66"/>
                  <a:gd name="T79" fmla="*/ 35 h 65"/>
                  <a:gd name="T80" fmla="*/ 26 w 66"/>
                  <a:gd name="T81" fmla="*/ 35 h 65"/>
                  <a:gd name="T82" fmla="*/ 24 w 66"/>
                  <a:gd name="T83" fmla="*/ 31 h 65"/>
                  <a:gd name="T84" fmla="*/ 12 w 66"/>
                  <a:gd name="T85" fmla="*/ 25 h 65"/>
                  <a:gd name="T86" fmla="*/ 12 w 66"/>
                  <a:gd name="T87" fmla="*/ 63 h 65"/>
                  <a:gd name="T88" fmla="*/ 8 w 66"/>
                  <a:gd name="T89" fmla="*/ 51 h 65"/>
                  <a:gd name="T90" fmla="*/ 8 w 66"/>
                  <a:gd name="T91" fmla="*/ 18 h 65"/>
                  <a:gd name="T92" fmla="*/ 28 w 66"/>
                  <a:gd name="T93" fmla="*/ 23 h 65"/>
                  <a:gd name="T94" fmla="*/ 11 w 66"/>
                  <a:gd name="T95" fmla="*/ 13 h 65"/>
                  <a:gd name="T96" fmla="*/ 0 w 66"/>
                  <a:gd name="T97" fmla="*/ 11 h 65"/>
                  <a:gd name="T98" fmla="*/ 2 w 66"/>
                  <a:gd name="T99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6" h="65">
                    <a:moveTo>
                      <a:pt x="31" y="11"/>
                    </a:moveTo>
                    <a:cubicBezTo>
                      <a:pt x="31" y="10"/>
                      <a:pt x="31" y="8"/>
                      <a:pt x="31" y="6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3"/>
                      <a:pt x="66" y="13"/>
                      <a:pt x="65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1" y="24"/>
                    </a:cubicBezTo>
                    <a:cubicBezTo>
                      <a:pt x="61" y="24"/>
                      <a:pt x="60" y="24"/>
                      <a:pt x="60" y="24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60"/>
                      <a:pt x="58" y="61"/>
                      <a:pt x="57" y="62"/>
                    </a:cubicBezTo>
                    <a:cubicBezTo>
                      <a:pt x="56" y="63"/>
                      <a:pt x="54" y="64"/>
                      <a:pt x="50" y="65"/>
                    </a:cubicBezTo>
                    <a:cubicBezTo>
                      <a:pt x="50" y="64"/>
                      <a:pt x="50" y="64"/>
                      <a:pt x="50" y="63"/>
                    </a:cubicBezTo>
                    <a:cubicBezTo>
                      <a:pt x="50" y="63"/>
                      <a:pt x="49" y="62"/>
                      <a:pt x="48" y="62"/>
                    </a:cubicBezTo>
                    <a:cubicBezTo>
                      <a:pt x="47" y="61"/>
                      <a:pt x="45" y="60"/>
                      <a:pt x="42" y="59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9" y="59"/>
                      <a:pt x="52" y="60"/>
                      <a:pt x="53" y="59"/>
                    </a:cubicBezTo>
                    <a:cubicBezTo>
                      <a:pt x="53" y="59"/>
                      <a:pt x="54" y="58"/>
                      <a:pt x="54" y="57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4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0" y="32"/>
                      <a:pt x="38" y="35"/>
                      <a:pt x="36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0" y="38"/>
                      <a:pt x="50" y="39"/>
                      <a:pt x="50" y="39"/>
                    </a:cubicBezTo>
                    <a:cubicBezTo>
                      <a:pt x="50" y="39"/>
                      <a:pt x="49" y="39"/>
                      <a:pt x="49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0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62"/>
                      <a:pt x="35" y="62"/>
                      <a:pt x="35" y="62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2" y="63"/>
                      <a:pt x="31" y="63"/>
                      <a:pt x="30" y="6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49"/>
                      <a:pt x="18" y="49"/>
                      <a:pt x="15" y="5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0" y="39"/>
                      <a:pt x="18" y="40"/>
                      <a:pt x="17" y="40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4" y="36"/>
                      <a:pt x="34" y="36"/>
                      <a:pt x="34" y="35"/>
                    </a:cubicBezTo>
                    <a:cubicBezTo>
                      <a:pt x="35" y="35"/>
                      <a:pt x="35" y="33"/>
                      <a:pt x="37" y="30"/>
                    </a:cubicBezTo>
                    <a:cubicBezTo>
                      <a:pt x="38" y="28"/>
                      <a:pt x="38" y="26"/>
                      <a:pt x="39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30"/>
                      <a:pt x="29" y="30"/>
                      <a:pt x="29" y="31"/>
                    </a:cubicBezTo>
                    <a:cubicBezTo>
                      <a:pt x="29" y="31"/>
                      <a:pt x="29" y="32"/>
                      <a:pt x="29" y="33"/>
                    </a:cubicBezTo>
                    <a:cubicBezTo>
                      <a:pt x="29" y="34"/>
                      <a:pt x="28" y="34"/>
                      <a:pt x="28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29"/>
                      <a:pt x="22" y="27"/>
                      <a:pt x="20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0" y="64"/>
                      <a:pt x="8" y="65"/>
                      <a:pt x="8" y="65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8" y="13"/>
                      <a:pt x="6" y="13"/>
                      <a:pt x="3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1" y="11"/>
                      <a:pt x="31" y="11"/>
                      <a:pt x="31" y="11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8" name="íSļîďè"/>
              <p:cNvSpPr/>
              <p:nvPr/>
            </p:nvSpPr>
            <p:spPr bwMode="auto">
              <a:xfrm>
                <a:off x="10125075" y="6678613"/>
                <a:ext cx="141288" cy="142875"/>
              </a:xfrm>
              <a:custGeom>
                <a:avLst/>
                <a:gdLst>
                  <a:gd name="T0" fmla="*/ 62 w 66"/>
                  <a:gd name="T1" fmla="*/ 12 h 67"/>
                  <a:gd name="T2" fmla="*/ 16 w 66"/>
                  <a:gd name="T3" fmla="*/ 27 h 67"/>
                  <a:gd name="T4" fmla="*/ 27 w 66"/>
                  <a:gd name="T5" fmla="*/ 9 h 67"/>
                  <a:gd name="T6" fmla="*/ 36 w 66"/>
                  <a:gd name="T7" fmla="*/ 4 h 67"/>
                  <a:gd name="T8" fmla="*/ 30 w 66"/>
                  <a:gd name="T9" fmla="*/ 10 h 67"/>
                  <a:gd name="T10" fmla="*/ 34 w 66"/>
                  <a:gd name="T11" fmla="*/ 38 h 67"/>
                  <a:gd name="T12" fmla="*/ 38 w 66"/>
                  <a:gd name="T13" fmla="*/ 50 h 67"/>
                  <a:gd name="T14" fmla="*/ 36 w 66"/>
                  <a:gd name="T15" fmla="*/ 44 h 67"/>
                  <a:gd name="T16" fmla="*/ 35 w 66"/>
                  <a:gd name="T17" fmla="*/ 22 h 67"/>
                  <a:gd name="T18" fmla="*/ 42 w 66"/>
                  <a:gd name="T19" fmla="*/ 32 h 67"/>
                  <a:gd name="T20" fmla="*/ 38 w 66"/>
                  <a:gd name="T21" fmla="*/ 29 h 67"/>
                  <a:gd name="T22" fmla="*/ 59 w 66"/>
                  <a:gd name="T23" fmla="*/ 47 h 67"/>
                  <a:gd name="T24" fmla="*/ 53 w 66"/>
                  <a:gd name="T25" fmla="*/ 53 h 67"/>
                  <a:gd name="T26" fmla="*/ 44 w 66"/>
                  <a:gd name="T27" fmla="*/ 67 h 67"/>
                  <a:gd name="T28" fmla="*/ 37 w 66"/>
                  <a:gd name="T29" fmla="*/ 61 h 67"/>
                  <a:gd name="T30" fmla="*/ 45 w 66"/>
                  <a:gd name="T31" fmla="*/ 61 h 67"/>
                  <a:gd name="T32" fmla="*/ 49 w 66"/>
                  <a:gd name="T33" fmla="*/ 53 h 67"/>
                  <a:gd name="T34" fmla="*/ 18 w 66"/>
                  <a:gd name="T35" fmla="*/ 52 h 67"/>
                  <a:gd name="T36" fmla="*/ 21 w 66"/>
                  <a:gd name="T37" fmla="*/ 36 h 67"/>
                  <a:gd name="T38" fmla="*/ 24 w 66"/>
                  <a:gd name="T39" fmla="*/ 34 h 67"/>
                  <a:gd name="T40" fmla="*/ 51 w 66"/>
                  <a:gd name="T41" fmla="*/ 20 h 67"/>
                  <a:gd name="T42" fmla="*/ 58 w 66"/>
                  <a:gd name="T43" fmla="*/ 21 h 67"/>
                  <a:gd name="T44" fmla="*/ 54 w 66"/>
                  <a:gd name="T45" fmla="*/ 34 h 67"/>
                  <a:gd name="T46" fmla="*/ 66 w 66"/>
                  <a:gd name="T47" fmla="*/ 35 h 67"/>
                  <a:gd name="T48" fmla="*/ 54 w 66"/>
                  <a:gd name="T49" fmla="*/ 36 h 67"/>
                  <a:gd name="T50" fmla="*/ 53 w 66"/>
                  <a:gd name="T51" fmla="*/ 51 h 67"/>
                  <a:gd name="T52" fmla="*/ 59 w 66"/>
                  <a:gd name="T53" fmla="*/ 47 h 67"/>
                  <a:gd name="T54" fmla="*/ 50 w 66"/>
                  <a:gd name="T55" fmla="*/ 47 h 67"/>
                  <a:gd name="T56" fmla="*/ 27 w 66"/>
                  <a:gd name="T57" fmla="*/ 36 h 67"/>
                  <a:gd name="T58" fmla="*/ 50 w 66"/>
                  <a:gd name="T59" fmla="*/ 34 h 67"/>
                  <a:gd name="T60" fmla="*/ 27 w 66"/>
                  <a:gd name="T61" fmla="*/ 34 h 67"/>
                  <a:gd name="T62" fmla="*/ 14 w 66"/>
                  <a:gd name="T63" fmla="*/ 30 h 67"/>
                  <a:gd name="T64" fmla="*/ 10 w 66"/>
                  <a:gd name="T65" fmla="*/ 50 h 67"/>
                  <a:gd name="T66" fmla="*/ 11 w 66"/>
                  <a:gd name="T67" fmla="*/ 62 h 67"/>
                  <a:gd name="T68" fmla="*/ 6 w 66"/>
                  <a:gd name="T69" fmla="*/ 62 h 67"/>
                  <a:gd name="T70" fmla="*/ 5 w 66"/>
                  <a:gd name="T71" fmla="*/ 58 h 67"/>
                  <a:gd name="T72" fmla="*/ 7 w 66"/>
                  <a:gd name="T73" fmla="*/ 51 h 67"/>
                  <a:gd name="T74" fmla="*/ 0 w 66"/>
                  <a:gd name="T75" fmla="*/ 45 h 67"/>
                  <a:gd name="T76" fmla="*/ 18 w 66"/>
                  <a:gd name="T77" fmla="*/ 12 h 67"/>
                  <a:gd name="T78" fmla="*/ 0 w 66"/>
                  <a:gd name="T79" fmla="*/ 17 h 67"/>
                  <a:gd name="T80" fmla="*/ 9 w 66"/>
                  <a:gd name="T81" fmla="*/ 24 h 67"/>
                  <a:gd name="T82" fmla="*/ 5 w 66"/>
                  <a:gd name="T83" fmla="*/ 25 h 67"/>
                  <a:gd name="T84" fmla="*/ 6 w 66"/>
                  <a:gd name="T85" fmla="*/ 2 h 67"/>
                  <a:gd name="T86" fmla="*/ 16 w 66"/>
                  <a:gd name="T87" fmla="*/ 11 h 67"/>
                  <a:gd name="T88" fmla="*/ 11 w 66"/>
                  <a:gd name="T89" fmla="*/ 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7">
                    <a:moveTo>
                      <a:pt x="57" y="6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3" y="12"/>
                      <a:pt x="62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3" y="20"/>
                      <a:pt x="20" y="24"/>
                      <a:pt x="19" y="25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3"/>
                      <a:pt x="21" y="19"/>
                      <a:pt x="22" y="17"/>
                    </a:cubicBezTo>
                    <a:cubicBezTo>
                      <a:pt x="24" y="14"/>
                      <a:pt x="25" y="12"/>
                      <a:pt x="27" y="9"/>
                    </a:cubicBezTo>
                    <a:cubicBezTo>
                      <a:pt x="28" y="6"/>
                      <a:pt x="30" y="3"/>
                      <a:pt x="31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4"/>
                      <a:pt x="36" y="4"/>
                    </a:cubicBezTo>
                    <a:cubicBezTo>
                      <a:pt x="36" y="4"/>
                      <a:pt x="36" y="4"/>
                      <a:pt x="35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7" y="6"/>
                      <a:pt x="57" y="6"/>
                      <a:pt x="57" y="6"/>
                    </a:cubicBezTo>
                    <a:close/>
                    <a:moveTo>
                      <a:pt x="34" y="38"/>
                    </a:moveTo>
                    <a:cubicBezTo>
                      <a:pt x="38" y="40"/>
                      <a:pt x="41" y="43"/>
                      <a:pt x="41" y="45"/>
                    </a:cubicBezTo>
                    <a:cubicBezTo>
                      <a:pt x="41" y="47"/>
                      <a:pt x="41" y="48"/>
                      <a:pt x="40" y="49"/>
                    </a:cubicBezTo>
                    <a:cubicBezTo>
                      <a:pt x="39" y="50"/>
                      <a:pt x="39" y="50"/>
                      <a:pt x="38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49"/>
                      <a:pt x="37" y="49"/>
                      <a:pt x="37" y="48"/>
                    </a:cubicBezTo>
                    <a:cubicBezTo>
                      <a:pt x="37" y="46"/>
                      <a:pt x="37" y="45"/>
                      <a:pt x="36" y="44"/>
                    </a:cubicBezTo>
                    <a:cubicBezTo>
                      <a:pt x="36" y="42"/>
                      <a:pt x="35" y="40"/>
                      <a:pt x="33" y="38"/>
                    </a:cubicBezTo>
                    <a:cubicBezTo>
                      <a:pt x="34" y="38"/>
                      <a:pt x="34" y="38"/>
                      <a:pt x="34" y="38"/>
                    </a:cubicBezTo>
                    <a:close/>
                    <a:moveTo>
                      <a:pt x="35" y="22"/>
                    </a:moveTo>
                    <a:cubicBezTo>
                      <a:pt x="38" y="24"/>
                      <a:pt x="39" y="25"/>
                      <a:pt x="41" y="26"/>
                    </a:cubicBezTo>
                    <a:cubicBezTo>
                      <a:pt x="42" y="27"/>
                      <a:pt x="43" y="28"/>
                      <a:pt x="43" y="29"/>
                    </a:cubicBezTo>
                    <a:cubicBezTo>
                      <a:pt x="42" y="31"/>
                      <a:pt x="42" y="32"/>
                      <a:pt x="42" y="32"/>
                    </a:cubicBezTo>
                    <a:cubicBezTo>
                      <a:pt x="41" y="33"/>
                      <a:pt x="40" y="33"/>
                      <a:pt x="40" y="33"/>
                    </a:cubicBezTo>
                    <a:cubicBezTo>
                      <a:pt x="39" y="33"/>
                      <a:pt x="39" y="33"/>
                      <a:pt x="39" y="32"/>
                    </a:cubicBezTo>
                    <a:cubicBezTo>
                      <a:pt x="39" y="32"/>
                      <a:pt x="38" y="31"/>
                      <a:pt x="38" y="29"/>
                    </a:cubicBezTo>
                    <a:cubicBezTo>
                      <a:pt x="37" y="27"/>
                      <a:pt x="36" y="25"/>
                      <a:pt x="35" y="23"/>
                    </a:cubicBezTo>
                    <a:cubicBezTo>
                      <a:pt x="35" y="22"/>
                      <a:pt x="35" y="22"/>
                      <a:pt x="35" y="22"/>
                    </a:cubicBezTo>
                    <a:close/>
                    <a:moveTo>
                      <a:pt x="59" y="47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5" y="53"/>
                      <a:pt x="65" y="53"/>
                      <a:pt x="64" y="53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4"/>
                      <a:pt x="53" y="56"/>
                      <a:pt x="53" y="58"/>
                    </a:cubicBezTo>
                    <a:cubicBezTo>
                      <a:pt x="52" y="60"/>
                      <a:pt x="51" y="61"/>
                      <a:pt x="50" y="63"/>
                    </a:cubicBezTo>
                    <a:cubicBezTo>
                      <a:pt x="49" y="65"/>
                      <a:pt x="47" y="66"/>
                      <a:pt x="44" y="67"/>
                    </a:cubicBezTo>
                    <a:cubicBezTo>
                      <a:pt x="43" y="66"/>
                      <a:pt x="43" y="64"/>
                      <a:pt x="43" y="64"/>
                    </a:cubicBezTo>
                    <a:cubicBezTo>
                      <a:pt x="42" y="63"/>
                      <a:pt x="41" y="63"/>
                      <a:pt x="39" y="62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0" y="61"/>
                      <a:pt x="44" y="61"/>
                      <a:pt x="45" y="61"/>
                    </a:cubicBezTo>
                    <a:cubicBezTo>
                      <a:pt x="46" y="60"/>
                      <a:pt x="47" y="60"/>
                      <a:pt x="48" y="58"/>
                    </a:cubicBezTo>
                    <a:cubicBezTo>
                      <a:pt x="48" y="57"/>
                      <a:pt x="49" y="56"/>
                      <a:pt x="49" y="55"/>
                    </a:cubicBezTo>
                    <a:cubicBezTo>
                      <a:pt x="49" y="55"/>
                      <a:pt x="49" y="54"/>
                      <a:pt x="4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19" y="36"/>
                      <a:pt x="18" y="37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6" y="36"/>
                      <a:pt x="66" y="36"/>
                    </a:cubicBezTo>
                    <a:cubicBezTo>
                      <a:pt x="66" y="36"/>
                      <a:pt x="66" y="36"/>
                      <a:pt x="65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4" y="38"/>
                      <a:pt x="54" y="41"/>
                      <a:pt x="54" y="44"/>
                    </a:cubicBezTo>
                    <a:cubicBezTo>
                      <a:pt x="54" y="46"/>
                      <a:pt x="53" y="48"/>
                      <a:pt x="53" y="49"/>
                    </a:cubicBezTo>
                    <a:cubicBezTo>
                      <a:pt x="53" y="50"/>
                      <a:pt x="53" y="50"/>
                      <a:pt x="53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9" y="47"/>
                      <a:pt x="59" y="47"/>
                      <a:pt x="59" y="47"/>
                    </a:cubicBezTo>
                    <a:close/>
                    <a:moveTo>
                      <a:pt x="24" y="51"/>
                    </a:move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0"/>
                      <a:pt x="49" y="49"/>
                      <a:pt x="50" y="47"/>
                    </a:cubicBezTo>
                    <a:cubicBezTo>
                      <a:pt x="50" y="44"/>
                      <a:pt x="50" y="43"/>
                      <a:pt x="50" y="42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42"/>
                      <a:pt x="25" y="47"/>
                      <a:pt x="24" y="51"/>
                    </a:cubicBezTo>
                    <a:close/>
                    <a:moveTo>
                      <a:pt x="27" y="34"/>
                    </a:moveTo>
                    <a:cubicBezTo>
                      <a:pt x="50" y="34"/>
                      <a:pt x="50" y="34"/>
                      <a:pt x="50" y="34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19" y="12"/>
                    </a:moveTo>
                    <a:cubicBezTo>
                      <a:pt x="19" y="14"/>
                      <a:pt x="18" y="16"/>
                      <a:pt x="17" y="18"/>
                    </a:cubicBezTo>
                    <a:cubicBezTo>
                      <a:pt x="17" y="21"/>
                      <a:pt x="15" y="25"/>
                      <a:pt x="14" y="30"/>
                    </a:cubicBezTo>
                    <a:cubicBezTo>
                      <a:pt x="13" y="35"/>
                      <a:pt x="12" y="39"/>
                      <a:pt x="11" y="40"/>
                    </a:cubicBezTo>
                    <a:cubicBezTo>
                      <a:pt x="11" y="41"/>
                      <a:pt x="11" y="43"/>
                      <a:pt x="11" y="45"/>
                    </a:cubicBezTo>
                    <a:cubicBezTo>
                      <a:pt x="10" y="47"/>
                      <a:pt x="10" y="49"/>
                      <a:pt x="10" y="50"/>
                    </a:cubicBezTo>
                    <a:cubicBezTo>
                      <a:pt x="10" y="52"/>
                      <a:pt x="10" y="53"/>
                      <a:pt x="10" y="54"/>
                    </a:cubicBezTo>
                    <a:cubicBezTo>
                      <a:pt x="10" y="55"/>
                      <a:pt x="10" y="57"/>
                      <a:pt x="10" y="58"/>
                    </a:cubicBezTo>
                    <a:cubicBezTo>
                      <a:pt x="11" y="60"/>
                      <a:pt x="11" y="61"/>
                      <a:pt x="11" y="62"/>
                    </a:cubicBezTo>
                    <a:cubicBezTo>
                      <a:pt x="11" y="63"/>
                      <a:pt x="10" y="64"/>
                      <a:pt x="8" y="64"/>
                    </a:cubicBezTo>
                    <a:cubicBezTo>
                      <a:pt x="8" y="64"/>
                      <a:pt x="8" y="64"/>
                      <a:pt x="7" y="63"/>
                    </a:cubicBezTo>
                    <a:cubicBezTo>
                      <a:pt x="6" y="63"/>
                      <a:pt x="6" y="63"/>
                      <a:pt x="6" y="62"/>
                    </a:cubicBezTo>
                    <a:cubicBezTo>
                      <a:pt x="5" y="62"/>
                      <a:pt x="5" y="62"/>
                      <a:pt x="5" y="61"/>
                    </a:cubicBezTo>
                    <a:cubicBezTo>
                      <a:pt x="5" y="61"/>
                      <a:pt x="5" y="60"/>
                      <a:pt x="5" y="60"/>
                    </a:cubicBezTo>
                    <a:cubicBezTo>
                      <a:pt x="5" y="59"/>
                      <a:pt x="5" y="59"/>
                      <a:pt x="5" y="58"/>
                    </a:cubicBezTo>
                    <a:cubicBezTo>
                      <a:pt x="5" y="58"/>
                      <a:pt x="5" y="58"/>
                      <a:pt x="6" y="57"/>
                    </a:cubicBezTo>
                    <a:cubicBezTo>
                      <a:pt x="6" y="56"/>
                      <a:pt x="6" y="54"/>
                      <a:pt x="6" y="53"/>
                    </a:cubicBezTo>
                    <a:cubicBezTo>
                      <a:pt x="6" y="52"/>
                      <a:pt x="7" y="51"/>
                      <a:pt x="7" y="51"/>
                    </a:cubicBezTo>
                    <a:cubicBezTo>
                      <a:pt x="6" y="49"/>
                      <a:pt x="6" y="48"/>
                      <a:pt x="6" y="48"/>
                    </a:cubicBezTo>
                    <a:cubicBezTo>
                      <a:pt x="5" y="47"/>
                      <a:pt x="3" y="46"/>
                      <a:pt x="0" y="46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45"/>
                      <a:pt x="5" y="45"/>
                      <a:pt x="6" y="44"/>
                    </a:cubicBezTo>
                    <a:cubicBezTo>
                      <a:pt x="6" y="44"/>
                      <a:pt x="7" y="42"/>
                      <a:pt x="8" y="39"/>
                    </a:cubicBezTo>
                    <a:cubicBezTo>
                      <a:pt x="10" y="35"/>
                      <a:pt x="13" y="27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lose/>
                    <a:moveTo>
                      <a:pt x="0" y="1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8" y="21"/>
                      <a:pt x="9" y="23"/>
                      <a:pt x="9" y="24"/>
                    </a:cubicBezTo>
                    <a:cubicBezTo>
                      <a:pt x="9" y="26"/>
                      <a:pt x="9" y="27"/>
                      <a:pt x="8" y="28"/>
                    </a:cubicBezTo>
                    <a:cubicBezTo>
                      <a:pt x="7" y="29"/>
                      <a:pt x="6" y="30"/>
                      <a:pt x="6" y="29"/>
                    </a:cubicBezTo>
                    <a:cubicBezTo>
                      <a:pt x="6" y="29"/>
                      <a:pt x="5" y="28"/>
                      <a:pt x="5" y="25"/>
                    </a:cubicBezTo>
                    <a:cubicBezTo>
                      <a:pt x="4" y="23"/>
                      <a:pt x="2" y="21"/>
                      <a:pt x="0" y="18"/>
                    </a:cubicBezTo>
                    <a:close/>
                    <a:moveTo>
                      <a:pt x="6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7" y="3"/>
                      <a:pt x="9" y="3"/>
                      <a:pt x="10" y="4"/>
                    </a:cubicBezTo>
                    <a:cubicBezTo>
                      <a:pt x="11" y="5"/>
                      <a:pt x="13" y="6"/>
                      <a:pt x="15" y="7"/>
                    </a:cubicBezTo>
                    <a:cubicBezTo>
                      <a:pt x="17" y="8"/>
                      <a:pt x="17" y="10"/>
                      <a:pt x="16" y="11"/>
                    </a:cubicBezTo>
                    <a:cubicBezTo>
                      <a:pt x="14" y="13"/>
                      <a:pt x="13" y="14"/>
                      <a:pt x="13" y="13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9" y="7"/>
                      <a:pt x="8" y="5"/>
                      <a:pt x="6" y="3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9" name="iṣḻîḑê"/>
              <p:cNvSpPr/>
              <p:nvPr/>
            </p:nvSpPr>
            <p:spPr bwMode="auto">
              <a:xfrm>
                <a:off x="10274300" y="6678613"/>
                <a:ext cx="146050" cy="142875"/>
              </a:xfrm>
              <a:custGeom>
                <a:avLst/>
                <a:gdLst>
                  <a:gd name="T0" fmla="*/ 37 w 68"/>
                  <a:gd name="T1" fmla="*/ 14 h 67"/>
                  <a:gd name="T2" fmla="*/ 24 w 68"/>
                  <a:gd name="T3" fmla="*/ 15 h 67"/>
                  <a:gd name="T4" fmla="*/ 37 w 68"/>
                  <a:gd name="T5" fmla="*/ 12 h 67"/>
                  <a:gd name="T6" fmla="*/ 36 w 68"/>
                  <a:gd name="T7" fmla="*/ 0 h 67"/>
                  <a:gd name="T8" fmla="*/ 43 w 68"/>
                  <a:gd name="T9" fmla="*/ 3 h 67"/>
                  <a:gd name="T10" fmla="*/ 41 w 68"/>
                  <a:gd name="T11" fmla="*/ 5 h 67"/>
                  <a:gd name="T12" fmla="*/ 45 w 68"/>
                  <a:gd name="T13" fmla="*/ 12 h 67"/>
                  <a:gd name="T14" fmla="*/ 52 w 68"/>
                  <a:gd name="T15" fmla="*/ 12 h 67"/>
                  <a:gd name="T16" fmla="*/ 63 w 68"/>
                  <a:gd name="T17" fmla="*/ 7 h 67"/>
                  <a:gd name="T18" fmla="*/ 62 w 68"/>
                  <a:gd name="T19" fmla="*/ 8 h 67"/>
                  <a:gd name="T20" fmla="*/ 59 w 68"/>
                  <a:gd name="T21" fmla="*/ 10 h 67"/>
                  <a:gd name="T22" fmla="*/ 47 w 68"/>
                  <a:gd name="T23" fmla="*/ 24 h 67"/>
                  <a:gd name="T24" fmla="*/ 62 w 68"/>
                  <a:gd name="T25" fmla="*/ 21 h 67"/>
                  <a:gd name="T26" fmla="*/ 68 w 68"/>
                  <a:gd name="T27" fmla="*/ 26 h 67"/>
                  <a:gd name="T28" fmla="*/ 63 w 68"/>
                  <a:gd name="T29" fmla="*/ 26 h 67"/>
                  <a:gd name="T30" fmla="*/ 36 w 68"/>
                  <a:gd name="T31" fmla="*/ 36 h 67"/>
                  <a:gd name="T32" fmla="*/ 55 w 68"/>
                  <a:gd name="T33" fmla="*/ 33 h 67"/>
                  <a:gd name="T34" fmla="*/ 60 w 68"/>
                  <a:gd name="T35" fmla="*/ 36 h 67"/>
                  <a:gd name="T36" fmla="*/ 57 w 68"/>
                  <a:gd name="T37" fmla="*/ 39 h 67"/>
                  <a:gd name="T38" fmla="*/ 58 w 68"/>
                  <a:gd name="T39" fmla="*/ 65 h 67"/>
                  <a:gd name="T40" fmla="*/ 53 w 68"/>
                  <a:gd name="T41" fmla="*/ 59 h 67"/>
                  <a:gd name="T42" fmla="*/ 33 w 68"/>
                  <a:gd name="T43" fmla="*/ 65 h 67"/>
                  <a:gd name="T44" fmla="*/ 29 w 68"/>
                  <a:gd name="T45" fmla="*/ 61 h 67"/>
                  <a:gd name="T46" fmla="*/ 18 w 68"/>
                  <a:gd name="T47" fmla="*/ 48 h 67"/>
                  <a:gd name="T48" fmla="*/ 29 w 68"/>
                  <a:gd name="T49" fmla="*/ 38 h 67"/>
                  <a:gd name="T50" fmla="*/ 28 w 68"/>
                  <a:gd name="T51" fmla="*/ 33 h 67"/>
                  <a:gd name="T52" fmla="*/ 36 w 68"/>
                  <a:gd name="T53" fmla="*/ 31 h 67"/>
                  <a:gd name="T54" fmla="*/ 41 w 68"/>
                  <a:gd name="T55" fmla="*/ 26 h 67"/>
                  <a:gd name="T56" fmla="*/ 20 w 68"/>
                  <a:gd name="T57" fmla="*/ 27 h 67"/>
                  <a:gd name="T58" fmla="*/ 37 w 68"/>
                  <a:gd name="T59" fmla="*/ 24 h 67"/>
                  <a:gd name="T60" fmla="*/ 51 w 68"/>
                  <a:gd name="T61" fmla="*/ 14 h 67"/>
                  <a:gd name="T62" fmla="*/ 41 w 68"/>
                  <a:gd name="T63" fmla="*/ 24 h 67"/>
                  <a:gd name="T64" fmla="*/ 53 w 68"/>
                  <a:gd name="T65" fmla="*/ 37 h 67"/>
                  <a:gd name="T66" fmla="*/ 33 w 68"/>
                  <a:gd name="T67" fmla="*/ 38 h 67"/>
                  <a:gd name="T68" fmla="*/ 53 w 68"/>
                  <a:gd name="T69" fmla="*/ 46 h 67"/>
                  <a:gd name="T70" fmla="*/ 33 w 68"/>
                  <a:gd name="T71" fmla="*/ 58 h 67"/>
                  <a:gd name="T72" fmla="*/ 53 w 68"/>
                  <a:gd name="T73" fmla="*/ 48 h 67"/>
                  <a:gd name="T74" fmla="*/ 33 w 68"/>
                  <a:gd name="T75" fmla="*/ 58 h 67"/>
                  <a:gd name="T76" fmla="*/ 9 w 68"/>
                  <a:gd name="T77" fmla="*/ 25 h 67"/>
                  <a:gd name="T78" fmla="*/ 16 w 68"/>
                  <a:gd name="T79" fmla="*/ 25 h 67"/>
                  <a:gd name="T80" fmla="*/ 16 w 68"/>
                  <a:gd name="T81" fmla="*/ 26 h 67"/>
                  <a:gd name="T82" fmla="*/ 14 w 68"/>
                  <a:gd name="T83" fmla="*/ 54 h 67"/>
                  <a:gd name="T84" fmla="*/ 26 w 68"/>
                  <a:gd name="T85" fmla="*/ 47 h 67"/>
                  <a:gd name="T86" fmla="*/ 21 w 68"/>
                  <a:gd name="T87" fmla="*/ 52 h 67"/>
                  <a:gd name="T88" fmla="*/ 7 w 68"/>
                  <a:gd name="T89" fmla="*/ 59 h 67"/>
                  <a:gd name="T90" fmla="*/ 10 w 68"/>
                  <a:gd name="T91" fmla="*/ 52 h 67"/>
                  <a:gd name="T92" fmla="*/ 6 w 68"/>
                  <a:gd name="T93" fmla="*/ 27 h 67"/>
                  <a:gd name="T94" fmla="*/ 0 w 68"/>
                  <a:gd name="T95" fmla="*/ 26 h 67"/>
                  <a:gd name="T96" fmla="*/ 7 w 68"/>
                  <a:gd name="T97" fmla="*/ 3 h 67"/>
                  <a:gd name="T98" fmla="*/ 16 w 68"/>
                  <a:gd name="T99" fmla="*/ 9 h 67"/>
                  <a:gd name="T100" fmla="*/ 17 w 68"/>
                  <a:gd name="T101" fmla="*/ 15 h 67"/>
                  <a:gd name="T102" fmla="*/ 14 w 68"/>
                  <a:gd name="T103" fmla="*/ 15 h 67"/>
                  <a:gd name="T104" fmla="*/ 7 w 68"/>
                  <a:gd name="T105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" h="67">
                    <a:moveTo>
                      <a:pt x="37" y="2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4"/>
                      <a:pt x="25" y="14"/>
                      <a:pt x="24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2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4" y="9"/>
                      <a:pt x="56" y="6"/>
                      <a:pt x="58" y="3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59" y="10"/>
                      <a:pt x="59" y="10"/>
                    </a:cubicBezTo>
                    <a:cubicBezTo>
                      <a:pt x="58" y="11"/>
                      <a:pt x="57" y="13"/>
                      <a:pt x="55" y="16"/>
                    </a:cubicBezTo>
                    <a:cubicBezTo>
                      <a:pt x="52" y="19"/>
                      <a:pt x="50" y="22"/>
                      <a:pt x="4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6"/>
                      <a:pt x="67" y="26"/>
                      <a:pt x="67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3" y="29"/>
                      <a:pt x="39" y="32"/>
                      <a:pt x="36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7"/>
                      <a:pt x="59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6" y="66"/>
                      <a:pt x="55" y="66"/>
                      <a:pt x="53" y="67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65"/>
                      <a:pt x="33" y="65"/>
                      <a:pt x="33" y="65"/>
                    </a:cubicBezTo>
                    <a:cubicBezTo>
                      <a:pt x="31" y="66"/>
                      <a:pt x="30" y="67"/>
                      <a:pt x="28" y="6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5" y="44"/>
                      <a:pt x="21" y="46"/>
                      <a:pt x="18" y="48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2" y="44"/>
                      <a:pt x="26" y="41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4" y="33"/>
                      <a:pt x="35" y="32"/>
                      <a:pt x="36" y="31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3" y="26"/>
                      <a:pt x="22" y="27"/>
                      <a:pt x="20" y="27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37" y="24"/>
                      <a:pt x="37" y="24"/>
                      <a:pt x="37" y="24"/>
                    </a:cubicBezTo>
                    <a:close/>
                    <a:moveTo>
                      <a:pt x="43" y="24"/>
                    </a:moveTo>
                    <a:cubicBezTo>
                      <a:pt x="46" y="21"/>
                      <a:pt x="49" y="17"/>
                      <a:pt x="5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lose/>
                    <a:moveTo>
                      <a:pt x="53" y="37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33" y="58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58"/>
                      <a:pt x="33" y="58"/>
                      <a:pt x="33" y="58"/>
                    </a:cubicBezTo>
                    <a:close/>
                    <a:moveTo>
                      <a:pt x="0" y="26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8" y="51"/>
                      <a:pt x="22" y="49"/>
                      <a:pt x="26" y="46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17" y="56"/>
                      <a:pt x="13" y="60"/>
                      <a:pt x="11" y="63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57"/>
                      <a:pt x="9" y="56"/>
                      <a:pt x="10" y="55"/>
                    </a:cubicBezTo>
                    <a:cubicBezTo>
                      <a:pt x="10" y="55"/>
                      <a:pt x="10" y="53"/>
                      <a:pt x="10" y="5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close/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11" y="5"/>
                      <a:pt x="13" y="6"/>
                      <a:pt x="14" y="7"/>
                    </a:cubicBezTo>
                    <a:cubicBezTo>
                      <a:pt x="15" y="7"/>
                      <a:pt x="16" y="8"/>
                      <a:pt x="16" y="9"/>
                    </a:cubicBezTo>
                    <a:cubicBezTo>
                      <a:pt x="17" y="10"/>
                      <a:pt x="18" y="11"/>
                      <a:pt x="18" y="12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3" y="14"/>
                      <a:pt x="13" y="12"/>
                    </a:cubicBezTo>
                    <a:cubicBezTo>
                      <a:pt x="12" y="10"/>
                      <a:pt x="10" y="7"/>
                      <a:pt x="7" y="3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îṥlíḓè"/>
              <p:cNvSpPr/>
              <p:nvPr/>
            </p:nvSpPr>
            <p:spPr bwMode="auto">
              <a:xfrm>
                <a:off x="10437813" y="6675438"/>
                <a:ext cx="123825" cy="144463"/>
              </a:xfrm>
              <a:custGeom>
                <a:avLst/>
                <a:gdLst>
                  <a:gd name="T0" fmla="*/ 13 w 58"/>
                  <a:gd name="T1" fmla="*/ 13 h 67"/>
                  <a:gd name="T2" fmla="*/ 50 w 58"/>
                  <a:gd name="T3" fmla="*/ 34 h 67"/>
                  <a:gd name="T4" fmla="*/ 57 w 58"/>
                  <a:gd name="T5" fmla="*/ 34 h 67"/>
                  <a:gd name="T6" fmla="*/ 57 w 58"/>
                  <a:gd name="T7" fmla="*/ 36 h 67"/>
                  <a:gd name="T8" fmla="*/ 55 w 58"/>
                  <a:gd name="T9" fmla="*/ 45 h 67"/>
                  <a:gd name="T10" fmla="*/ 51 w 58"/>
                  <a:gd name="T11" fmla="*/ 63 h 67"/>
                  <a:gd name="T12" fmla="*/ 43 w 58"/>
                  <a:gd name="T13" fmla="*/ 65 h 67"/>
                  <a:gd name="T14" fmla="*/ 37 w 58"/>
                  <a:gd name="T15" fmla="*/ 61 h 67"/>
                  <a:gd name="T16" fmla="*/ 46 w 58"/>
                  <a:gd name="T17" fmla="*/ 61 h 67"/>
                  <a:gd name="T18" fmla="*/ 51 w 58"/>
                  <a:gd name="T19" fmla="*/ 46 h 67"/>
                  <a:gd name="T20" fmla="*/ 13 w 58"/>
                  <a:gd name="T21" fmla="*/ 36 h 67"/>
                  <a:gd name="T22" fmla="*/ 6 w 58"/>
                  <a:gd name="T23" fmla="*/ 35 h 67"/>
                  <a:gd name="T24" fmla="*/ 9 w 58"/>
                  <a:gd name="T25" fmla="*/ 14 h 67"/>
                  <a:gd name="T26" fmla="*/ 13 w 58"/>
                  <a:gd name="T27" fmla="*/ 11 h 67"/>
                  <a:gd name="T28" fmla="*/ 18 w 58"/>
                  <a:gd name="T29" fmla="*/ 9 h 67"/>
                  <a:gd name="T30" fmla="*/ 20 w 58"/>
                  <a:gd name="T31" fmla="*/ 2 h 67"/>
                  <a:gd name="T32" fmla="*/ 25 w 58"/>
                  <a:gd name="T33" fmla="*/ 3 h 67"/>
                  <a:gd name="T34" fmla="*/ 25 w 58"/>
                  <a:gd name="T35" fmla="*/ 4 h 67"/>
                  <a:gd name="T36" fmla="*/ 19 w 58"/>
                  <a:gd name="T37" fmla="*/ 11 h 67"/>
                  <a:gd name="T38" fmla="*/ 42 w 58"/>
                  <a:gd name="T39" fmla="*/ 8 h 67"/>
                  <a:gd name="T40" fmla="*/ 47 w 58"/>
                  <a:gd name="T41" fmla="*/ 11 h 67"/>
                  <a:gd name="T42" fmla="*/ 45 w 58"/>
                  <a:gd name="T43" fmla="*/ 13 h 67"/>
                  <a:gd name="T44" fmla="*/ 42 w 58"/>
                  <a:gd name="T45" fmla="*/ 28 h 67"/>
                  <a:gd name="T46" fmla="*/ 35 w 58"/>
                  <a:gd name="T47" fmla="*/ 31 h 67"/>
                  <a:gd name="T48" fmla="*/ 28 w 58"/>
                  <a:gd name="T49" fmla="*/ 27 h 67"/>
                  <a:gd name="T50" fmla="*/ 36 w 58"/>
                  <a:gd name="T51" fmla="*/ 27 h 67"/>
                  <a:gd name="T52" fmla="*/ 39 w 58"/>
                  <a:gd name="T53" fmla="*/ 23 h 67"/>
                  <a:gd name="T54" fmla="*/ 41 w 58"/>
                  <a:gd name="T55" fmla="*/ 13 h 67"/>
                  <a:gd name="T56" fmla="*/ 2 w 58"/>
                  <a:gd name="T57" fmla="*/ 41 h 67"/>
                  <a:gd name="T58" fmla="*/ 8 w 58"/>
                  <a:gd name="T59" fmla="*/ 44 h 67"/>
                  <a:gd name="T60" fmla="*/ 6 w 58"/>
                  <a:gd name="T61" fmla="*/ 45 h 67"/>
                  <a:gd name="T62" fmla="*/ 19 w 58"/>
                  <a:gd name="T63" fmla="*/ 55 h 67"/>
                  <a:gd name="T64" fmla="*/ 18 w 58"/>
                  <a:gd name="T65" fmla="*/ 39 h 67"/>
                  <a:gd name="T66" fmla="*/ 24 w 58"/>
                  <a:gd name="T67" fmla="*/ 41 h 67"/>
                  <a:gd name="T68" fmla="*/ 22 w 58"/>
                  <a:gd name="T69" fmla="*/ 43 h 67"/>
                  <a:gd name="T70" fmla="*/ 36 w 58"/>
                  <a:gd name="T71" fmla="*/ 54 h 67"/>
                  <a:gd name="T72" fmla="*/ 35 w 58"/>
                  <a:gd name="T73" fmla="*/ 41 h 67"/>
                  <a:gd name="T74" fmla="*/ 41 w 58"/>
                  <a:gd name="T75" fmla="*/ 43 h 67"/>
                  <a:gd name="T76" fmla="*/ 39 w 58"/>
                  <a:gd name="T77" fmla="*/ 45 h 67"/>
                  <a:gd name="T78" fmla="*/ 40 w 58"/>
                  <a:gd name="T79" fmla="*/ 56 h 67"/>
                  <a:gd name="T80" fmla="*/ 37 w 58"/>
                  <a:gd name="T81" fmla="*/ 58 h 67"/>
                  <a:gd name="T82" fmla="*/ 36 w 58"/>
                  <a:gd name="T83" fmla="*/ 56 h 67"/>
                  <a:gd name="T84" fmla="*/ 4 w 58"/>
                  <a:gd name="T85" fmla="*/ 59 h 67"/>
                  <a:gd name="T86" fmla="*/ 2 w 58"/>
                  <a:gd name="T87" fmla="*/ 54 h 67"/>
                  <a:gd name="T88" fmla="*/ 2 w 58"/>
                  <a:gd name="T89" fmla="*/ 41 h 67"/>
                  <a:gd name="T90" fmla="*/ 26 w 58"/>
                  <a:gd name="T91" fmla="*/ 17 h 67"/>
                  <a:gd name="T92" fmla="*/ 30 w 58"/>
                  <a:gd name="T93" fmla="*/ 21 h 67"/>
                  <a:gd name="T94" fmla="*/ 27 w 58"/>
                  <a:gd name="T95" fmla="*/ 23 h 67"/>
                  <a:gd name="T96" fmla="*/ 18 w 58"/>
                  <a:gd name="T97" fmla="*/ 1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8" h="67">
                    <a:moveTo>
                      <a:pt x="41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8" y="34"/>
                      <a:pt x="58" y="35"/>
                      <a:pt x="58" y="35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41"/>
                      <a:pt x="55" y="43"/>
                      <a:pt x="55" y="45"/>
                    </a:cubicBezTo>
                    <a:cubicBezTo>
                      <a:pt x="54" y="47"/>
                      <a:pt x="54" y="50"/>
                      <a:pt x="54" y="54"/>
                    </a:cubicBezTo>
                    <a:cubicBezTo>
                      <a:pt x="53" y="58"/>
                      <a:pt x="52" y="61"/>
                      <a:pt x="51" y="63"/>
                    </a:cubicBezTo>
                    <a:cubicBezTo>
                      <a:pt x="49" y="65"/>
                      <a:pt x="47" y="67"/>
                      <a:pt x="44" y="67"/>
                    </a:cubicBezTo>
                    <a:cubicBezTo>
                      <a:pt x="44" y="67"/>
                      <a:pt x="43" y="66"/>
                      <a:pt x="43" y="65"/>
                    </a:cubicBezTo>
                    <a:cubicBezTo>
                      <a:pt x="43" y="64"/>
                      <a:pt x="42" y="63"/>
                      <a:pt x="42" y="63"/>
                    </a:cubicBezTo>
                    <a:cubicBezTo>
                      <a:pt x="41" y="62"/>
                      <a:pt x="39" y="62"/>
                      <a:pt x="37" y="61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2" y="61"/>
                      <a:pt x="45" y="61"/>
                      <a:pt x="46" y="61"/>
                    </a:cubicBezTo>
                    <a:cubicBezTo>
                      <a:pt x="47" y="60"/>
                      <a:pt x="49" y="59"/>
                      <a:pt x="49" y="56"/>
                    </a:cubicBezTo>
                    <a:cubicBezTo>
                      <a:pt x="50" y="54"/>
                      <a:pt x="50" y="50"/>
                      <a:pt x="51" y="4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8"/>
                      <a:pt x="19" y="7"/>
                      <a:pt x="19" y="6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2" y="7"/>
                      <a:pt x="20" y="9"/>
                      <a:pt x="19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5"/>
                      <a:pt x="44" y="17"/>
                      <a:pt x="44" y="20"/>
                    </a:cubicBezTo>
                    <a:cubicBezTo>
                      <a:pt x="44" y="23"/>
                      <a:pt x="43" y="26"/>
                      <a:pt x="42" y="28"/>
                    </a:cubicBezTo>
                    <a:cubicBezTo>
                      <a:pt x="41" y="29"/>
                      <a:pt x="38" y="31"/>
                      <a:pt x="35" y="32"/>
                    </a:cubicBezTo>
                    <a:cubicBezTo>
                      <a:pt x="35" y="32"/>
                      <a:pt x="35" y="31"/>
                      <a:pt x="35" y="31"/>
                    </a:cubicBezTo>
                    <a:cubicBezTo>
                      <a:pt x="34" y="30"/>
                      <a:pt x="34" y="30"/>
                      <a:pt x="34" y="29"/>
                    </a:cubicBezTo>
                    <a:cubicBezTo>
                      <a:pt x="33" y="29"/>
                      <a:pt x="31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32" y="27"/>
                      <a:pt x="34" y="27"/>
                      <a:pt x="36" y="27"/>
                    </a:cubicBezTo>
                    <a:cubicBezTo>
                      <a:pt x="37" y="27"/>
                      <a:pt x="37" y="26"/>
                      <a:pt x="38" y="26"/>
                    </a:cubicBezTo>
                    <a:cubicBezTo>
                      <a:pt x="38" y="25"/>
                      <a:pt x="39" y="25"/>
                      <a:pt x="39" y="23"/>
                    </a:cubicBezTo>
                    <a:cubicBezTo>
                      <a:pt x="40" y="22"/>
                      <a:pt x="40" y="20"/>
                      <a:pt x="40" y="17"/>
                    </a:cubicBezTo>
                    <a:cubicBezTo>
                      <a:pt x="40" y="15"/>
                      <a:pt x="41" y="14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lose/>
                    <a:moveTo>
                      <a:pt x="2" y="41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8" y="44"/>
                      <a:pt x="8" y="44"/>
                    </a:cubicBezTo>
                    <a:cubicBezTo>
                      <a:pt x="8" y="44"/>
                      <a:pt x="8" y="44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3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39" y="56"/>
                      <a:pt x="39" y="57"/>
                      <a:pt x="38" y="57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" y="55"/>
                      <a:pt x="2" y="54"/>
                      <a:pt x="2" y="54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1"/>
                      <a:pt x="2" y="41"/>
                      <a:pt x="2" y="41"/>
                    </a:cubicBezTo>
                    <a:close/>
                    <a:moveTo>
                      <a:pt x="18" y="16"/>
                    </a:moveTo>
                    <a:cubicBezTo>
                      <a:pt x="22" y="17"/>
                      <a:pt x="25" y="17"/>
                      <a:pt x="26" y="17"/>
                    </a:cubicBezTo>
                    <a:cubicBezTo>
                      <a:pt x="27" y="18"/>
                      <a:pt x="28" y="18"/>
                      <a:pt x="29" y="19"/>
                    </a:cubicBezTo>
                    <a:cubicBezTo>
                      <a:pt x="29" y="19"/>
                      <a:pt x="30" y="20"/>
                      <a:pt x="30" y="21"/>
                    </a:cubicBezTo>
                    <a:cubicBezTo>
                      <a:pt x="30" y="22"/>
                      <a:pt x="30" y="23"/>
                      <a:pt x="29" y="24"/>
                    </a:cubicBezTo>
                    <a:cubicBezTo>
                      <a:pt x="28" y="24"/>
                      <a:pt x="28" y="24"/>
                      <a:pt x="27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0"/>
                      <a:pt x="21" y="18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îṥľíḓe"/>
              <p:cNvSpPr/>
              <p:nvPr/>
            </p:nvSpPr>
            <p:spPr bwMode="auto">
              <a:xfrm>
                <a:off x="9888538" y="6642100"/>
                <a:ext cx="746125" cy="209550"/>
              </a:xfrm>
              <a:custGeom>
                <a:avLst/>
                <a:gdLst>
                  <a:gd name="T0" fmla="*/ 8 w 470"/>
                  <a:gd name="T1" fmla="*/ 132 h 132"/>
                  <a:gd name="T2" fmla="*/ 0 w 470"/>
                  <a:gd name="T3" fmla="*/ 132 h 132"/>
                  <a:gd name="T4" fmla="*/ 0 w 470"/>
                  <a:gd name="T5" fmla="*/ 0 h 132"/>
                  <a:gd name="T6" fmla="*/ 470 w 470"/>
                  <a:gd name="T7" fmla="*/ 0 h 132"/>
                  <a:gd name="T8" fmla="*/ 470 w 470"/>
                  <a:gd name="T9" fmla="*/ 6 h 132"/>
                  <a:gd name="T10" fmla="*/ 8 w 470"/>
                  <a:gd name="T11" fmla="*/ 6 h 132"/>
                  <a:gd name="T12" fmla="*/ 8 w 470"/>
                  <a:gd name="T1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32">
                    <a:moveTo>
                      <a:pt x="8" y="13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470" y="0"/>
                    </a:lnTo>
                    <a:lnTo>
                      <a:pt x="470" y="6"/>
                    </a:lnTo>
                    <a:lnTo>
                      <a:pt x="8" y="6"/>
                    </a:lnTo>
                    <a:lnTo>
                      <a:pt x="8" y="132"/>
                    </a:ln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î$1íḑê"/>
              <p:cNvSpPr/>
              <p:nvPr/>
            </p:nvSpPr>
            <p:spPr bwMode="auto">
              <a:xfrm>
                <a:off x="5599113" y="5203825"/>
                <a:ext cx="52388" cy="109538"/>
              </a:xfrm>
              <a:custGeom>
                <a:avLst/>
                <a:gdLst>
                  <a:gd name="T0" fmla="*/ 2 w 25"/>
                  <a:gd name="T1" fmla="*/ 51 h 51"/>
                  <a:gd name="T2" fmla="*/ 0 w 25"/>
                  <a:gd name="T3" fmla="*/ 46 h 51"/>
                  <a:gd name="T4" fmla="*/ 5 w 25"/>
                  <a:gd name="T5" fmla="*/ 43 h 51"/>
                  <a:gd name="T6" fmla="*/ 7 w 25"/>
                  <a:gd name="T7" fmla="*/ 49 h 51"/>
                  <a:gd name="T8" fmla="*/ 2 w 25"/>
                  <a:gd name="T9" fmla="*/ 51 h 51"/>
                  <a:gd name="T10" fmla="*/ 18 w 25"/>
                  <a:gd name="T11" fmla="*/ 42 h 51"/>
                  <a:gd name="T12" fmla="*/ 14 w 25"/>
                  <a:gd name="T13" fmla="*/ 38 h 51"/>
                  <a:gd name="T14" fmla="*/ 17 w 25"/>
                  <a:gd name="T15" fmla="*/ 35 h 51"/>
                  <a:gd name="T16" fmla="*/ 18 w 25"/>
                  <a:gd name="T17" fmla="*/ 35 h 51"/>
                  <a:gd name="T18" fmla="*/ 23 w 25"/>
                  <a:gd name="T19" fmla="*/ 37 h 51"/>
                  <a:gd name="T20" fmla="*/ 21 w 25"/>
                  <a:gd name="T21" fmla="*/ 39 h 51"/>
                  <a:gd name="T22" fmla="*/ 18 w 25"/>
                  <a:gd name="T23" fmla="*/ 42 h 51"/>
                  <a:gd name="T24" fmla="*/ 25 w 25"/>
                  <a:gd name="T25" fmla="*/ 25 h 51"/>
                  <a:gd name="T26" fmla="*/ 19 w 25"/>
                  <a:gd name="T27" fmla="*/ 24 h 51"/>
                  <a:gd name="T28" fmla="*/ 19 w 25"/>
                  <a:gd name="T29" fmla="*/ 19 h 51"/>
                  <a:gd name="T30" fmla="*/ 22 w 25"/>
                  <a:gd name="T31" fmla="*/ 19 h 51"/>
                  <a:gd name="T32" fmla="*/ 25 w 25"/>
                  <a:gd name="T33" fmla="*/ 19 h 51"/>
                  <a:gd name="T34" fmla="*/ 25 w 25"/>
                  <a:gd name="T35" fmla="*/ 25 h 51"/>
                  <a:gd name="T36" fmla="*/ 19 w 25"/>
                  <a:gd name="T37" fmla="*/ 8 h 51"/>
                  <a:gd name="T38" fmla="*/ 17 w 25"/>
                  <a:gd name="T39" fmla="*/ 2 h 51"/>
                  <a:gd name="T40" fmla="*/ 23 w 25"/>
                  <a:gd name="T41" fmla="*/ 0 h 51"/>
                  <a:gd name="T42" fmla="*/ 25 w 25"/>
                  <a:gd name="T43" fmla="*/ 6 h 51"/>
                  <a:gd name="T44" fmla="*/ 19 w 25"/>
                  <a:gd name="T45" fmla="*/ 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51">
                    <a:moveTo>
                      <a:pt x="2" y="51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3" y="44"/>
                      <a:pt x="5" y="43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5" y="50"/>
                      <a:pt x="4" y="50"/>
                      <a:pt x="2" y="51"/>
                    </a:cubicBezTo>
                    <a:close/>
                    <a:moveTo>
                      <a:pt x="18" y="42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6" y="36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40"/>
                      <a:pt x="19" y="41"/>
                      <a:pt x="18" y="42"/>
                    </a:cubicBezTo>
                    <a:close/>
                    <a:moveTo>
                      <a:pt x="25" y="25"/>
                    </a:move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9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1"/>
                      <a:pt x="25" y="23"/>
                      <a:pt x="25" y="25"/>
                    </a:cubicBezTo>
                    <a:close/>
                    <a:moveTo>
                      <a:pt x="19" y="8"/>
                    </a:moveTo>
                    <a:cubicBezTo>
                      <a:pt x="18" y="6"/>
                      <a:pt x="18" y="4"/>
                      <a:pt x="17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2"/>
                      <a:pt x="24" y="4"/>
                      <a:pt x="25" y="6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ïşliḍê"/>
            <p:cNvSpPr txBox="1"/>
            <p:nvPr/>
          </p:nvSpPr>
          <p:spPr>
            <a:xfrm>
              <a:off x="669924" y="5879517"/>
              <a:ext cx="3024627" cy="264108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 lnSpcReduction="10000"/>
            </a:bodyPr>
            <a:lstStyle/>
            <a:p>
              <a:r>
                <a:rPr lang="zh-CN" altLang="en-US" sz="600" dirty="0"/>
                <a:t>*地图素材来源于国家测绘局</a:t>
              </a:r>
              <a:endParaRPr lang="en-US" altLang="zh-CN" sz="600" dirty="0"/>
            </a:p>
            <a:p>
              <a:r>
                <a:rPr lang="zh-CN" altLang="en-US" sz="600" dirty="0"/>
                <a:t> 审图号：</a:t>
              </a:r>
              <a:r>
                <a:rPr lang="en-US" altLang="zh-CN" sz="600" dirty="0"/>
                <a:t>GS(2008)1503</a:t>
              </a:r>
              <a:r>
                <a:rPr lang="zh-CN" altLang="en-US" sz="600" dirty="0"/>
                <a:t>号</a:t>
              </a:r>
              <a:endParaRPr lang="zh-CN" altLang="en-US" sz="6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421000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ṥ1íḑê"/>
            <p:cNvSpPr/>
            <p:nvPr/>
          </p:nvSpPr>
          <p:spPr bwMode="auto">
            <a:xfrm>
              <a:off x="6471096" y="5089694"/>
              <a:ext cx="5049392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indent="0">
                <a:lnSpc>
                  <a:spcPct val="150000"/>
                </a:lnSpc>
                <a:buFont typeface="Arial" panose="020B0604020202090204" pitchFamily="34" charset="0"/>
                <a:buNone/>
              </a:pPr>
              <a:endParaRPr lang="en-US" altLang="zh-CN" sz="1100" dirty="0"/>
            </a:p>
          </p:txBody>
        </p:sp>
      </p:grpSp>
      <p:graphicFrame>
        <p:nvGraphicFramePr>
          <p:cNvPr id="173" name="表格 172"/>
          <p:cNvGraphicFramePr/>
          <p:nvPr/>
        </p:nvGraphicFramePr>
        <p:xfrm>
          <a:off x="5543550" y="1522095"/>
          <a:ext cx="641794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365"/>
                <a:gridCol w="4259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Members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Work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Zhang Yanyu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Install the NUC, write related procedure, and test the robot. Work on the PPT.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Wu Xuan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Install the NUC, recording the map, and test the robot. Work on the user manual.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Jiang Meiqian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Design boxes, record maps, </a:t>
                      </a:r>
                      <a:r>
                        <a:rPr lang="en-US" altLang="zh-CN"/>
                        <a:t>and </a:t>
                      </a:r>
                      <a:r>
                        <a:rPr lang="zh-CN" altLang="en-US"/>
                        <a:t>test </a:t>
                      </a:r>
                      <a:r>
                        <a:rPr lang="en-US" altLang="zh-CN"/>
                        <a:t>the </a:t>
                      </a:r>
                      <a:r>
                        <a:rPr lang="zh-CN" altLang="en-US"/>
                        <a:t>robot</a:t>
                      </a:r>
                      <a:r>
                        <a:rPr lang="en-US" altLang="zh-CN"/>
                        <a:t>. Work on the user manual.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Zhang Wenjing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Design boxes, record maps, </a:t>
                      </a:r>
                      <a:r>
                        <a:rPr lang="en-US" altLang="zh-CN" sz="1800">
                          <a:sym typeface="+mn-ea"/>
                        </a:rPr>
                        <a:t>and </a:t>
                      </a:r>
                      <a:r>
                        <a:rPr lang="zh-CN" altLang="en-US" sz="1800">
                          <a:sym typeface="+mn-ea"/>
                        </a:rPr>
                        <a:t>test </a:t>
                      </a:r>
                      <a:r>
                        <a:rPr lang="en-US" altLang="zh-CN" sz="1800">
                          <a:sym typeface="+mn-ea"/>
                        </a:rPr>
                        <a:t>the </a:t>
                      </a:r>
                      <a:r>
                        <a:rPr lang="zh-CN" altLang="en-US" sz="1800">
                          <a:sym typeface="+mn-ea"/>
                        </a:rPr>
                        <a:t>robot</a:t>
                      </a:r>
                      <a:r>
                        <a:rPr lang="en-US" altLang="zh-CN" sz="1800">
                          <a:sym typeface="+mn-ea"/>
                        </a:rPr>
                        <a:t>. Work on the poster.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Wang Xiu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Install the speaker, download voice package, test the robot. Work on the poster.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04/  /2019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Introduction and background</a:t>
            </a:r>
            <a:endParaRPr lang="en-US" altLang="zh-CN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/>
              <a:t>YANYU ZHANG</a:t>
            </a:r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3121655" y="254816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Introduction and 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7013c409-171c-425f-8986-d5ef29caa6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2155" y="1385693"/>
            <a:ext cx="10789920" cy="4864930"/>
            <a:chOff x="732155" y="1375533"/>
            <a:chExt cx="10789920" cy="4864930"/>
          </a:xfrm>
        </p:grpSpPr>
        <p:sp>
          <p:nvSpPr>
            <p:cNvPr id="6" name="íŝ1idê"/>
            <p:cNvSpPr txBox="1"/>
            <p:nvPr/>
          </p:nvSpPr>
          <p:spPr>
            <a:xfrm>
              <a:off x="732155" y="1484678"/>
              <a:ext cx="6238848" cy="17817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latin typeface="Arial" panose="020B0604020202090204" pitchFamily="34" charset="0"/>
                  <a:ea typeface="微软雅黑" panose="020B0503020204020204" pitchFamily="34" charset="-122"/>
                  <a:sym typeface="+mn-ea"/>
                </a:rPr>
                <a:t>                 </a:t>
              </a:r>
              <a:r>
                <a:rPr sz="1600" b="1" dirty="0">
                  <a:latin typeface="Arial" panose="020B0604020202090204" pitchFamily="34" charset="0"/>
                  <a:ea typeface="微软雅黑" panose="020B0503020204020204" pitchFamily="34" charset="-122"/>
                  <a:sym typeface="+mn-ea"/>
                </a:rPr>
                <a:t>“2017 annual hotel turnover survey report”</a:t>
              </a:r>
              <a:r>
                <a:rPr sz="1600" dirty="0">
                  <a:latin typeface="Arial" panose="020B0604020202090204" pitchFamily="3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sz="1600" dirty="0">
                  <a:latin typeface="Arial" panose="020B0604020202090204" pitchFamily="34" charset="0"/>
                  <a:ea typeface="微软雅黑" panose="020B0503020204020204" pitchFamily="34" charset="-122"/>
                  <a:sym typeface="+mn-ea"/>
                </a:rPr>
                <a:t>from </a:t>
              </a:r>
              <a:r>
                <a:rPr sz="1600" dirty="0">
                  <a:latin typeface="Arial" panose="020B0604020202090204" pitchFamily="34" charset="0"/>
                  <a:ea typeface="微软雅黑" panose="020B0503020204020204" pitchFamily="34" charset="-122"/>
                  <a:sym typeface="+mn-ea"/>
                </a:rPr>
                <a:t>MTA</a:t>
              </a:r>
              <a:endParaRPr sz="1600" dirty="0">
                <a:latin typeface="Arial" panose="020B0604020202090204" pitchFamily="34" charset="0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               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20%-40%</a:t>
              </a:r>
              <a:r>
                <a:rPr lang="en-US" altLang="zh-CN" dirty="0"/>
                <a:t> </a:t>
              </a:r>
              <a:r>
                <a:rPr lang="en-US" altLang="zh-CN" sz="1400" dirty="0"/>
                <a:t>employees leave the hotel industry each year</a:t>
              </a:r>
              <a:endParaRPr lang="en-US" altLang="zh-CN" sz="1400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94581" y="3019425"/>
              <a:ext cx="6114192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$1íďé"/>
            <p:cNvGrpSpPr/>
            <p:nvPr/>
          </p:nvGrpSpPr>
          <p:grpSpPr>
            <a:xfrm>
              <a:off x="794581" y="3183377"/>
              <a:ext cx="5113300" cy="1260326"/>
              <a:chOff x="5400675" y="3183377"/>
              <a:chExt cx="5113300" cy="1260326"/>
            </a:xfrm>
          </p:grpSpPr>
          <p:sp>
            <p:nvSpPr>
              <p:cNvPr id="48" name="ïṧliḋè"/>
              <p:cNvSpPr txBox="1"/>
              <p:nvPr/>
            </p:nvSpPr>
            <p:spPr>
              <a:xfrm>
                <a:off x="6277674" y="3579640"/>
                <a:ext cx="4236301" cy="86406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6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400" dirty="0">
                    <a:latin typeface="Arial" panose="020B0604020202090204" pitchFamily="34" charset="0"/>
                    <a:ea typeface="微软雅黑" panose="020B0503020204020204" pitchFamily="34" charset="-122"/>
                    <a:sym typeface="+mn-ea"/>
                  </a:rPr>
                  <a:t>Base on the Gmapping and Navigation, the robot can plan the best route through the D*  arithmetic</a:t>
                </a:r>
                <a:endParaRPr lang="en-US" altLang="zh-CN" sz="1000" dirty="0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60000"/>
                  </a:lnSpc>
                  <a:buFont typeface="Arial" panose="020B0604020202090204" pitchFamily="34" charset="0"/>
                  <a:buChar char="•"/>
                </a:pPr>
                <a:endParaRPr lang="en-US" altLang="zh-CN" sz="1000" dirty="0"/>
              </a:p>
              <a:p>
                <a:pPr marL="171450" indent="-171450">
                  <a:lnSpc>
                    <a:spcPct val="160000"/>
                  </a:lnSpc>
                  <a:buFont typeface="Arial" panose="020B0604020202090204" pitchFamily="34" charset="0"/>
                  <a:buChar char="•"/>
                </a:pPr>
                <a:endParaRPr lang="en-US" altLang="zh-CN" sz="1000" dirty="0"/>
              </a:p>
            </p:txBody>
          </p:sp>
          <p:sp>
            <p:nvSpPr>
              <p:cNvPr id="49" name="ïš1ïḑé"/>
              <p:cNvSpPr txBox="1"/>
              <p:nvPr/>
            </p:nvSpPr>
            <p:spPr>
              <a:xfrm>
                <a:off x="6237669" y="3183377"/>
                <a:ext cx="4236301" cy="471827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Function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ï$ļiďé"/>
              <p:cNvSpPr/>
              <p:nvPr/>
            </p:nvSpPr>
            <p:spPr>
              <a:xfrm>
                <a:off x="5400675" y="3221647"/>
                <a:ext cx="675011" cy="67501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1" name="ïṡḷiḋè"/>
              <p:cNvSpPr/>
              <p:nvPr/>
            </p:nvSpPr>
            <p:spPr bwMode="auto">
              <a:xfrm>
                <a:off x="5566085" y="3390414"/>
                <a:ext cx="344191" cy="337479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9" name="íslïḑè"/>
            <p:cNvGrpSpPr/>
            <p:nvPr/>
          </p:nvGrpSpPr>
          <p:grpSpPr>
            <a:xfrm>
              <a:off x="959991" y="4904572"/>
              <a:ext cx="4907885" cy="1335891"/>
              <a:chOff x="5566085" y="4904572"/>
              <a:chExt cx="4907885" cy="1335891"/>
            </a:xfrm>
          </p:grpSpPr>
          <p:sp>
            <p:nvSpPr>
              <p:cNvPr id="43" name="îṣḷiḓé"/>
              <p:cNvSpPr txBox="1"/>
              <p:nvPr/>
            </p:nvSpPr>
            <p:spPr>
              <a:xfrm>
                <a:off x="6237669" y="5376400"/>
                <a:ext cx="4236301" cy="86406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6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400" dirty="0">
                    <a:latin typeface="Arial" panose="020B0604020202090204" pitchFamily="34" charset="0"/>
                    <a:ea typeface="微软雅黑" panose="020B0503020204020204" pitchFamily="34" charset="-122"/>
                    <a:sym typeface="+mn-ea"/>
                  </a:rPr>
                  <a:t>Combined with Hokuyo Lidar and Kinect Xbox camera, the robot can plan the routes accurately</a:t>
                </a:r>
                <a:endParaRPr lang="zh-CN" altLang="en-US" sz="1000" dirty="0">
                  <a:latin typeface="Arial" panose="020B0604020202090204" pitchFamily="34" charset="0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60000"/>
                  </a:lnSpc>
                  <a:buFont typeface="Arial" panose="020B0604020202090204" pitchFamily="34" charset="0"/>
                  <a:buChar char="•"/>
                </a:pPr>
                <a:endParaRPr lang="en-US" altLang="zh-CN" sz="1000" dirty="0"/>
              </a:p>
            </p:txBody>
          </p:sp>
          <p:sp>
            <p:nvSpPr>
              <p:cNvPr id="44" name="ïşḻiḓé"/>
              <p:cNvSpPr txBox="1"/>
              <p:nvPr/>
            </p:nvSpPr>
            <p:spPr>
              <a:xfrm>
                <a:off x="6237669" y="4904572"/>
                <a:ext cx="4236301" cy="471827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b="1" dirty="0">
                    <a:latin typeface="Arial" panose="020B0604020202090204" pitchFamily="34" charset="0"/>
                    <a:ea typeface="微软雅黑" panose="020B0503020204020204" pitchFamily="34" charset="-122"/>
                    <a:sym typeface="+mn-ea"/>
                  </a:rPr>
                  <a:t>Configuration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iṩļïďê"/>
              <p:cNvSpPr/>
              <p:nvPr/>
            </p:nvSpPr>
            <p:spPr bwMode="auto">
              <a:xfrm>
                <a:off x="5566085" y="5039219"/>
                <a:ext cx="344191" cy="337479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794581" y="4723292"/>
              <a:ext cx="611419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íṡ1íḍe"/>
            <p:cNvGrpSpPr/>
            <p:nvPr/>
          </p:nvGrpSpPr>
          <p:grpSpPr>
            <a:xfrm>
              <a:off x="6610350" y="1375533"/>
              <a:ext cx="4911725" cy="4761767"/>
              <a:chOff x="671512" y="1375533"/>
              <a:chExt cx="4911725" cy="4761767"/>
            </a:xfrm>
          </p:grpSpPr>
          <p:grpSp>
            <p:nvGrpSpPr>
              <p:cNvPr id="12" name="ïšlídè"/>
              <p:cNvGrpSpPr/>
              <p:nvPr/>
            </p:nvGrpSpPr>
            <p:grpSpPr>
              <a:xfrm>
                <a:off x="671512" y="3190322"/>
                <a:ext cx="4911725" cy="2946978"/>
                <a:chOff x="2459596" y="1610580"/>
                <a:chExt cx="7272808" cy="3767656"/>
              </a:xfrm>
            </p:grpSpPr>
            <p:sp>
              <p:nvSpPr>
                <p:cNvPr id="35" name="i$ḷíḍê"/>
                <p:cNvSpPr/>
                <p:nvPr/>
              </p:nvSpPr>
              <p:spPr>
                <a:xfrm>
                  <a:off x="3215253" y="1628800"/>
                  <a:ext cx="5761494" cy="3651552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sp>
              <p:nvSpPr>
                <p:cNvPr id="36" name="iŝļîḑé"/>
                <p:cNvSpPr/>
                <p:nvPr/>
              </p:nvSpPr>
              <p:spPr>
                <a:xfrm>
                  <a:off x="3228835" y="1644767"/>
                  <a:ext cx="5734330" cy="3619617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 dirty="0"/>
                </a:p>
              </p:txBody>
            </p:sp>
            <p:sp>
              <p:nvSpPr>
                <p:cNvPr id="37" name="íṣ1îḓé"/>
                <p:cNvSpPr/>
                <p:nvPr/>
              </p:nvSpPr>
              <p:spPr>
                <a:xfrm>
                  <a:off x="6040055" y="1707676"/>
                  <a:ext cx="111889" cy="111889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grpSp>
              <p:nvGrpSpPr>
                <p:cNvPr id="38" name="îṣḻidê"/>
                <p:cNvGrpSpPr/>
                <p:nvPr/>
              </p:nvGrpSpPr>
              <p:grpSpPr>
                <a:xfrm>
                  <a:off x="2459596" y="5232543"/>
                  <a:ext cx="7272808" cy="145693"/>
                  <a:chOff x="-1348120" y="5777968"/>
                  <a:chExt cx="9361040" cy="187524"/>
                </a:xfrm>
              </p:grpSpPr>
              <p:sp>
                <p:nvSpPr>
                  <p:cNvPr id="41" name="îšľïďé"/>
                  <p:cNvSpPr/>
                  <p:nvPr/>
                </p:nvSpPr>
                <p:spPr>
                  <a:xfrm flipV="1">
                    <a:off x="-1348120" y="5928916"/>
                    <a:ext cx="9361040" cy="36576"/>
                  </a:xfrm>
                  <a:prstGeom prst="trapezoid">
                    <a:avLst>
                      <a:gd name="adj" fmla="val 814192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/>
                  </a:p>
                </p:txBody>
              </p:sp>
              <p:sp>
                <p:nvSpPr>
                  <p:cNvPr id="42" name="íS1îďê"/>
                  <p:cNvSpPr/>
                  <p:nvPr/>
                </p:nvSpPr>
                <p:spPr>
                  <a:xfrm>
                    <a:off x="-1348120" y="5777968"/>
                    <a:ext cx="9361040" cy="151090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/>
                  </a:p>
                </p:txBody>
              </p:sp>
            </p:grpSp>
            <p:sp>
              <p:nvSpPr>
                <p:cNvPr id="40" name="ïṥļiďe"/>
                <p:cNvSpPr/>
                <p:nvPr/>
              </p:nvSpPr>
              <p:spPr>
                <a:xfrm>
                  <a:off x="7010658" y="1610580"/>
                  <a:ext cx="1966089" cy="3651552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 dirty="0"/>
                </a:p>
              </p:txBody>
            </p:sp>
          </p:grpSp>
          <p:grpSp>
            <p:nvGrpSpPr>
              <p:cNvPr id="13" name="išḻïḋè"/>
              <p:cNvGrpSpPr/>
              <p:nvPr/>
            </p:nvGrpSpPr>
            <p:grpSpPr>
              <a:xfrm>
                <a:off x="1888546" y="1375533"/>
                <a:ext cx="2427781" cy="1847834"/>
                <a:chOff x="1888546" y="1478721"/>
                <a:chExt cx="2427781" cy="1847834"/>
              </a:xfrm>
            </p:grpSpPr>
            <p:grpSp>
              <p:nvGrpSpPr>
                <p:cNvPr id="14" name="ïśḻiḑê"/>
                <p:cNvGrpSpPr/>
                <p:nvPr/>
              </p:nvGrpSpPr>
              <p:grpSpPr>
                <a:xfrm>
                  <a:off x="2895559" y="1478721"/>
                  <a:ext cx="444108" cy="444108"/>
                  <a:chOff x="2895559" y="1478721"/>
                  <a:chExt cx="444108" cy="444108"/>
                </a:xfrm>
              </p:grpSpPr>
              <p:sp>
                <p:nvSpPr>
                  <p:cNvPr id="33" name="iṥḻîḋé"/>
                  <p:cNvSpPr/>
                  <p:nvPr/>
                </p:nvSpPr>
                <p:spPr>
                  <a:xfrm>
                    <a:off x="2895559" y="1478721"/>
                    <a:ext cx="444108" cy="44410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ïŝļiḋe"/>
                  <p:cNvSpPr/>
                  <p:nvPr/>
                </p:nvSpPr>
                <p:spPr bwMode="auto">
                  <a:xfrm>
                    <a:off x="2964620" y="1532468"/>
                    <a:ext cx="325507" cy="325016"/>
                  </a:xfrm>
                  <a:custGeom>
                    <a:avLst/>
                    <a:gdLst>
                      <a:gd name="connsiteX0" fmla="*/ 292209 w 607639"/>
                      <a:gd name="connsiteY0" fmla="*/ 383192 h 606722"/>
                      <a:gd name="connsiteX1" fmla="*/ 295945 w 607639"/>
                      <a:gd name="connsiteY1" fmla="*/ 396968 h 606722"/>
                      <a:gd name="connsiteX2" fmla="*/ 250126 w 607639"/>
                      <a:gd name="connsiteY2" fmla="*/ 476244 h 606722"/>
                      <a:gd name="connsiteX3" fmla="*/ 357513 w 607639"/>
                      <a:gd name="connsiteY3" fmla="*/ 476244 h 606722"/>
                      <a:gd name="connsiteX4" fmla="*/ 311693 w 607639"/>
                      <a:gd name="connsiteY4" fmla="*/ 396968 h 606722"/>
                      <a:gd name="connsiteX5" fmla="*/ 315341 w 607639"/>
                      <a:gd name="connsiteY5" fmla="*/ 383192 h 606722"/>
                      <a:gd name="connsiteX6" fmla="*/ 329220 w 607639"/>
                      <a:gd name="connsiteY6" fmla="*/ 386836 h 606722"/>
                      <a:gd name="connsiteX7" fmla="*/ 381179 w 607639"/>
                      <a:gd name="connsiteY7" fmla="*/ 476777 h 606722"/>
                      <a:gd name="connsiteX8" fmla="*/ 381891 w 607639"/>
                      <a:gd name="connsiteY8" fmla="*/ 485220 h 606722"/>
                      <a:gd name="connsiteX9" fmla="*/ 376019 w 607639"/>
                      <a:gd name="connsiteY9" fmla="*/ 491264 h 606722"/>
                      <a:gd name="connsiteX10" fmla="*/ 303775 w 607639"/>
                      <a:gd name="connsiteY10" fmla="*/ 504684 h 606722"/>
                      <a:gd name="connsiteX11" fmla="*/ 231620 w 607639"/>
                      <a:gd name="connsiteY11" fmla="*/ 491264 h 606722"/>
                      <a:gd name="connsiteX12" fmla="*/ 225659 w 607639"/>
                      <a:gd name="connsiteY12" fmla="*/ 485220 h 606722"/>
                      <a:gd name="connsiteX13" fmla="*/ 226460 w 607639"/>
                      <a:gd name="connsiteY13" fmla="*/ 476777 h 606722"/>
                      <a:gd name="connsiteX14" fmla="*/ 278418 w 607639"/>
                      <a:gd name="connsiteY14" fmla="*/ 386836 h 606722"/>
                      <a:gd name="connsiteX15" fmla="*/ 292209 w 607639"/>
                      <a:gd name="connsiteY15" fmla="*/ 383192 h 606722"/>
                      <a:gd name="connsiteX16" fmla="*/ 389652 w 607639"/>
                      <a:gd name="connsiteY16" fmla="*/ 322696 h 606722"/>
                      <a:gd name="connsiteX17" fmla="*/ 493616 w 607639"/>
                      <a:gd name="connsiteY17" fmla="*/ 322696 h 606722"/>
                      <a:gd name="connsiteX18" fmla="*/ 501360 w 607639"/>
                      <a:gd name="connsiteY18" fmla="*/ 326252 h 606722"/>
                      <a:gd name="connsiteX19" fmla="*/ 503674 w 607639"/>
                      <a:gd name="connsiteY19" fmla="*/ 334430 h 606722"/>
                      <a:gd name="connsiteX20" fmla="*/ 479196 w 607639"/>
                      <a:gd name="connsiteY20" fmla="*/ 403679 h 606722"/>
                      <a:gd name="connsiteX21" fmla="*/ 431398 w 607639"/>
                      <a:gd name="connsiteY21" fmla="*/ 459417 h 606722"/>
                      <a:gd name="connsiteX22" fmla="*/ 424989 w 607639"/>
                      <a:gd name="connsiteY22" fmla="*/ 461639 h 606722"/>
                      <a:gd name="connsiteX23" fmla="*/ 423209 w 607639"/>
                      <a:gd name="connsiteY23" fmla="*/ 461461 h 606722"/>
                      <a:gd name="connsiteX24" fmla="*/ 416266 w 607639"/>
                      <a:gd name="connsiteY24" fmla="*/ 456572 h 606722"/>
                      <a:gd name="connsiteX25" fmla="*/ 364285 w 607639"/>
                      <a:gd name="connsiteY25" fmla="*/ 366699 h 606722"/>
                      <a:gd name="connsiteX26" fmla="*/ 367934 w 607639"/>
                      <a:gd name="connsiteY26" fmla="*/ 352831 h 606722"/>
                      <a:gd name="connsiteX27" fmla="*/ 381820 w 607639"/>
                      <a:gd name="connsiteY27" fmla="*/ 356565 h 606722"/>
                      <a:gd name="connsiteX28" fmla="*/ 427660 w 607639"/>
                      <a:gd name="connsiteY28" fmla="*/ 435859 h 606722"/>
                      <a:gd name="connsiteX29" fmla="*/ 461661 w 607639"/>
                      <a:gd name="connsiteY29" fmla="*/ 393545 h 606722"/>
                      <a:gd name="connsiteX30" fmla="*/ 481422 w 607639"/>
                      <a:gd name="connsiteY30" fmla="*/ 342964 h 606722"/>
                      <a:gd name="connsiteX31" fmla="*/ 389652 w 607639"/>
                      <a:gd name="connsiteY31" fmla="*/ 342964 h 606722"/>
                      <a:gd name="connsiteX32" fmla="*/ 379594 w 607639"/>
                      <a:gd name="connsiteY32" fmla="*/ 332830 h 606722"/>
                      <a:gd name="connsiteX33" fmla="*/ 389652 w 607639"/>
                      <a:gd name="connsiteY33" fmla="*/ 322696 h 606722"/>
                      <a:gd name="connsiteX34" fmla="*/ 113930 w 607639"/>
                      <a:gd name="connsiteY34" fmla="*/ 322696 h 606722"/>
                      <a:gd name="connsiteX35" fmla="*/ 217944 w 607639"/>
                      <a:gd name="connsiteY35" fmla="*/ 322696 h 606722"/>
                      <a:gd name="connsiteX36" fmla="*/ 227999 w 607639"/>
                      <a:gd name="connsiteY36" fmla="*/ 332830 h 606722"/>
                      <a:gd name="connsiteX37" fmla="*/ 217944 w 607639"/>
                      <a:gd name="connsiteY37" fmla="*/ 342964 h 606722"/>
                      <a:gd name="connsiteX38" fmla="*/ 126209 w 607639"/>
                      <a:gd name="connsiteY38" fmla="*/ 342964 h 606722"/>
                      <a:gd name="connsiteX39" fmla="*/ 145962 w 607639"/>
                      <a:gd name="connsiteY39" fmla="*/ 393545 h 606722"/>
                      <a:gd name="connsiteX40" fmla="*/ 179951 w 607639"/>
                      <a:gd name="connsiteY40" fmla="*/ 435859 h 606722"/>
                      <a:gd name="connsiteX41" fmla="*/ 225774 w 607639"/>
                      <a:gd name="connsiteY41" fmla="*/ 356565 h 606722"/>
                      <a:gd name="connsiteX42" fmla="*/ 239566 w 607639"/>
                      <a:gd name="connsiteY42" fmla="*/ 352831 h 606722"/>
                      <a:gd name="connsiteX43" fmla="*/ 243303 w 607639"/>
                      <a:gd name="connsiteY43" fmla="*/ 366699 h 606722"/>
                      <a:gd name="connsiteX44" fmla="*/ 191340 w 607639"/>
                      <a:gd name="connsiteY44" fmla="*/ 456572 h 606722"/>
                      <a:gd name="connsiteX45" fmla="*/ 184400 w 607639"/>
                      <a:gd name="connsiteY45" fmla="*/ 461461 h 606722"/>
                      <a:gd name="connsiteX46" fmla="*/ 182531 w 607639"/>
                      <a:gd name="connsiteY46" fmla="*/ 461639 h 606722"/>
                      <a:gd name="connsiteX47" fmla="*/ 176214 w 607639"/>
                      <a:gd name="connsiteY47" fmla="*/ 459417 h 606722"/>
                      <a:gd name="connsiteX48" fmla="*/ 128433 w 607639"/>
                      <a:gd name="connsiteY48" fmla="*/ 403679 h 606722"/>
                      <a:gd name="connsiteX49" fmla="*/ 103964 w 607639"/>
                      <a:gd name="connsiteY49" fmla="*/ 334430 h 606722"/>
                      <a:gd name="connsiteX50" fmla="*/ 106278 w 607639"/>
                      <a:gd name="connsiteY50" fmla="*/ 326252 h 606722"/>
                      <a:gd name="connsiteX51" fmla="*/ 113930 w 607639"/>
                      <a:gd name="connsiteY51" fmla="*/ 322696 h 606722"/>
                      <a:gd name="connsiteX52" fmla="*/ 303775 w 607639"/>
                      <a:gd name="connsiteY52" fmla="*/ 262874 h 606722"/>
                      <a:gd name="connsiteX53" fmla="*/ 263294 w 607639"/>
                      <a:gd name="connsiteY53" fmla="*/ 303325 h 606722"/>
                      <a:gd name="connsiteX54" fmla="*/ 303775 w 607639"/>
                      <a:gd name="connsiteY54" fmla="*/ 343777 h 606722"/>
                      <a:gd name="connsiteX55" fmla="*/ 344256 w 607639"/>
                      <a:gd name="connsiteY55" fmla="*/ 303325 h 606722"/>
                      <a:gd name="connsiteX56" fmla="*/ 303775 w 607639"/>
                      <a:gd name="connsiteY56" fmla="*/ 262874 h 606722"/>
                      <a:gd name="connsiteX57" fmla="*/ 303775 w 607639"/>
                      <a:gd name="connsiteY57" fmla="*/ 242604 h 606722"/>
                      <a:gd name="connsiteX58" fmla="*/ 364541 w 607639"/>
                      <a:gd name="connsiteY58" fmla="*/ 303325 h 606722"/>
                      <a:gd name="connsiteX59" fmla="*/ 303775 w 607639"/>
                      <a:gd name="connsiteY59" fmla="*/ 364047 h 606722"/>
                      <a:gd name="connsiteX60" fmla="*/ 243098 w 607639"/>
                      <a:gd name="connsiteY60" fmla="*/ 303325 h 606722"/>
                      <a:gd name="connsiteX61" fmla="*/ 303775 w 607639"/>
                      <a:gd name="connsiteY61" fmla="*/ 242604 h 606722"/>
                      <a:gd name="connsiteX62" fmla="*/ 423209 w 607639"/>
                      <a:gd name="connsiteY62" fmla="*/ 143640 h 606722"/>
                      <a:gd name="connsiteX63" fmla="*/ 431398 w 607639"/>
                      <a:gd name="connsiteY63" fmla="*/ 145684 h 606722"/>
                      <a:gd name="connsiteX64" fmla="*/ 479196 w 607639"/>
                      <a:gd name="connsiteY64" fmla="*/ 201399 h 606722"/>
                      <a:gd name="connsiteX65" fmla="*/ 503674 w 607639"/>
                      <a:gd name="connsiteY65" fmla="*/ 270621 h 606722"/>
                      <a:gd name="connsiteX66" fmla="*/ 501360 w 607639"/>
                      <a:gd name="connsiteY66" fmla="*/ 278708 h 606722"/>
                      <a:gd name="connsiteX67" fmla="*/ 493616 w 607639"/>
                      <a:gd name="connsiteY67" fmla="*/ 282262 h 606722"/>
                      <a:gd name="connsiteX68" fmla="*/ 389652 w 607639"/>
                      <a:gd name="connsiteY68" fmla="*/ 282262 h 606722"/>
                      <a:gd name="connsiteX69" fmla="*/ 379505 w 607639"/>
                      <a:gd name="connsiteY69" fmla="*/ 272221 h 606722"/>
                      <a:gd name="connsiteX70" fmla="*/ 389652 w 607639"/>
                      <a:gd name="connsiteY70" fmla="*/ 262091 h 606722"/>
                      <a:gd name="connsiteX71" fmla="*/ 481422 w 607639"/>
                      <a:gd name="connsiteY71" fmla="*/ 262091 h 606722"/>
                      <a:gd name="connsiteX72" fmla="*/ 461661 w 607639"/>
                      <a:gd name="connsiteY72" fmla="*/ 211529 h 606722"/>
                      <a:gd name="connsiteX73" fmla="*/ 427660 w 607639"/>
                      <a:gd name="connsiteY73" fmla="*/ 169143 h 606722"/>
                      <a:gd name="connsiteX74" fmla="*/ 381820 w 607639"/>
                      <a:gd name="connsiteY74" fmla="*/ 248495 h 606722"/>
                      <a:gd name="connsiteX75" fmla="*/ 367934 w 607639"/>
                      <a:gd name="connsiteY75" fmla="*/ 252138 h 606722"/>
                      <a:gd name="connsiteX76" fmla="*/ 364285 w 607639"/>
                      <a:gd name="connsiteY76" fmla="*/ 238365 h 606722"/>
                      <a:gd name="connsiteX77" fmla="*/ 416266 w 607639"/>
                      <a:gd name="connsiteY77" fmla="*/ 148527 h 606722"/>
                      <a:gd name="connsiteX78" fmla="*/ 423209 w 607639"/>
                      <a:gd name="connsiteY78" fmla="*/ 143640 h 606722"/>
                      <a:gd name="connsiteX79" fmla="*/ 184400 w 607639"/>
                      <a:gd name="connsiteY79" fmla="*/ 143499 h 606722"/>
                      <a:gd name="connsiteX80" fmla="*/ 191340 w 607639"/>
                      <a:gd name="connsiteY80" fmla="*/ 148477 h 606722"/>
                      <a:gd name="connsiteX81" fmla="*/ 243303 w 607639"/>
                      <a:gd name="connsiteY81" fmla="*/ 238349 h 606722"/>
                      <a:gd name="connsiteX82" fmla="*/ 239566 w 607639"/>
                      <a:gd name="connsiteY82" fmla="*/ 252127 h 606722"/>
                      <a:gd name="connsiteX83" fmla="*/ 225774 w 607639"/>
                      <a:gd name="connsiteY83" fmla="*/ 248483 h 606722"/>
                      <a:gd name="connsiteX84" fmla="*/ 179951 w 607639"/>
                      <a:gd name="connsiteY84" fmla="*/ 169190 h 606722"/>
                      <a:gd name="connsiteX85" fmla="*/ 145962 w 607639"/>
                      <a:gd name="connsiteY85" fmla="*/ 211503 h 606722"/>
                      <a:gd name="connsiteX86" fmla="*/ 126209 w 607639"/>
                      <a:gd name="connsiteY86" fmla="*/ 262083 h 606722"/>
                      <a:gd name="connsiteX87" fmla="*/ 217855 w 607639"/>
                      <a:gd name="connsiteY87" fmla="*/ 262083 h 606722"/>
                      <a:gd name="connsiteX88" fmla="*/ 227999 w 607639"/>
                      <a:gd name="connsiteY88" fmla="*/ 272217 h 606722"/>
                      <a:gd name="connsiteX89" fmla="*/ 217855 w 607639"/>
                      <a:gd name="connsiteY89" fmla="*/ 282262 h 606722"/>
                      <a:gd name="connsiteX90" fmla="*/ 113930 w 607639"/>
                      <a:gd name="connsiteY90" fmla="*/ 282262 h 606722"/>
                      <a:gd name="connsiteX91" fmla="*/ 106278 w 607639"/>
                      <a:gd name="connsiteY91" fmla="*/ 278706 h 606722"/>
                      <a:gd name="connsiteX92" fmla="*/ 103964 w 607639"/>
                      <a:gd name="connsiteY92" fmla="*/ 270617 h 606722"/>
                      <a:gd name="connsiteX93" fmla="*/ 128433 w 607639"/>
                      <a:gd name="connsiteY93" fmla="*/ 201369 h 606722"/>
                      <a:gd name="connsiteX94" fmla="*/ 176214 w 607639"/>
                      <a:gd name="connsiteY94" fmla="*/ 145633 h 606722"/>
                      <a:gd name="connsiteX95" fmla="*/ 184400 w 607639"/>
                      <a:gd name="connsiteY95" fmla="*/ 143499 h 606722"/>
                      <a:gd name="connsiteX96" fmla="*/ 303819 w 607639"/>
                      <a:gd name="connsiteY96" fmla="*/ 100364 h 606722"/>
                      <a:gd name="connsiteX97" fmla="*/ 376019 w 607639"/>
                      <a:gd name="connsiteY97" fmla="*/ 113762 h 606722"/>
                      <a:gd name="connsiteX98" fmla="*/ 381891 w 607639"/>
                      <a:gd name="connsiteY98" fmla="*/ 119806 h 606722"/>
                      <a:gd name="connsiteX99" fmla="*/ 381179 w 607639"/>
                      <a:gd name="connsiteY99" fmla="*/ 128249 h 606722"/>
                      <a:gd name="connsiteX100" fmla="*/ 329220 w 607639"/>
                      <a:gd name="connsiteY100" fmla="*/ 218192 h 606722"/>
                      <a:gd name="connsiteX101" fmla="*/ 315341 w 607639"/>
                      <a:gd name="connsiteY101" fmla="*/ 221836 h 606722"/>
                      <a:gd name="connsiteX102" fmla="*/ 311693 w 607639"/>
                      <a:gd name="connsiteY102" fmla="*/ 208060 h 606722"/>
                      <a:gd name="connsiteX103" fmla="*/ 357513 w 607639"/>
                      <a:gd name="connsiteY103" fmla="*/ 128693 h 606722"/>
                      <a:gd name="connsiteX104" fmla="*/ 250126 w 607639"/>
                      <a:gd name="connsiteY104" fmla="*/ 128693 h 606722"/>
                      <a:gd name="connsiteX105" fmla="*/ 295945 w 607639"/>
                      <a:gd name="connsiteY105" fmla="*/ 208060 h 606722"/>
                      <a:gd name="connsiteX106" fmla="*/ 292209 w 607639"/>
                      <a:gd name="connsiteY106" fmla="*/ 221836 h 606722"/>
                      <a:gd name="connsiteX107" fmla="*/ 287226 w 607639"/>
                      <a:gd name="connsiteY107" fmla="*/ 223169 h 606722"/>
                      <a:gd name="connsiteX108" fmla="*/ 278418 w 607639"/>
                      <a:gd name="connsiteY108" fmla="*/ 218192 h 606722"/>
                      <a:gd name="connsiteX109" fmla="*/ 226460 w 607639"/>
                      <a:gd name="connsiteY109" fmla="*/ 128249 h 606722"/>
                      <a:gd name="connsiteX110" fmla="*/ 225659 w 607639"/>
                      <a:gd name="connsiteY110" fmla="*/ 119806 h 606722"/>
                      <a:gd name="connsiteX111" fmla="*/ 231620 w 607639"/>
                      <a:gd name="connsiteY111" fmla="*/ 113762 h 606722"/>
                      <a:gd name="connsiteX112" fmla="*/ 303819 w 607639"/>
                      <a:gd name="connsiteY112" fmla="*/ 100364 h 606722"/>
                      <a:gd name="connsiteX113" fmla="*/ 283304 w 607639"/>
                      <a:gd name="connsiteY113" fmla="*/ 20174 h 606722"/>
                      <a:gd name="connsiteX114" fmla="*/ 275650 w 607639"/>
                      <a:gd name="connsiteY114" fmla="*/ 55544 h 606722"/>
                      <a:gd name="connsiteX115" fmla="*/ 267194 w 607639"/>
                      <a:gd name="connsiteY115" fmla="*/ 63365 h 606722"/>
                      <a:gd name="connsiteX116" fmla="*/ 216194 w 607639"/>
                      <a:gd name="connsiteY116" fmla="*/ 76962 h 606722"/>
                      <a:gd name="connsiteX117" fmla="*/ 204979 w 607639"/>
                      <a:gd name="connsiteY117" fmla="*/ 74207 h 606722"/>
                      <a:gd name="connsiteX118" fmla="*/ 181126 w 607639"/>
                      <a:gd name="connsiteY118" fmla="*/ 47102 h 606722"/>
                      <a:gd name="connsiteX119" fmla="*/ 144278 w 607639"/>
                      <a:gd name="connsiteY119" fmla="*/ 68431 h 606722"/>
                      <a:gd name="connsiteX120" fmla="*/ 155314 w 607639"/>
                      <a:gd name="connsiteY120" fmla="*/ 102913 h 606722"/>
                      <a:gd name="connsiteX121" fmla="*/ 152021 w 607639"/>
                      <a:gd name="connsiteY121" fmla="*/ 113844 h 606722"/>
                      <a:gd name="connsiteX122" fmla="*/ 114639 w 607639"/>
                      <a:gd name="connsiteY122" fmla="*/ 150992 h 606722"/>
                      <a:gd name="connsiteX123" fmla="*/ 103513 w 607639"/>
                      <a:gd name="connsiteY123" fmla="*/ 154280 h 606722"/>
                      <a:gd name="connsiteX124" fmla="*/ 69246 w 607639"/>
                      <a:gd name="connsiteY124" fmla="*/ 142727 h 606722"/>
                      <a:gd name="connsiteX125" fmla="*/ 47974 w 607639"/>
                      <a:gd name="connsiteY125" fmla="*/ 179519 h 606722"/>
                      <a:gd name="connsiteX126" fmla="*/ 74764 w 607639"/>
                      <a:gd name="connsiteY126" fmla="*/ 203870 h 606722"/>
                      <a:gd name="connsiteX127" fmla="*/ 77434 w 607639"/>
                      <a:gd name="connsiteY127" fmla="*/ 214979 h 606722"/>
                      <a:gd name="connsiteX128" fmla="*/ 63639 w 607639"/>
                      <a:gd name="connsiteY128" fmla="*/ 265813 h 606722"/>
                      <a:gd name="connsiteX129" fmla="*/ 55628 w 607639"/>
                      <a:gd name="connsiteY129" fmla="*/ 274256 h 606722"/>
                      <a:gd name="connsiteX130" fmla="*/ 20293 w 607639"/>
                      <a:gd name="connsiteY130" fmla="*/ 281277 h 606722"/>
                      <a:gd name="connsiteX131" fmla="*/ 20293 w 607639"/>
                      <a:gd name="connsiteY131" fmla="*/ 323846 h 606722"/>
                      <a:gd name="connsiteX132" fmla="*/ 55628 w 607639"/>
                      <a:gd name="connsiteY132" fmla="*/ 331489 h 606722"/>
                      <a:gd name="connsiteX133" fmla="*/ 63461 w 607639"/>
                      <a:gd name="connsiteY133" fmla="*/ 339843 h 606722"/>
                      <a:gd name="connsiteX134" fmla="*/ 77078 w 607639"/>
                      <a:gd name="connsiteY134" fmla="*/ 390766 h 606722"/>
                      <a:gd name="connsiteX135" fmla="*/ 74319 w 607639"/>
                      <a:gd name="connsiteY135" fmla="*/ 401963 h 606722"/>
                      <a:gd name="connsiteX136" fmla="*/ 47173 w 607639"/>
                      <a:gd name="connsiteY136" fmla="*/ 425781 h 606722"/>
                      <a:gd name="connsiteX137" fmla="*/ 68534 w 607639"/>
                      <a:gd name="connsiteY137" fmla="*/ 462662 h 606722"/>
                      <a:gd name="connsiteX138" fmla="*/ 103068 w 607639"/>
                      <a:gd name="connsiteY138" fmla="*/ 451553 h 606722"/>
                      <a:gd name="connsiteX139" fmla="*/ 114016 w 607639"/>
                      <a:gd name="connsiteY139" fmla="*/ 454930 h 606722"/>
                      <a:gd name="connsiteX140" fmla="*/ 151220 w 607639"/>
                      <a:gd name="connsiteY140" fmla="*/ 492167 h 606722"/>
                      <a:gd name="connsiteX141" fmla="*/ 154513 w 607639"/>
                      <a:gd name="connsiteY141" fmla="*/ 503276 h 606722"/>
                      <a:gd name="connsiteX142" fmla="*/ 142943 w 607639"/>
                      <a:gd name="connsiteY142" fmla="*/ 537491 h 606722"/>
                      <a:gd name="connsiteX143" fmla="*/ 179791 w 607639"/>
                      <a:gd name="connsiteY143" fmla="*/ 558732 h 606722"/>
                      <a:gd name="connsiteX144" fmla="*/ 204178 w 607639"/>
                      <a:gd name="connsiteY144" fmla="*/ 531981 h 606722"/>
                      <a:gd name="connsiteX145" fmla="*/ 215304 w 607639"/>
                      <a:gd name="connsiteY145" fmla="*/ 529315 h 606722"/>
                      <a:gd name="connsiteX146" fmla="*/ 266215 w 607639"/>
                      <a:gd name="connsiteY146" fmla="*/ 543090 h 606722"/>
                      <a:gd name="connsiteX147" fmla="*/ 274671 w 607639"/>
                      <a:gd name="connsiteY147" fmla="*/ 551089 h 606722"/>
                      <a:gd name="connsiteX148" fmla="*/ 281702 w 607639"/>
                      <a:gd name="connsiteY148" fmla="*/ 586459 h 606722"/>
                      <a:gd name="connsiteX149" fmla="*/ 324335 w 607639"/>
                      <a:gd name="connsiteY149" fmla="*/ 586459 h 606722"/>
                      <a:gd name="connsiteX150" fmla="*/ 331990 w 607639"/>
                      <a:gd name="connsiteY150" fmla="*/ 551089 h 606722"/>
                      <a:gd name="connsiteX151" fmla="*/ 340356 w 607639"/>
                      <a:gd name="connsiteY151" fmla="*/ 543268 h 606722"/>
                      <a:gd name="connsiteX152" fmla="*/ 391356 w 607639"/>
                      <a:gd name="connsiteY152" fmla="*/ 529760 h 606722"/>
                      <a:gd name="connsiteX153" fmla="*/ 402571 w 607639"/>
                      <a:gd name="connsiteY153" fmla="*/ 532426 h 606722"/>
                      <a:gd name="connsiteX154" fmla="*/ 426424 w 607639"/>
                      <a:gd name="connsiteY154" fmla="*/ 559531 h 606722"/>
                      <a:gd name="connsiteX155" fmla="*/ 463362 w 607639"/>
                      <a:gd name="connsiteY155" fmla="*/ 538291 h 606722"/>
                      <a:gd name="connsiteX156" fmla="*/ 452236 w 607639"/>
                      <a:gd name="connsiteY156" fmla="*/ 503809 h 606722"/>
                      <a:gd name="connsiteX157" fmla="*/ 455618 w 607639"/>
                      <a:gd name="connsiteY157" fmla="*/ 492789 h 606722"/>
                      <a:gd name="connsiteX158" fmla="*/ 492911 w 607639"/>
                      <a:gd name="connsiteY158" fmla="*/ 455641 h 606722"/>
                      <a:gd name="connsiteX159" fmla="*/ 504037 w 607639"/>
                      <a:gd name="connsiteY159" fmla="*/ 452442 h 606722"/>
                      <a:gd name="connsiteX160" fmla="*/ 538304 w 607639"/>
                      <a:gd name="connsiteY160" fmla="*/ 463995 h 606722"/>
                      <a:gd name="connsiteX161" fmla="*/ 559576 w 607639"/>
                      <a:gd name="connsiteY161" fmla="*/ 427114 h 606722"/>
                      <a:gd name="connsiteX162" fmla="*/ 532786 w 607639"/>
                      <a:gd name="connsiteY162" fmla="*/ 402852 h 606722"/>
                      <a:gd name="connsiteX163" fmla="*/ 530205 w 607639"/>
                      <a:gd name="connsiteY163" fmla="*/ 391654 h 606722"/>
                      <a:gd name="connsiteX164" fmla="*/ 543911 w 607639"/>
                      <a:gd name="connsiteY164" fmla="*/ 340820 h 606722"/>
                      <a:gd name="connsiteX165" fmla="*/ 552011 w 607639"/>
                      <a:gd name="connsiteY165" fmla="*/ 332466 h 606722"/>
                      <a:gd name="connsiteX166" fmla="*/ 587346 w 607639"/>
                      <a:gd name="connsiteY166" fmla="*/ 325357 h 606722"/>
                      <a:gd name="connsiteX167" fmla="*/ 587346 w 607639"/>
                      <a:gd name="connsiteY167" fmla="*/ 282876 h 606722"/>
                      <a:gd name="connsiteX168" fmla="*/ 552011 w 607639"/>
                      <a:gd name="connsiteY168" fmla="*/ 275233 h 606722"/>
                      <a:gd name="connsiteX169" fmla="*/ 544089 w 607639"/>
                      <a:gd name="connsiteY169" fmla="*/ 266791 h 606722"/>
                      <a:gd name="connsiteX170" fmla="*/ 530561 w 607639"/>
                      <a:gd name="connsiteY170" fmla="*/ 215868 h 606722"/>
                      <a:gd name="connsiteX171" fmla="*/ 533320 w 607639"/>
                      <a:gd name="connsiteY171" fmla="*/ 204670 h 606722"/>
                      <a:gd name="connsiteX172" fmla="*/ 560377 w 607639"/>
                      <a:gd name="connsiteY172" fmla="*/ 180852 h 606722"/>
                      <a:gd name="connsiteX173" fmla="*/ 539105 w 607639"/>
                      <a:gd name="connsiteY173" fmla="*/ 144060 h 606722"/>
                      <a:gd name="connsiteX174" fmla="*/ 504571 w 607639"/>
                      <a:gd name="connsiteY174" fmla="*/ 155080 h 606722"/>
                      <a:gd name="connsiteX175" fmla="*/ 493534 w 607639"/>
                      <a:gd name="connsiteY175" fmla="*/ 151792 h 606722"/>
                      <a:gd name="connsiteX176" fmla="*/ 456330 w 607639"/>
                      <a:gd name="connsiteY176" fmla="*/ 114466 h 606722"/>
                      <a:gd name="connsiteX177" fmla="*/ 453126 w 607639"/>
                      <a:gd name="connsiteY177" fmla="*/ 103357 h 606722"/>
                      <a:gd name="connsiteX178" fmla="*/ 464697 w 607639"/>
                      <a:gd name="connsiteY178" fmla="*/ 69142 h 606722"/>
                      <a:gd name="connsiteX179" fmla="*/ 427760 w 607639"/>
                      <a:gd name="connsiteY179" fmla="*/ 47901 h 606722"/>
                      <a:gd name="connsiteX180" fmla="*/ 403461 w 607639"/>
                      <a:gd name="connsiteY180" fmla="*/ 74652 h 606722"/>
                      <a:gd name="connsiteX181" fmla="*/ 392246 w 607639"/>
                      <a:gd name="connsiteY181" fmla="*/ 77318 h 606722"/>
                      <a:gd name="connsiteX182" fmla="*/ 341335 w 607639"/>
                      <a:gd name="connsiteY182" fmla="*/ 63543 h 606722"/>
                      <a:gd name="connsiteX183" fmla="*/ 332969 w 607639"/>
                      <a:gd name="connsiteY183" fmla="*/ 55544 h 606722"/>
                      <a:gd name="connsiteX184" fmla="*/ 325849 w 607639"/>
                      <a:gd name="connsiteY184" fmla="*/ 20263 h 606722"/>
                      <a:gd name="connsiteX185" fmla="*/ 275116 w 607639"/>
                      <a:gd name="connsiteY185" fmla="*/ 0 h 606722"/>
                      <a:gd name="connsiteX186" fmla="*/ 334126 w 607639"/>
                      <a:gd name="connsiteY186" fmla="*/ 0 h 606722"/>
                      <a:gd name="connsiteX187" fmla="*/ 344095 w 607639"/>
                      <a:gd name="connsiteY187" fmla="*/ 8176 h 606722"/>
                      <a:gd name="connsiteX188" fmla="*/ 351482 w 607639"/>
                      <a:gd name="connsiteY188" fmla="*/ 44702 h 606722"/>
                      <a:gd name="connsiteX189" fmla="*/ 393048 w 607639"/>
                      <a:gd name="connsiteY189" fmla="*/ 55989 h 606722"/>
                      <a:gd name="connsiteX190" fmla="*/ 418325 w 607639"/>
                      <a:gd name="connsiteY190" fmla="*/ 28261 h 606722"/>
                      <a:gd name="connsiteX191" fmla="*/ 430875 w 607639"/>
                      <a:gd name="connsiteY191" fmla="*/ 26306 h 606722"/>
                      <a:gd name="connsiteX192" fmla="*/ 481964 w 607639"/>
                      <a:gd name="connsiteY192" fmla="*/ 55811 h 606722"/>
                      <a:gd name="connsiteX193" fmla="*/ 486503 w 607639"/>
                      <a:gd name="connsiteY193" fmla="*/ 67809 h 606722"/>
                      <a:gd name="connsiteX194" fmla="*/ 474487 w 607639"/>
                      <a:gd name="connsiteY194" fmla="*/ 103268 h 606722"/>
                      <a:gd name="connsiteX195" fmla="*/ 504927 w 607639"/>
                      <a:gd name="connsiteY195" fmla="*/ 133751 h 606722"/>
                      <a:gd name="connsiteX196" fmla="*/ 540707 w 607639"/>
                      <a:gd name="connsiteY196" fmla="*/ 122286 h 606722"/>
                      <a:gd name="connsiteX197" fmla="*/ 552545 w 607639"/>
                      <a:gd name="connsiteY197" fmla="*/ 126908 h 606722"/>
                      <a:gd name="connsiteX198" fmla="*/ 582095 w 607639"/>
                      <a:gd name="connsiteY198" fmla="*/ 177920 h 606722"/>
                      <a:gd name="connsiteX199" fmla="*/ 579959 w 607639"/>
                      <a:gd name="connsiteY199" fmla="*/ 190628 h 606722"/>
                      <a:gd name="connsiteX200" fmla="*/ 551922 w 607639"/>
                      <a:gd name="connsiteY200" fmla="*/ 215245 h 606722"/>
                      <a:gd name="connsiteX201" fmla="*/ 562959 w 607639"/>
                      <a:gd name="connsiteY201" fmla="*/ 256926 h 606722"/>
                      <a:gd name="connsiteX202" fmla="*/ 599629 w 607639"/>
                      <a:gd name="connsiteY202" fmla="*/ 264835 h 606722"/>
                      <a:gd name="connsiteX203" fmla="*/ 607639 w 607639"/>
                      <a:gd name="connsiteY203" fmla="*/ 274700 h 606722"/>
                      <a:gd name="connsiteX204" fmla="*/ 607550 w 607639"/>
                      <a:gd name="connsiteY204" fmla="*/ 333710 h 606722"/>
                      <a:gd name="connsiteX205" fmla="*/ 599451 w 607639"/>
                      <a:gd name="connsiteY205" fmla="*/ 343575 h 606722"/>
                      <a:gd name="connsiteX206" fmla="*/ 562781 w 607639"/>
                      <a:gd name="connsiteY206" fmla="*/ 350951 h 606722"/>
                      <a:gd name="connsiteX207" fmla="*/ 551477 w 607639"/>
                      <a:gd name="connsiteY207" fmla="*/ 392454 h 606722"/>
                      <a:gd name="connsiteX208" fmla="*/ 579247 w 607639"/>
                      <a:gd name="connsiteY208" fmla="*/ 417693 h 606722"/>
                      <a:gd name="connsiteX209" fmla="*/ 581205 w 607639"/>
                      <a:gd name="connsiteY209" fmla="*/ 430224 h 606722"/>
                      <a:gd name="connsiteX210" fmla="*/ 551744 w 607639"/>
                      <a:gd name="connsiteY210" fmla="*/ 481236 h 606722"/>
                      <a:gd name="connsiteX211" fmla="*/ 539728 w 607639"/>
                      <a:gd name="connsiteY211" fmla="*/ 485769 h 606722"/>
                      <a:gd name="connsiteX212" fmla="*/ 504215 w 607639"/>
                      <a:gd name="connsiteY212" fmla="*/ 473771 h 606722"/>
                      <a:gd name="connsiteX213" fmla="*/ 473686 w 607639"/>
                      <a:gd name="connsiteY213" fmla="*/ 504165 h 606722"/>
                      <a:gd name="connsiteX214" fmla="*/ 485079 w 607639"/>
                      <a:gd name="connsiteY214" fmla="*/ 539891 h 606722"/>
                      <a:gd name="connsiteX215" fmla="*/ 480540 w 607639"/>
                      <a:gd name="connsiteY215" fmla="*/ 551711 h 606722"/>
                      <a:gd name="connsiteX216" fmla="*/ 429362 w 607639"/>
                      <a:gd name="connsiteY216" fmla="*/ 581216 h 606722"/>
                      <a:gd name="connsiteX217" fmla="*/ 416723 w 607639"/>
                      <a:gd name="connsiteY217" fmla="*/ 579083 h 606722"/>
                      <a:gd name="connsiteX218" fmla="*/ 391979 w 607639"/>
                      <a:gd name="connsiteY218" fmla="*/ 551089 h 606722"/>
                      <a:gd name="connsiteX219" fmla="*/ 350325 w 607639"/>
                      <a:gd name="connsiteY219" fmla="*/ 562109 h 606722"/>
                      <a:gd name="connsiteX220" fmla="*/ 342404 w 607639"/>
                      <a:gd name="connsiteY220" fmla="*/ 598724 h 606722"/>
                      <a:gd name="connsiteX221" fmla="*/ 332524 w 607639"/>
                      <a:gd name="connsiteY221" fmla="*/ 606722 h 606722"/>
                      <a:gd name="connsiteX222" fmla="*/ 273424 w 607639"/>
                      <a:gd name="connsiteY222" fmla="*/ 606722 h 606722"/>
                      <a:gd name="connsiteX223" fmla="*/ 263545 w 607639"/>
                      <a:gd name="connsiteY223" fmla="*/ 598546 h 606722"/>
                      <a:gd name="connsiteX224" fmla="*/ 256157 w 607639"/>
                      <a:gd name="connsiteY224" fmla="*/ 561931 h 606722"/>
                      <a:gd name="connsiteX225" fmla="*/ 214503 w 607639"/>
                      <a:gd name="connsiteY225" fmla="*/ 550644 h 606722"/>
                      <a:gd name="connsiteX226" fmla="*/ 189314 w 607639"/>
                      <a:gd name="connsiteY226" fmla="*/ 578372 h 606722"/>
                      <a:gd name="connsiteX227" fmla="*/ 176765 w 607639"/>
                      <a:gd name="connsiteY227" fmla="*/ 580327 h 606722"/>
                      <a:gd name="connsiteX228" fmla="*/ 125587 w 607639"/>
                      <a:gd name="connsiteY228" fmla="*/ 550911 h 606722"/>
                      <a:gd name="connsiteX229" fmla="*/ 121047 w 607639"/>
                      <a:gd name="connsiteY229" fmla="*/ 538913 h 606722"/>
                      <a:gd name="connsiteX230" fmla="*/ 133063 w 607639"/>
                      <a:gd name="connsiteY230" fmla="*/ 503365 h 606722"/>
                      <a:gd name="connsiteX231" fmla="*/ 102712 w 607639"/>
                      <a:gd name="connsiteY231" fmla="*/ 472971 h 606722"/>
                      <a:gd name="connsiteX232" fmla="*/ 66932 w 607639"/>
                      <a:gd name="connsiteY232" fmla="*/ 484347 h 606722"/>
                      <a:gd name="connsiteX233" fmla="*/ 55094 w 607639"/>
                      <a:gd name="connsiteY233" fmla="*/ 479814 h 606722"/>
                      <a:gd name="connsiteX234" fmla="*/ 25544 w 607639"/>
                      <a:gd name="connsiteY234" fmla="*/ 428713 h 606722"/>
                      <a:gd name="connsiteX235" fmla="*/ 27591 w 607639"/>
                      <a:gd name="connsiteY235" fmla="*/ 416094 h 606722"/>
                      <a:gd name="connsiteX236" fmla="*/ 55717 w 607639"/>
                      <a:gd name="connsiteY236" fmla="*/ 391388 h 606722"/>
                      <a:gd name="connsiteX237" fmla="*/ 44591 w 607639"/>
                      <a:gd name="connsiteY237" fmla="*/ 349796 h 606722"/>
                      <a:gd name="connsiteX238" fmla="*/ 8010 w 607639"/>
                      <a:gd name="connsiteY238" fmla="*/ 341887 h 606722"/>
                      <a:gd name="connsiteX239" fmla="*/ 0 w 607639"/>
                      <a:gd name="connsiteY239" fmla="*/ 332022 h 606722"/>
                      <a:gd name="connsiteX240" fmla="*/ 0 w 607639"/>
                      <a:gd name="connsiteY240" fmla="*/ 273012 h 606722"/>
                      <a:gd name="connsiteX241" fmla="*/ 8099 w 607639"/>
                      <a:gd name="connsiteY241" fmla="*/ 263058 h 606722"/>
                      <a:gd name="connsiteX242" fmla="*/ 44858 w 607639"/>
                      <a:gd name="connsiteY242" fmla="*/ 255771 h 606722"/>
                      <a:gd name="connsiteX243" fmla="*/ 56073 w 607639"/>
                      <a:gd name="connsiteY243" fmla="*/ 214179 h 606722"/>
                      <a:gd name="connsiteX244" fmla="*/ 28303 w 607639"/>
                      <a:gd name="connsiteY244" fmla="*/ 189029 h 606722"/>
                      <a:gd name="connsiteX245" fmla="*/ 26345 w 607639"/>
                      <a:gd name="connsiteY245" fmla="*/ 176498 h 606722"/>
                      <a:gd name="connsiteX246" fmla="*/ 55895 w 607639"/>
                      <a:gd name="connsiteY246" fmla="*/ 125397 h 606722"/>
                      <a:gd name="connsiteX247" fmla="*/ 67911 w 607639"/>
                      <a:gd name="connsiteY247" fmla="*/ 120865 h 606722"/>
                      <a:gd name="connsiteX248" fmla="*/ 103424 w 607639"/>
                      <a:gd name="connsiteY248" fmla="*/ 132862 h 606722"/>
                      <a:gd name="connsiteX249" fmla="*/ 133953 w 607639"/>
                      <a:gd name="connsiteY249" fmla="*/ 102557 h 606722"/>
                      <a:gd name="connsiteX250" fmla="*/ 122472 w 607639"/>
                      <a:gd name="connsiteY250" fmla="*/ 66831 h 606722"/>
                      <a:gd name="connsiteX251" fmla="*/ 127100 w 607639"/>
                      <a:gd name="connsiteY251" fmla="*/ 54922 h 606722"/>
                      <a:gd name="connsiteX252" fmla="*/ 178189 w 607639"/>
                      <a:gd name="connsiteY252" fmla="*/ 25506 h 606722"/>
                      <a:gd name="connsiteX253" fmla="*/ 190828 w 607639"/>
                      <a:gd name="connsiteY253" fmla="*/ 27550 h 606722"/>
                      <a:gd name="connsiteX254" fmla="*/ 215571 w 607639"/>
                      <a:gd name="connsiteY254" fmla="*/ 55633 h 606722"/>
                      <a:gd name="connsiteX255" fmla="*/ 257314 w 607639"/>
                      <a:gd name="connsiteY255" fmla="*/ 44524 h 606722"/>
                      <a:gd name="connsiteX256" fmla="*/ 265236 w 607639"/>
                      <a:gd name="connsiteY256" fmla="*/ 7998 h 606722"/>
                      <a:gd name="connsiteX257" fmla="*/ 275116 w 607639"/>
                      <a:gd name="connsiteY257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</a:cxnLst>
                    <a:rect l="l" t="t" r="r" b="b"/>
                    <a:pathLst>
                      <a:path w="607639" h="606722">
                        <a:moveTo>
                          <a:pt x="292209" y="383192"/>
                        </a:moveTo>
                        <a:cubicBezTo>
                          <a:pt x="297102" y="385947"/>
                          <a:pt x="298703" y="392168"/>
                          <a:pt x="295945" y="396968"/>
                        </a:cubicBezTo>
                        <a:lnTo>
                          <a:pt x="250126" y="476244"/>
                        </a:lnTo>
                        <a:cubicBezTo>
                          <a:pt x="285269" y="487176"/>
                          <a:pt x="322459" y="487176"/>
                          <a:pt x="357513" y="476244"/>
                        </a:cubicBezTo>
                        <a:lnTo>
                          <a:pt x="311693" y="396968"/>
                        </a:lnTo>
                        <a:cubicBezTo>
                          <a:pt x="308846" y="392168"/>
                          <a:pt x="310536" y="385947"/>
                          <a:pt x="315341" y="383192"/>
                        </a:cubicBezTo>
                        <a:cubicBezTo>
                          <a:pt x="320234" y="380348"/>
                          <a:pt x="326373" y="382037"/>
                          <a:pt x="329220" y="386836"/>
                        </a:cubicBezTo>
                        <a:lnTo>
                          <a:pt x="381179" y="476777"/>
                        </a:lnTo>
                        <a:cubicBezTo>
                          <a:pt x="382602" y="479355"/>
                          <a:pt x="382958" y="482376"/>
                          <a:pt x="381891" y="485220"/>
                        </a:cubicBezTo>
                        <a:cubicBezTo>
                          <a:pt x="380912" y="487976"/>
                          <a:pt x="378777" y="490197"/>
                          <a:pt x="376019" y="491264"/>
                        </a:cubicBezTo>
                        <a:cubicBezTo>
                          <a:pt x="352619" y="500240"/>
                          <a:pt x="328331" y="504684"/>
                          <a:pt x="303775" y="504684"/>
                        </a:cubicBezTo>
                        <a:cubicBezTo>
                          <a:pt x="279308" y="504684"/>
                          <a:pt x="255019" y="500240"/>
                          <a:pt x="231620" y="491264"/>
                        </a:cubicBezTo>
                        <a:cubicBezTo>
                          <a:pt x="228862" y="490197"/>
                          <a:pt x="226638" y="487976"/>
                          <a:pt x="225659" y="485220"/>
                        </a:cubicBezTo>
                        <a:cubicBezTo>
                          <a:pt x="224680" y="482376"/>
                          <a:pt x="224947" y="479355"/>
                          <a:pt x="226460" y="476777"/>
                        </a:cubicBezTo>
                        <a:lnTo>
                          <a:pt x="278418" y="386836"/>
                        </a:lnTo>
                        <a:cubicBezTo>
                          <a:pt x="281176" y="382037"/>
                          <a:pt x="287404" y="380348"/>
                          <a:pt x="292209" y="383192"/>
                        </a:cubicBezTo>
                        <a:close/>
                        <a:moveTo>
                          <a:pt x="389652" y="322696"/>
                        </a:moveTo>
                        <a:lnTo>
                          <a:pt x="493616" y="322696"/>
                        </a:lnTo>
                        <a:cubicBezTo>
                          <a:pt x="496642" y="322696"/>
                          <a:pt x="499402" y="324029"/>
                          <a:pt x="501360" y="326252"/>
                        </a:cubicBezTo>
                        <a:cubicBezTo>
                          <a:pt x="503229" y="328563"/>
                          <a:pt x="504119" y="331497"/>
                          <a:pt x="503674" y="334430"/>
                        </a:cubicBezTo>
                        <a:cubicBezTo>
                          <a:pt x="499669" y="359143"/>
                          <a:pt x="491480" y="382433"/>
                          <a:pt x="479196" y="403679"/>
                        </a:cubicBezTo>
                        <a:cubicBezTo>
                          <a:pt x="466913" y="424836"/>
                          <a:pt x="450891" y="443593"/>
                          <a:pt x="431398" y="459417"/>
                        </a:cubicBezTo>
                        <a:cubicBezTo>
                          <a:pt x="429618" y="460839"/>
                          <a:pt x="427304" y="461639"/>
                          <a:pt x="424989" y="461639"/>
                        </a:cubicBezTo>
                        <a:cubicBezTo>
                          <a:pt x="424366" y="461639"/>
                          <a:pt x="423832" y="461639"/>
                          <a:pt x="423209" y="461461"/>
                        </a:cubicBezTo>
                        <a:cubicBezTo>
                          <a:pt x="420272" y="460928"/>
                          <a:pt x="417691" y="459150"/>
                          <a:pt x="416266" y="456572"/>
                        </a:cubicBezTo>
                        <a:lnTo>
                          <a:pt x="364285" y="366699"/>
                        </a:lnTo>
                        <a:cubicBezTo>
                          <a:pt x="361436" y="361810"/>
                          <a:pt x="363127" y="355676"/>
                          <a:pt x="367934" y="352831"/>
                        </a:cubicBezTo>
                        <a:cubicBezTo>
                          <a:pt x="372830" y="350076"/>
                          <a:pt x="378971" y="351765"/>
                          <a:pt x="381820" y="356565"/>
                        </a:cubicBezTo>
                        <a:lnTo>
                          <a:pt x="427660" y="435859"/>
                        </a:lnTo>
                        <a:cubicBezTo>
                          <a:pt x="441189" y="423414"/>
                          <a:pt x="452582" y="409191"/>
                          <a:pt x="461661" y="393545"/>
                        </a:cubicBezTo>
                        <a:cubicBezTo>
                          <a:pt x="470741" y="377811"/>
                          <a:pt x="477327" y="360832"/>
                          <a:pt x="481422" y="342964"/>
                        </a:cubicBezTo>
                        <a:lnTo>
                          <a:pt x="389652" y="342964"/>
                        </a:lnTo>
                        <a:cubicBezTo>
                          <a:pt x="384045" y="342964"/>
                          <a:pt x="379594" y="338430"/>
                          <a:pt x="379594" y="332830"/>
                        </a:cubicBezTo>
                        <a:cubicBezTo>
                          <a:pt x="379594" y="327230"/>
                          <a:pt x="384045" y="322696"/>
                          <a:pt x="389652" y="322696"/>
                        </a:cubicBezTo>
                        <a:close/>
                        <a:moveTo>
                          <a:pt x="113930" y="322696"/>
                        </a:moveTo>
                        <a:lnTo>
                          <a:pt x="217944" y="322696"/>
                        </a:lnTo>
                        <a:cubicBezTo>
                          <a:pt x="223461" y="322696"/>
                          <a:pt x="227999" y="327230"/>
                          <a:pt x="227999" y="332830"/>
                        </a:cubicBezTo>
                        <a:cubicBezTo>
                          <a:pt x="227999" y="338430"/>
                          <a:pt x="223461" y="342964"/>
                          <a:pt x="217944" y="342964"/>
                        </a:cubicBezTo>
                        <a:lnTo>
                          <a:pt x="126209" y="342964"/>
                        </a:lnTo>
                        <a:cubicBezTo>
                          <a:pt x="130301" y="360921"/>
                          <a:pt x="136886" y="377811"/>
                          <a:pt x="145962" y="393545"/>
                        </a:cubicBezTo>
                        <a:cubicBezTo>
                          <a:pt x="155037" y="409280"/>
                          <a:pt x="166426" y="423414"/>
                          <a:pt x="179951" y="435859"/>
                        </a:cubicBezTo>
                        <a:lnTo>
                          <a:pt x="225774" y="356565"/>
                        </a:lnTo>
                        <a:cubicBezTo>
                          <a:pt x="228533" y="351765"/>
                          <a:pt x="234672" y="350076"/>
                          <a:pt x="239566" y="352831"/>
                        </a:cubicBezTo>
                        <a:cubicBezTo>
                          <a:pt x="244460" y="355676"/>
                          <a:pt x="246061" y="361810"/>
                          <a:pt x="243303" y="366699"/>
                        </a:cubicBezTo>
                        <a:lnTo>
                          <a:pt x="191340" y="456572"/>
                        </a:lnTo>
                        <a:cubicBezTo>
                          <a:pt x="189827" y="459150"/>
                          <a:pt x="187336" y="460928"/>
                          <a:pt x="184400" y="461461"/>
                        </a:cubicBezTo>
                        <a:cubicBezTo>
                          <a:pt x="183777" y="461639"/>
                          <a:pt x="183154" y="461639"/>
                          <a:pt x="182531" y="461639"/>
                        </a:cubicBezTo>
                        <a:cubicBezTo>
                          <a:pt x="180218" y="461639"/>
                          <a:pt x="177993" y="460839"/>
                          <a:pt x="176214" y="459417"/>
                        </a:cubicBezTo>
                        <a:cubicBezTo>
                          <a:pt x="156728" y="443593"/>
                          <a:pt x="140623" y="424925"/>
                          <a:pt x="128433" y="403679"/>
                        </a:cubicBezTo>
                        <a:cubicBezTo>
                          <a:pt x="116154" y="382433"/>
                          <a:pt x="107879" y="359143"/>
                          <a:pt x="103964" y="334430"/>
                        </a:cubicBezTo>
                        <a:cubicBezTo>
                          <a:pt x="103519" y="331497"/>
                          <a:pt x="104320" y="328563"/>
                          <a:pt x="106278" y="326252"/>
                        </a:cubicBezTo>
                        <a:cubicBezTo>
                          <a:pt x="108146" y="324029"/>
                          <a:pt x="110993" y="322696"/>
                          <a:pt x="113930" y="322696"/>
                        </a:cubicBezTo>
                        <a:close/>
                        <a:moveTo>
                          <a:pt x="303775" y="262874"/>
                        </a:moveTo>
                        <a:cubicBezTo>
                          <a:pt x="281444" y="262874"/>
                          <a:pt x="263294" y="281011"/>
                          <a:pt x="263294" y="303325"/>
                        </a:cubicBezTo>
                        <a:cubicBezTo>
                          <a:pt x="263294" y="325640"/>
                          <a:pt x="281444" y="343777"/>
                          <a:pt x="303775" y="343777"/>
                        </a:cubicBezTo>
                        <a:cubicBezTo>
                          <a:pt x="326107" y="343777"/>
                          <a:pt x="344256" y="325640"/>
                          <a:pt x="344256" y="303325"/>
                        </a:cubicBezTo>
                        <a:cubicBezTo>
                          <a:pt x="344256" y="281011"/>
                          <a:pt x="326107" y="262874"/>
                          <a:pt x="303775" y="262874"/>
                        </a:cubicBezTo>
                        <a:close/>
                        <a:moveTo>
                          <a:pt x="303775" y="242604"/>
                        </a:moveTo>
                        <a:cubicBezTo>
                          <a:pt x="337317" y="242604"/>
                          <a:pt x="364541" y="269898"/>
                          <a:pt x="364541" y="303325"/>
                        </a:cubicBezTo>
                        <a:cubicBezTo>
                          <a:pt x="364541" y="336842"/>
                          <a:pt x="337317" y="364047"/>
                          <a:pt x="303775" y="364047"/>
                        </a:cubicBezTo>
                        <a:cubicBezTo>
                          <a:pt x="270323" y="364047"/>
                          <a:pt x="243098" y="336842"/>
                          <a:pt x="243098" y="303325"/>
                        </a:cubicBezTo>
                        <a:cubicBezTo>
                          <a:pt x="243098" y="269898"/>
                          <a:pt x="270323" y="242604"/>
                          <a:pt x="303775" y="242604"/>
                        </a:cubicBezTo>
                        <a:close/>
                        <a:moveTo>
                          <a:pt x="423209" y="143640"/>
                        </a:moveTo>
                        <a:cubicBezTo>
                          <a:pt x="426057" y="143107"/>
                          <a:pt x="429084" y="143818"/>
                          <a:pt x="431398" y="145684"/>
                        </a:cubicBezTo>
                        <a:cubicBezTo>
                          <a:pt x="450802" y="161412"/>
                          <a:pt x="466913" y="180162"/>
                          <a:pt x="479196" y="201399"/>
                        </a:cubicBezTo>
                        <a:cubicBezTo>
                          <a:pt x="491480" y="222637"/>
                          <a:pt x="499669" y="245918"/>
                          <a:pt x="503674" y="270621"/>
                        </a:cubicBezTo>
                        <a:cubicBezTo>
                          <a:pt x="504119" y="273554"/>
                          <a:pt x="503229" y="276486"/>
                          <a:pt x="501360" y="278708"/>
                        </a:cubicBezTo>
                        <a:cubicBezTo>
                          <a:pt x="499402" y="281018"/>
                          <a:pt x="496642" y="282262"/>
                          <a:pt x="493616" y="282262"/>
                        </a:cubicBezTo>
                        <a:lnTo>
                          <a:pt x="389652" y="282262"/>
                        </a:lnTo>
                        <a:cubicBezTo>
                          <a:pt x="384045" y="282262"/>
                          <a:pt x="379505" y="277730"/>
                          <a:pt x="379505" y="272221"/>
                        </a:cubicBezTo>
                        <a:cubicBezTo>
                          <a:pt x="379505" y="266623"/>
                          <a:pt x="384045" y="262091"/>
                          <a:pt x="389652" y="262091"/>
                        </a:cubicBezTo>
                        <a:lnTo>
                          <a:pt x="481422" y="262091"/>
                        </a:lnTo>
                        <a:cubicBezTo>
                          <a:pt x="477327" y="244141"/>
                          <a:pt x="470741" y="227169"/>
                          <a:pt x="461661" y="211529"/>
                        </a:cubicBezTo>
                        <a:cubicBezTo>
                          <a:pt x="452582" y="195801"/>
                          <a:pt x="441189" y="181583"/>
                          <a:pt x="427660" y="169143"/>
                        </a:cubicBezTo>
                        <a:lnTo>
                          <a:pt x="381820" y="248495"/>
                        </a:lnTo>
                        <a:cubicBezTo>
                          <a:pt x="378971" y="253294"/>
                          <a:pt x="372830" y="254982"/>
                          <a:pt x="367934" y="252138"/>
                        </a:cubicBezTo>
                        <a:cubicBezTo>
                          <a:pt x="363127" y="249384"/>
                          <a:pt x="361436" y="243252"/>
                          <a:pt x="364285" y="238365"/>
                        </a:cubicBezTo>
                        <a:lnTo>
                          <a:pt x="416266" y="148527"/>
                        </a:lnTo>
                        <a:cubicBezTo>
                          <a:pt x="417691" y="145951"/>
                          <a:pt x="420272" y="144173"/>
                          <a:pt x="423209" y="143640"/>
                        </a:cubicBezTo>
                        <a:close/>
                        <a:moveTo>
                          <a:pt x="184400" y="143499"/>
                        </a:moveTo>
                        <a:cubicBezTo>
                          <a:pt x="187336" y="144122"/>
                          <a:pt x="189827" y="145899"/>
                          <a:pt x="191340" y="148477"/>
                        </a:cubicBezTo>
                        <a:lnTo>
                          <a:pt x="243303" y="238349"/>
                        </a:lnTo>
                        <a:cubicBezTo>
                          <a:pt x="246061" y="243238"/>
                          <a:pt x="244460" y="249371"/>
                          <a:pt x="239566" y="252127"/>
                        </a:cubicBezTo>
                        <a:cubicBezTo>
                          <a:pt x="234672" y="254972"/>
                          <a:pt x="228533" y="253283"/>
                          <a:pt x="225774" y="248483"/>
                        </a:cubicBezTo>
                        <a:lnTo>
                          <a:pt x="179951" y="169190"/>
                        </a:lnTo>
                        <a:cubicBezTo>
                          <a:pt x="166426" y="181635"/>
                          <a:pt x="154948" y="195769"/>
                          <a:pt x="145962" y="211503"/>
                        </a:cubicBezTo>
                        <a:cubicBezTo>
                          <a:pt x="136886" y="227148"/>
                          <a:pt x="130301" y="244127"/>
                          <a:pt x="126209" y="262083"/>
                        </a:cubicBezTo>
                        <a:lnTo>
                          <a:pt x="217855" y="262083"/>
                        </a:lnTo>
                        <a:cubicBezTo>
                          <a:pt x="223461" y="262083"/>
                          <a:pt x="227999" y="266617"/>
                          <a:pt x="227999" y="272217"/>
                        </a:cubicBezTo>
                        <a:cubicBezTo>
                          <a:pt x="227999" y="277728"/>
                          <a:pt x="223461" y="282262"/>
                          <a:pt x="217855" y="282262"/>
                        </a:cubicBezTo>
                        <a:lnTo>
                          <a:pt x="113930" y="282262"/>
                        </a:lnTo>
                        <a:cubicBezTo>
                          <a:pt x="110993" y="282262"/>
                          <a:pt x="108146" y="281017"/>
                          <a:pt x="106278" y="278706"/>
                        </a:cubicBezTo>
                        <a:cubicBezTo>
                          <a:pt x="104320" y="276484"/>
                          <a:pt x="103519" y="273550"/>
                          <a:pt x="103964" y="270617"/>
                        </a:cubicBezTo>
                        <a:cubicBezTo>
                          <a:pt x="107879" y="245905"/>
                          <a:pt x="116154" y="222615"/>
                          <a:pt x="128433" y="201369"/>
                        </a:cubicBezTo>
                        <a:cubicBezTo>
                          <a:pt x="140623" y="180212"/>
                          <a:pt x="156728" y="161456"/>
                          <a:pt x="176214" y="145633"/>
                        </a:cubicBezTo>
                        <a:cubicBezTo>
                          <a:pt x="178438" y="143766"/>
                          <a:pt x="181464" y="142966"/>
                          <a:pt x="184400" y="143499"/>
                        </a:cubicBezTo>
                        <a:close/>
                        <a:moveTo>
                          <a:pt x="303819" y="100364"/>
                        </a:moveTo>
                        <a:cubicBezTo>
                          <a:pt x="328219" y="100364"/>
                          <a:pt x="352619" y="104830"/>
                          <a:pt x="376019" y="113762"/>
                        </a:cubicBezTo>
                        <a:cubicBezTo>
                          <a:pt x="378777" y="114829"/>
                          <a:pt x="380912" y="117051"/>
                          <a:pt x="381891" y="119806"/>
                        </a:cubicBezTo>
                        <a:cubicBezTo>
                          <a:pt x="382958" y="122561"/>
                          <a:pt x="382602" y="125672"/>
                          <a:pt x="381179" y="128249"/>
                        </a:cubicBezTo>
                        <a:lnTo>
                          <a:pt x="329220" y="218192"/>
                        </a:lnTo>
                        <a:cubicBezTo>
                          <a:pt x="326373" y="222991"/>
                          <a:pt x="320234" y="224680"/>
                          <a:pt x="315341" y="221836"/>
                        </a:cubicBezTo>
                        <a:cubicBezTo>
                          <a:pt x="310536" y="219081"/>
                          <a:pt x="308846" y="212859"/>
                          <a:pt x="311693" y="208060"/>
                        </a:cubicBezTo>
                        <a:lnTo>
                          <a:pt x="357513" y="128693"/>
                        </a:lnTo>
                        <a:cubicBezTo>
                          <a:pt x="322370" y="117762"/>
                          <a:pt x="285180" y="117762"/>
                          <a:pt x="250126" y="128693"/>
                        </a:cubicBezTo>
                        <a:lnTo>
                          <a:pt x="295945" y="208060"/>
                        </a:lnTo>
                        <a:cubicBezTo>
                          <a:pt x="298703" y="212859"/>
                          <a:pt x="297102" y="219081"/>
                          <a:pt x="292209" y="221836"/>
                        </a:cubicBezTo>
                        <a:cubicBezTo>
                          <a:pt x="290607" y="222814"/>
                          <a:pt x="288917" y="223169"/>
                          <a:pt x="287226" y="223169"/>
                        </a:cubicBezTo>
                        <a:cubicBezTo>
                          <a:pt x="283667" y="223169"/>
                          <a:pt x="280287" y="221392"/>
                          <a:pt x="278418" y="218192"/>
                        </a:cubicBezTo>
                        <a:lnTo>
                          <a:pt x="226460" y="128249"/>
                        </a:lnTo>
                        <a:cubicBezTo>
                          <a:pt x="224947" y="125672"/>
                          <a:pt x="224680" y="122561"/>
                          <a:pt x="225659" y="119806"/>
                        </a:cubicBezTo>
                        <a:cubicBezTo>
                          <a:pt x="226638" y="117051"/>
                          <a:pt x="228862" y="114829"/>
                          <a:pt x="231620" y="113762"/>
                        </a:cubicBezTo>
                        <a:cubicBezTo>
                          <a:pt x="255019" y="104830"/>
                          <a:pt x="279419" y="100364"/>
                          <a:pt x="303819" y="100364"/>
                        </a:cubicBezTo>
                        <a:close/>
                        <a:moveTo>
                          <a:pt x="283304" y="20174"/>
                        </a:moveTo>
                        <a:lnTo>
                          <a:pt x="275650" y="55544"/>
                        </a:lnTo>
                        <a:cubicBezTo>
                          <a:pt x="274760" y="59632"/>
                          <a:pt x="271377" y="62743"/>
                          <a:pt x="267194" y="63365"/>
                        </a:cubicBezTo>
                        <a:cubicBezTo>
                          <a:pt x="249927" y="66031"/>
                          <a:pt x="232838" y="70564"/>
                          <a:pt x="216194" y="76962"/>
                        </a:cubicBezTo>
                        <a:cubicBezTo>
                          <a:pt x="212278" y="78473"/>
                          <a:pt x="207739" y="77407"/>
                          <a:pt x="204979" y="74207"/>
                        </a:cubicBezTo>
                        <a:lnTo>
                          <a:pt x="181126" y="47102"/>
                        </a:lnTo>
                        <a:lnTo>
                          <a:pt x="144278" y="68431"/>
                        </a:lnTo>
                        <a:lnTo>
                          <a:pt x="155314" y="102913"/>
                        </a:lnTo>
                        <a:cubicBezTo>
                          <a:pt x="156650" y="106912"/>
                          <a:pt x="155314" y="111266"/>
                          <a:pt x="152021" y="113844"/>
                        </a:cubicBezTo>
                        <a:cubicBezTo>
                          <a:pt x="138225" y="124864"/>
                          <a:pt x="125676" y="137395"/>
                          <a:pt x="114639" y="150992"/>
                        </a:cubicBezTo>
                        <a:cubicBezTo>
                          <a:pt x="111969" y="154369"/>
                          <a:pt x="107519" y="155613"/>
                          <a:pt x="103513" y="154280"/>
                        </a:cubicBezTo>
                        <a:lnTo>
                          <a:pt x="69246" y="142727"/>
                        </a:lnTo>
                        <a:lnTo>
                          <a:pt x="47974" y="179519"/>
                        </a:lnTo>
                        <a:lnTo>
                          <a:pt x="74764" y="203870"/>
                        </a:lnTo>
                        <a:cubicBezTo>
                          <a:pt x="77968" y="206625"/>
                          <a:pt x="78947" y="211069"/>
                          <a:pt x="77434" y="214979"/>
                        </a:cubicBezTo>
                        <a:cubicBezTo>
                          <a:pt x="70937" y="231509"/>
                          <a:pt x="66309" y="248661"/>
                          <a:pt x="63639" y="265813"/>
                        </a:cubicBezTo>
                        <a:cubicBezTo>
                          <a:pt x="63015" y="270079"/>
                          <a:pt x="59811" y="273367"/>
                          <a:pt x="55628" y="274256"/>
                        </a:cubicBezTo>
                        <a:lnTo>
                          <a:pt x="20293" y="281277"/>
                        </a:lnTo>
                        <a:lnTo>
                          <a:pt x="20293" y="323846"/>
                        </a:lnTo>
                        <a:lnTo>
                          <a:pt x="55628" y="331489"/>
                        </a:lnTo>
                        <a:cubicBezTo>
                          <a:pt x="59722" y="332377"/>
                          <a:pt x="62837" y="335666"/>
                          <a:pt x="63461" y="339843"/>
                        </a:cubicBezTo>
                        <a:cubicBezTo>
                          <a:pt x="66131" y="357083"/>
                          <a:pt x="70670" y="374236"/>
                          <a:pt x="77078" y="390766"/>
                        </a:cubicBezTo>
                        <a:cubicBezTo>
                          <a:pt x="78591" y="394676"/>
                          <a:pt x="77523" y="399208"/>
                          <a:pt x="74319" y="401963"/>
                        </a:cubicBezTo>
                        <a:lnTo>
                          <a:pt x="47173" y="425781"/>
                        </a:lnTo>
                        <a:lnTo>
                          <a:pt x="68534" y="462662"/>
                        </a:lnTo>
                        <a:lnTo>
                          <a:pt x="103068" y="451553"/>
                        </a:lnTo>
                        <a:cubicBezTo>
                          <a:pt x="107074" y="450309"/>
                          <a:pt x="111435" y="451642"/>
                          <a:pt x="114016" y="454930"/>
                        </a:cubicBezTo>
                        <a:cubicBezTo>
                          <a:pt x="125053" y="468617"/>
                          <a:pt x="137602" y="481147"/>
                          <a:pt x="151220" y="492167"/>
                        </a:cubicBezTo>
                        <a:cubicBezTo>
                          <a:pt x="154513" y="494833"/>
                          <a:pt x="155848" y="499277"/>
                          <a:pt x="154513" y="503276"/>
                        </a:cubicBezTo>
                        <a:lnTo>
                          <a:pt x="142943" y="537491"/>
                        </a:lnTo>
                        <a:lnTo>
                          <a:pt x="179791" y="558732"/>
                        </a:lnTo>
                        <a:lnTo>
                          <a:pt x="204178" y="531981"/>
                        </a:lnTo>
                        <a:cubicBezTo>
                          <a:pt x="206938" y="528871"/>
                          <a:pt x="211388" y="527805"/>
                          <a:pt x="215304" y="529315"/>
                        </a:cubicBezTo>
                        <a:cubicBezTo>
                          <a:pt x="231948" y="535803"/>
                          <a:pt x="249037" y="540424"/>
                          <a:pt x="266215" y="543090"/>
                        </a:cubicBezTo>
                        <a:cubicBezTo>
                          <a:pt x="270487" y="543801"/>
                          <a:pt x="273780" y="547001"/>
                          <a:pt x="274671" y="551089"/>
                        </a:cubicBezTo>
                        <a:lnTo>
                          <a:pt x="281702" y="586459"/>
                        </a:lnTo>
                        <a:lnTo>
                          <a:pt x="324335" y="586459"/>
                        </a:lnTo>
                        <a:lnTo>
                          <a:pt x="331990" y="551089"/>
                        </a:lnTo>
                        <a:cubicBezTo>
                          <a:pt x="332880" y="547001"/>
                          <a:pt x="336262" y="543890"/>
                          <a:pt x="340356" y="543268"/>
                        </a:cubicBezTo>
                        <a:cubicBezTo>
                          <a:pt x="357623" y="540691"/>
                          <a:pt x="374801" y="536070"/>
                          <a:pt x="391356" y="529760"/>
                        </a:cubicBezTo>
                        <a:cubicBezTo>
                          <a:pt x="395273" y="528160"/>
                          <a:pt x="399812" y="529315"/>
                          <a:pt x="402571" y="532426"/>
                        </a:cubicBezTo>
                        <a:lnTo>
                          <a:pt x="426424" y="559531"/>
                        </a:lnTo>
                        <a:lnTo>
                          <a:pt x="463362" y="538291"/>
                        </a:lnTo>
                        <a:lnTo>
                          <a:pt x="452236" y="503809"/>
                        </a:lnTo>
                        <a:cubicBezTo>
                          <a:pt x="450990" y="499810"/>
                          <a:pt x="452325" y="495456"/>
                          <a:pt x="455618" y="492789"/>
                        </a:cubicBezTo>
                        <a:cubicBezTo>
                          <a:pt x="469325" y="481769"/>
                          <a:pt x="481875" y="469327"/>
                          <a:pt x="492911" y="455641"/>
                        </a:cubicBezTo>
                        <a:cubicBezTo>
                          <a:pt x="495582" y="452353"/>
                          <a:pt x="500032" y="451020"/>
                          <a:pt x="504037" y="452442"/>
                        </a:cubicBezTo>
                        <a:lnTo>
                          <a:pt x="538304" y="463995"/>
                        </a:lnTo>
                        <a:lnTo>
                          <a:pt x="559576" y="427114"/>
                        </a:lnTo>
                        <a:lnTo>
                          <a:pt x="532786" y="402852"/>
                        </a:lnTo>
                        <a:cubicBezTo>
                          <a:pt x="529671" y="400008"/>
                          <a:pt x="528603" y="395565"/>
                          <a:pt x="530205" y="391654"/>
                        </a:cubicBezTo>
                        <a:cubicBezTo>
                          <a:pt x="536613" y="375124"/>
                          <a:pt x="541241" y="358061"/>
                          <a:pt x="543911" y="340820"/>
                        </a:cubicBezTo>
                        <a:cubicBezTo>
                          <a:pt x="544623" y="336643"/>
                          <a:pt x="547828" y="333266"/>
                          <a:pt x="552011" y="332466"/>
                        </a:cubicBezTo>
                        <a:lnTo>
                          <a:pt x="587346" y="325357"/>
                        </a:lnTo>
                        <a:lnTo>
                          <a:pt x="587346" y="282876"/>
                        </a:lnTo>
                        <a:lnTo>
                          <a:pt x="552011" y="275233"/>
                        </a:lnTo>
                        <a:cubicBezTo>
                          <a:pt x="547828" y="274345"/>
                          <a:pt x="544712" y="270968"/>
                          <a:pt x="544089" y="266791"/>
                        </a:cubicBezTo>
                        <a:cubicBezTo>
                          <a:pt x="541508" y="249550"/>
                          <a:pt x="536969" y="232486"/>
                          <a:pt x="530561" y="215868"/>
                        </a:cubicBezTo>
                        <a:cubicBezTo>
                          <a:pt x="528959" y="211957"/>
                          <a:pt x="530116" y="207425"/>
                          <a:pt x="533320" y="204670"/>
                        </a:cubicBezTo>
                        <a:lnTo>
                          <a:pt x="560377" y="180852"/>
                        </a:lnTo>
                        <a:lnTo>
                          <a:pt x="539105" y="144060"/>
                        </a:lnTo>
                        <a:lnTo>
                          <a:pt x="504571" y="155080"/>
                        </a:lnTo>
                        <a:cubicBezTo>
                          <a:pt x="500566" y="156324"/>
                          <a:pt x="496205" y="155080"/>
                          <a:pt x="493534" y="151792"/>
                        </a:cubicBezTo>
                        <a:cubicBezTo>
                          <a:pt x="482498" y="138017"/>
                          <a:pt x="470037" y="125486"/>
                          <a:pt x="456330" y="114466"/>
                        </a:cubicBezTo>
                        <a:cubicBezTo>
                          <a:pt x="453037" y="111800"/>
                          <a:pt x="451791" y="107356"/>
                          <a:pt x="453126" y="103357"/>
                        </a:cubicBezTo>
                        <a:lnTo>
                          <a:pt x="464697" y="69142"/>
                        </a:lnTo>
                        <a:lnTo>
                          <a:pt x="427760" y="47901"/>
                        </a:lnTo>
                        <a:lnTo>
                          <a:pt x="403461" y="74652"/>
                        </a:lnTo>
                        <a:cubicBezTo>
                          <a:pt x="400613" y="77762"/>
                          <a:pt x="396163" y="78829"/>
                          <a:pt x="392246" y="77318"/>
                        </a:cubicBezTo>
                        <a:cubicBezTo>
                          <a:pt x="375691" y="70830"/>
                          <a:pt x="358602" y="66209"/>
                          <a:pt x="341335" y="63543"/>
                        </a:cubicBezTo>
                        <a:cubicBezTo>
                          <a:pt x="337152" y="62921"/>
                          <a:pt x="333770" y="59721"/>
                          <a:pt x="332969" y="55544"/>
                        </a:cubicBezTo>
                        <a:lnTo>
                          <a:pt x="325849" y="20263"/>
                        </a:lnTo>
                        <a:close/>
                        <a:moveTo>
                          <a:pt x="275116" y="0"/>
                        </a:moveTo>
                        <a:lnTo>
                          <a:pt x="334126" y="0"/>
                        </a:lnTo>
                        <a:cubicBezTo>
                          <a:pt x="339021" y="0"/>
                          <a:pt x="343116" y="3377"/>
                          <a:pt x="344095" y="8176"/>
                        </a:cubicBezTo>
                        <a:lnTo>
                          <a:pt x="351482" y="44702"/>
                        </a:lnTo>
                        <a:cubicBezTo>
                          <a:pt x="365456" y="47279"/>
                          <a:pt x="379430" y="51101"/>
                          <a:pt x="393048" y="55989"/>
                        </a:cubicBezTo>
                        <a:lnTo>
                          <a:pt x="418325" y="28261"/>
                        </a:lnTo>
                        <a:cubicBezTo>
                          <a:pt x="421529" y="24795"/>
                          <a:pt x="426692" y="23906"/>
                          <a:pt x="430875" y="26306"/>
                        </a:cubicBezTo>
                        <a:lnTo>
                          <a:pt x="481964" y="55811"/>
                        </a:lnTo>
                        <a:cubicBezTo>
                          <a:pt x="486147" y="58210"/>
                          <a:pt x="488105" y="63276"/>
                          <a:pt x="486503" y="67809"/>
                        </a:cubicBezTo>
                        <a:lnTo>
                          <a:pt x="474487" y="103268"/>
                        </a:lnTo>
                        <a:cubicBezTo>
                          <a:pt x="485435" y="112511"/>
                          <a:pt x="495582" y="122731"/>
                          <a:pt x="504927" y="133751"/>
                        </a:cubicBezTo>
                        <a:lnTo>
                          <a:pt x="540707" y="122286"/>
                        </a:lnTo>
                        <a:cubicBezTo>
                          <a:pt x="545247" y="120865"/>
                          <a:pt x="550142" y="122731"/>
                          <a:pt x="552545" y="126908"/>
                        </a:cubicBezTo>
                        <a:lnTo>
                          <a:pt x="582095" y="177920"/>
                        </a:lnTo>
                        <a:cubicBezTo>
                          <a:pt x="584498" y="182097"/>
                          <a:pt x="583608" y="187429"/>
                          <a:pt x="579959" y="190628"/>
                        </a:cubicBezTo>
                        <a:lnTo>
                          <a:pt x="551922" y="215245"/>
                        </a:lnTo>
                        <a:cubicBezTo>
                          <a:pt x="556728" y="228843"/>
                          <a:pt x="560466" y="242795"/>
                          <a:pt x="562959" y="256926"/>
                        </a:cubicBezTo>
                        <a:lnTo>
                          <a:pt x="599629" y="264835"/>
                        </a:lnTo>
                        <a:cubicBezTo>
                          <a:pt x="604257" y="265813"/>
                          <a:pt x="607639" y="269901"/>
                          <a:pt x="607639" y="274700"/>
                        </a:cubicBezTo>
                        <a:lnTo>
                          <a:pt x="607550" y="333710"/>
                        </a:lnTo>
                        <a:cubicBezTo>
                          <a:pt x="607550" y="338509"/>
                          <a:pt x="604168" y="342686"/>
                          <a:pt x="599451" y="343575"/>
                        </a:cubicBezTo>
                        <a:lnTo>
                          <a:pt x="562781" y="350951"/>
                        </a:lnTo>
                        <a:cubicBezTo>
                          <a:pt x="560199" y="364993"/>
                          <a:pt x="556461" y="378857"/>
                          <a:pt x="551477" y="392454"/>
                        </a:cubicBezTo>
                        <a:lnTo>
                          <a:pt x="579247" y="417693"/>
                        </a:lnTo>
                        <a:cubicBezTo>
                          <a:pt x="582807" y="420893"/>
                          <a:pt x="583608" y="426047"/>
                          <a:pt x="581205" y="430224"/>
                        </a:cubicBezTo>
                        <a:lnTo>
                          <a:pt x="551744" y="481236"/>
                        </a:lnTo>
                        <a:cubicBezTo>
                          <a:pt x="549252" y="485413"/>
                          <a:pt x="544267" y="487368"/>
                          <a:pt x="539728" y="485769"/>
                        </a:cubicBezTo>
                        <a:lnTo>
                          <a:pt x="504215" y="473771"/>
                        </a:lnTo>
                        <a:cubicBezTo>
                          <a:pt x="494870" y="484702"/>
                          <a:pt x="484634" y="494833"/>
                          <a:pt x="473686" y="504165"/>
                        </a:cubicBezTo>
                        <a:lnTo>
                          <a:pt x="485079" y="539891"/>
                        </a:lnTo>
                        <a:cubicBezTo>
                          <a:pt x="486592" y="544423"/>
                          <a:pt x="484634" y="549311"/>
                          <a:pt x="480540" y="551711"/>
                        </a:cubicBezTo>
                        <a:lnTo>
                          <a:pt x="429362" y="581216"/>
                        </a:lnTo>
                        <a:cubicBezTo>
                          <a:pt x="425178" y="583616"/>
                          <a:pt x="419927" y="582727"/>
                          <a:pt x="416723" y="579083"/>
                        </a:cubicBezTo>
                        <a:lnTo>
                          <a:pt x="391979" y="551089"/>
                        </a:lnTo>
                        <a:cubicBezTo>
                          <a:pt x="378362" y="555888"/>
                          <a:pt x="364388" y="559620"/>
                          <a:pt x="350325" y="562109"/>
                        </a:cubicBezTo>
                        <a:lnTo>
                          <a:pt x="342404" y="598724"/>
                        </a:lnTo>
                        <a:cubicBezTo>
                          <a:pt x="341335" y="603345"/>
                          <a:pt x="337241" y="606722"/>
                          <a:pt x="332524" y="606722"/>
                        </a:cubicBezTo>
                        <a:lnTo>
                          <a:pt x="273424" y="606722"/>
                        </a:lnTo>
                        <a:cubicBezTo>
                          <a:pt x="268618" y="606722"/>
                          <a:pt x="264435" y="603256"/>
                          <a:pt x="263545" y="598546"/>
                        </a:cubicBezTo>
                        <a:lnTo>
                          <a:pt x="256157" y="561931"/>
                        </a:lnTo>
                        <a:cubicBezTo>
                          <a:pt x="242095" y="559354"/>
                          <a:pt x="228121" y="555532"/>
                          <a:pt x="214503" y="550644"/>
                        </a:cubicBezTo>
                        <a:lnTo>
                          <a:pt x="189314" y="578372"/>
                        </a:lnTo>
                        <a:cubicBezTo>
                          <a:pt x="186110" y="581927"/>
                          <a:pt x="180859" y="582727"/>
                          <a:pt x="176765" y="580327"/>
                        </a:cubicBezTo>
                        <a:lnTo>
                          <a:pt x="125587" y="550911"/>
                        </a:lnTo>
                        <a:cubicBezTo>
                          <a:pt x="121403" y="548423"/>
                          <a:pt x="119534" y="543446"/>
                          <a:pt x="121047" y="538913"/>
                        </a:cubicBezTo>
                        <a:lnTo>
                          <a:pt x="133063" y="503365"/>
                        </a:lnTo>
                        <a:cubicBezTo>
                          <a:pt x="122204" y="494123"/>
                          <a:pt x="111969" y="483902"/>
                          <a:pt x="102712" y="472971"/>
                        </a:cubicBezTo>
                        <a:lnTo>
                          <a:pt x="66932" y="484347"/>
                        </a:lnTo>
                        <a:cubicBezTo>
                          <a:pt x="62392" y="485857"/>
                          <a:pt x="57408" y="483902"/>
                          <a:pt x="55094" y="479814"/>
                        </a:cubicBezTo>
                        <a:lnTo>
                          <a:pt x="25544" y="428713"/>
                        </a:lnTo>
                        <a:cubicBezTo>
                          <a:pt x="23052" y="424537"/>
                          <a:pt x="23942" y="419293"/>
                          <a:pt x="27591" y="416094"/>
                        </a:cubicBezTo>
                        <a:lnTo>
                          <a:pt x="55717" y="391388"/>
                        </a:lnTo>
                        <a:cubicBezTo>
                          <a:pt x="50822" y="377790"/>
                          <a:pt x="47173" y="363838"/>
                          <a:pt x="44591" y="349796"/>
                        </a:cubicBezTo>
                        <a:lnTo>
                          <a:pt x="8010" y="341887"/>
                        </a:lnTo>
                        <a:cubicBezTo>
                          <a:pt x="3293" y="340820"/>
                          <a:pt x="0" y="336732"/>
                          <a:pt x="0" y="332022"/>
                        </a:cubicBezTo>
                        <a:lnTo>
                          <a:pt x="0" y="273012"/>
                        </a:lnTo>
                        <a:cubicBezTo>
                          <a:pt x="0" y="268213"/>
                          <a:pt x="3382" y="264036"/>
                          <a:pt x="8099" y="263058"/>
                        </a:cubicBezTo>
                        <a:lnTo>
                          <a:pt x="44858" y="255771"/>
                        </a:lnTo>
                        <a:cubicBezTo>
                          <a:pt x="47440" y="241729"/>
                          <a:pt x="51178" y="227776"/>
                          <a:pt x="56073" y="214179"/>
                        </a:cubicBezTo>
                        <a:lnTo>
                          <a:pt x="28303" y="189029"/>
                        </a:lnTo>
                        <a:cubicBezTo>
                          <a:pt x="24832" y="185829"/>
                          <a:pt x="23942" y="180586"/>
                          <a:pt x="26345" y="176498"/>
                        </a:cubicBezTo>
                        <a:lnTo>
                          <a:pt x="55895" y="125397"/>
                        </a:lnTo>
                        <a:cubicBezTo>
                          <a:pt x="58298" y="121220"/>
                          <a:pt x="63372" y="119354"/>
                          <a:pt x="67911" y="120865"/>
                        </a:cubicBezTo>
                        <a:lnTo>
                          <a:pt x="103424" y="132862"/>
                        </a:lnTo>
                        <a:cubicBezTo>
                          <a:pt x="112681" y="122020"/>
                          <a:pt x="123006" y="111800"/>
                          <a:pt x="133953" y="102557"/>
                        </a:cubicBezTo>
                        <a:lnTo>
                          <a:pt x="122472" y="66831"/>
                        </a:lnTo>
                        <a:cubicBezTo>
                          <a:pt x="121047" y="62299"/>
                          <a:pt x="122917" y="57322"/>
                          <a:pt x="127100" y="54922"/>
                        </a:cubicBezTo>
                        <a:lnTo>
                          <a:pt x="178189" y="25506"/>
                        </a:lnTo>
                        <a:cubicBezTo>
                          <a:pt x="182372" y="23106"/>
                          <a:pt x="187712" y="23906"/>
                          <a:pt x="190828" y="27550"/>
                        </a:cubicBezTo>
                        <a:lnTo>
                          <a:pt x="215571" y="55633"/>
                        </a:lnTo>
                        <a:cubicBezTo>
                          <a:pt x="229189" y="50745"/>
                          <a:pt x="243163" y="47013"/>
                          <a:pt x="257314" y="44524"/>
                        </a:cubicBezTo>
                        <a:lnTo>
                          <a:pt x="265236" y="7998"/>
                        </a:lnTo>
                        <a:cubicBezTo>
                          <a:pt x="266215" y="3288"/>
                          <a:pt x="270309" y="0"/>
                          <a:pt x="27511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5" name="iṥḷïḓè"/>
                <p:cNvGrpSpPr/>
                <p:nvPr/>
              </p:nvGrpSpPr>
              <p:grpSpPr>
                <a:xfrm>
                  <a:off x="2241957" y="1942844"/>
                  <a:ext cx="1751849" cy="1383711"/>
                  <a:chOff x="2241957" y="1942844"/>
                  <a:chExt cx="1751849" cy="1383711"/>
                </a:xfrm>
              </p:grpSpPr>
              <p:cxnSp>
                <p:nvCxnSpPr>
                  <p:cNvPr id="28" name="直接连接符 27"/>
                  <p:cNvCxnSpPr/>
                  <p:nvPr/>
                </p:nvCxnSpPr>
                <p:spPr>
                  <a:xfrm flipV="1">
                    <a:off x="3127373" y="1942844"/>
                    <a:ext cx="0" cy="13837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肘形连接符 34"/>
                  <p:cNvCxnSpPr/>
                  <p:nvPr/>
                </p:nvCxnSpPr>
                <p:spPr>
                  <a:xfrm rot="16200000" flipV="1">
                    <a:off x="2422005" y="2699715"/>
                    <a:ext cx="942387" cy="273705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肘形连接符 35"/>
                  <p:cNvCxnSpPr/>
                  <p:nvPr/>
                </p:nvCxnSpPr>
                <p:spPr>
                  <a:xfrm rot="16200000" flipV="1">
                    <a:off x="2240580" y="2629386"/>
                    <a:ext cx="677605" cy="67485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肘形连接符 36"/>
                  <p:cNvCxnSpPr/>
                  <p:nvPr/>
                </p:nvCxnSpPr>
                <p:spPr>
                  <a:xfrm rot="5400000" flipH="1" flipV="1">
                    <a:off x="2881879" y="2699321"/>
                    <a:ext cx="942387" cy="273705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肘形连接符 37"/>
                  <p:cNvCxnSpPr/>
                  <p:nvPr/>
                </p:nvCxnSpPr>
                <p:spPr>
                  <a:xfrm rot="5400000" flipH="1" flipV="1">
                    <a:off x="3317577" y="2631335"/>
                    <a:ext cx="677605" cy="67485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îṧḷïḍe"/>
                <p:cNvGrpSpPr/>
                <p:nvPr/>
              </p:nvGrpSpPr>
              <p:grpSpPr>
                <a:xfrm>
                  <a:off x="3353073" y="1895914"/>
                  <a:ext cx="444108" cy="444108"/>
                  <a:chOff x="2895559" y="1478721"/>
                  <a:chExt cx="444108" cy="444108"/>
                </a:xfrm>
              </p:grpSpPr>
              <p:sp>
                <p:nvSpPr>
                  <p:cNvPr id="26" name="íslídè"/>
                  <p:cNvSpPr/>
                  <p:nvPr/>
                </p:nvSpPr>
                <p:spPr>
                  <a:xfrm>
                    <a:off x="2895559" y="1478721"/>
                    <a:ext cx="444108" cy="444108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ïṩḻîḓê"/>
                  <p:cNvSpPr/>
                  <p:nvPr/>
                </p:nvSpPr>
                <p:spPr bwMode="auto">
                  <a:xfrm>
                    <a:off x="2964620" y="1568076"/>
                    <a:ext cx="325507" cy="253799"/>
                  </a:xfrm>
                  <a:custGeom>
                    <a:avLst/>
                    <a:gdLst>
                      <a:gd name="connsiteX0" fmla="*/ 350674 w 606368"/>
                      <a:gd name="connsiteY0" fmla="*/ 312816 h 472788"/>
                      <a:gd name="connsiteX1" fmla="*/ 357012 w 606368"/>
                      <a:gd name="connsiteY1" fmla="*/ 315395 h 472788"/>
                      <a:gd name="connsiteX2" fmla="*/ 359601 w 606368"/>
                      <a:gd name="connsiteY2" fmla="*/ 321707 h 472788"/>
                      <a:gd name="connsiteX3" fmla="*/ 357012 w 606368"/>
                      <a:gd name="connsiteY3" fmla="*/ 327931 h 472788"/>
                      <a:gd name="connsiteX4" fmla="*/ 350674 w 606368"/>
                      <a:gd name="connsiteY4" fmla="*/ 330598 h 472788"/>
                      <a:gd name="connsiteX5" fmla="*/ 344337 w 606368"/>
                      <a:gd name="connsiteY5" fmla="*/ 327931 h 472788"/>
                      <a:gd name="connsiteX6" fmla="*/ 341748 w 606368"/>
                      <a:gd name="connsiteY6" fmla="*/ 321707 h 472788"/>
                      <a:gd name="connsiteX7" fmla="*/ 344337 w 606368"/>
                      <a:gd name="connsiteY7" fmla="*/ 315395 h 472788"/>
                      <a:gd name="connsiteX8" fmla="*/ 350674 w 606368"/>
                      <a:gd name="connsiteY8" fmla="*/ 312816 h 472788"/>
                      <a:gd name="connsiteX9" fmla="*/ 303219 w 606368"/>
                      <a:gd name="connsiteY9" fmla="*/ 312816 h 472788"/>
                      <a:gd name="connsiteX10" fmla="*/ 309443 w 606368"/>
                      <a:gd name="connsiteY10" fmla="*/ 315395 h 472788"/>
                      <a:gd name="connsiteX11" fmla="*/ 312110 w 606368"/>
                      <a:gd name="connsiteY11" fmla="*/ 321707 h 472788"/>
                      <a:gd name="connsiteX12" fmla="*/ 309443 w 606368"/>
                      <a:gd name="connsiteY12" fmla="*/ 327931 h 472788"/>
                      <a:gd name="connsiteX13" fmla="*/ 303219 w 606368"/>
                      <a:gd name="connsiteY13" fmla="*/ 330598 h 472788"/>
                      <a:gd name="connsiteX14" fmla="*/ 296906 w 606368"/>
                      <a:gd name="connsiteY14" fmla="*/ 327931 h 472788"/>
                      <a:gd name="connsiteX15" fmla="*/ 294328 w 606368"/>
                      <a:gd name="connsiteY15" fmla="*/ 321707 h 472788"/>
                      <a:gd name="connsiteX16" fmla="*/ 296906 w 606368"/>
                      <a:gd name="connsiteY16" fmla="*/ 315395 h 472788"/>
                      <a:gd name="connsiteX17" fmla="*/ 303219 w 606368"/>
                      <a:gd name="connsiteY17" fmla="*/ 312816 h 472788"/>
                      <a:gd name="connsiteX18" fmla="*/ 255729 w 606368"/>
                      <a:gd name="connsiteY18" fmla="*/ 312816 h 472788"/>
                      <a:gd name="connsiteX19" fmla="*/ 262042 w 606368"/>
                      <a:gd name="connsiteY19" fmla="*/ 315395 h 472788"/>
                      <a:gd name="connsiteX20" fmla="*/ 264620 w 606368"/>
                      <a:gd name="connsiteY20" fmla="*/ 321707 h 472788"/>
                      <a:gd name="connsiteX21" fmla="*/ 262042 w 606368"/>
                      <a:gd name="connsiteY21" fmla="*/ 327931 h 472788"/>
                      <a:gd name="connsiteX22" fmla="*/ 255729 w 606368"/>
                      <a:gd name="connsiteY22" fmla="*/ 330598 h 472788"/>
                      <a:gd name="connsiteX23" fmla="*/ 249505 w 606368"/>
                      <a:gd name="connsiteY23" fmla="*/ 327931 h 472788"/>
                      <a:gd name="connsiteX24" fmla="*/ 246838 w 606368"/>
                      <a:gd name="connsiteY24" fmla="*/ 321707 h 472788"/>
                      <a:gd name="connsiteX25" fmla="*/ 249505 w 606368"/>
                      <a:gd name="connsiteY25" fmla="*/ 315395 h 472788"/>
                      <a:gd name="connsiteX26" fmla="*/ 255729 w 606368"/>
                      <a:gd name="connsiteY26" fmla="*/ 312816 h 472788"/>
                      <a:gd name="connsiteX27" fmla="*/ 379153 w 606368"/>
                      <a:gd name="connsiteY27" fmla="*/ 180012 h 472788"/>
                      <a:gd name="connsiteX28" fmla="*/ 388673 w 606368"/>
                      <a:gd name="connsiteY28" fmla="*/ 180012 h 472788"/>
                      <a:gd name="connsiteX29" fmla="*/ 426040 w 606368"/>
                      <a:gd name="connsiteY29" fmla="*/ 217339 h 472788"/>
                      <a:gd name="connsiteX30" fmla="*/ 426040 w 606368"/>
                      <a:gd name="connsiteY30" fmla="*/ 245778 h 472788"/>
                      <a:gd name="connsiteX31" fmla="*/ 445614 w 606368"/>
                      <a:gd name="connsiteY31" fmla="*/ 265330 h 472788"/>
                      <a:gd name="connsiteX32" fmla="*/ 454511 w 606368"/>
                      <a:gd name="connsiteY32" fmla="*/ 274217 h 472788"/>
                      <a:gd name="connsiteX33" fmla="*/ 445614 w 606368"/>
                      <a:gd name="connsiteY33" fmla="*/ 283104 h 472788"/>
                      <a:gd name="connsiteX34" fmla="*/ 426040 w 606368"/>
                      <a:gd name="connsiteY34" fmla="*/ 302656 h 472788"/>
                      <a:gd name="connsiteX35" fmla="*/ 426040 w 606368"/>
                      <a:gd name="connsiteY35" fmla="*/ 331096 h 472788"/>
                      <a:gd name="connsiteX36" fmla="*/ 388673 w 606368"/>
                      <a:gd name="connsiteY36" fmla="*/ 368422 h 472788"/>
                      <a:gd name="connsiteX37" fmla="*/ 379153 w 606368"/>
                      <a:gd name="connsiteY37" fmla="*/ 368422 h 472788"/>
                      <a:gd name="connsiteX38" fmla="*/ 370256 w 606368"/>
                      <a:gd name="connsiteY38" fmla="*/ 359535 h 472788"/>
                      <a:gd name="connsiteX39" fmla="*/ 379153 w 606368"/>
                      <a:gd name="connsiteY39" fmla="*/ 350648 h 472788"/>
                      <a:gd name="connsiteX40" fmla="*/ 388673 w 606368"/>
                      <a:gd name="connsiteY40" fmla="*/ 350648 h 472788"/>
                      <a:gd name="connsiteX41" fmla="*/ 408246 w 606368"/>
                      <a:gd name="connsiteY41" fmla="*/ 331096 h 472788"/>
                      <a:gd name="connsiteX42" fmla="*/ 408246 w 606368"/>
                      <a:gd name="connsiteY42" fmla="*/ 302656 h 472788"/>
                      <a:gd name="connsiteX43" fmla="*/ 421414 w 606368"/>
                      <a:gd name="connsiteY43" fmla="*/ 274217 h 472788"/>
                      <a:gd name="connsiteX44" fmla="*/ 408246 w 606368"/>
                      <a:gd name="connsiteY44" fmla="*/ 245778 h 472788"/>
                      <a:gd name="connsiteX45" fmla="*/ 408246 w 606368"/>
                      <a:gd name="connsiteY45" fmla="*/ 217339 h 472788"/>
                      <a:gd name="connsiteX46" fmla="*/ 388673 w 606368"/>
                      <a:gd name="connsiteY46" fmla="*/ 197787 h 472788"/>
                      <a:gd name="connsiteX47" fmla="*/ 379153 w 606368"/>
                      <a:gd name="connsiteY47" fmla="*/ 197787 h 472788"/>
                      <a:gd name="connsiteX48" fmla="*/ 370256 w 606368"/>
                      <a:gd name="connsiteY48" fmla="*/ 188899 h 472788"/>
                      <a:gd name="connsiteX49" fmla="*/ 379153 w 606368"/>
                      <a:gd name="connsiteY49" fmla="*/ 180012 h 472788"/>
                      <a:gd name="connsiteX50" fmla="*/ 217779 w 606368"/>
                      <a:gd name="connsiteY50" fmla="*/ 180012 h 472788"/>
                      <a:gd name="connsiteX51" fmla="*/ 227212 w 606368"/>
                      <a:gd name="connsiteY51" fmla="*/ 180012 h 472788"/>
                      <a:gd name="connsiteX52" fmla="*/ 236111 w 606368"/>
                      <a:gd name="connsiteY52" fmla="*/ 188899 h 472788"/>
                      <a:gd name="connsiteX53" fmla="*/ 227212 w 606368"/>
                      <a:gd name="connsiteY53" fmla="*/ 197787 h 472788"/>
                      <a:gd name="connsiteX54" fmla="*/ 217779 w 606368"/>
                      <a:gd name="connsiteY54" fmla="*/ 197787 h 472788"/>
                      <a:gd name="connsiteX55" fmla="*/ 198202 w 606368"/>
                      <a:gd name="connsiteY55" fmla="*/ 217339 h 472788"/>
                      <a:gd name="connsiteX56" fmla="*/ 198202 w 606368"/>
                      <a:gd name="connsiteY56" fmla="*/ 245778 h 472788"/>
                      <a:gd name="connsiteX57" fmla="*/ 184942 w 606368"/>
                      <a:gd name="connsiteY57" fmla="*/ 274217 h 472788"/>
                      <a:gd name="connsiteX58" fmla="*/ 198202 w 606368"/>
                      <a:gd name="connsiteY58" fmla="*/ 302656 h 472788"/>
                      <a:gd name="connsiteX59" fmla="*/ 198202 w 606368"/>
                      <a:gd name="connsiteY59" fmla="*/ 331096 h 472788"/>
                      <a:gd name="connsiteX60" fmla="*/ 217779 w 606368"/>
                      <a:gd name="connsiteY60" fmla="*/ 350648 h 472788"/>
                      <a:gd name="connsiteX61" fmla="*/ 227212 w 606368"/>
                      <a:gd name="connsiteY61" fmla="*/ 350648 h 472788"/>
                      <a:gd name="connsiteX62" fmla="*/ 236111 w 606368"/>
                      <a:gd name="connsiteY62" fmla="*/ 359535 h 472788"/>
                      <a:gd name="connsiteX63" fmla="*/ 227212 w 606368"/>
                      <a:gd name="connsiteY63" fmla="*/ 368422 h 472788"/>
                      <a:gd name="connsiteX64" fmla="*/ 217779 w 606368"/>
                      <a:gd name="connsiteY64" fmla="*/ 368422 h 472788"/>
                      <a:gd name="connsiteX65" fmla="*/ 180404 w 606368"/>
                      <a:gd name="connsiteY65" fmla="*/ 331096 h 472788"/>
                      <a:gd name="connsiteX66" fmla="*/ 180404 w 606368"/>
                      <a:gd name="connsiteY66" fmla="*/ 302656 h 472788"/>
                      <a:gd name="connsiteX67" fmla="*/ 160826 w 606368"/>
                      <a:gd name="connsiteY67" fmla="*/ 283104 h 472788"/>
                      <a:gd name="connsiteX68" fmla="*/ 151927 w 606368"/>
                      <a:gd name="connsiteY68" fmla="*/ 274217 h 472788"/>
                      <a:gd name="connsiteX69" fmla="*/ 160826 w 606368"/>
                      <a:gd name="connsiteY69" fmla="*/ 265330 h 472788"/>
                      <a:gd name="connsiteX70" fmla="*/ 180404 w 606368"/>
                      <a:gd name="connsiteY70" fmla="*/ 245778 h 472788"/>
                      <a:gd name="connsiteX71" fmla="*/ 180404 w 606368"/>
                      <a:gd name="connsiteY71" fmla="*/ 217339 h 472788"/>
                      <a:gd name="connsiteX72" fmla="*/ 217779 w 606368"/>
                      <a:gd name="connsiteY72" fmla="*/ 180012 h 472788"/>
                      <a:gd name="connsiteX73" fmla="*/ 17800 w 606368"/>
                      <a:gd name="connsiteY73" fmla="*/ 93580 h 472788"/>
                      <a:gd name="connsiteX74" fmla="*/ 17800 w 606368"/>
                      <a:gd name="connsiteY74" fmla="*/ 425954 h 472788"/>
                      <a:gd name="connsiteX75" fmla="*/ 46904 w 606368"/>
                      <a:gd name="connsiteY75" fmla="*/ 455014 h 472788"/>
                      <a:gd name="connsiteX76" fmla="*/ 559553 w 606368"/>
                      <a:gd name="connsiteY76" fmla="*/ 455014 h 472788"/>
                      <a:gd name="connsiteX77" fmla="*/ 588568 w 606368"/>
                      <a:gd name="connsiteY77" fmla="*/ 425954 h 472788"/>
                      <a:gd name="connsiteX78" fmla="*/ 588568 w 606368"/>
                      <a:gd name="connsiteY78" fmla="*/ 93580 h 472788"/>
                      <a:gd name="connsiteX79" fmla="*/ 540536 w 606368"/>
                      <a:gd name="connsiteY79" fmla="*/ 37823 h 472788"/>
                      <a:gd name="connsiteX80" fmla="*/ 559577 w 606368"/>
                      <a:gd name="connsiteY80" fmla="*/ 37823 h 472788"/>
                      <a:gd name="connsiteX81" fmla="*/ 568474 w 606368"/>
                      <a:gd name="connsiteY81" fmla="*/ 46714 h 472788"/>
                      <a:gd name="connsiteX82" fmla="*/ 559577 w 606368"/>
                      <a:gd name="connsiteY82" fmla="*/ 55605 h 472788"/>
                      <a:gd name="connsiteX83" fmla="*/ 540536 w 606368"/>
                      <a:gd name="connsiteY83" fmla="*/ 55605 h 472788"/>
                      <a:gd name="connsiteX84" fmla="*/ 531639 w 606368"/>
                      <a:gd name="connsiteY84" fmla="*/ 46714 h 472788"/>
                      <a:gd name="connsiteX85" fmla="*/ 540536 w 606368"/>
                      <a:gd name="connsiteY85" fmla="*/ 37823 h 472788"/>
                      <a:gd name="connsiteX86" fmla="*/ 141776 w 606368"/>
                      <a:gd name="connsiteY86" fmla="*/ 37823 h 472788"/>
                      <a:gd name="connsiteX87" fmla="*/ 502628 w 606368"/>
                      <a:gd name="connsiteY87" fmla="*/ 37823 h 472788"/>
                      <a:gd name="connsiteX88" fmla="*/ 511529 w 606368"/>
                      <a:gd name="connsiteY88" fmla="*/ 46714 h 472788"/>
                      <a:gd name="connsiteX89" fmla="*/ 502628 w 606368"/>
                      <a:gd name="connsiteY89" fmla="*/ 55605 h 472788"/>
                      <a:gd name="connsiteX90" fmla="*/ 141776 w 606368"/>
                      <a:gd name="connsiteY90" fmla="*/ 55605 h 472788"/>
                      <a:gd name="connsiteX91" fmla="*/ 132875 w 606368"/>
                      <a:gd name="connsiteY91" fmla="*/ 46714 h 472788"/>
                      <a:gd name="connsiteX92" fmla="*/ 141776 w 606368"/>
                      <a:gd name="connsiteY92" fmla="*/ 37823 h 472788"/>
                      <a:gd name="connsiteX93" fmla="*/ 103872 w 606368"/>
                      <a:gd name="connsiteY93" fmla="*/ 37823 h 472788"/>
                      <a:gd name="connsiteX94" fmla="*/ 110096 w 606368"/>
                      <a:gd name="connsiteY94" fmla="*/ 40490 h 472788"/>
                      <a:gd name="connsiteX95" fmla="*/ 112763 w 606368"/>
                      <a:gd name="connsiteY95" fmla="*/ 46714 h 472788"/>
                      <a:gd name="connsiteX96" fmla="*/ 110096 w 606368"/>
                      <a:gd name="connsiteY96" fmla="*/ 53027 h 472788"/>
                      <a:gd name="connsiteX97" fmla="*/ 103872 w 606368"/>
                      <a:gd name="connsiteY97" fmla="*/ 55605 h 472788"/>
                      <a:gd name="connsiteX98" fmla="*/ 97559 w 606368"/>
                      <a:gd name="connsiteY98" fmla="*/ 53027 h 472788"/>
                      <a:gd name="connsiteX99" fmla="*/ 94981 w 606368"/>
                      <a:gd name="connsiteY99" fmla="*/ 46714 h 472788"/>
                      <a:gd name="connsiteX100" fmla="*/ 97559 w 606368"/>
                      <a:gd name="connsiteY100" fmla="*/ 40490 h 472788"/>
                      <a:gd name="connsiteX101" fmla="*/ 103872 w 606368"/>
                      <a:gd name="connsiteY101" fmla="*/ 37823 h 472788"/>
                      <a:gd name="connsiteX102" fmla="*/ 75364 w 606368"/>
                      <a:gd name="connsiteY102" fmla="*/ 37823 h 472788"/>
                      <a:gd name="connsiteX103" fmla="*/ 81588 w 606368"/>
                      <a:gd name="connsiteY103" fmla="*/ 40490 h 472788"/>
                      <a:gd name="connsiteX104" fmla="*/ 84255 w 606368"/>
                      <a:gd name="connsiteY104" fmla="*/ 46714 h 472788"/>
                      <a:gd name="connsiteX105" fmla="*/ 81588 w 606368"/>
                      <a:gd name="connsiteY105" fmla="*/ 53027 h 472788"/>
                      <a:gd name="connsiteX106" fmla="*/ 75364 w 606368"/>
                      <a:gd name="connsiteY106" fmla="*/ 55605 h 472788"/>
                      <a:gd name="connsiteX107" fmla="*/ 69051 w 606368"/>
                      <a:gd name="connsiteY107" fmla="*/ 53027 h 472788"/>
                      <a:gd name="connsiteX108" fmla="*/ 66473 w 606368"/>
                      <a:gd name="connsiteY108" fmla="*/ 46714 h 472788"/>
                      <a:gd name="connsiteX109" fmla="*/ 69051 w 606368"/>
                      <a:gd name="connsiteY109" fmla="*/ 40490 h 472788"/>
                      <a:gd name="connsiteX110" fmla="*/ 75364 w 606368"/>
                      <a:gd name="connsiteY110" fmla="*/ 37823 h 472788"/>
                      <a:gd name="connsiteX111" fmla="*/ 46926 w 606368"/>
                      <a:gd name="connsiteY111" fmla="*/ 37823 h 472788"/>
                      <a:gd name="connsiteX112" fmla="*/ 53150 w 606368"/>
                      <a:gd name="connsiteY112" fmla="*/ 40490 h 472788"/>
                      <a:gd name="connsiteX113" fmla="*/ 55817 w 606368"/>
                      <a:gd name="connsiteY113" fmla="*/ 46714 h 472788"/>
                      <a:gd name="connsiteX114" fmla="*/ 53150 w 606368"/>
                      <a:gd name="connsiteY114" fmla="*/ 53027 h 472788"/>
                      <a:gd name="connsiteX115" fmla="*/ 46926 w 606368"/>
                      <a:gd name="connsiteY115" fmla="*/ 55605 h 472788"/>
                      <a:gd name="connsiteX116" fmla="*/ 40613 w 606368"/>
                      <a:gd name="connsiteY116" fmla="*/ 53027 h 472788"/>
                      <a:gd name="connsiteX117" fmla="*/ 38035 w 606368"/>
                      <a:gd name="connsiteY117" fmla="*/ 46714 h 472788"/>
                      <a:gd name="connsiteX118" fmla="*/ 40613 w 606368"/>
                      <a:gd name="connsiteY118" fmla="*/ 40490 h 472788"/>
                      <a:gd name="connsiteX119" fmla="*/ 46926 w 606368"/>
                      <a:gd name="connsiteY119" fmla="*/ 37823 h 472788"/>
                      <a:gd name="connsiteX120" fmla="*/ 46904 w 606368"/>
                      <a:gd name="connsiteY120" fmla="*/ 17774 h 472788"/>
                      <a:gd name="connsiteX121" fmla="*/ 17800 w 606368"/>
                      <a:gd name="connsiteY121" fmla="*/ 46746 h 472788"/>
                      <a:gd name="connsiteX122" fmla="*/ 17800 w 606368"/>
                      <a:gd name="connsiteY122" fmla="*/ 75806 h 472788"/>
                      <a:gd name="connsiteX123" fmla="*/ 588568 w 606368"/>
                      <a:gd name="connsiteY123" fmla="*/ 75806 h 472788"/>
                      <a:gd name="connsiteX124" fmla="*/ 588568 w 606368"/>
                      <a:gd name="connsiteY124" fmla="*/ 46746 h 472788"/>
                      <a:gd name="connsiteX125" fmla="*/ 559553 w 606368"/>
                      <a:gd name="connsiteY125" fmla="*/ 17774 h 472788"/>
                      <a:gd name="connsiteX126" fmla="*/ 46904 w 606368"/>
                      <a:gd name="connsiteY126" fmla="*/ 0 h 472788"/>
                      <a:gd name="connsiteX127" fmla="*/ 559553 w 606368"/>
                      <a:gd name="connsiteY127" fmla="*/ 0 h 472788"/>
                      <a:gd name="connsiteX128" fmla="*/ 606368 w 606368"/>
                      <a:gd name="connsiteY128" fmla="*/ 46746 h 472788"/>
                      <a:gd name="connsiteX129" fmla="*/ 606368 w 606368"/>
                      <a:gd name="connsiteY129" fmla="*/ 425954 h 472788"/>
                      <a:gd name="connsiteX130" fmla="*/ 559553 w 606368"/>
                      <a:gd name="connsiteY130" fmla="*/ 472788 h 472788"/>
                      <a:gd name="connsiteX131" fmla="*/ 46904 w 606368"/>
                      <a:gd name="connsiteY131" fmla="*/ 472788 h 472788"/>
                      <a:gd name="connsiteX132" fmla="*/ 0 w 606368"/>
                      <a:gd name="connsiteY132" fmla="*/ 425954 h 472788"/>
                      <a:gd name="connsiteX133" fmla="*/ 0 w 606368"/>
                      <a:gd name="connsiteY133" fmla="*/ 46746 h 472788"/>
                      <a:gd name="connsiteX134" fmla="*/ 46904 w 606368"/>
                      <a:gd name="connsiteY134" fmla="*/ 0 h 472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</a:cxnLst>
                    <a:rect l="l" t="t" r="r" b="b"/>
                    <a:pathLst>
                      <a:path w="606368" h="472788">
                        <a:moveTo>
                          <a:pt x="350674" y="312816"/>
                        </a:moveTo>
                        <a:cubicBezTo>
                          <a:pt x="352995" y="312816"/>
                          <a:pt x="355316" y="313705"/>
                          <a:pt x="357012" y="315395"/>
                        </a:cubicBezTo>
                        <a:cubicBezTo>
                          <a:pt x="358619" y="317084"/>
                          <a:pt x="359601" y="319307"/>
                          <a:pt x="359601" y="321707"/>
                        </a:cubicBezTo>
                        <a:cubicBezTo>
                          <a:pt x="359601" y="324019"/>
                          <a:pt x="358619" y="326330"/>
                          <a:pt x="357012" y="327931"/>
                        </a:cubicBezTo>
                        <a:cubicBezTo>
                          <a:pt x="355316" y="329620"/>
                          <a:pt x="352995" y="330598"/>
                          <a:pt x="350674" y="330598"/>
                        </a:cubicBezTo>
                        <a:cubicBezTo>
                          <a:pt x="348354" y="330598"/>
                          <a:pt x="346033" y="329620"/>
                          <a:pt x="344337" y="327931"/>
                        </a:cubicBezTo>
                        <a:cubicBezTo>
                          <a:pt x="342730" y="326330"/>
                          <a:pt x="341748" y="324019"/>
                          <a:pt x="341748" y="321707"/>
                        </a:cubicBezTo>
                        <a:cubicBezTo>
                          <a:pt x="341748" y="319307"/>
                          <a:pt x="342730" y="317084"/>
                          <a:pt x="344337" y="315395"/>
                        </a:cubicBezTo>
                        <a:cubicBezTo>
                          <a:pt x="346033" y="313705"/>
                          <a:pt x="348354" y="312816"/>
                          <a:pt x="350674" y="312816"/>
                        </a:cubicBezTo>
                        <a:close/>
                        <a:moveTo>
                          <a:pt x="303219" y="312816"/>
                        </a:moveTo>
                        <a:cubicBezTo>
                          <a:pt x="305531" y="312816"/>
                          <a:pt x="307842" y="313705"/>
                          <a:pt x="309443" y="315395"/>
                        </a:cubicBezTo>
                        <a:cubicBezTo>
                          <a:pt x="311132" y="317084"/>
                          <a:pt x="312110" y="319307"/>
                          <a:pt x="312110" y="321707"/>
                        </a:cubicBezTo>
                        <a:cubicBezTo>
                          <a:pt x="312110" y="324019"/>
                          <a:pt x="311132" y="326330"/>
                          <a:pt x="309443" y="327931"/>
                        </a:cubicBezTo>
                        <a:cubicBezTo>
                          <a:pt x="307842" y="329620"/>
                          <a:pt x="305531" y="330598"/>
                          <a:pt x="303219" y="330598"/>
                        </a:cubicBezTo>
                        <a:cubicBezTo>
                          <a:pt x="300818" y="330598"/>
                          <a:pt x="298596" y="329620"/>
                          <a:pt x="296906" y="327931"/>
                        </a:cubicBezTo>
                        <a:cubicBezTo>
                          <a:pt x="295217" y="326330"/>
                          <a:pt x="294328" y="324019"/>
                          <a:pt x="294328" y="321707"/>
                        </a:cubicBezTo>
                        <a:cubicBezTo>
                          <a:pt x="294328" y="319307"/>
                          <a:pt x="295217" y="317084"/>
                          <a:pt x="296906" y="315395"/>
                        </a:cubicBezTo>
                        <a:cubicBezTo>
                          <a:pt x="298596" y="313705"/>
                          <a:pt x="300818" y="312816"/>
                          <a:pt x="303219" y="312816"/>
                        </a:cubicBezTo>
                        <a:close/>
                        <a:moveTo>
                          <a:pt x="255729" y="312816"/>
                        </a:moveTo>
                        <a:cubicBezTo>
                          <a:pt x="258130" y="312816"/>
                          <a:pt x="260352" y="313705"/>
                          <a:pt x="262042" y="315395"/>
                        </a:cubicBezTo>
                        <a:cubicBezTo>
                          <a:pt x="263731" y="317084"/>
                          <a:pt x="264620" y="319307"/>
                          <a:pt x="264620" y="321707"/>
                        </a:cubicBezTo>
                        <a:cubicBezTo>
                          <a:pt x="264620" y="324019"/>
                          <a:pt x="263731" y="326330"/>
                          <a:pt x="262042" y="327931"/>
                        </a:cubicBezTo>
                        <a:cubicBezTo>
                          <a:pt x="260352" y="329620"/>
                          <a:pt x="258130" y="330598"/>
                          <a:pt x="255729" y="330598"/>
                        </a:cubicBezTo>
                        <a:cubicBezTo>
                          <a:pt x="253417" y="330598"/>
                          <a:pt x="251106" y="329620"/>
                          <a:pt x="249505" y="327931"/>
                        </a:cubicBezTo>
                        <a:cubicBezTo>
                          <a:pt x="247816" y="326330"/>
                          <a:pt x="246838" y="324019"/>
                          <a:pt x="246838" y="321707"/>
                        </a:cubicBezTo>
                        <a:cubicBezTo>
                          <a:pt x="246838" y="319307"/>
                          <a:pt x="247816" y="317084"/>
                          <a:pt x="249505" y="315395"/>
                        </a:cubicBezTo>
                        <a:cubicBezTo>
                          <a:pt x="251106" y="313705"/>
                          <a:pt x="253417" y="312816"/>
                          <a:pt x="255729" y="312816"/>
                        </a:cubicBezTo>
                        <a:close/>
                        <a:moveTo>
                          <a:pt x="379153" y="180012"/>
                        </a:moveTo>
                        <a:lnTo>
                          <a:pt x="388673" y="180012"/>
                        </a:lnTo>
                        <a:cubicBezTo>
                          <a:pt x="409225" y="180012"/>
                          <a:pt x="426040" y="196809"/>
                          <a:pt x="426040" y="217339"/>
                        </a:cubicBezTo>
                        <a:lnTo>
                          <a:pt x="426040" y="245778"/>
                        </a:lnTo>
                        <a:cubicBezTo>
                          <a:pt x="426040" y="256620"/>
                          <a:pt x="434760" y="265330"/>
                          <a:pt x="445614" y="265330"/>
                        </a:cubicBezTo>
                        <a:cubicBezTo>
                          <a:pt x="450507" y="265330"/>
                          <a:pt x="454511" y="269329"/>
                          <a:pt x="454511" y="274217"/>
                        </a:cubicBezTo>
                        <a:cubicBezTo>
                          <a:pt x="454511" y="279194"/>
                          <a:pt x="450507" y="283104"/>
                          <a:pt x="445614" y="283104"/>
                        </a:cubicBezTo>
                        <a:cubicBezTo>
                          <a:pt x="434760" y="283104"/>
                          <a:pt x="426040" y="291903"/>
                          <a:pt x="426040" y="302656"/>
                        </a:cubicBezTo>
                        <a:lnTo>
                          <a:pt x="426040" y="331096"/>
                        </a:lnTo>
                        <a:cubicBezTo>
                          <a:pt x="426040" y="351714"/>
                          <a:pt x="409225" y="368422"/>
                          <a:pt x="388673" y="368422"/>
                        </a:cubicBezTo>
                        <a:lnTo>
                          <a:pt x="379153" y="368422"/>
                        </a:lnTo>
                        <a:cubicBezTo>
                          <a:pt x="374260" y="368422"/>
                          <a:pt x="370256" y="364512"/>
                          <a:pt x="370256" y="359535"/>
                        </a:cubicBezTo>
                        <a:cubicBezTo>
                          <a:pt x="370256" y="354647"/>
                          <a:pt x="374260" y="350648"/>
                          <a:pt x="379153" y="350648"/>
                        </a:cubicBezTo>
                        <a:lnTo>
                          <a:pt x="388673" y="350648"/>
                        </a:lnTo>
                        <a:cubicBezTo>
                          <a:pt x="399438" y="350648"/>
                          <a:pt x="408246" y="341938"/>
                          <a:pt x="408246" y="331096"/>
                        </a:cubicBezTo>
                        <a:lnTo>
                          <a:pt x="408246" y="302656"/>
                        </a:lnTo>
                        <a:cubicBezTo>
                          <a:pt x="408246" y="291281"/>
                          <a:pt x="413318" y="281060"/>
                          <a:pt x="421414" y="274217"/>
                        </a:cubicBezTo>
                        <a:cubicBezTo>
                          <a:pt x="413318" y="267374"/>
                          <a:pt x="408246" y="257154"/>
                          <a:pt x="408246" y="245778"/>
                        </a:cubicBezTo>
                        <a:lnTo>
                          <a:pt x="408246" y="217339"/>
                        </a:lnTo>
                        <a:cubicBezTo>
                          <a:pt x="408246" y="206585"/>
                          <a:pt x="399438" y="197787"/>
                          <a:pt x="388673" y="197787"/>
                        </a:cubicBezTo>
                        <a:lnTo>
                          <a:pt x="379153" y="197787"/>
                        </a:lnTo>
                        <a:cubicBezTo>
                          <a:pt x="374260" y="197787"/>
                          <a:pt x="370256" y="193876"/>
                          <a:pt x="370256" y="188899"/>
                        </a:cubicBezTo>
                        <a:cubicBezTo>
                          <a:pt x="370256" y="184011"/>
                          <a:pt x="374260" y="180012"/>
                          <a:pt x="379153" y="180012"/>
                        </a:cubicBezTo>
                        <a:close/>
                        <a:moveTo>
                          <a:pt x="217779" y="180012"/>
                        </a:moveTo>
                        <a:lnTo>
                          <a:pt x="227212" y="180012"/>
                        </a:lnTo>
                        <a:cubicBezTo>
                          <a:pt x="232195" y="180012"/>
                          <a:pt x="236111" y="184011"/>
                          <a:pt x="236111" y="188899"/>
                        </a:cubicBezTo>
                        <a:cubicBezTo>
                          <a:pt x="236111" y="193876"/>
                          <a:pt x="232195" y="197787"/>
                          <a:pt x="227212" y="197787"/>
                        </a:cubicBezTo>
                        <a:lnTo>
                          <a:pt x="217779" y="197787"/>
                        </a:lnTo>
                        <a:cubicBezTo>
                          <a:pt x="206922" y="197787"/>
                          <a:pt x="198202" y="206585"/>
                          <a:pt x="198202" y="217339"/>
                        </a:cubicBezTo>
                        <a:lnTo>
                          <a:pt x="198202" y="245778"/>
                        </a:lnTo>
                        <a:cubicBezTo>
                          <a:pt x="198202" y="257154"/>
                          <a:pt x="193040" y="267374"/>
                          <a:pt x="184942" y="274217"/>
                        </a:cubicBezTo>
                        <a:cubicBezTo>
                          <a:pt x="193040" y="281060"/>
                          <a:pt x="198202" y="291281"/>
                          <a:pt x="198202" y="302656"/>
                        </a:cubicBezTo>
                        <a:lnTo>
                          <a:pt x="198202" y="331096"/>
                        </a:lnTo>
                        <a:cubicBezTo>
                          <a:pt x="198202" y="341938"/>
                          <a:pt x="206922" y="350648"/>
                          <a:pt x="217779" y="350648"/>
                        </a:cubicBezTo>
                        <a:lnTo>
                          <a:pt x="227212" y="350648"/>
                        </a:lnTo>
                        <a:cubicBezTo>
                          <a:pt x="232195" y="350648"/>
                          <a:pt x="236111" y="354647"/>
                          <a:pt x="236111" y="359535"/>
                        </a:cubicBezTo>
                        <a:cubicBezTo>
                          <a:pt x="236111" y="364512"/>
                          <a:pt x="232195" y="368422"/>
                          <a:pt x="227212" y="368422"/>
                        </a:cubicBezTo>
                        <a:lnTo>
                          <a:pt x="217779" y="368422"/>
                        </a:lnTo>
                        <a:cubicBezTo>
                          <a:pt x="197134" y="368422"/>
                          <a:pt x="180404" y="351714"/>
                          <a:pt x="180404" y="331096"/>
                        </a:cubicBezTo>
                        <a:lnTo>
                          <a:pt x="180404" y="302656"/>
                        </a:lnTo>
                        <a:cubicBezTo>
                          <a:pt x="180404" y="291903"/>
                          <a:pt x="171594" y="283104"/>
                          <a:pt x="160826" y="283104"/>
                        </a:cubicBezTo>
                        <a:cubicBezTo>
                          <a:pt x="155843" y="283104"/>
                          <a:pt x="151927" y="279194"/>
                          <a:pt x="151927" y="274217"/>
                        </a:cubicBezTo>
                        <a:cubicBezTo>
                          <a:pt x="151927" y="269329"/>
                          <a:pt x="155843" y="265330"/>
                          <a:pt x="160826" y="265330"/>
                        </a:cubicBezTo>
                        <a:cubicBezTo>
                          <a:pt x="171594" y="265330"/>
                          <a:pt x="180404" y="256620"/>
                          <a:pt x="180404" y="245778"/>
                        </a:cubicBezTo>
                        <a:lnTo>
                          <a:pt x="180404" y="217339"/>
                        </a:lnTo>
                        <a:cubicBezTo>
                          <a:pt x="180404" y="196809"/>
                          <a:pt x="197134" y="180012"/>
                          <a:pt x="217779" y="180012"/>
                        </a:cubicBezTo>
                        <a:close/>
                        <a:moveTo>
                          <a:pt x="17800" y="93580"/>
                        </a:moveTo>
                        <a:lnTo>
                          <a:pt x="17800" y="425954"/>
                        </a:lnTo>
                        <a:cubicBezTo>
                          <a:pt x="17800" y="441950"/>
                          <a:pt x="30884" y="455014"/>
                          <a:pt x="46904" y="455014"/>
                        </a:cubicBezTo>
                        <a:lnTo>
                          <a:pt x="559553" y="455014"/>
                        </a:lnTo>
                        <a:cubicBezTo>
                          <a:pt x="575573" y="455014"/>
                          <a:pt x="588568" y="441950"/>
                          <a:pt x="588568" y="425954"/>
                        </a:cubicBezTo>
                        <a:lnTo>
                          <a:pt x="588568" y="93580"/>
                        </a:lnTo>
                        <a:close/>
                        <a:moveTo>
                          <a:pt x="540536" y="37823"/>
                        </a:moveTo>
                        <a:lnTo>
                          <a:pt x="559577" y="37823"/>
                        </a:lnTo>
                        <a:cubicBezTo>
                          <a:pt x="564470" y="37823"/>
                          <a:pt x="568474" y="41824"/>
                          <a:pt x="568474" y="46714"/>
                        </a:cubicBezTo>
                        <a:cubicBezTo>
                          <a:pt x="568474" y="51693"/>
                          <a:pt x="564470" y="55605"/>
                          <a:pt x="559577" y="55605"/>
                        </a:cubicBezTo>
                        <a:lnTo>
                          <a:pt x="540536" y="55605"/>
                        </a:lnTo>
                        <a:cubicBezTo>
                          <a:pt x="535643" y="55605"/>
                          <a:pt x="531639" y="51693"/>
                          <a:pt x="531639" y="46714"/>
                        </a:cubicBezTo>
                        <a:cubicBezTo>
                          <a:pt x="531639" y="41824"/>
                          <a:pt x="535643" y="37823"/>
                          <a:pt x="540536" y="37823"/>
                        </a:cubicBezTo>
                        <a:close/>
                        <a:moveTo>
                          <a:pt x="141776" y="37823"/>
                        </a:moveTo>
                        <a:lnTo>
                          <a:pt x="502628" y="37823"/>
                        </a:lnTo>
                        <a:cubicBezTo>
                          <a:pt x="507524" y="37823"/>
                          <a:pt x="511529" y="41824"/>
                          <a:pt x="511529" y="46714"/>
                        </a:cubicBezTo>
                        <a:cubicBezTo>
                          <a:pt x="511529" y="51693"/>
                          <a:pt x="507524" y="55605"/>
                          <a:pt x="502628" y="55605"/>
                        </a:cubicBezTo>
                        <a:lnTo>
                          <a:pt x="141776" y="55605"/>
                        </a:lnTo>
                        <a:cubicBezTo>
                          <a:pt x="136881" y="55605"/>
                          <a:pt x="132875" y="51693"/>
                          <a:pt x="132875" y="46714"/>
                        </a:cubicBezTo>
                        <a:cubicBezTo>
                          <a:pt x="132875" y="41824"/>
                          <a:pt x="136881" y="37823"/>
                          <a:pt x="141776" y="37823"/>
                        </a:cubicBezTo>
                        <a:close/>
                        <a:moveTo>
                          <a:pt x="103872" y="37823"/>
                        </a:moveTo>
                        <a:cubicBezTo>
                          <a:pt x="106184" y="37823"/>
                          <a:pt x="108495" y="38801"/>
                          <a:pt x="110096" y="40490"/>
                        </a:cubicBezTo>
                        <a:cubicBezTo>
                          <a:pt x="111785" y="42091"/>
                          <a:pt x="112763" y="44402"/>
                          <a:pt x="112763" y="46714"/>
                        </a:cubicBezTo>
                        <a:cubicBezTo>
                          <a:pt x="112763" y="49115"/>
                          <a:pt x="111785" y="51337"/>
                          <a:pt x="110096" y="53027"/>
                        </a:cubicBezTo>
                        <a:cubicBezTo>
                          <a:pt x="108495" y="54716"/>
                          <a:pt x="106184" y="55605"/>
                          <a:pt x="103872" y="55605"/>
                        </a:cubicBezTo>
                        <a:cubicBezTo>
                          <a:pt x="101471" y="55605"/>
                          <a:pt x="99249" y="54716"/>
                          <a:pt x="97559" y="53027"/>
                        </a:cubicBezTo>
                        <a:cubicBezTo>
                          <a:pt x="95870" y="51337"/>
                          <a:pt x="94981" y="49115"/>
                          <a:pt x="94981" y="46714"/>
                        </a:cubicBezTo>
                        <a:cubicBezTo>
                          <a:pt x="94981" y="44402"/>
                          <a:pt x="95870" y="42091"/>
                          <a:pt x="97559" y="40490"/>
                        </a:cubicBezTo>
                        <a:cubicBezTo>
                          <a:pt x="99249" y="38801"/>
                          <a:pt x="101471" y="37823"/>
                          <a:pt x="103872" y="37823"/>
                        </a:cubicBezTo>
                        <a:close/>
                        <a:moveTo>
                          <a:pt x="75364" y="37823"/>
                        </a:moveTo>
                        <a:cubicBezTo>
                          <a:pt x="77676" y="37823"/>
                          <a:pt x="79987" y="38801"/>
                          <a:pt x="81588" y="40490"/>
                        </a:cubicBezTo>
                        <a:cubicBezTo>
                          <a:pt x="83277" y="42091"/>
                          <a:pt x="84255" y="44402"/>
                          <a:pt x="84255" y="46714"/>
                        </a:cubicBezTo>
                        <a:cubicBezTo>
                          <a:pt x="84255" y="49115"/>
                          <a:pt x="83277" y="51337"/>
                          <a:pt x="81588" y="53027"/>
                        </a:cubicBezTo>
                        <a:cubicBezTo>
                          <a:pt x="79987" y="54716"/>
                          <a:pt x="77676" y="55605"/>
                          <a:pt x="75364" y="55605"/>
                        </a:cubicBezTo>
                        <a:cubicBezTo>
                          <a:pt x="72963" y="55605"/>
                          <a:pt x="70741" y="54716"/>
                          <a:pt x="69051" y="53027"/>
                        </a:cubicBezTo>
                        <a:cubicBezTo>
                          <a:pt x="67362" y="51337"/>
                          <a:pt x="66473" y="49115"/>
                          <a:pt x="66473" y="46714"/>
                        </a:cubicBezTo>
                        <a:cubicBezTo>
                          <a:pt x="66473" y="44402"/>
                          <a:pt x="67362" y="42091"/>
                          <a:pt x="69051" y="40490"/>
                        </a:cubicBezTo>
                        <a:cubicBezTo>
                          <a:pt x="70741" y="38801"/>
                          <a:pt x="72963" y="37823"/>
                          <a:pt x="75364" y="37823"/>
                        </a:cubicBezTo>
                        <a:close/>
                        <a:moveTo>
                          <a:pt x="46926" y="37823"/>
                        </a:moveTo>
                        <a:cubicBezTo>
                          <a:pt x="49238" y="37823"/>
                          <a:pt x="51549" y="38801"/>
                          <a:pt x="53150" y="40490"/>
                        </a:cubicBezTo>
                        <a:cubicBezTo>
                          <a:pt x="54839" y="42091"/>
                          <a:pt x="55817" y="44402"/>
                          <a:pt x="55817" y="46714"/>
                        </a:cubicBezTo>
                        <a:cubicBezTo>
                          <a:pt x="55817" y="49115"/>
                          <a:pt x="54839" y="51337"/>
                          <a:pt x="53150" y="53027"/>
                        </a:cubicBezTo>
                        <a:cubicBezTo>
                          <a:pt x="51549" y="54716"/>
                          <a:pt x="49238" y="55605"/>
                          <a:pt x="46926" y="55605"/>
                        </a:cubicBezTo>
                        <a:cubicBezTo>
                          <a:pt x="44525" y="55605"/>
                          <a:pt x="42303" y="54716"/>
                          <a:pt x="40613" y="53027"/>
                        </a:cubicBezTo>
                        <a:cubicBezTo>
                          <a:pt x="38924" y="51337"/>
                          <a:pt x="38035" y="49115"/>
                          <a:pt x="38035" y="46714"/>
                        </a:cubicBezTo>
                        <a:cubicBezTo>
                          <a:pt x="38035" y="44402"/>
                          <a:pt x="38924" y="42091"/>
                          <a:pt x="40613" y="40490"/>
                        </a:cubicBezTo>
                        <a:cubicBezTo>
                          <a:pt x="42303" y="38801"/>
                          <a:pt x="44525" y="37823"/>
                          <a:pt x="46926" y="37823"/>
                        </a:cubicBezTo>
                        <a:close/>
                        <a:moveTo>
                          <a:pt x="46904" y="17774"/>
                        </a:moveTo>
                        <a:cubicBezTo>
                          <a:pt x="30884" y="17774"/>
                          <a:pt x="17800" y="30749"/>
                          <a:pt x="17800" y="46746"/>
                        </a:cubicBezTo>
                        <a:lnTo>
                          <a:pt x="17800" y="75806"/>
                        </a:lnTo>
                        <a:lnTo>
                          <a:pt x="588568" y="75806"/>
                        </a:lnTo>
                        <a:lnTo>
                          <a:pt x="588568" y="46746"/>
                        </a:lnTo>
                        <a:cubicBezTo>
                          <a:pt x="588568" y="30749"/>
                          <a:pt x="575573" y="17774"/>
                          <a:pt x="559553" y="17774"/>
                        </a:cubicBezTo>
                        <a:close/>
                        <a:moveTo>
                          <a:pt x="46904" y="0"/>
                        </a:moveTo>
                        <a:lnTo>
                          <a:pt x="559553" y="0"/>
                        </a:lnTo>
                        <a:cubicBezTo>
                          <a:pt x="585364" y="0"/>
                          <a:pt x="606368" y="20973"/>
                          <a:pt x="606368" y="46746"/>
                        </a:cubicBezTo>
                        <a:lnTo>
                          <a:pt x="606368" y="425954"/>
                        </a:lnTo>
                        <a:cubicBezTo>
                          <a:pt x="606368" y="451726"/>
                          <a:pt x="585364" y="472788"/>
                          <a:pt x="559553" y="472788"/>
                        </a:cubicBezTo>
                        <a:lnTo>
                          <a:pt x="46904" y="472788"/>
                        </a:lnTo>
                        <a:cubicBezTo>
                          <a:pt x="21004" y="472788"/>
                          <a:pt x="0" y="451726"/>
                          <a:pt x="0" y="425954"/>
                        </a:cubicBezTo>
                        <a:lnTo>
                          <a:pt x="0" y="46746"/>
                        </a:lnTo>
                        <a:cubicBezTo>
                          <a:pt x="0" y="20973"/>
                          <a:pt x="21004" y="0"/>
                          <a:pt x="469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7" name="íš1ïḋê"/>
                <p:cNvGrpSpPr/>
                <p:nvPr/>
              </p:nvGrpSpPr>
              <p:grpSpPr>
                <a:xfrm>
                  <a:off x="2401911" y="1895914"/>
                  <a:ext cx="444108" cy="444108"/>
                  <a:chOff x="2895559" y="1478721"/>
                  <a:chExt cx="444108" cy="444108"/>
                </a:xfrm>
              </p:grpSpPr>
              <p:sp>
                <p:nvSpPr>
                  <p:cNvPr id="24" name="ïṣľîḓè"/>
                  <p:cNvSpPr/>
                  <p:nvPr/>
                </p:nvSpPr>
                <p:spPr>
                  <a:xfrm>
                    <a:off x="2895559" y="1478721"/>
                    <a:ext cx="444108" cy="44410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iṥḻíḓè"/>
                  <p:cNvSpPr/>
                  <p:nvPr/>
                </p:nvSpPr>
                <p:spPr bwMode="auto">
                  <a:xfrm>
                    <a:off x="2964619" y="1532466"/>
                    <a:ext cx="325507" cy="325015"/>
                  </a:xfrm>
                  <a:custGeom>
                    <a:avLst/>
                    <a:gdLst>
                      <a:gd name="T0" fmla="*/ 6396 w 6827"/>
                      <a:gd name="T1" fmla="*/ 6036 h 6827"/>
                      <a:gd name="T2" fmla="*/ 5665 w 6827"/>
                      <a:gd name="T3" fmla="*/ 3018 h 6827"/>
                      <a:gd name="T4" fmla="*/ 4446 w 6827"/>
                      <a:gd name="T5" fmla="*/ 2332 h 6827"/>
                      <a:gd name="T6" fmla="*/ 4643 w 6827"/>
                      <a:gd name="T7" fmla="*/ 1791 h 6827"/>
                      <a:gd name="T8" fmla="*/ 4491 w 6827"/>
                      <a:gd name="T9" fmla="*/ 314 h 6827"/>
                      <a:gd name="T10" fmla="*/ 2335 w 6827"/>
                      <a:gd name="T11" fmla="*/ 314 h 6827"/>
                      <a:gd name="T12" fmla="*/ 2184 w 6827"/>
                      <a:gd name="T13" fmla="*/ 1791 h 6827"/>
                      <a:gd name="T14" fmla="*/ 2380 w 6827"/>
                      <a:gd name="T15" fmla="*/ 2332 h 6827"/>
                      <a:gd name="T16" fmla="*/ 1161 w 6827"/>
                      <a:gd name="T17" fmla="*/ 3018 h 6827"/>
                      <a:gd name="T18" fmla="*/ 431 w 6827"/>
                      <a:gd name="T19" fmla="*/ 6036 h 6827"/>
                      <a:gd name="T20" fmla="*/ 0 w 6827"/>
                      <a:gd name="T21" fmla="*/ 6278 h 6827"/>
                      <a:gd name="T22" fmla="*/ 242 w 6827"/>
                      <a:gd name="T23" fmla="*/ 6827 h 6827"/>
                      <a:gd name="T24" fmla="*/ 2084 w 6827"/>
                      <a:gd name="T25" fmla="*/ 6585 h 6827"/>
                      <a:gd name="T26" fmla="*/ 2088 w 6827"/>
                      <a:gd name="T27" fmla="*/ 6539 h 6827"/>
                      <a:gd name="T28" fmla="*/ 2587 w 6827"/>
                      <a:gd name="T29" fmla="*/ 6539 h 6827"/>
                      <a:gd name="T30" fmla="*/ 2829 w 6827"/>
                      <a:gd name="T31" fmla="*/ 6827 h 6827"/>
                      <a:gd name="T32" fmla="*/ 4240 w 6827"/>
                      <a:gd name="T33" fmla="*/ 6585 h 6827"/>
                      <a:gd name="T34" fmla="*/ 4563 w 6827"/>
                      <a:gd name="T35" fmla="*/ 6539 h 6827"/>
                      <a:gd name="T36" fmla="*/ 4743 w 6827"/>
                      <a:gd name="T37" fmla="*/ 6585 h 6827"/>
                      <a:gd name="T38" fmla="*/ 6585 w 6827"/>
                      <a:gd name="T39" fmla="*/ 6827 h 6827"/>
                      <a:gd name="T40" fmla="*/ 6827 w 6827"/>
                      <a:gd name="T41" fmla="*/ 6278 h 6827"/>
                      <a:gd name="T42" fmla="*/ 1868 w 6827"/>
                      <a:gd name="T43" fmla="*/ 6585 h 6827"/>
                      <a:gd name="T44" fmla="*/ 1842 w 6827"/>
                      <a:gd name="T45" fmla="*/ 6611 h 6827"/>
                      <a:gd name="T46" fmla="*/ 216 w 6827"/>
                      <a:gd name="T47" fmla="*/ 6585 h 6827"/>
                      <a:gd name="T48" fmla="*/ 242 w 6827"/>
                      <a:gd name="T49" fmla="*/ 6252 h 6827"/>
                      <a:gd name="T50" fmla="*/ 1868 w 6827"/>
                      <a:gd name="T51" fmla="*/ 6278 h 6827"/>
                      <a:gd name="T52" fmla="*/ 2162 w 6827"/>
                      <a:gd name="T53" fmla="*/ 6324 h 6827"/>
                      <a:gd name="T54" fmla="*/ 2084 w 6827"/>
                      <a:gd name="T55" fmla="*/ 6324 h 6827"/>
                      <a:gd name="T56" fmla="*/ 1842 w 6827"/>
                      <a:gd name="T57" fmla="*/ 6036 h 6827"/>
                      <a:gd name="T58" fmla="*/ 647 w 6827"/>
                      <a:gd name="T59" fmla="*/ 3748 h 6827"/>
                      <a:gd name="T60" fmla="*/ 2331 w 6827"/>
                      <a:gd name="T61" fmla="*/ 3234 h 6827"/>
                      <a:gd name="T62" fmla="*/ 2332 w 6827"/>
                      <a:gd name="T63" fmla="*/ 1634 h 6827"/>
                      <a:gd name="T64" fmla="*/ 3413 w 6827"/>
                      <a:gd name="T65" fmla="*/ 216 h 6827"/>
                      <a:gd name="T66" fmla="*/ 4495 w 6827"/>
                      <a:gd name="T67" fmla="*/ 1634 h 6827"/>
                      <a:gd name="T68" fmla="*/ 4268 w 6827"/>
                      <a:gd name="T69" fmla="*/ 3018 h 6827"/>
                      <a:gd name="T70" fmla="*/ 2595 w 6827"/>
                      <a:gd name="T71" fmla="*/ 2347 h 6827"/>
                      <a:gd name="T72" fmla="*/ 4024 w 6827"/>
                      <a:gd name="T73" fmla="*/ 6585 h 6827"/>
                      <a:gd name="T74" fmla="*/ 2829 w 6827"/>
                      <a:gd name="T75" fmla="*/ 6611 h 6827"/>
                      <a:gd name="T76" fmla="*/ 2803 w 6827"/>
                      <a:gd name="T77" fmla="*/ 6432 h 6827"/>
                      <a:gd name="T78" fmla="*/ 2803 w 6827"/>
                      <a:gd name="T79" fmla="*/ 6431 h 6827"/>
                      <a:gd name="T80" fmla="*/ 2829 w 6827"/>
                      <a:gd name="T81" fmla="*/ 6252 h 6827"/>
                      <a:gd name="T82" fmla="*/ 4024 w 6827"/>
                      <a:gd name="T83" fmla="*/ 6278 h 6827"/>
                      <a:gd name="T84" fmla="*/ 4240 w 6827"/>
                      <a:gd name="T85" fmla="*/ 6324 h 6827"/>
                      <a:gd name="T86" fmla="*/ 3998 w 6827"/>
                      <a:gd name="T87" fmla="*/ 6036 h 6827"/>
                      <a:gd name="T88" fmla="*/ 2587 w 6827"/>
                      <a:gd name="T89" fmla="*/ 6278 h 6827"/>
                      <a:gd name="T90" fmla="*/ 2377 w 6827"/>
                      <a:gd name="T91" fmla="*/ 6324 h 6827"/>
                      <a:gd name="T92" fmla="*/ 4280 w 6827"/>
                      <a:gd name="T93" fmla="*/ 3234 h 6827"/>
                      <a:gd name="T94" fmla="*/ 4240 w 6827"/>
                      <a:gd name="T95" fmla="*/ 6324 h 6827"/>
                      <a:gd name="T96" fmla="*/ 6585 w 6827"/>
                      <a:gd name="T97" fmla="*/ 6611 h 6827"/>
                      <a:gd name="T98" fmla="*/ 4958 w 6827"/>
                      <a:gd name="T99" fmla="*/ 6585 h 6827"/>
                      <a:gd name="T100" fmla="*/ 4958 w 6827"/>
                      <a:gd name="T101" fmla="*/ 6431 h 6827"/>
                      <a:gd name="T102" fmla="*/ 4958 w 6827"/>
                      <a:gd name="T103" fmla="*/ 6278 h 6827"/>
                      <a:gd name="T104" fmla="*/ 5256 w 6827"/>
                      <a:gd name="T105" fmla="*/ 6252 h 6827"/>
                      <a:gd name="T106" fmla="*/ 5256 w 6827"/>
                      <a:gd name="T107" fmla="*/ 6036 h 6827"/>
                      <a:gd name="T108" fmla="*/ 4743 w 6827"/>
                      <a:gd name="T109" fmla="*/ 6278 h 6827"/>
                      <a:gd name="T110" fmla="*/ 4665 w 6827"/>
                      <a:gd name="T111" fmla="*/ 6324 h 6827"/>
                      <a:gd name="T112" fmla="*/ 5665 w 6827"/>
                      <a:gd name="T113" fmla="*/ 3234 h 6827"/>
                      <a:gd name="T114" fmla="*/ 6180 w 6827"/>
                      <a:gd name="T115" fmla="*/ 6036 h 6827"/>
                      <a:gd name="T116" fmla="*/ 5624 w 6827"/>
                      <a:gd name="T117" fmla="*/ 6144 h 6827"/>
                      <a:gd name="T118" fmla="*/ 6585 w 6827"/>
                      <a:gd name="T119" fmla="*/ 6252 h 6827"/>
                      <a:gd name="T120" fmla="*/ 6611 w 6827"/>
                      <a:gd name="T121" fmla="*/ 6585 h 68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827" h="6827">
                        <a:moveTo>
                          <a:pt x="6585" y="6036"/>
                        </a:moveTo>
                        <a:lnTo>
                          <a:pt x="6396" y="6036"/>
                        </a:lnTo>
                        <a:lnTo>
                          <a:pt x="6396" y="3748"/>
                        </a:lnTo>
                        <a:cubicBezTo>
                          <a:pt x="6396" y="3346"/>
                          <a:pt x="6068" y="3018"/>
                          <a:pt x="5665" y="3018"/>
                        </a:cubicBezTo>
                        <a:lnTo>
                          <a:pt x="4484" y="3018"/>
                        </a:lnTo>
                        <a:lnTo>
                          <a:pt x="4446" y="2332"/>
                        </a:lnTo>
                        <a:cubicBezTo>
                          <a:pt x="4446" y="2329"/>
                          <a:pt x="4446" y="2327"/>
                          <a:pt x="4446" y="2325"/>
                        </a:cubicBezTo>
                        <a:cubicBezTo>
                          <a:pt x="4421" y="2130"/>
                          <a:pt x="4495" y="1930"/>
                          <a:pt x="4643" y="1791"/>
                        </a:cubicBezTo>
                        <a:cubicBezTo>
                          <a:pt x="4849" y="1596"/>
                          <a:pt x="4958" y="1362"/>
                          <a:pt x="4958" y="1114"/>
                        </a:cubicBezTo>
                        <a:cubicBezTo>
                          <a:pt x="4958" y="809"/>
                          <a:pt x="4792" y="525"/>
                          <a:pt x="4491" y="314"/>
                        </a:cubicBezTo>
                        <a:cubicBezTo>
                          <a:pt x="4202" y="112"/>
                          <a:pt x="3819" y="0"/>
                          <a:pt x="3413" y="0"/>
                        </a:cubicBezTo>
                        <a:cubicBezTo>
                          <a:pt x="3008" y="0"/>
                          <a:pt x="2625" y="112"/>
                          <a:pt x="2335" y="314"/>
                        </a:cubicBezTo>
                        <a:cubicBezTo>
                          <a:pt x="2034" y="525"/>
                          <a:pt x="1868" y="809"/>
                          <a:pt x="1868" y="1114"/>
                        </a:cubicBezTo>
                        <a:cubicBezTo>
                          <a:pt x="1868" y="1362"/>
                          <a:pt x="1978" y="1596"/>
                          <a:pt x="2184" y="1791"/>
                        </a:cubicBezTo>
                        <a:cubicBezTo>
                          <a:pt x="2332" y="1930"/>
                          <a:pt x="2405" y="2130"/>
                          <a:pt x="2381" y="2325"/>
                        </a:cubicBezTo>
                        <a:cubicBezTo>
                          <a:pt x="2381" y="2327"/>
                          <a:pt x="2380" y="2330"/>
                          <a:pt x="2380" y="2332"/>
                        </a:cubicBezTo>
                        <a:lnTo>
                          <a:pt x="2343" y="3018"/>
                        </a:lnTo>
                        <a:lnTo>
                          <a:pt x="1161" y="3018"/>
                        </a:lnTo>
                        <a:cubicBezTo>
                          <a:pt x="759" y="3018"/>
                          <a:pt x="431" y="3346"/>
                          <a:pt x="431" y="3748"/>
                        </a:cubicBezTo>
                        <a:lnTo>
                          <a:pt x="431" y="6036"/>
                        </a:lnTo>
                        <a:lnTo>
                          <a:pt x="242" y="6036"/>
                        </a:lnTo>
                        <a:cubicBezTo>
                          <a:pt x="108" y="6036"/>
                          <a:pt x="0" y="6145"/>
                          <a:pt x="0" y="6278"/>
                        </a:cubicBezTo>
                        <a:lnTo>
                          <a:pt x="0" y="6585"/>
                        </a:lnTo>
                        <a:cubicBezTo>
                          <a:pt x="0" y="6718"/>
                          <a:pt x="108" y="6827"/>
                          <a:pt x="242" y="6827"/>
                        </a:cubicBezTo>
                        <a:lnTo>
                          <a:pt x="1842" y="6827"/>
                        </a:lnTo>
                        <a:cubicBezTo>
                          <a:pt x="1976" y="6827"/>
                          <a:pt x="2084" y="6718"/>
                          <a:pt x="2084" y="6585"/>
                        </a:cubicBezTo>
                        <a:lnTo>
                          <a:pt x="2084" y="6539"/>
                        </a:lnTo>
                        <a:lnTo>
                          <a:pt x="2088" y="6539"/>
                        </a:lnTo>
                        <a:lnTo>
                          <a:pt x="2264" y="6539"/>
                        </a:lnTo>
                        <a:lnTo>
                          <a:pt x="2587" y="6539"/>
                        </a:lnTo>
                        <a:lnTo>
                          <a:pt x="2587" y="6585"/>
                        </a:lnTo>
                        <a:cubicBezTo>
                          <a:pt x="2587" y="6718"/>
                          <a:pt x="2695" y="6827"/>
                          <a:pt x="2829" y="6827"/>
                        </a:cubicBezTo>
                        <a:lnTo>
                          <a:pt x="3998" y="6827"/>
                        </a:lnTo>
                        <a:cubicBezTo>
                          <a:pt x="4131" y="6827"/>
                          <a:pt x="4240" y="6718"/>
                          <a:pt x="4240" y="6585"/>
                        </a:cubicBezTo>
                        <a:lnTo>
                          <a:pt x="4240" y="6539"/>
                        </a:lnTo>
                        <a:lnTo>
                          <a:pt x="4563" y="6539"/>
                        </a:lnTo>
                        <a:lnTo>
                          <a:pt x="4743" y="6539"/>
                        </a:lnTo>
                        <a:lnTo>
                          <a:pt x="4743" y="6585"/>
                        </a:lnTo>
                        <a:cubicBezTo>
                          <a:pt x="4743" y="6718"/>
                          <a:pt x="4851" y="6827"/>
                          <a:pt x="4984" y="6827"/>
                        </a:cubicBezTo>
                        <a:lnTo>
                          <a:pt x="6585" y="6827"/>
                        </a:lnTo>
                        <a:cubicBezTo>
                          <a:pt x="6718" y="6827"/>
                          <a:pt x="6827" y="6718"/>
                          <a:pt x="6827" y="6585"/>
                        </a:cubicBezTo>
                        <a:lnTo>
                          <a:pt x="6827" y="6278"/>
                        </a:lnTo>
                        <a:cubicBezTo>
                          <a:pt x="6827" y="6145"/>
                          <a:pt x="6718" y="6036"/>
                          <a:pt x="6585" y="6036"/>
                        </a:cubicBezTo>
                        <a:close/>
                        <a:moveTo>
                          <a:pt x="1868" y="6585"/>
                        </a:moveTo>
                        <a:lnTo>
                          <a:pt x="1868" y="6585"/>
                        </a:lnTo>
                        <a:cubicBezTo>
                          <a:pt x="1868" y="6599"/>
                          <a:pt x="1857" y="6611"/>
                          <a:pt x="1842" y="6611"/>
                        </a:cubicBezTo>
                        <a:lnTo>
                          <a:pt x="242" y="6611"/>
                        </a:lnTo>
                        <a:cubicBezTo>
                          <a:pt x="227" y="6611"/>
                          <a:pt x="216" y="6599"/>
                          <a:pt x="216" y="6585"/>
                        </a:cubicBezTo>
                        <a:lnTo>
                          <a:pt x="216" y="6278"/>
                        </a:lnTo>
                        <a:cubicBezTo>
                          <a:pt x="216" y="6263"/>
                          <a:pt x="227" y="6252"/>
                          <a:pt x="242" y="6252"/>
                        </a:cubicBezTo>
                        <a:lnTo>
                          <a:pt x="1842" y="6252"/>
                        </a:lnTo>
                        <a:cubicBezTo>
                          <a:pt x="1857" y="6252"/>
                          <a:pt x="1868" y="6263"/>
                          <a:pt x="1868" y="6278"/>
                        </a:cubicBezTo>
                        <a:lnTo>
                          <a:pt x="1868" y="6585"/>
                        </a:lnTo>
                        <a:close/>
                        <a:moveTo>
                          <a:pt x="2162" y="6324"/>
                        </a:moveTo>
                        <a:lnTo>
                          <a:pt x="2088" y="6324"/>
                        </a:lnTo>
                        <a:lnTo>
                          <a:pt x="2084" y="6324"/>
                        </a:lnTo>
                        <a:lnTo>
                          <a:pt x="2084" y="6278"/>
                        </a:lnTo>
                        <a:cubicBezTo>
                          <a:pt x="2084" y="6144"/>
                          <a:pt x="1976" y="6036"/>
                          <a:pt x="1842" y="6036"/>
                        </a:cubicBezTo>
                        <a:lnTo>
                          <a:pt x="647" y="6036"/>
                        </a:lnTo>
                        <a:lnTo>
                          <a:pt x="647" y="3748"/>
                        </a:lnTo>
                        <a:cubicBezTo>
                          <a:pt x="647" y="3464"/>
                          <a:pt x="877" y="3234"/>
                          <a:pt x="1161" y="3234"/>
                        </a:cubicBezTo>
                        <a:lnTo>
                          <a:pt x="2331" y="3234"/>
                        </a:lnTo>
                        <a:lnTo>
                          <a:pt x="2162" y="6324"/>
                        </a:lnTo>
                        <a:close/>
                        <a:moveTo>
                          <a:pt x="2332" y="1634"/>
                        </a:moveTo>
                        <a:cubicBezTo>
                          <a:pt x="2170" y="1481"/>
                          <a:pt x="2084" y="1301"/>
                          <a:pt x="2084" y="1114"/>
                        </a:cubicBezTo>
                        <a:cubicBezTo>
                          <a:pt x="2084" y="619"/>
                          <a:pt x="2680" y="216"/>
                          <a:pt x="3413" y="216"/>
                        </a:cubicBezTo>
                        <a:cubicBezTo>
                          <a:pt x="4146" y="216"/>
                          <a:pt x="4743" y="619"/>
                          <a:pt x="4743" y="1114"/>
                        </a:cubicBezTo>
                        <a:cubicBezTo>
                          <a:pt x="4743" y="1301"/>
                          <a:pt x="4657" y="1481"/>
                          <a:pt x="4495" y="1634"/>
                        </a:cubicBezTo>
                        <a:cubicBezTo>
                          <a:pt x="4298" y="1819"/>
                          <a:pt x="4200" y="2086"/>
                          <a:pt x="4231" y="2347"/>
                        </a:cubicBezTo>
                        <a:lnTo>
                          <a:pt x="4268" y="3018"/>
                        </a:lnTo>
                        <a:lnTo>
                          <a:pt x="2559" y="3018"/>
                        </a:lnTo>
                        <a:lnTo>
                          <a:pt x="2595" y="2347"/>
                        </a:lnTo>
                        <a:cubicBezTo>
                          <a:pt x="2627" y="2086"/>
                          <a:pt x="2528" y="1819"/>
                          <a:pt x="2332" y="1634"/>
                        </a:cubicBezTo>
                        <a:close/>
                        <a:moveTo>
                          <a:pt x="4024" y="6585"/>
                        </a:moveTo>
                        <a:cubicBezTo>
                          <a:pt x="4024" y="6599"/>
                          <a:pt x="4012" y="6611"/>
                          <a:pt x="3998" y="6611"/>
                        </a:cubicBezTo>
                        <a:lnTo>
                          <a:pt x="2829" y="6611"/>
                        </a:lnTo>
                        <a:cubicBezTo>
                          <a:pt x="2814" y="6611"/>
                          <a:pt x="2803" y="6599"/>
                          <a:pt x="2803" y="6585"/>
                        </a:cubicBezTo>
                        <a:lnTo>
                          <a:pt x="2803" y="6432"/>
                        </a:lnTo>
                        <a:lnTo>
                          <a:pt x="2803" y="6431"/>
                        </a:lnTo>
                        <a:lnTo>
                          <a:pt x="2803" y="6431"/>
                        </a:lnTo>
                        <a:lnTo>
                          <a:pt x="2803" y="6278"/>
                        </a:lnTo>
                        <a:cubicBezTo>
                          <a:pt x="2803" y="6263"/>
                          <a:pt x="2814" y="6252"/>
                          <a:pt x="2829" y="6252"/>
                        </a:cubicBezTo>
                        <a:lnTo>
                          <a:pt x="3998" y="6252"/>
                        </a:lnTo>
                        <a:cubicBezTo>
                          <a:pt x="4012" y="6252"/>
                          <a:pt x="4024" y="6263"/>
                          <a:pt x="4024" y="6278"/>
                        </a:cubicBezTo>
                        <a:lnTo>
                          <a:pt x="4024" y="6585"/>
                        </a:lnTo>
                        <a:close/>
                        <a:moveTo>
                          <a:pt x="4240" y="6324"/>
                        </a:moveTo>
                        <a:lnTo>
                          <a:pt x="4240" y="6278"/>
                        </a:lnTo>
                        <a:cubicBezTo>
                          <a:pt x="4240" y="6144"/>
                          <a:pt x="4132" y="6036"/>
                          <a:pt x="3998" y="6036"/>
                        </a:cubicBezTo>
                        <a:lnTo>
                          <a:pt x="2829" y="6036"/>
                        </a:lnTo>
                        <a:cubicBezTo>
                          <a:pt x="2695" y="6036"/>
                          <a:pt x="2587" y="6144"/>
                          <a:pt x="2587" y="6278"/>
                        </a:cubicBezTo>
                        <a:lnTo>
                          <a:pt x="2587" y="6324"/>
                        </a:lnTo>
                        <a:lnTo>
                          <a:pt x="2377" y="6324"/>
                        </a:lnTo>
                        <a:lnTo>
                          <a:pt x="2547" y="3234"/>
                        </a:lnTo>
                        <a:lnTo>
                          <a:pt x="4280" y="3234"/>
                        </a:lnTo>
                        <a:lnTo>
                          <a:pt x="4449" y="6324"/>
                        </a:lnTo>
                        <a:lnTo>
                          <a:pt x="4240" y="6324"/>
                        </a:lnTo>
                        <a:close/>
                        <a:moveTo>
                          <a:pt x="6611" y="6585"/>
                        </a:moveTo>
                        <a:cubicBezTo>
                          <a:pt x="6611" y="6599"/>
                          <a:pt x="6599" y="6611"/>
                          <a:pt x="6585" y="6611"/>
                        </a:cubicBezTo>
                        <a:lnTo>
                          <a:pt x="4984" y="6611"/>
                        </a:lnTo>
                        <a:cubicBezTo>
                          <a:pt x="4970" y="6611"/>
                          <a:pt x="4958" y="6599"/>
                          <a:pt x="4958" y="6585"/>
                        </a:cubicBezTo>
                        <a:lnTo>
                          <a:pt x="4958" y="6432"/>
                        </a:lnTo>
                        <a:lnTo>
                          <a:pt x="4958" y="6431"/>
                        </a:lnTo>
                        <a:lnTo>
                          <a:pt x="4958" y="6431"/>
                        </a:lnTo>
                        <a:lnTo>
                          <a:pt x="4958" y="6278"/>
                        </a:lnTo>
                        <a:cubicBezTo>
                          <a:pt x="4958" y="6263"/>
                          <a:pt x="4970" y="6252"/>
                          <a:pt x="4984" y="6252"/>
                        </a:cubicBezTo>
                        <a:lnTo>
                          <a:pt x="5256" y="6252"/>
                        </a:lnTo>
                        <a:cubicBezTo>
                          <a:pt x="5316" y="6252"/>
                          <a:pt x="5364" y="6204"/>
                          <a:pt x="5364" y="6144"/>
                        </a:cubicBezTo>
                        <a:cubicBezTo>
                          <a:pt x="5364" y="6084"/>
                          <a:pt x="5316" y="6036"/>
                          <a:pt x="5256" y="6036"/>
                        </a:cubicBezTo>
                        <a:lnTo>
                          <a:pt x="4984" y="6036"/>
                        </a:lnTo>
                        <a:cubicBezTo>
                          <a:pt x="4851" y="6036"/>
                          <a:pt x="4743" y="6144"/>
                          <a:pt x="4743" y="6278"/>
                        </a:cubicBezTo>
                        <a:lnTo>
                          <a:pt x="4743" y="6324"/>
                        </a:lnTo>
                        <a:lnTo>
                          <a:pt x="4665" y="6324"/>
                        </a:lnTo>
                        <a:lnTo>
                          <a:pt x="4496" y="3234"/>
                        </a:lnTo>
                        <a:lnTo>
                          <a:pt x="5665" y="3234"/>
                        </a:lnTo>
                        <a:cubicBezTo>
                          <a:pt x="5950" y="3234"/>
                          <a:pt x="6180" y="3464"/>
                          <a:pt x="6180" y="3748"/>
                        </a:cubicBezTo>
                        <a:lnTo>
                          <a:pt x="6180" y="6036"/>
                        </a:lnTo>
                        <a:lnTo>
                          <a:pt x="5731" y="6036"/>
                        </a:lnTo>
                        <a:cubicBezTo>
                          <a:pt x="5672" y="6036"/>
                          <a:pt x="5624" y="6084"/>
                          <a:pt x="5624" y="6144"/>
                        </a:cubicBezTo>
                        <a:cubicBezTo>
                          <a:pt x="5624" y="6204"/>
                          <a:pt x="5672" y="6252"/>
                          <a:pt x="5731" y="6252"/>
                        </a:cubicBezTo>
                        <a:lnTo>
                          <a:pt x="6585" y="6252"/>
                        </a:lnTo>
                        <a:cubicBezTo>
                          <a:pt x="6599" y="6252"/>
                          <a:pt x="6611" y="6263"/>
                          <a:pt x="6611" y="6278"/>
                        </a:cubicBezTo>
                        <a:lnTo>
                          <a:pt x="6611" y="658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8" name="íṩľîḑé"/>
                <p:cNvGrpSpPr/>
                <p:nvPr/>
              </p:nvGrpSpPr>
              <p:grpSpPr>
                <a:xfrm>
                  <a:off x="1888546" y="2156746"/>
                  <a:ext cx="444108" cy="444108"/>
                  <a:chOff x="2895559" y="1478721"/>
                  <a:chExt cx="444108" cy="444108"/>
                </a:xfrm>
              </p:grpSpPr>
              <p:sp>
                <p:nvSpPr>
                  <p:cNvPr id="22" name="îŝḷíďe"/>
                  <p:cNvSpPr/>
                  <p:nvPr/>
                </p:nvSpPr>
                <p:spPr>
                  <a:xfrm>
                    <a:off x="2895559" y="1478721"/>
                    <a:ext cx="444108" cy="44410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išļîḍe"/>
                  <p:cNvSpPr/>
                  <p:nvPr/>
                </p:nvSpPr>
                <p:spPr bwMode="auto">
                  <a:xfrm>
                    <a:off x="2964619" y="1533384"/>
                    <a:ext cx="325507" cy="323180"/>
                  </a:xfrm>
                  <a:custGeom>
                    <a:avLst/>
                    <a:gdLst>
                      <a:gd name="T0" fmla="*/ 5319 w 6878"/>
                      <a:gd name="T1" fmla="*/ 4183 h 6839"/>
                      <a:gd name="T2" fmla="*/ 4884 w 6878"/>
                      <a:gd name="T3" fmla="*/ 3824 h 6839"/>
                      <a:gd name="T4" fmla="*/ 5318 w 6878"/>
                      <a:gd name="T5" fmla="*/ 2217 h 6839"/>
                      <a:gd name="T6" fmla="*/ 6462 w 6878"/>
                      <a:gd name="T7" fmla="*/ 980 h 6839"/>
                      <a:gd name="T8" fmla="*/ 5938 w 6878"/>
                      <a:gd name="T9" fmla="*/ 327 h 6839"/>
                      <a:gd name="T10" fmla="*/ 5457 w 6878"/>
                      <a:gd name="T11" fmla="*/ 1016 h 6839"/>
                      <a:gd name="T12" fmla="*/ 5452 w 6878"/>
                      <a:gd name="T13" fmla="*/ 182 h 6839"/>
                      <a:gd name="T14" fmla="*/ 4816 w 6878"/>
                      <a:gd name="T15" fmla="*/ 249 h 6839"/>
                      <a:gd name="T16" fmla="*/ 3333 w 6878"/>
                      <a:gd name="T17" fmla="*/ 2834 h 6839"/>
                      <a:gd name="T18" fmla="*/ 1455 w 6878"/>
                      <a:gd name="T19" fmla="*/ 601 h 6839"/>
                      <a:gd name="T20" fmla="*/ 50 w 6878"/>
                      <a:gd name="T21" fmla="*/ 388 h 6839"/>
                      <a:gd name="T22" fmla="*/ 698 w 6878"/>
                      <a:gd name="T23" fmla="*/ 1515 h 6839"/>
                      <a:gd name="T24" fmla="*/ 1533 w 6878"/>
                      <a:gd name="T25" fmla="*/ 4634 h 6839"/>
                      <a:gd name="T26" fmla="*/ 389 w 6878"/>
                      <a:gd name="T27" fmla="*/ 5871 h 6839"/>
                      <a:gd name="T28" fmla="*/ 913 w 6878"/>
                      <a:gd name="T29" fmla="*/ 6524 h 6839"/>
                      <a:gd name="T30" fmla="*/ 1389 w 6878"/>
                      <a:gd name="T31" fmla="*/ 5833 h 6839"/>
                      <a:gd name="T32" fmla="*/ 1399 w 6878"/>
                      <a:gd name="T33" fmla="*/ 6668 h 6839"/>
                      <a:gd name="T34" fmla="*/ 1542 w 6878"/>
                      <a:gd name="T35" fmla="*/ 6834 h 6839"/>
                      <a:gd name="T36" fmla="*/ 2690 w 6878"/>
                      <a:gd name="T37" fmla="*/ 4844 h 6839"/>
                      <a:gd name="T38" fmla="*/ 3824 w 6878"/>
                      <a:gd name="T39" fmla="*/ 4884 h 6839"/>
                      <a:gd name="T40" fmla="*/ 4183 w 6878"/>
                      <a:gd name="T41" fmla="*/ 5319 h 6839"/>
                      <a:gd name="T42" fmla="*/ 6217 w 6878"/>
                      <a:gd name="T43" fmla="*/ 6839 h 6839"/>
                      <a:gd name="T44" fmla="*/ 6721 w 6878"/>
                      <a:gd name="T45" fmla="*/ 5934 h 6839"/>
                      <a:gd name="T46" fmla="*/ 4986 w 6878"/>
                      <a:gd name="T47" fmla="*/ 442 h 6839"/>
                      <a:gd name="T48" fmla="*/ 5022 w 6878"/>
                      <a:gd name="T49" fmla="*/ 775 h 6839"/>
                      <a:gd name="T50" fmla="*/ 6111 w 6878"/>
                      <a:gd name="T51" fmla="*/ 635 h 6839"/>
                      <a:gd name="T52" fmla="*/ 5696 w 6878"/>
                      <a:gd name="T53" fmla="*/ 1695 h 6839"/>
                      <a:gd name="T54" fmla="*/ 3515 w 6878"/>
                      <a:gd name="T55" fmla="*/ 3016 h 6839"/>
                      <a:gd name="T56" fmla="*/ 2112 w 6878"/>
                      <a:gd name="T57" fmla="*/ 5773 h 6839"/>
                      <a:gd name="T58" fmla="*/ 1806 w 6878"/>
                      <a:gd name="T59" fmla="*/ 6229 h 6839"/>
                      <a:gd name="T60" fmla="*/ 1081 w 6878"/>
                      <a:gd name="T61" fmla="*/ 5625 h 6839"/>
                      <a:gd name="T62" fmla="*/ 646 w 6878"/>
                      <a:gd name="T63" fmla="*/ 5867 h 6839"/>
                      <a:gd name="T64" fmla="*/ 1715 w 6878"/>
                      <a:gd name="T65" fmla="*/ 4816 h 6839"/>
                      <a:gd name="T66" fmla="*/ 2509 w 6878"/>
                      <a:gd name="T67" fmla="*/ 4662 h 6839"/>
                      <a:gd name="T68" fmla="*/ 1051 w 6878"/>
                      <a:gd name="T69" fmla="*/ 1289 h 6839"/>
                      <a:gd name="T70" fmla="*/ 498 w 6878"/>
                      <a:gd name="T71" fmla="*/ 304 h 6839"/>
                      <a:gd name="T72" fmla="*/ 1282 w 6878"/>
                      <a:gd name="T73" fmla="*/ 1094 h 6839"/>
                      <a:gd name="T74" fmla="*/ 4286 w 6878"/>
                      <a:gd name="T75" fmla="*/ 4422 h 6839"/>
                      <a:gd name="T76" fmla="*/ 4170 w 6878"/>
                      <a:gd name="T77" fmla="*/ 5049 h 6839"/>
                      <a:gd name="T78" fmla="*/ 5049 w 6878"/>
                      <a:gd name="T79" fmla="*/ 4170 h 6839"/>
                      <a:gd name="T80" fmla="*/ 6540 w 6878"/>
                      <a:gd name="T81" fmla="*/ 6319 h 6839"/>
                      <a:gd name="T82" fmla="*/ 4650 w 6878"/>
                      <a:gd name="T83" fmla="*/ 5074 h 6839"/>
                      <a:gd name="T84" fmla="*/ 6540 w 6878"/>
                      <a:gd name="T85" fmla="*/ 6319 h 68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878" h="6839">
                        <a:moveTo>
                          <a:pt x="6721" y="5934"/>
                        </a:moveTo>
                        <a:lnTo>
                          <a:pt x="5224" y="4436"/>
                        </a:lnTo>
                        <a:lnTo>
                          <a:pt x="5319" y="4183"/>
                        </a:lnTo>
                        <a:cubicBezTo>
                          <a:pt x="5336" y="4136"/>
                          <a:pt x="5325" y="4083"/>
                          <a:pt x="5289" y="4047"/>
                        </a:cubicBezTo>
                        <a:lnTo>
                          <a:pt x="5066" y="3824"/>
                        </a:lnTo>
                        <a:cubicBezTo>
                          <a:pt x="5016" y="3774"/>
                          <a:pt x="4934" y="3774"/>
                          <a:pt x="4884" y="3824"/>
                        </a:cubicBezTo>
                        <a:lnTo>
                          <a:pt x="4603" y="4104"/>
                        </a:lnTo>
                        <a:lnTo>
                          <a:pt x="4016" y="3518"/>
                        </a:lnTo>
                        <a:lnTo>
                          <a:pt x="5318" y="2217"/>
                        </a:lnTo>
                        <a:cubicBezTo>
                          <a:pt x="5443" y="2091"/>
                          <a:pt x="5601" y="1996"/>
                          <a:pt x="5775" y="1940"/>
                        </a:cubicBezTo>
                        <a:cubicBezTo>
                          <a:pt x="5923" y="1892"/>
                          <a:pt x="6061" y="1808"/>
                          <a:pt x="6171" y="1697"/>
                        </a:cubicBezTo>
                        <a:cubicBezTo>
                          <a:pt x="6363" y="1506"/>
                          <a:pt x="6466" y="1251"/>
                          <a:pt x="6462" y="980"/>
                        </a:cubicBezTo>
                        <a:cubicBezTo>
                          <a:pt x="6457" y="709"/>
                          <a:pt x="6346" y="458"/>
                          <a:pt x="6148" y="272"/>
                        </a:cubicBezTo>
                        <a:cubicBezTo>
                          <a:pt x="6116" y="241"/>
                          <a:pt x="6070" y="230"/>
                          <a:pt x="6028" y="241"/>
                        </a:cubicBezTo>
                        <a:cubicBezTo>
                          <a:pt x="5985" y="252"/>
                          <a:pt x="5951" y="285"/>
                          <a:pt x="5938" y="327"/>
                        </a:cubicBezTo>
                        <a:lnTo>
                          <a:pt x="5775" y="850"/>
                        </a:lnTo>
                        <a:cubicBezTo>
                          <a:pt x="5754" y="914"/>
                          <a:pt x="5710" y="967"/>
                          <a:pt x="5650" y="999"/>
                        </a:cubicBezTo>
                        <a:cubicBezTo>
                          <a:pt x="5590" y="1030"/>
                          <a:pt x="5522" y="1036"/>
                          <a:pt x="5457" y="1016"/>
                        </a:cubicBezTo>
                        <a:cubicBezTo>
                          <a:pt x="5351" y="983"/>
                          <a:pt x="5279" y="886"/>
                          <a:pt x="5279" y="775"/>
                        </a:cubicBezTo>
                        <a:cubicBezTo>
                          <a:pt x="5279" y="749"/>
                          <a:pt x="5283" y="724"/>
                          <a:pt x="5291" y="699"/>
                        </a:cubicBezTo>
                        <a:lnTo>
                          <a:pt x="5452" y="182"/>
                        </a:lnTo>
                        <a:cubicBezTo>
                          <a:pt x="5465" y="140"/>
                          <a:pt x="5456" y="93"/>
                          <a:pt x="5426" y="60"/>
                        </a:cubicBezTo>
                        <a:cubicBezTo>
                          <a:pt x="5397" y="26"/>
                          <a:pt x="5353" y="10"/>
                          <a:pt x="5309" y="17"/>
                        </a:cubicBezTo>
                        <a:cubicBezTo>
                          <a:pt x="5125" y="47"/>
                          <a:pt x="4954" y="127"/>
                          <a:pt x="4816" y="249"/>
                        </a:cubicBezTo>
                        <a:cubicBezTo>
                          <a:pt x="4572" y="464"/>
                          <a:pt x="4448" y="784"/>
                          <a:pt x="4484" y="1106"/>
                        </a:cubicBezTo>
                        <a:cubicBezTo>
                          <a:pt x="4521" y="1436"/>
                          <a:pt x="4403" y="1765"/>
                          <a:pt x="4161" y="2007"/>
                        </a:cubicBezTo>
                        <a:lnTo>
                          <a:pt x="3333" y="2834"/>
                        </a:lnTo>
                        <a:lnTo>
                          <a:pt x="1547" y="1048"/>
                        </a:lnTo>
                        <a:lnTo>
                          <a:pt x="1515" y="698"/>
                        </a:lnTo>
                        <a:cubicBezTo>
                          <a:pt x="1511" y="658"/>
                          <a:pt x="1489" y="622"/>
                          <a:pt x="1455" y="601"/>
                        </a:cubicBezTo>
                        <a:lnTo>
                          <a:pt x="547" y="32"/>
                        </a:lnTo>
                        <a:cubicBezTo>
                          <a:pt x="497" y="0"/>
                          <a:pt x="430" y="7"/>
                          <a:pt x="388" y="50"/>
                        </a:cubicBezTo>
                        <a:lnTo>
                          <a:pt x="50" y="388"/>
                        </a:lnTo>
                        <a:cubicBezTo>
                          <a:pt x="7" y="431"/>
                          <a:pt x="0" y="497"/>
                          <a:pt x="32" y="547"/>
                        </a:cubicBezTo>
                        <a:lnTo>
                          <a:pt x="601" y="1455"/>
                        </a:lnTo>
                        <a:cubicBezTo>
                          <a:pt x="622" y="1489"/>
                          <a:pt x="658" y="1511"/>
                          <a:pt x="698" y="1515"/>
                        </a:cubicBezTo>
                        <a:lnTo>
                          <a:pt x="1048" y="1547"/>
                        </a:lnTo>
                        <a:lnTo>
                          <a:pt x="2835" y="3333"/>
                        </a:lnTo>
                        <a:lnTo>
                          <a:pt x="1533" y="4634"/>
                        </a:lnTo>
                        <a:cubicBezTo>
                          <a:pt x="1408" y="4759"/>
                          <a:pt x="1250" y="4855"/>
                          <a:pt x="1076" y="4911"/>
                        </a:cubicBezTo>
                        <a:cubicBezTo>
                          <a:pt x="925" y="4960"/>
                          <a:pt x="792" y="5041"/>
                          <a:pt x="680" y="5154"/>
                        </a:cubicBezTo>
                        <a:cubicBezTo>
                          <a:pt x="488" y="5345"/>
                          <a:pt x="385" y="5600"/>
                          <a:pt x="389" y="5871"/>
                        </a:cubicBezTo>
                        <a:cubicBezTo>
                          <a:pt x="393" y="6142"/>
                          <a:pt x="505" y="6393"/>
                          <a:pt x="703" y="6579"/>
                        </a:cubicBezTo>
                        <a:cubicBezTo>
                          <a:pt x="735" y="6609"/>
                          <a:pt x="781" y="6621"/>
                          <a:pt x="823" y="6610"/>
                        </a:cubicBezTo>
                        <a:cubicBezTo>
                          <a:pt x="866" y="6598"/>
                          <a:pt x="900" y="6566"/>
                          <a:pt x="913" y="6524"/>
                        </a:cubicBezTo>
                        <a:lnTo>
                          <a:pt x="1077" y="6001"/>
                        </a:lnTo>
                        <a:cubicBezTo>
                          <a:pt x="1097" y="5937"/>
                          <a:pt x="1141" y="5884"/>
                          <a:pt x="1201" y="5852"/>
                        </a:cubicBezTo>
                        <a:cubicBezTo>
                          <a:pt x="1259" y="5822"/>
                          <a:pt x="1326" y="5815"/>
                          <a:pt x="1389" y="5833"/>
                        </a:cubicBezTo>
                        <a:cubicBezTo>
                          <a:pt x="1390" y="5834"/>
                          <a:pt x="1392" y="5834"/>
                          <a:pt x="1394" y="5835"/>
                        </a:cubicBezTo>
                        <a:cubicBezTo>
                          <a:pt x="1527" y="5876"/>
                          <a:pt x="1602" y="6019"/>
                          <a:pt x="1560" y="6152"/>
                        </a:cubicBezTo>
                        <a:lnTo>
                          <a:pt x="1399" y="6668"/>
                        </a:lnTo>
                        <a:cubicBezTo>
                          <a:pt x="1386" y="6711"/>
                          <a:pt x="1395" y="6757"/>
                          <a:pt x="1425" y="6791"/>
                        </a:cubicBezTo>
                        <a:cubicBezTo>
                          <a:pt x="1449" y="6819"/>
                          <a:pt x="1485" y="6835"/>
                          <a:pt x="1522" y="6835"/>
                        </a:cubicBezTo>
                        <a:cubicBezTo>
                          <a:pt x="1529" y="6835"/>
                          <a:pt x="1535" y="6835"/>
                          <a:pt x="1542" y="6834"/>
                        </a:cubicBezTo>
                        <a:cubicBezTo>
                          <a:pt x="1726" y="6804"/>
                          <a:pt x="1896" y="6724"/>
                          <a:pt x="2035" y="6602"/>
                        </a:cubicBezTo>
                        <a:cubicBezTo>
                          <a:pt x="2279" y="6387"/>
                          <a:pt x="2403" y="6067"/>
                          <a:pt x="2367" y="5745"/>
                        </a:cubicBezTo>
                        <a:cubicBezTo>
                          <a:pt x="2330" y="5414"/>
                          <a:pt x="2448" y="5086"/>
                          <a:pt x="2690" y="4844"/>
                        </a:cubicBezTo>
                        <a:lnTo>
                          <a:pt x="3518" y="4017"/>
                        </a:lnTo>
                        <a:lnTo>
                          <a:pt x="4104" y="4603"/>
                        </a:lnTo>
                        <a:lnTo>
                          <a:pt x="3824" y="4884"/>
                        </a:lnTo>
                        <a:cubicBezTo>
                          <a:pt x="3774" y="4934"/>
                          <a:pt x="3774" y="5016"/>
                          <a:pt x="3824" y="5066"/>
                        </a:cubicBezTo>
                        <a:lnTo>
                          <a:pt x="4047" y="5289"/>
                        </a:lnTo>
                        <a:cubicBezTo>
                          <a:pt x="4083" y="5325"/>
                          <a:pt x="4136" y="5336"/>
                          <a:pt x="4183" y="5319"/>
                        </a:cubicBezTo>
                        <a:lnTo>
                          <a:pt x="4436" y="5224"/>
                        </a:lnTo>
                        <a:lnTo>
                          <a:pt x="5934" y="6721"/>
                        </a:lnTo>
                        <a:cubicBezTo>
                          <a:pt x="6012" y="6800"/>
                          <a:pt x="6115" y="6839"/>
                          <a:pt x="6217" y="6839"/>
                        </a:cubicBezTo>
                        <a:cubicBezTo>
                          <a:pt x="6320" y="6839"/>
                          <a:pt x="6423" y="6800"/>
                          <a:pt x="6501" y="6721"/>
                        </a:cubicBezTo>
                        <a:lnTo>
                          <a:pt x="6721" y="6501"/>
                        </a:lnTo>
                        <a:cubicBezTo>
                          <a:pt x="6878" y="6345"/>
                          <a:pt x="6878" y="6090"/>
                          <a:pt x="6721" y="5934"/>
                        </a:cubicBezTo>
                        <a:close/>
                        <a:moveTo>
                          <a:pt x="4342" y="2189"/>
                        </a:moveTo>
                        <a:cubicBezTo>
                          <a:pt x="4640" y="1891"/>
                          <a:pt x="4785" y="1486"/>
                          <a:pt x="4739" y="1077"/>
                        </a:cubicBezTo>
                        <a:cubicBezTo>
                          <a:pt x="4713" y="839"/>
                          <a:pt x="4805" y="601"/>
                          <a:pt x="4986" y="442"/>
                        </a:cubicBezTo>
                        <a:cubicBezTo>
                          <a:pt x="5031" y="403"/>
                          <a:pt x="5080" y="369"/>
                          <a:pt x="5133" y="342"/>
                        </a:cubicBezTo>
                        <a:lnTo>
                          <a:pt x="5046" y="622"/>
                        </a:lnTo>
                        <a:cubicBezTo>
                          <a:pt x="5030" y="672"/>
                          <a:pt x="5022" y="723"/>
                          <a:pt x="5022" y="775"/>
                        </a:cubicBezTo>
                        <a:cubicBezTo>
                          <a:pt x="5022" y="999"/>
                          <a:pt x="5166" y="1195"/>
                          <a:pt x="5381" y="1262"/>
                        </a:cubicBezTo>
                        <a:cubicBezTo>
                          <a:pt x="5649" y="1345"/>
                          <a:pt x="5936" y="1195"/>
                          <a:pt x="6020" y="926"/>
                        </a:cubicBezTo>
                        <a:lnTo>
                          <a:pt x="6111" y="635"/>
                        </a:lnTo>
                        <a:cubicBezTo>
                          <a:pt x="6170" y="740"/>
                          <a:pt x="6203" y="859"/>
                          <a:pt x="6205" y="984"/>
                        </a:cubicBezTo>
                        <a:cubicBezTo>
                          <a:pt x="6208" y="1185"/>
                          <a:pt x="6131" y="1373"/>
                          <a:pt x="5990" y="1515"/>
                        </a:cubicBezTo>
                        <a:cubicBezTo>
                          <a:pt x="5906" y="1598"/>
                          <a:pt x="5808" y="1659"/>
                          <a:pt x="5696" y="1695"/>
                        </a:cubicBezTo>
                        <a:cubicBezTo>
                          <a:pt x="5483" y="1763"/>
                          <a:pt x="5289" y="1881"/>
                          <a:pt x="5136" y="2035"/>
                        </a:cubicBezTo>
                        <a:lnTo>
                          <a:pt x="3835" y="3336"/>
                        </a:lnTo>
                        <a:lnTo>
                          <a:pt x="3515" y="3016"/>
                        </a:lnTo>
                        <a:lnTo>
                          <a:pt x="4342" y="2189"/>
                        </a:lnTo>
                        <a:close/>
                        <a:moveTo>
                          <a:pt x="2509" y="4662"/>
                        </a:moveTo>
                        <a:cubicBezTo>
                          <a:pt x="2211" y="4960"/>
                          <a:pt x="2066" y="5365"/>
                          <a:pt x="2112" y="5773"/>
                        </a:cubicBezTo>
                        <a:cubicBezTo>
                          <a:pt x="2138" y="6012"/>
                          <a:pt x="2046" y="6250"/>
                          <a:pt x="1866" y="6409"/>
                        </a:cubicBezTo>
                        <a:cubicBezTo>
                          <a:pt x="1821" y="6448"/>
                          <a:pt x="1771" y="6482"/>
                          <a:pt x="1718" y="6509"/>
                        </a:cubicBezTo>
                        <a:lnTo>
                          <a:pt x="1806" y="6229"/>
                        </a:lnTo>
                        <a:cubicBezTo>
                          <a:pt x="1888" y="5962"/>
                          <a:pt x="1741" y="5678"/>
                          <a:pt x="1477" y="5592"/>
                        </a:cubicBezTo>
                        <a:cubicBezTo>
                          <a:pt x="1475" y="5591"/>
                          <a:pt x="1473" y="5590"/>
                          <a:pt x="1470" y="5589"/>
                        </a:cubicBezTo>
                        <a:cubicBezTo>
                          <a:pt x="1340" y="5549"/>
                          <a:pt x="1202" y="5561"/>
                          <a:pt x="1081" y="5625"/>
                        </a:cubicBezTo>
                        <a:cubicBezTo>
                          <a:pt x="960" y="5688"/>
                          <a:pt x="872" y="5794"/>
                          <a:pt x="831" y="5925"/>
                        </a:cubicBezTo>
                        <a:lnTo>
                          <a:pt x="740" y="6216"/>
                        </a:lnTo>
                        <a:cubicBezTo>
                          <a:pt x="681" y="6110"/>
                          <a:pt x="648" y="5991"/>
                          <a:pt x="646" y="5867"/>
                        </a:cubicBezTo>
                        <a:cubicBezTo>
                          <a:pt x="643" y="5666"/>
                          <a:pt x="719" y="5478"/>
                          <a:pt x="861" y="5336"/>
                        </a:cubicBezTo>
                        <a:cubicBezTo>
                          <a:pt x="945" y="5252"/>
                          <a:pt x="1043" y="5192"/>
                          <a:pt x="1155" y="5156"/>
                        </a:cubicBezTo>
                        <a:cubicBezTo>
                          <a:pt x="1368" y="5087"/>
                          <a:pt x="1562" y="4970"/>
                          <a:pt x="1715" y="4816"/>
                        </a:cubicBezTo>
                        <a:lnTo>
                          <a:pt x="3016" y="3515"/>
                        </a:lnTo>
                        <a:lnTo>
                          <a:pt x="3336" y="3835"/>
                        </a:lnTo>
                        <a:lnTo>
                          <a:pt x="2509" y="4662"/>
                        </a:lnTo>
                        <a:close/>
                        <a:moveTo>
                          <a:pt x="1184" y="1320"/>
                        </a:moveTo>
                        <a:cubicBezTo>
                          <a:pt x="1159" y="1295"/>
                          <a:pt x="1126" y="1282"/>
                          <a:pt x="1094" y="1282"/>
                        </a:cubicBezTo>
                        <a:cubicBezTo>
                          <a:pt x="1079" y="1282"/>
                          <a:pt x="1065" y="1284"/>
                          <a:pt x="1051" y="1289"/>
                        </a:cubicBezTo>
                        <a:lnTo>
                          <a:pt x="785" y="1265"/>
                        </a:lnTo>
                        <a:lnTo>
                          <a:pt x="304" y="497"/>
                        </a:lnTo>
                        <a:lnTo>
                          <a:pt x="498" y="304"/>
                        </a:lnTo>
                        <a:lnTo>
                          <a:pt x="1265" y="785"/>
                        </a:lnTo>
                        <a:lnTo>
                          <a:pt x="1289" y="1051"/>
                        </a:lnTo>
                        <a:cubicBezTo>
                          <a:pt x="1285" y="1065"/>
                          <a:pt x="1282" y="1079"/>
                          <a:pt x="1282" y="1094"/>
                        </a:cubicBezTo>
                        <a:cubicBezTo>
                          <a:pt x="1282" y="1128"/>
                          <a:pt x="1296" y="1160"/>
                          <a:pt x="1320" y="1184"/>
                        </a:cubicBezTo>
                        <a:lnTo>
                          <a:pt x="4422" y="4286"/>
                        </a:lnTo>
                        <a:lnTo>
                          <a:pt x="4286" y="4422"/>
                        </a:lnTo>
                        <a:lnTo>
                          <a:pt x="1184" y="1320"/>
                        </a:lnTo>
                        <a:close/>
                        <a:moveTo>
                          <a:pt x="4397" y="4964"/>
                        </a:moveTo>
                        <a:lnTo>
                          <a:pt x="4170" y="5049"/>
                        </a:lnTo>
                        <a:lnTo>
                          <a:pt x="4096" y="4975"/>
                        </a:lnTo>
                        <a:lnTo>
                          <a:pt x="4975" y="4096"/>
                        </a:lnTo>
                        <a:lnTo>
                          <a:pt x="5049" y="4170"/>
                        </a:lnTo>
                        <a:lnTo>
                          <a:pt x="4964" y="4397"/>
                        </a:lnTo>
                        <a:lnTo>
                          <a:pt x="4397" y="4964"/>
                        </a:lnTo>
                        <a:close/>
                        <a:moveTo>
                          <a:pt x="6540" y="6319"/>
                        </a:moveTo>
                        <a:lnTo>
                          <a:pt x="6319" y="6540"/>
                        </a:lnTo>
                        <a:cubicBezTo>
                          <a:pt x="6263" y="6596"/>
                          <a:pt x="6172" y="6596"/>
                          <a:pt x="6115" y="6540"/>
                        </a:cubicBezTo>
                        <a:lnTo>
                          <a:pt x="4650" y="5074"/>
                        </a:lnTo>
                        <a:lnTo>
                          <a:pt x="5074" y="4650"/>
                        </a:lnTo>
                        <a:lnTo>
                          <a:pt x="6540" y="6115"/>
                        </a:lnTo>
                        <a:cubicBezTo>
                          <a:pt x="6596" y="6172"/>
                          <a:pt x="6596" y="6263"/>
                          <a:pt x="6540" y="631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9" name="iṩ1ïḑe"/>
                <p:cNvGrpSpPr/>
                <p:nvPr/>
              </p:nvGrpSpPr>
              <p:grpSpPr>
                <a:xfrm>
                  <a:off x="3872219" y="2156154"/>
                  <a:ext cx="444108" cy="444108"/>
                  <a:chOff x="2895559" y="1478721"/>
                  <a:chExt cx="444108" cy="444108"/>
                </a:xfrm>
              </p:grpSpPr>
              <p:sp>
                <p:nvSpPr>
                  <p:cNvPr id="20" name="iṥľiḋé"/>
                  <p:cNvSpPr/>
                  <p:nvPr/>
                </p:nvSpPr>
                <p:spPr>
                  <a:xfrm>
                    <a:off x="2895559" y="1478721"/>
                    <a:ext cx="444108" cy="444108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" name="íṡḷiḓé"/>
                  <p:cNvSpPr/>
                  <p:nvPr/>
                </p:nvSpPr>
                <p:spPr bwMode="auto">
                  <a:xfrm>
                    <a:off x="2964620" y="1550149"/>
                    <a:ext cx="325507" cy="289651"/>
                  </a:xfrm>
                  <a:custGeom>
                    <a:avLst/>
                    <a:gdLst>
                      <a:gd name="T0" fmla="*/ 6317 w 6996"/>
                      <a:gd name="T1" fmla="*/ 509 h 6235"/>
                      <a:gd name="T2" fmla="*/ 5086 w 6996"/>
                      <a:gd name="T3" fmla="*/ 0 h 6235"/>
                      <a:gd name="T4" fmla="*/ 3854 w 6996"/>
                      <a:gd name="T5" fmla="*/ 509 h 6235"/>
                      <a:gd name="T6" fmla="*/ 387 w 6996"/>
                      <a:gd name="T7" fmla="*/ 3976 h 6235"/>
                      <a:gd name="T8" fmla="*/ 0 w 6996"/>
                      <a:gd name="T9" fmla="*/ 4912 h 6235"/>
                      <a:gd name="T10" fmla="*/ 387 w 6996"/>
                      <a:gd name="T11" fmla="*/ 5848 h 6235"/>
                      <a:gd name="T12" fmla="*/ 1323 w 6996"/>
                      <a:gd name="T13" fmla="*/ 6235 h 6235"/>
                      <a:gd name="T14" fmla="*/ 2259 w 6996"/>
                      <a:gd name="T15" fmla="*/ 5848 h 6235"/>
                      <a:gd name="T16" fmla="*/ 5234 w 6996"/>
                      <a:gd name="T17" fmla="*/ 2873 h 6235"/>
                      <a:gd name="T18" fmla="*/ 5499 w 6996"/>
                      <a:gd name="T19" fmla="*/ 2233 h 6235"/>
                      <a:gd name="T20" fmla="*/ 5234 w 6996"/>
                      <a:gd name="T21" fmla="*/ 1593 h 6235"/>
                      <a:gd name="T22" fmla="*/ 4593 w 6996"/>
                      <a:gd name="T23" fmla="*/ 1327 h 6235"/>
                      <a:gd name="T24" fmla="*/ 3953 w 6996"/>
                      <a:gd name="T25" fmla="*/ 1593 h 6235"/>
                      <a:gd name="T26" fmla="*/ 1304 w 6996"/>
                      <a:gd name="T27" fmla="*/ 4242 h 6235"/>
                      <a:gd name="T28" fmla="*/ 1599 w 6996"/>
                      <a:gd name="T29" fmla="*/ 4537 h 6235"/>
                      <a:gd name="T30" fmla="*/ 4248 w 6996"/>
                      <a:gd name="T31" fmla="*/ 1888 h 6235"/>
                      <a:gd name="T32" fmla="*/ 4593 w 6996"/>
                      <a:gd name="T33" fmla="*/ 1745 h 6235"/>
                      <a:gd name="T34" fmla="*/ 4938 w 6996"/>
                      <a:gd name="T35" fmla="*/ 1888 h 6235"/>
                      <a:gd name="T36" fmla="*/ 5081 w 6996"/>
                      <a:gd name="T37" fmla="*/ 2233 h 6235"/>
                      <a:gd name="T38" fmla="*/ 4938 w 6996"/>
                      <a:gd name="T39" fmla="*/ 2578 h 6235"/>
                      <a:gd name="T40" fmla="*/ 1963 w 6996"/>
                      <a:gd name="T41" fmla="*/ 5552 h 6235"/>
                      <a:gd name="T42" fmla="*/ 1323 w 6996"/>
                      <a:gd name="T43" fmla="*/ 5817 h 6235"/>
                      <a:gd name="T44" fmla="*/ 683 w 6996"/>
                      <a:gd name="T45" fmla="*/ 5552 h 6235"/>
                      <a:gd name="T46" fmla="*/ 418 w 6996"/>
                      <a:gd name="T47" fmla="*/ 4912 h 6235"/>
                      <a:gd name="T48" fmla="*/ 683 w 6996"/>
                      <a:gd name="T49" fmla="*/ 4272 h 6235"/>
                      <a:gd name="T50" fmla="*/ 4150 w 6996"/>
                      <a:gd name="T51" fmla="*/ 804 h 6235"/>
                      <a:gd name="T52" fmla="*/ 5086 w 6996"/>
                      <a:gd name="T53" fmla="*/ 418 h 6235"/>
                      <a:gd name="T54" fmla="*/ 6022 w 6996"/>
                      <a:gd name="T55" fmla="*/ 804 h 6235"/>
                      <a:gd name="T56" fmla="*/ 6022 w 6996"/>
                      <a:gd name="T57" fmla="*/ 2676 h 6235"/>
                      <a:gd name="T58" fmla="*/ 2880 w 6996"/>
                      <a:gd name="T59" fmla="*/ 5818 h 6235"/>
                      <a:gd name="T60" fmla="*/ 3176 w 6996"/>
                      <a:gd name="T61" fmla="*/ 6114 h 6235"/>
                      <a:gd name="T62" fmla="*/ 6317 w 6996"/>
                      <a:gd name="T63" fmla="*/ 2972 h 6235"/>
                      <a:gd name="T64" fmla="*/ 6317 w 6996"/>
                      <a:gd name="T65" fmla="*/ 509 h 6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996" h="6235">
                        <a:moveTo>
                          <a:pt x="6317" y="509"/>
                        </a:moveTo>
                        <a:cubicBezTo>
                          <a:pt x="5989" y="180"/>
                          <a:pt x="5552" y="0"/>
                          <a:pt x="5086" y="0"/>
                        </a:cubicBezTo>
                        <a:cubicBezTo>
                          <a:pt x="4620" y="0"/>
                          <a:pt x="4183" y="180"/>
                          <a:pt x="3854" y="509"/>
                        </a:cubicBezTo>
                        <a:lnTo>
                          <a:pt x="387" y="3976"/>
                        </a:lnTo>
                        <a:cubicBezTo>
                          <a:pt x="138" y="4226"/>
                          <a:pt x="0" y="4558"/>
                          <a:pt x="0" y="4912"/>
                        </a:cubicBezTo>
                        <a:cubicBezTo>
                          <a:pt x="0" y="5266"/>
                          <a:pt x="138" y="5598"/>
                          <a:pt x="387" y="5848"/>
                        </a:cubicBezTo>
                        <a:cubicBezTo>
                          <a:pt x="637" y="6098"/>
                          <a:pt x="969" y="6235"/>
                          <a:pt x="1323" y="6235"/>
                        </a:cubicBezTo>
                        <a:cubicBezTo>
                          <a:pt x="1677" y="6235"/>
                          <a:pt x="2009" y="6098"/>
                          <a:pt x="2259" y="5848"/>
                        </a:cubicBezTo>
                        <a:lnTo>
                          <a:pt x="5234" y="2873"/>
                        </a:lnTo>
                        <a:cubicBezTo>
                          <a:pt x="5405" y="2702"/>
                          <a:pt x="5499" y="2475"/>
                          <a:pt x="5499" y="2233"/>
                        </a:cubicBezTo>
                        <a:cubicBezTo>
                          <a:pt x="5499" y="1991"/>
                          <a:pt x="5405" y="1764"/>
                          <a:pt x="5234" y="1593"/>
                        </a:cubicBezTo>
                        <a:cubicBezTo>
                          <a:pt x="5063" y="1422"/>
                          <a:pt x="4835" y="1327"/>
                          <a:pt x="4593" y="1327"/>
                        </a:cubicBezTo>
                        <a:cubicBezTo>
                          <a:pt x="4351" y="1327"/>
                          <a:pt x="4124" y="1422"/>
                          <a:pt x="3953" y="1593"/>
                        </a:cubicBezTo>
                        <a:lnTo>
                          <a:pt x="1304" y="4242"/>
                        </a:lnTo>
                        <a:lnTo>
                          <a:pt x="1599" y="4537"/>
                        </a:lnTo>
                        <a:lnTo>
                          <a:pt x="4248" y="1888"/>
                        </a:lnTo>
                        <a:cubicBezTo>
                          <a:pt x="4341" y="1796"/>
                          <a:pt x="4463" y="1745"/>
                          <a:pt x="4593" y="1745"/>
                        </a:cubicBezTo>
                        <a:cubicBezTo>
                          <a:pt x="4724" y="1745"/>
                          <a:pt x="4846" y="1796"/>
                          <a:pt x="4938" y="1888"/>
                        </a:cubicBezTo>
                        <a:cubicBezTo>
                          <a:pt x="5030" y="1980"/>
                          <a:pt x="5081" y="2103"/>
                          <a:pt x="5081" y="2233"/>
                        </a:cubicBezTo>
                        <a:cubicBezTo>
                          <a:pt x="5081" y="2363"/>
                          <a:pt x="5030" y="2486"/>
                          <a:pt x="4938" y="2578"/>
                        </a:cubicBezTo>
                        <a:lnTo>
                          <a:pt x="1963" y="5552"/>
                        </a:lnTo>
                        <a:cubicBezTo>
                          <a:pt x="1793" y="5723"/>
                          <a:pt x="1565" y="5817"/>
                          <a:pt x="1323" y="5817"/>
                        </a:cubicBezTo>
                        <a:cubicBezTo>
                          <a:pt x="1081" y="5817"/>
                          <a:pt x="853" y="5723"/>
                          <a:pt x="683" y="5552"/>
                        </a:cubicBezTo>
                        <a:cubicBezTo>
                          <a:pt x="512" y="5382"/>
                          <a:pt x="418" y="5154"/>
                          <a:pt x="418" y="4912"/>
                        </a:cubicBezTo>
                        <a:cubicBezTo>
                          <a:pt x="418" y="4670"/>
                          <a:pt x="512" y="4442"/>
                          <a:pt x="683" y="4272"/>
                        </a:cubicBezTo>
                        <a:lnTo>
                          <a:pt x="4150" y="804"/>
                        </a:lnTo>
                        <a:cubicBezTo>
                          <a:pt x="4399" y="555"/>
                          <a:pt x="4732" y="418"/>
                          <a:pt x="5086" y="418"/>
                        </a:cubicBezTo>
                        <a:cubicBezTo>
                          <a:pt x="5440" y="418"/>
                          <a:pt x="5772" y="555"/>
                          <a:pt x="6022" y="804"/>
                        </a:cubicBezTo>
                        <a:cubicBezTo>
                          <a:pt x="6538" y="1321"/>
                          <a:pt x="6538" y="2160"/>
                          <a:pt x="6022" y="2676"/>
                        </a:cubicBezTo>
                        <a:lnTo>
                          <a:pt x="2880" y="5818"/>
                        </a:lnTo>
                        <a:lnTo>
                          <a:pt x="3176" y="6114"/>
                        </a:lnTo>
                        <a:lnTo>
                          <a:pt x="6317" y="2972"/>
                        </a:lnTo>
                        <a:cubicBezTo>
                          <a:pt x="6996" y="2293"/>
                          <a:pt x="6996" y="1188"/>
                          <a:pt x="6317" y="50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2" name="ï$ļiďé"/>
          <p:cNvSpPr/>
          <p:nvPr/>
        </p:nvSpPr>
        <p:spPr>
          <a:xfrm>
            <a:off x="793946" y="1267117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ïṡḷiḋè"/>
          <p:cNvSpPr/>
          <p:nvPr/>
        </p:nvSpPr>
        <p:spPr bwMode="auto">
          <a:xfrm>
            <a:off x="959991" y="1442234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54" name="ï$ļiďé"/>
          <p:cNvSpPr/>
          <p:nvPr/>
        </p:nvSpPr>
        <p:spPr>
          <a:xfrm>
            <a:off x="795216" y="4917732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5" name="ïṡḷiḋè"/>
          <p:cNvSpPr/>
          <p:nvPr/>
        </p:nvSpPr>
        <p:spPr bwMode="auto">
          <a:xfrm>
            <a:off x="958721" y="5086499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pic>
        <p:nvPicPr>
          <p:cNvPr id="3" name="Picture 24" descr="Screen Shot 2019-03-12 at 11.14.11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75" y="3402965"/>
            <a:ext cx="3593465" cy="251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" name="ïš1ïḑé"/>
          <p:cNvSpPr txBox="1"/>
          <p:nvPr/>
        </p:nvSpPr>
        <p:spPr>
          <a:xfrm>
            <a:off x="1631575" y="1112642"/>
            <a:ext cx="4236301" cy="471827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r>
              <a:rPr lang="en-US" sz="1400" b="1" dirty="0">
                <a:solidFill>
                  <a:schemeClr val="tx1"/>
                </a:solidFill>
              </a:rPr>
              <a:t>Background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Introduction and 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387484c-6468-4da9-bc90-b5ff7f6736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134" y="1471613"/>
            <a:ext cx="10686415" cy="3914775"/>
            <a:chOff x="670134" y="1471613"/>
            <a:chExt cx="10686415" cy="3914775"/>
          </a:xfrm>
        </p:grpSpPr>
        <p:grpSp>
          <p:nvGrpSpPr>
            <p:cNvPr id="6" name="îṣľîḓe"/>
            <p:cNvGrpSpPr/>
            <p:nvPr/>
          </p:nvGrpSpPr>
          <p:grpSpPr>
            <a:xfrm>
              <a:off x="5116513" y="1471613"/>
              <a:ext cx="2106676" cy="3914775"/>
              <a:chOff x="5116513" y="1471613"/>
              <a:chExt cx="2106676" cy="3914775"/>
            </a:xfrm>
          </p:grpSpPr>
          <p:sp>
            <p:nvSpPr>
              <p:cNvPr id="14" name="iṧlíḍè"/>
              <p:cNvSpPr/>
              <p:nvPr/>
            </p:nvSpPr>
            <p:spPr bwMode="auto">
              <a:xfrm>
                <a:off x="5334632" y="4598150"/>
                <a:ext cx="1594972" cy="788238"/>
              </a:xfrm>
              <a:custGeom>
                <a:avLst/>
                <a:gdLst>
                  <a:gd name="T0" fmla="*/ 1594788 w 6658"/>
                  <a:gd name="T1" fmla="*/ 0 h 3291"/>
                  <a:gd name="T2" fmla="*/ 1594788 w 6658"/>
                  <a:gd name="T3" fmla="*/ 0 h 3291"/>
                  <a:gd name="T4" fmla="*/ 788411 w 6658"/>
                  <a:gd name="T5" fmla="*/ 9099 h 3291"/>
                  <a:gd name="T6" fmla="*/ 788411 w 6658"/>
                  <a:gd name="T7" fmla="*/ 9099 h 3291"/>
                  <a:gd name="T8" fmla="*/ 0 w 6658"/>
                  <a:gd name="T9" fmla="*/ 0 h 3291"/>
                  <a:gd name="T10" fmla="*/ 132240 w 6658"/>
                  <a:gd name="T11" fmla="*/ 318699 h 3291"/>
                  <a:gd name="T12" fmla="*/ 282687 w 6658"/>
                  <a:gd name="T13" fmla="*/ 728625 h 3291"/>
                  <a:gd name="T14" fmla="*/ 797514 w 6658"/>
                  <a:gd name="T15" fmla="*/ 787768 h 3291"/>
                  <a:gd name="T16" fmla="*/ 1312101 w 6658"/>
                  <a:gd name="T17" fmla="*/ 728625 h 3291"/>
                  <a:gd name="T18" fmla="*/ 1457996 w 6658"/>
                  <a:gd name="T19" fmla="*/ 318699 h 3291"/>
                  <a:gd name="T20" fmla="*/ 1594788 w 6658"/>
                  <a:gd name="T21" fmla="*/ 0 h 32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58" h="3291">
                    <a:moveTo>
                      <a:pt x="6657" y="0"/>
                    </a:moveTo>
                    <a:lnTo>
                      <a:pt x="6657" y="0"/>
                    </a:lnTo>
                    <a:cubicBezTo>
                      <a:pt x="3291" y="38"/>
                      <a:pt x="3291" y="38"/>
                      <a:pt x="3291" y="3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52" y="494"/>
                      <a:pt x="552" y="1331"/>
                    </a:cubicBezTo>
                    <a:cubicBezTo>
                      <a:pt x="552" y="1788"/>
                      <a:pt x="495" y="2758"/>
                      <a:pt x="1180" y="3043"/>
                    </a:cubicBezTo>
                    <a:cubicBezTo>
                      <a:pt x="1674" y="3252"/>
                      <a:pt x="1978" y="3290"/>
                      <a:pt x="3329" y="3290"/>
                    </a:cubicBezTo>
                    <a:cubicBezTo>
                      <a:pt x="4679" y="3290"/>
                      <a:pt x="4963" y="3252"/>
                      <a:pt x="5477" y="3043"/>
                    </a:cubicBezTo>
                    <a:cubicBezTo>
                      <a:pt x="6143" y="2758"/>
                      <a:pt x="6086" y="1788"/>
                      <a:pt x="6086" y="1331"/>
                    </a:cubicBezTo>
                    <a:cubicBezTo>
                      <a:pt x="6086" y="494"/>
                      <a:pt x="6657" y="0"/>
                      <a:pt x="66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îšḻîḑe"/>
              <p:cNvSpPr/>
              <p:nvPr/>
            </p:nvSpPr>
            <p:spPr bwMode="auto">
              <a:xfrm>
                <a:off x="5334632" y="1471613"/>
                <a:ext cx="1594972" cy="789295"/>
              </a:xfrm>
              <a:custGeom>
                <a:avLst/>
                <a:gdLst>
                  <a:gd name="T0" fmla="*/ 1594788 w 6658"/>
                  <a:gd name="T1" fmla="*/ 788824 h 3292"/>
                  <a:gd name="T2" fmla="*/ 1594788 w 6658"/>
                  <a:gd name="T3" fmla="*/ 788824 h 3292"/>
                  <a:gd name="T4" fmla="*/ 788411 w 6658"/>
                  <a:gd name="T5" fmla="*/ 779716 h 3292"/>
                  <a:gd name="T6" fmla="*/ 788411 w 6658"/>
                  <a:gd name="T7" fmla="*/ 779716 h 3292"/>
                  <a:gd name="T8" fmla="*/ 0 w 6658"/>
                  <a:gd name="T9" fmla="*/ 788824 h 3292"/>
                  <a:gd name="T10" fmla="*/ 132240 w 6658"/>
                  <a:gd name="T11" fmla="*/ 465001 h 3292"/>
                  <a:gd name="T12" fmla="*/ 282687 w 6658"/>
                  <a:gd name="T13" fmla="*/ 59204 h 3292"/>
                  <a:gd name="T14" fmla="*/ 797514 w 6658"/>
                  <a:gd name="T15" fmla="*/ 0 h 3292"/>
                  <a:gd name="T16" fmla="*/ 1312101 w 6658"/>
                  <a:gd name="T17" fmla="*/ 59204 h 3292"/>
                  <a:gd name="T18" fmla="*/ 1457996 w 6658"/>
                  <a:gd name="T19" fmla="*/ 469555 h 3292"/>
                  <a:gd name="T20" fmla="*/ 1594788 w 6658"/>
                  <a:gd name="T21" fmla="*/ 788824 h 3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58" h="3292">
                    <a:moveTo>
                      <a:pt x="6657" y="3291"/>
                    </a:moveTo>
                    <a:lnTo>
                      <a:pt x="6657" y="3291"/>
                    </a:lnTo>
                    <a:cubicBezTo>
                      <a:pt x="3291" y="3253"/>
                      <a:pt x="3291" y="3253"/>
                      <a:pt x="3291" y="3253"/>
                    </a:cubicBezTo>
                    <a:cubicBezTo>
                      <a:pt x="0" y="3291"/>
                      <a:pt x="0" y="3291"/>
                      <a:pt x="0" y="3291"/>
                    </a:cubicBezTo>
                    <a:cubicBezTo>
                      <a:pt x="0" y="3291"/>
                      <a:pt x="552" y="2796"/>
                      <a:pt x="552" y="1940"/>
                    </a:cubicBezTo>
                    <a:cubicBezTo>
                      <a:pt x="552" y="1503"/>
                      <a:pt x="495" y="533"/>
                      <a:pt x="1180" y="247"/>
                    </a:cubicBezTo>
                    <a:cubicBezTo>
                      <a:pt x="1674" y="19"/>
                      <a:pt x="1978" y="0"/>
                      <a:pt x="3329" y="0"/>
                    </a:cubicBezTo>
                    <a:cubicBezTo>
                      <a:pt x="4679" y="0"/>
                      <a:pt x="4963" y="38"/>
                      <a:pt x="5477" y="247"/>
                    </a:cubicBezTo>
                    <a:cubicBezTo>
                      <a:pt x="6143" y="533"/>
                      <a:pt x="6086" y="1503"/>
                      <a:pt x="6086" y="1959"/>
                    </a:cubicBezTo>
                    <a:cubicBezTo>
                      <a:pt x="6086" y="2796"/>
                      <a:pt x="6657" y="3291"/>
                      <a:pt x="6657" y="32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6" name="isľidê"/>
              <p:cNvGrpSpPr/>
              <p:nvPr/>
            </p:nvGrpSpPr>
            <p:grpSpPr bwMode="auto">
              <a:xfrm>
                <a:off x="7081647" y="2817814"/>
                <a:ext cx="141542" cy="1228725"/>
                <a:chOff x="6491103" y="2554204"/>
                <a:chExt cx="212725" cy="1846076"/>
              </a:xfrm>
            </p:grpSpPr>
            <p:sp>
              <p:nvSpPr>
                <p:cNvPr id="23" name="ïśľïḍè"/>
                <p:cNvSpPr/>
                <p:nvPr/>
              </p:nvSpPr>
              <p:spPr bwMode="auto">
                <a:xfrm>
                  <a:off x="6554899" y="3644566"/>
                  <a:ext cx="112774" cy="755473"/>
                </a:xfrm>
                <a:custGeom>
                  <a:avLst/>
                  <a:gdLst>
                    <a:gd name="T0" fmla="*/ 112282 w 229"/>
                    <a:gd name="T1" fmla="*/ 734816 h 2816"/>
                    <a:gd name="T2" fmla="*/ 112282 w 229"/>
                    <a:gd name="T3" fmla="*/ 734816 h 2816"/>
                    <a:gd name="T4" fmla="*/ 55648 w 229"/>
                    <a:gd name="T5" fmla="*/ 755205 h 2816"/>
                    <a:gd name="T6" fmla="*/ 0 w 229"/>
                    <a:gd name="T7" fmla="*/ 734816 h 2816"/>
                    <a:gd name="T8" fmla="*/ 0 w 229"/>
                    <a:gd name="T9" fmla="*/ 20389 h 2816"/>
                    <a:gd name="T10" fmla="*/ 55648 w 229"/>
                    <a:gd name="T11" fmla="*/ 0 h 2816"/>
                    <a:gd name="T12" fmla="*/ 112282 w 229"/>
                    <a:gd name="T13" fmla="*/ 20389 h 2816"/>
                    <a:gd name="T14" fmla="*/ 112282 w 229"/>
                    <a:gd name="T15" fmla="*/ 734816 h 28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9" h="2816">
                      <a:moveTo>
                        <a:pt x="228" y="2739"/>
                      </a:moveTo>
                      <a:lnTo>
                        <a:pt x="228" y="2739"/>
                      </a:lnTo>
                      <a:cubicBezTo>
                        <a:pt x="228" y="2778"/>
                        <a:pt x="189" y="2815"/>
                        <a:pt x="113" y="2815"/>
                      </a:cubicBezTo>
                      <a:cubicBezTo>
                        <a:pt x="57" y="2815"/>
                        <a:pt x="0" y="2778"/>
                        <a:pt x="0" y="2739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38"/>
                        <a:pt x="57" y="0"/>
                        <a:pt x="113" y="0"/>
                      </a:cubicBezTo>
                      <a:cubicBezTo>
                        <a:pt x="189" y="0"/>
                        <a:pt x="228" y="38"/>
                        <a:pt x="228" y="76"/>
                      </a:cubicBezTo>
                      <a:lnTo>
                        <a:pt x="228" y="2739"/>
                      </a:ln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iš1iḓe"/>
                <p:cNvSpPr/>
                <p:nvPr/>
              </p:nvSpPr>
              <p:spPr bwMode="auto">
                <a:xfrm>
                  <a:off x="6548745" y="3644199"/>
                  <a:ext cx="93050" cy="756081"/>
                </a:xfrm>
                <a:custGeom>
                  <a:avLst/>
                  <a:gdLst>
                    <a:gd name="T0" fmla="*/ 190 w 191"/>
                    <a:gd name="T1" fmla="*/ 2739 h 2816"/>
                    <a:gd name="T2" fmla="*/ 190 w 191"/>
                    <a:gd name="T3" fmla="*/ 2739 h 2816"/>
                    <a:gd name="T4" fmla="*/ 95 w 191"/>
                    <a:gd name="T5" fmla="*/ 2815 h 2816"/>
                    <a:gd name="T6" fmla="*/ 0 w 191"/>
                    <a:gd name="T7" fmla="*/ 2739 h 2816"/>
                    <a:gd name="T8" fmla="*/ 0 w 191"/>
                    <a:gd name="T9" fmla="*/ 76 h 2816"/>
                    <a:gd name="T10" fmla="*/ 95 w 191"/>
                    <a:gd name="T11" fmla="*/ 0 h 2816"/>
                    <a:gd name="T12" fmla="*/ 190 w 191"/>
                    <a:gd name="T13" fmla="*/ 76 h 2816"/>
                    <a:gd name="T14" fmla="*/ 190 w 191"/>
                    <a:gd name="T15" fmla="*/ 2739 h 2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1" h="2816">
                      <a:moveTo>
                        <a:pt x="190" y="2739"/>
                      </a:moveTo>
                      <a:lnTo>
                        <a:pt x="190" y="2739"/>
                      </a:lnTo>
                      <a:cubicBezTo>
                        <a:pt x="190" y="2778"/>
                        <a:pt x="152" y="2815"/>
                        <a:pt x="95" y="2815"/>
                      </a:cubicBezTo>
                      <a:cubicBezTo>
                        <a:pt x="56" y="2815"/>
                        <a:pt x="0" y="2778"/>
                        <a:pt x="0" y="2739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38"/>
                        <a:pt x="56" y="0"/>
                        <a:pt x="95" y="0"/>
                      </a:cubicBezTo>
                      <a:cubicBezTo>
                        <a:pt x="152" y="0"/>
                        <a:pt x="190" y="38"/>
                        <a:pt x="190" y="76"/>
                      </a:cubicBezTo>
                      <a:lnTo>
                        <a:pt x="190" y="2739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íṡḻiḓè"/>
                <p:cNvSpPr/>
                <p:nvPr/>
              </p:nvSpPr>
              <p:spPr bwMode="auto">
                <a:xfrm>
                  <a:off x="6491103" y="2554288"/>
                  <a:ext cx="212725" cy="650875"/>
                </a:xfrm>
                <a:custGeom>
                  <a:avLst/>
                  <a:gdLst>
                    <a:gd name="T0" fmla="*/ 212364 w 590"/>
                    <a:gd name="T1" fmla="*/ 561596 h 1808"/>
                    <a:gd name="T2" fmla="*/ 212364 w 590"/>
                    <a:gd name="T3" fmla="*/ 561596 h 1808"/>
                    <a:gd name="T4" fmla="*/ 102757 w 590"/>
                    <a:gd name="T5" fmla="*/ 650515 h 1808"/>
                    <a:gd name="T6" fmla="*/ 0 w 590"/>
                    <a:gd name="T7" fmla="*/ 561596 h 1808"/>
                    <a:gd name="T8" fmla="*/ 0 w 590"/>
                    <a:gd name="T9" fmla="*/ 96119 h 1808"/>
                    <a:gd name="T10" fmla="*/ 102757 w 590"/>
                    <a:gd name="T11" fmla="*/ 0 h 1808"/>
                    <a:gd name="T12" fmla="*/ 212364 w 590"/>
                    <a:gd name="T13" fmla="*/ 96119 h 1808"/>
                    <a:gd name="T14" fmla="*/ 212364 w 590"/>
                    <a:gd name="T15" fmla="*/ 561596 h 18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90" h="1808">
                      <a:moveTo>
                        <a:pt x="589" y="1560"/>
                      </a:moveTo>
                      <a:lnTo>
                        <a:pt x="589" y="1560"/>
                      </a:lnTo>
                      <a:cubicBezTo>
                        <a:pt x="589" y="1693"/>
                        <a:pt x="456" y="1807"/>
                        <a:pt x="285" y="1807"/>
                      </a:cubicBezTo>
                      <a:cubicBezTo>
                        <a:pt x="133" y="1807"/>
                        <a:pt x="0" y="1693"/>
                        <a:pt x="0" y="1560"/>
                      </a:cubicBezTo>
                      <a:cubicBezTo>
                        <a:pt x="0" y="267"/>
                        <a:pt x="0" y="267"/>
                        <a:pt x="0" y="267"/>
                      </a:cubicBezTo>
                      <a:cubicBezTo>
                        <a:pt x="0" y="114"/>
                        <a:pt x="133" y="0"/>
                        <a:pt x="285" y="0"/>
                      </a:cubicBezTo>
                      <a:cubicBezTo>
                        <a:pt x="456" y="0"/>
                        <a:pt x="589" y="114"/>
                        <a:pt x="589" y="267"/>
                      </a:cubicBezTo>
                      <a:lnTo>
                        <a:pt x="589" y="1560"/>
                      </a:ln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íṣ1ïḑé"/>
                <p:cNvSpPr/>
                <p:nvPr/>
              </p:nvSpPr>
              <p:spPr bwMode="auto">
                <a:xfrm>
                  <a:off x="6491483" y="2554204"/>
                  <a:ext cx="198029" cy="651135"/>
                </a:xfrm>
                <a:custGeom>
                  <a:avLst/>
                  <a:gdLst>
                    <a:gd name="T0" fmla="*/ 361 w 552"/>
                    <a:gd name="T1" fmla="*/ 1769 h 1808"/>
                    <a:gd name="T2" fmla="*/ 361 w 552"/>
                    <a:gd name="T3" fmla="*/ 1769 h 1808"/>
                    <a:gd name="T4" fmla="*/ 437 w 552"/>
                    <a:gd name="T5" fmla="*/ 1769 h 1808"/>
                    <a:gd name="T6" fmla="*/ 513 w 552"/>
                    <a:gd name="T7" fmla="*/ 1693 h 1808"/>
                    <a:gd name="T8" fmla="*/ 361 w 552"/>
                    <a:gd name="T9" fmla="*/ 1693 h 1808"/>
                    <a:gd name="T10" fmla="*/ 361 w 552"/>
                    <a:gd name="T11" fmla="*/ 1579 h 1808"/>
                    <a:gd name="T12" fmla="*/ 551 w 552"/>
                    <a:gd name="T13" fmla="*/ 1579 h 1808"/>
                    <a:gd name="T14" fmla="*/ 551 w 552"/>
                    <a:gd name="T15" fmla="*/ 1541 h 1808"/>
                    <a:gd name="T16" fmla="*/ 551 w 552"/>
                    <a:gd name="T17" fmla="*/ 1484 h 1808"/>
                    <a:gd name="T18" fmla="*/ 361 w 552"/>
                    <a:gd name="T19" fmla="*/ 1484 h 1808"/>
                    <a:gd name="T20" fmla="*/ 361 w 552"/>
                    <a:gd name="T21" fmla="*/ 1370 h 1808"/>
                    <a:gd name="T22" fmla="*/ 551 w 552"/>
                    <a:gd name="T23" fmla="*/ 1370 h 1808"/>
                    <a:gd name="T24" fmla="*/ 551 w 552"/>
                    <a:gd name="T25" fmla="*/ 1293 h 1808"/>
                    <a:gd name="T26" fmla="*/ 361 w 552"/>
                    <a:gd name="T27" fmla="*/ 1293 h 1808"/>
                    <a:gd name="T28" fmla="*/ 361 w 552"/>
                    <a:gd name="T29" fmla="*/ 1179 h 1808"/>
                    <a:gd name="T30" fmla="*/ 551 w 552"/>
                    <a:gd name="T31" fmla="*/ 1179 h 1808"/>
                    <a:gd name="T32" fmla="*/ 551 w 552"/>
                    <a:gd name="T33" fmla="*/ 1103 h 1808"/>
                    <a:gd name="T34" fmla="*/ 361 w 552"/>
                    <a:gd name="T35" fmla="*/ 1103 h 1808"/>
                    <a:gd name="T36" fmla="*/ 361 w 552"/>
                    <a:gd name="T37" fmla="*/ 989 h 1808"/>
                    <a:gd name="T38" fmla="*/ 551 w 552"/>
                    <a:gd name="T39" fmla="*/ 989 h 1808"/>
                    <a:gd name="T40" fmla="*/ 551 w 552"/>
                    <a:gd name="T41" fmla="*/ 913 h 1808"/>
                    <a:gd name="T42" fmla="*/ 361 w 552"/>
                    <a:gd name="T43" fmla="*/ 913 h 1808"/>
                    <a:gd name="T44" fmla="*/ 361 w 552"/>
                    <a:gd name="T45" fmla="*/ 799 h 1808"/>
                    <a:gd name="T46" fmla="*/ 551 w 552"/>
                    <a:gd name="T47" fmla="*/ 799 h 1808"/>
                    <a:gd name="T48" fmla="*/ 551 w 552"/>
                    <a:gd name="T49" fmla="*/ 723 h 1808"/>
                    <a:gd name="T50" fmla="*/ 361 w 552"/>
                    <a:gd name="T51" fmla="*/ 723 h 1808"/>
                    <a:gd name="T52" fmla="*/ 361 w 552"/>
                    <a:gd name="T53" fmla="*/ 590 h 1808"/>
                    <a:gd name="T54" fmla="*/ 551 w 552"/>
                    <a:gd name="T55" fmla="*/ 590 h 1808"/>
                    <a:gd name="T56" fmla="*/ 551 w 552"/>
                    <a:gd name="T57" fmla="*/ 514 h 1808"/>
                    <a:gd name="T58" fmla="*/ 361 w 552"/>
                    <a:gd name="T59" fmla="*/ 514 h 1808"/>
                    <a:gd name="T60" fmla="*/ 361 w 552"/>
                    <a:gd name="T61" fmla="*/ 399 h 1808"/>
                    <a:gd name="T62" fmla="*/ 551 w 552"/>
                    <a:gd name="T63" fmla="*/ 399 h 1808"/>
                    <a:gd name="T64" fmla="*/ 551 w 552"/>
                    <a:gd name="T65" fmla="*/ 323 h 1808"/>
                    <a:gd name="T66" fmla="*/ 361 w 552"/>
                    <a:gd name="T67" fmla="*/ 323 h 1808"/>
                    <a:gd name="T68" fmla="*/ 361 w 552"/>
                    <a:gd name="T69" fmla="*/ 209 h 1808"/>
                    <a:gd name="T70" fmla="*/ 551 w 552"/>
                    <a:gd name="T71" fmla="*/ 209 h 1808"/>
                    <a:gd name="T72" fmla="*/ 513 w 552"/>
                    <a:gd name="T73" fmla="*/ 133 h 1808"/>
                    <a:gd name="T74" fmla="*/ 361 w 552"/>
                    <a:gd name="T75" fmla="*/ 133 h 1808"/>
                    <a:gd name="T76" fmla="*/ 361 w 552"/>
                    <a:gd name="T77" fmla="*/ 19 h 1808"/>
                    <a:gd name="T78" fmla="*/ 266 w 552"/>
                    <a:gd name="T79" fmla="*/ 0 h 1808"/>
                    <a:gd name="T80" fmla="*/ 0 w 552"/>
                    <a:gd name="T81" fmla="*/ 286 h 1808"/>
                    <a:gd name="T82" fmla="*/ 0 w 552"/>
                    <a:gd name="T83" fmla="*/ 1541 h 1808"/>
                    <a:gd name="T84" fmla="*/ 266 w 552"/>
                    <a:gd name="T85" fmla="*/ 1807 h 1808"/>
                    <a:gd name="T86" fmla="*/ 361 w 552"/>
                    <a:gd name="T87" fmla="*/ 1807 h 1808"/>
                    <a:gd name="T88" fmla="*/ 361 w 552"/>
                    <a:gd name="T89" fmla="*/ 1769 h 1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52" h="1808">
                      <a:moveTo>
                        <a:pt x="361" y="1769"/>
                      </a:moveTo>
                      <a:lnTo>
                        <a:pt x="361" y="1769"/>
                      </a:lnTo>
                      <a:cubicBezTo>
                        <a:pt x="437" y="1769"/>
                        <a:pt x="437" y="1769"/>
                        <a:pt x="437" y="1769"/>
                      </a:cubicBezTo>
                      <a:cubicBezTo>
                        <a:pt x="456" y="1750"/>
                        <a:pt x="494" y="1712"/>
                        <a:pt x="513" y="1693"/>
                      </a:cubicBezTo>
                      <a:cubicBezTo>
                        <a:pt x="361" y="1693"/>
                        <a:pt x="361" y="1693"/>
                        <a:pt x="361" y="1693"/>
                      </a:cubicBezTo>
                      <a:cubicBezTo>
                        <a:pt x="361" y="1579"/>
                        <a:pt x="361" y="1579"/>
                        <a:pt x="361" y="1579"/>
                      </a:cubicBezTo>
                      <a:cubicBezTo>
                        <a:pt x="551" y="1579"/>
                        <a:pt x="551" y="1579"/>
                        <a:pt x="551" y="1579"/>
                      </a:cubicBezTo>
                      <a:cubicBezTo>
                        <a:pt x="551" y="1560"/>
                        <a:pt x="551" y="1541"/>
                        <a:pt x="551" y="1541"/>
                      </a:cubicBezTo>
                      <a:cubicBezTo>
                        <a:pt x="551" y="1484"/>
                        <a:pt x="551" y="1484"/>
                        <a:pt x="551" y="1484"/>
                      </a:cubicBezTo>
                      <a:cubicBezTo>
                        <a:pt x="361" y="1484"/>
                        <a:pt x="361" y="1484"/>
                        <a:pt x="361" y="1484"/>
                      </a:cubicBezTo>
                      <a:cubicBezTo>
                        <a:pt x="361" y="1370"/>
                        <a:pt x="361" y="1370"/>
                        <a:pt x="361" y="1370"/>
                      </a:cubicBezTo>
                      <a:cubicBezTo>
                        <a:pt x="551" y="1370"/>
                        <a:pt x="551" y="1370"/>
                        <a:pt x="551" y="1370"/>
                      </a:cubicBezTo>
                      <a:cubicBezTo>
                        <a:pt x="551" y="1293"/>
                        <a:pt x="551" y="1293"/>
                        <a:pt x="551" y="1293"/>
                      </a:cubicBezTo>
                      <a:cubicBezTo>
                        <a:pt x="361" y="1293"/>
                        <a:pt x="361" y="1293"/>
                        <a:pt x="361" y="1293"/>
                      </a:cubicBezTo>
                      <a:cubicBezTo>
                        <a:pt x="361" y="1179"/>
                        <a:pt x="361" y="1179"/>
                        <a:pt x="361" y="1179"/>
                      </a:cubicBezTo>
                      <a:cubicBezTo>
                        <a:pt x="551" y="1179"/>
                        <a:pt x="551" y="1179"/>
                        <a:pt x="551" y="1179"/>
                      </a:cubicBezTo>
                      <a:cubicBezTo>
                        <a:pt x="551" y="1103"/>
                        <a:pt x="551" y="1103"/>
                        <a:pt x="551" y="1103"/>
                      </a:cubicBezTo>
                      <a:cubicBezTo>
                        <a:pt x="361" y="1103"/>
                        <a:pt x="361" y="1103"/>
                        <a:pt x="361" y="1103"/>
                      </a:cubicBezTo>
                      <a:cubicBezTo>
                        <a:pt x="361" y="989"/>
                        <a:pt x="361" y="989"/>
                        <a:pt x="361" y="989"/>
                      </a:cubicBezTo>
                      <a:cubicBezTo>
                        <a:pt x="551" y="989"/>
                        <a:pt x="551" y="989"/>
                        <a:pt x="551" y="989"/>
                      </a:cubicBezTo>
                      <a:cubicBezTo>
                        <a:pt x="551" y="913"/>
                        <a:pt x="551" y="913"/>
                        <a:pt x="551" y="913"/>
                      </a:cubicBezTo>
                      <a:cubicBezTo>
                        <a:pt x="361" y="913"/>
                        <a:pt x="361" y="913"/>
                        <a:pt x="361" y="913"/>
                      </a:cubicBezTo>
                      <a:cubicBezTo>
                        <a:pt x="361" y="799"/>
                        <a:pt x="361" y="799"/>
                        <a:pt x="361" y="799"/>
                      </a:cubicBezTo>
                      <a:cubicBezTo>
                        <a:pt x="551" y="799"/>
                        <a:pt x="551" y="799"/>
                        <a:pt x="551" y="799"/>
                      </a:cubicBezTo>
                      <a:cubicBezTo>
                        <a:pt x="551" y="723"/>
                        <a:pt x="551" y="723"/>
                        <a:pt x="551" y="723"/>
                      </a:cubicBezTo>
                      <a:cubicBezTo>
                        <a:pt x="361" y="723"/>
                        <a:pt x="361" y="723"/>
                        <a:pt x="361" y="723"/>
                      </a:cubicBezTo>
                      <a:cubicBezTo>
                        <a:pt x="361" y="590"/>
                        <a:pt x="361" y="590"/>
                        <a:pt x="361" y="590"/>
                      </a:cubicBezTo>
                      <a:cubicBezTo>
                        <a:pt x="551" y="590"/>
                        <a:pt x="551" y="590"/>
                        <a:pt x="551" y="590"/>
                      </a:cubicBezTo>
                      <a:cubicBezTo>
                        <a:pt x="551" y="514"/>
                        <a:pt x="551" y="514"/>
                        <a:pt x="551" y="514"/>
                      </a:cubicBezTo>
                      <a:cubicBezTo>
                        <a:pt x="361" y="514"/>
                        <a:pt x="361" y="514"/>
                        <a:pt x="361" y="514"/>
                      </a:cubicBezTo>
                      <a:cubicBezTo>
                        <a:pt x="361" y="399"/>
                        <a:pt x="361" y="399"/>
                        <a:pt x="361" y="399"/>
                      </a:cubicBezTo>
                      <a:cubicBezTo>
                        <a:pt x="551" y="399"/>
                        <a:pt x="551" y="399"/>
                        <a:pt x="551" y="399"/>
                      </a:cubicBezTo>
                      <a:cubicBezTo>
                        <a:pt x="551" y="323"/>
                        <a:pt x="551" y="323"/>
                        <a:pt x="551" y="323"/>
                      </a:cubicBezTo>
                      <a:cubicBezTo>
                        <a:pt x="361" y="323"/>
                        <a:pt x="361" y="323"/>
                        <a:pt x="361" y="323"/>
                      </a:cubicBezTo>
                      <a:cubicBezTo>
                        <a:pt x="361" y="209"/>
                        <a:pt x="361" y="209"/>
                        <a:pt x="361" y="209"/>
                      </a:cubicBezTo>
                      <a:cubicBezTo>
                        <a:pt x="551" y="209"/>
                        <a:pt x="551" y="209"/>
                        <a:pt x="551" y="209"/>
                      </a:cubicBezTo>
                      <a:cubicBezTo>
                        <a:pt x="532" y="191"/>
                        <a:pt x="532" y="152"/>
                        <a:pt x="513" y="133"/>
                      </a:cubicBezTo>
                      <a:cubicBezTo>
                        <a:pt x="361" y="133"/>
                        <a:pt x="361" y="133"/>
                        <a:pt x="361" y="133"/>
                      </a:cubicBezTo>
                      <a:cubicBezTo>
                        <a:pt x="361" y="19"/>
                        <a:pt x="361" y="19"/>
                        <a:pt x="361" y="19"/>
                      </a:cubicBezTo>
                      <a:cubicBezTo>
                        <a:pt x="342" y="19"/>
                        <a:pt x="304" y="0"/>
                        <a:pt x="266" y="0"/>
                      </a:cubicBezTo>
                      <a:cubicBezTo>
                        <a:pt x="113" y="0"/>
                        <a:pt x="0" y="133"/>
                        <a:pt x="0" y="286"/>
                      </a:cubicBezTo>
                      <a:cubicBezTo>
                        <a:pt x="0" y="1541"/>
                        <a:pt x="0" y="1541"/>
                        <a:pt x="0" y="1541"/>
                      </a:cubicBezTo>
                      <a:cubicBezTo>
                        <a:pt x="0" y="1693"/>
                        <a:pt x="113" y="1807"/>
                        <a:pt x="266" y="1807"/>
                      </a:cubicBezTo>
                      <a:cubicBezTo>
                        <a:pt x="304" y="1807"/>
                        <a:pt x="342" y="1807"/>
                        <a:pt x="361" y="1807"/>
                      </a:cubicBezTo>
                      <a:lnTo>
                        <a:pt x="361" y="1769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7" name="ïşľîḋè"/>
              <p:cNvSpPr/>
              <p:nvPr/>
            </p:nvSpPr>
            <p:spPr bwMode="auto">
              <a:xfrm>
                <a:off x="5116513" y="2238375"/>
                <a:ext cx="2035175" cy="2390775"/>
              </a:xfrm>
              <a:custGeom>
                <a:avLst/>
                <a:gdLst>
                  <a:gd name="T0" fmla="*/ 7855 w 7856"/>
                  <a:gd name="T1" fmla="*/ 8102 h 9225"/>
                  <a:gd name="T2" fmla="*/ 7855 w 7856"/>
                  <a:gd name="T3" fmla="*/ 8102 h 9225"/>
                  <a:gd name="T4" fmla="*/ 6733 w 7856"/>
                  <a:gd name="T5" fmla="*/ 9186 h 9225"/>
                  <a:gd name="T6" fmla="*/ 1084 w 7856"/>
                  <a:gd name="T7" fmla="*/ 9186 h 9225"/>
                  <a:gd name="T8" fmla="*/ 0 w 7856"/>
                  <a:gd name="T9" fmla="*/ 8045 h 9225"/>
                  <a:gd name="T10" fmla="*/ 0 w 7856"/>
                  <a:gd name="T11" fmla="*/ 1275 h 9225"/>
                  <a:gd name="T12" fmla="*/ 1142 w 7856"/>
                  <a:gd name="T13" fmla="*/ 0 h 9225"/>
                  <a:gd name="T14" fmla="*/ 6676 w 7856"/>
                  <a:gd name="T15" fmla="*/ 0 h 9225"/>
                  <a:gd name="T16" fmla="*/ 7855 w 7856"/>
                  <a:gd name="T17" fmla="*/ 1065 h 9225"/>
                  <a:gd name="T18" fmla="*/ 7855 w 7856"/>
                  <a:gd name="T19" fmla="*/ 8102 h 9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56" h="9225">
                    <a:moveTo>
                      <a:pt x="7855" y="8102"/>
                    </a:moveTo>
                    <a:lnTo>
                      <a:pt x="7855" y="8102"/>
                    </a:lnTo>
                    <a:cubicBezTo>
                      <a:pt x="7855" y="8882"/>
                      <a:pt x="7342" y="9186"/>
                      <a:pt x="6733" y="9186"/>
                    </a:cubicBezTo>
                    <a:cubicBezTo>
                      <a:pt x="1084" y="9186"/>
                      <a:pt x="1084" y="9186"/>
                      <a:pt x="1084" y="9186"/>
                    </a:cubicBezTo>
                    <a:cubicBezTo>
                      <a:pt x="419" y="9224"/>
                      <a:pt x="0" y="8578"/>
                      <a:pt x="0" y="8045"/>
                    </a:cubicBezTo>
                    <a:cubicBezTo>
                      <a:pt x="0" y="6352"/>
                      <a:pt x="0" y="1275"/>
                      <a:pt x="0" y="1275"/>
                    </a:cubicBezTo>
                    <a:cubicBezTo>
                      <a:pt x="0" y="685"/>
                      <a:pt x="362" y="0"/>
                      <a:pt x="1142" y="0"/>
                    </a:cubicBezTo>
                    <a:cubicBezTo>
                      <a:pt x="6676" y="0"/>
                      <a:pt x="6676" y="0"/>
                      <a:pt x="6676" y="0"/>
                    </a:cubicBezTo>
                    <a:cubicBezTo>
                      <a:pt x="7570" y="0"/>
                      <a:pt x="7855" y="666"/>
                      <a:pt x="7855" y="1065"/>
                    </a:cubicBezTo>
                    <a:cubicBezTo>
                      <a:pt x="7855" y="8102"/>
                      <a:pt x="7855" y="8102"/>
                      <a:pt x="7855" y="810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iṧḻiḓè"/>
              <p:cNvSpPr/>
              <p:nvPr/>
            </p:nvSpPr>
            <p:spPr bwMode="auto">
              <a:xfrm>
                <a:off x="5188867" y="2328532"/>
                <a:ext cx="1882278" cy="2210448"/>
              </a:xfrm>
              <a:custGeom>
                <a:avLst/>
                <a:gdLst>
                  <a:gd name="T0" fmla="*/ 1882104 w 7856"/>
                  <a:gd name="T1" fmla="*/ 1940791 h 9225"/>
                  <a:gd name="T2" fmla="*/ 1882104 w 7856"/>
                  <a:gd name="T3" fmla="*/ 1940791 h 9225"/>
                  <a:gd name="T4" fmla="*/ 1613267 w 7856"/>
                  <a:gd name="T5" fmla="*/ 2200458 h 9225"/>
                  <a:gd name="T6" fmla="*/ 259733 w 7856"/>
                  <a:gd name="T7" fmla="*/ 2200458 h 9225"/>
                  <a:gd name="T8" fmla="*/ 0 w 7856"/>
                  <a:gd name="T9" fmla="*/ 1927137 h 9225"/>
                  <a:gd name="T10" fmla="*/ 0 w 7856"/>
                  <a:gd name="T11" fmla="*/ 305420 h 9225"/>
                  <a:gd name="T12" fmla="*/ 273630 w 7856"/>
                  <a:gd name="T13" fmla="*/ 0 h 9225"/>
                  <a:gd name="T14" fmla="*/ 1599609 w 7856"/>
                  <a:gd name="T15" fmla="*/ 0 h 9225"/>
                  <a:gd name="T16" fmla="*/ 1882104 w 7856"/>
                  <a:gd name="T17" fmla="*/ 255115 h 9225"/>
                  <a:gd name="T18" fmla="*/ 1882104 w 7856"/>
                  <a:gd name="T19" fmla="*/ 1940791 h 92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56" h="9225">
                    <a:moveTo>
                      <a:pt x="7855" y="8102"/>
                    </a:moveTo>
                    <a:lnTo>
                      <a:pt x="7855" y="8102"/>
                    </a:lnTo>
                    <a:cubicBezTo>
                      <a:pt x="7855" y="8882"/>
                      <a:pt x="7342" y="9186"/>
                      <a:pt x="6733" y="9186"/>
                    </a:cubicBezTo>
                    <a:cubicBezTo>
                      <a:pt x="1084" y="9186"/>
                      <a:pt x="1084" y="9186"/>
                      <a:pt x="1084" y="9186"/>
                    </a:cubicBezTo>
                    <a:cubicBezTo>
                      <a:pt x="419" y="9224"/>
                      <a:pt x="0" y="8578"/>
                      <a:pt x="0" y="8045"/>
                    </a:cubicBezTo>
                    <a:cubicBezTo>
                      <a:pt x="0" y="6352"/>
                      <a:pt x="0" y="1275"/>
                      <a:pt x="0" y="1275"/>
                    </a:cubicBezTo>
                    <a:cubicBezTo>
                      <a:pt x="0" y="685"/>
                      <a:pt x="362" y="0"/>
                      <a:pt x="1142" y="0"/>
                    </a:cubicBezTo>
                    <a:cubicBezTo>
                      <a:pt x="6676" y="0"/>
                      <a:pt x="6676" y="0"/>
                      <a:pt x="6676" y="0"/>
                    </a:cubicBezTo>
                    <a:cubicBezTo>
                      <a:pt x="7570" y="0"/>
                      <a:pt x="7855" y="666"/>
                      <a:pt x="7855" y="1065"/>
                    </a:cubicBezTo>
                    <a:cubicBezTo>
                      <a:pt x="7855" y="8102"/>
                      <a:pt x="7855" y="8102"/>
                      <a:pt x="7855" y="8102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íśḻîḓé"/>
              <p:cNvSpPr/>
              <p:nvPr/>
            </p:nvSpPr>
            <p:spPr bwMode="auto">
              <a:xfrm>
                <a:off x="5316538" y="2474913"/>
                <a:ext cx="1625600" cy="1908175"/>
              </a:xfrm>
              <a:custGeom>
                <a:avLst/>
                <a:gdLst>
                  <a:gd name="T0" fmla="*/ 7855 w 7856"/>
                  <a:gd name="T1" fmla="*/ 8102 h 9225"/>
                  <a:gd name="T2" fmla="*/ 7855 w 7856"/>
                  <a:gd name="T3" fmla="*/ 8102 h 9225"/>
                  <a:gd name="T4" fmla="*/ 6733 w 7856"/>
                  <a:gd name="T5" fmla="*/ 9186 h 9225"/>
                  <a:gd name="T6" fmla="*/ 1084 w 7856"/>
                  <a:gd name="T7" fmla="*/ 9186 h 9225"/>
                  <a:gd name="T8" fmla="*/ 0 w 7856"/>
                  <a:gd name="T9" fmla="*/ 8045 h 9225"/>
                  <a:gd name="T10" fmla="*/ 0 w 7856"/>
                  <a:gd name="T11" fmla="*/ 1275 h 9225"/>
                  <a:gd name="T12" fmla="*/ 1142 w 7856"/>
                  <a:gd name="T13" fmla="*/ 0 h 9225"/>
                  <a:gd name="T14" fmla="*/ 6676 w 7856"/>
                  <a:gd name="T15" fmla="*/ 0 h 9225"/>
                  <a:gd name="T16" fmla="*/ 7855 w 7856"/>
                  <a:gd name="T17" fmla="*/ 1065 h 9225"/>
                  <a:gd name="T18" fmla="*/ 7855 w 7856"/>
                  <a:gd name="T19" fmla="*/ 8102 h 9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56" h="9225">
                    <a:moveTo>
                      <a:pt x="7855" y="8102"/>
                    </a:moveTo>
                    <a:lnTo>
                      <a:pt x="7855" y="8102"/>
                    </a:lnTo>
                    <a:cubicBezTo>
                      <a:pt x="7855" y="8882"/>
                      <a:pt x="7342" y="9186"/>
                      <a:pt x="6733" y="9186"/>
                    </a:cubicBezTo>
                    <a:cubicBezTo>
                      <a:pt x="1084" y="9186"/>
                      <a:pt x="1084" y="9186"/>
                      <a:pt x="1084" y="9186"/>
                    </a:cubicBezTo>
                    <a:cubicBezTo>
                      <a:pt x="419" y="9224"/>
                      <a:pt x="0" y="8578"/>
                      <a:pt x="0" y="8045"/>
                    </a:cubicBezTo>
                    <a:cubicBezTo>
                      <a:pt x="0" y="6352"/>
                      <a:pt x="0" y="1275"/>
                      <a:pt x="0" y="1275"/>
                    </a:cubicBezTo>
                    <a:cubicBezTo>
                      <a:pt x="0" y="685"/>
                      <a:pt x="362" y="0"/>
                      <a:pt x="1142" y="0"/>
                    </a:cubicBezTo>
                    <a:cubicBezTo>
                      <a:pt x="6676" y="0"/>
                      <a:pt x="6676" y="0"/>
                      <a:pt x="6676" y="0"/>
                    </a:cubicBezTo>
                    <a:cubicBezTo>
                      <a:pt x="7570" y="0"/>
                      <a:pt x="7855" y="666"/>
                      <a:pt x="7855" y="1065"/>
                    </a:cubicBezTo>
                    <a:cubicBezTo>
                      <a:pt x="7855" y="8102"/>
                      <a:pt x="7855" y="8102"/>
                      <a:pt x="7855" y="8102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0" name="íṧḷïdê"/>
              <p:cNvGrpSpPr/>
              <p:nvPr/>
            </p:nvGrpSpPr>
            <p:grpSpPr bwMode="auto">
              <a:xfrm>
                <a:off x="5607050" y="3055938"/>
                <a:ext cx="1044575" cy="681037"/>
                <a:chOff x="9451687" y="279400"/>
                <a:chExt cx="2020940" cy="1318778"/>
              </a:xfrm>
            </p:grpSpPr>
            <p:sp>
              <p:nvSpPr>
                <p:cNvPr id="21" name="ï$1ide"/>
                <p:cNvSpPr/>
                <p:nvPr/>
              </p:nvSpPr>
              <p:spPr>
                <a:xfrm rot="5400000">
                  <a:off x="9775272" y="278306"/>
                  <a:ext cx="992926" cy="995113"/>
                </a:xfrm>
                <a:prstGeom prst="rt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" name="íṥlíḍe"/>
                <p:cNvSpPr/>
                <p:nvPr/>
              </p:nvSpPr>
              <p:spPr>
                <a:xfrm>
                  <a:off x="9451687" y="605252"/>
                  <a:ext cx="2020940" cy="992926"/>
                </a:xfrm>
                <a:prstGeom prst="triangle">
                  <a:avLst>
                    <a:gd name="adj" fmla="val 48900"/>
                  </a:avLst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10" name="íṥḻíďè"/>
            <p:cNvSpPr/>
            <p:nvPr/>
          </p:nvSpPr>
          <p:spPr bwMode="auto">
            <a:xfrm>
              <a:off x="7672279" y="2399983"/>
              <a:ext cx="3684270" cy="198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ym typeface="+mn-ea"/>
                </a:rPr>
                <a:t>Robots have the ability to complete the automatic delivery service.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400" dirty="0"/>
                <a:t>A method to send orders by robot through the QR code.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lang="en-US" altLang="zh-CN" sz="1400" dirty="0"/>
                <a:t>The evaluate system</a:t>
              </a:r>
              <a:endParaRPr lang="en-US" altLang="zh-CN" sz="1400" dirty="0"/>
            </a:p>
          </p:txBody>
        </p:sp>
        <p:grpSp>
          <p:nvGrpSpPr>
            <p:cNvPr id="11" name="iŝlídè"/>
            <p:cNvGrpSpPr/>
            <p:nvPr/>
          </p:nvGrpSpPr>
          <p:grpSpPr>
            <a:xfrm>
              <a:off x="670134" y="1646228"/>
              <a:ext cx="3895725" cy="3171825"/>
              <a:chOff x="671698" y="1834772"/>
              <a:chExt cx="3540225" cy="3171825"/>
            </a:xfrm>
          </p:grpSpPr>
          <p:sp>
            <p:nvSpPr>
              <p:cNvPr id="12" name="îṥḻídé"/>
              <p:cNvSpPr/>
              <p:nvPr/>
            </p:nvSpPr>
            <p:spPr>
              <a:xfrm>
                <a:off x="687278" y="2427862"/>
                <a:ext cx="3524645" cy="25787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en-US" altLang="zh-CN" sz="1400" dirty="0"/>
                  <a:t>Intelligent voice system greet with customers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en-US" altLang="zh-CN" sz="1400" dirty="0"/>
                  <a:t>After check in, the G-mapping manager can plan the nearest route to the destination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en-US" altLang="zh-CN" sz="1400" dirty="0"/>
                  <a:t>Robot can lead the customer to the corresponding room by Navigation (consider the different floors)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3" name="iṣľïdé"/>
              <p:cNvSpPr txBox="1"/>
              <p:nvPr/>
            </p:nvSpPr>
            <p:spPr bwMode="auto">
              <a:xfrm>
                <a:off x="671698" y="183477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Robot working function : </a:t>
                </a:r>
                <a:endParaRPr lang="en-US" altLang="zh-CN" sz="2000" b="1" dirty="0"/>
              </a:p>
            </p:txBody>
          </p:sp>
        </p:grpSp>
      </p:grpSp>
      <p:pic>
        <p:nvPicPr>
          <p:cNvPr id="3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90" y="2475230"/>
            <a:ext cx="1624965" cy="1908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Design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400" dirty="0"/>
              <a:t>WENJING ZHANG</a:t>
            </a:r>
            <a:endParaRPr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121655" y="254816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Hardware' parts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d38886e-2382-4dbe-abe1-b9c3aaa0a329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3532" y="1237871"/>
            <a:ext cx="10651906" cy="4702601"/>
            <a:chOff x="773531" y="1237871"/>
            <a:chExt cx="10651908" cy="4702602"/>
          </a:xfrm>
        </p:grpSpPr>
        <p:grpSp>
          <p:nvGrpSpPr>
            <p:cNvPr id="6" name="iṡľïḓê"/>
            <p:cNvGrpSpPr>
              <a:grpSpLocks noChangeAspect="1"/>
            </p:cNvGrpSpPr>
            <p:nvPr/>
          </p:nvGrpSpPr>
          <p:grpSpPr bwMode="auto">
            <a:xfrm>
              <a:off x="3226528" y="1237871"/>
              <a:ext cx="5713882" cy="4702602"/>
              <a:chOff x="932" y="564"/>
              <a:chExt cx="3876" cy="3190"/>
            </a:xfrm>
            <a:solidFill>
              <a:srgbClr val="F2F2F2"/>
            </a:solidFill>
          </p:grpSpPr>
          <p:sp>
            <p:nvSpPr>
              <p:cNvPr id="42" name="iŝľîḓê"/>
              <p:cNvSpPr/>
              <p:nvPr/>
            </p:nvSpPr>
            <p:spPr bwMode="auto">
              <a:xfrm>
                <a:off x="2569" y="604"/>
                <a:ext cx="1690" cy="1441"/>
              </a:xfrm>
              <a:custGeom>
                <a:avLst/>
                <a:gdLst>
                  <a:gd name="T0" fmla="*/ 673 w 714"/>
                  <a:gd name="T1" fmla="*/ 51 h 609"/>
                  <a:gd name="T2" fmla="*/ 632 w 714"/>
                  <a:gd name="T3" fmla="*/ 59 h 609"/>
                  <a:gd name="T4" fmla="*/ 609 w 714"/>
                  <a:gd name="T5" fmla="*/ 28 h 609"/>
                  <a:gd name="T6" fmla="*/ 584 w 714"/>
                  <a:gd name="T7" fmla="*/ 30 h 609"/>
                  <a:gd name="T8" fmla="*/ 564 w 714"/>
                  <a:gd name="T9" fmla="*/ 11 h 609"/>
                  <a:gd name="T10" fmla="*/ 570 w 714"/>
                  <a:gd name="T11" fmla="*/ 22 h 609"/>
                  <a:gd name="T12" fmla="*/ 575 w 714"/>
                  <a:gd name="T13" fmla="*/ 42 h 609"/>
                  <a:gd name="T14" fmla="*/ 553 w 714"/>
                  <a:gd name="T15" fmla="*/ 122 h 609"/>
                  <a:gd name="T16" fmla="*/ 491 w 714"/>
                  <a:gd name="T17" fmla="*/ 157 h 609"/>
                  <a:gd name="T18" fmla="*/ 522 w 714"/>
                  <a:gd name="T19" fmla="*/ 214 h 609"/>
                  <a:gd name="T20" fmla="*/ 568 w 714"/>
                  <a:gd name="T21" fmla="*/ 214 h 609"/>
                  <a:gd name="T22" fmla="*/ 509 w 714"/>
                  <a:gd name="T23" fmla="*/ 270 h 609"/>
                  <a:gd name="T24" fmla="*/ 455 w 714"/>
                  <a:gd name="T25" fmla="*/ 332 h 609"/>
                  <a:gd name="T26" fmla="*/ 393 w 714"/>
                  <a:gd name="T27" fmla="*/ 364 h 609"/>
                  <a:gd name="T28" fmla="*/ 353 w 714"/>
                  <a:gd name="T29" fmla="*/ 422 h 609"/>
                  <a:gd name="T30" fmla="*/ 215 w 714"/>
                  <a:gd name="T31" fmla="*/ 465 h 609"/>
                  <a:gd name="T32" fmla="*/ 101 w 714"/>
                  <a:gd name="T33" fmla="*/ 427 h 609"/>
                  <a:gd name="T34" fmla="*/ 1 w 714"/>
                  <a:gd name="T35" fmla="*/ 422 h 609"/>
                  <a:gd name="T36" fmla="*/ 12 w 714"/>
                  <a:gd name="T37" fmla="*/ 454 h 609"/>
                  <a:gd name="T38" fmla="*/ 23 w 714"/>
                  <a:gd name="T39" fmla="*/ 494 h 609"/>
                  <a:gd name="T40" fmla="*/ 69 w 714"/>
                  <a:gd name="T41" fmla="*/ 483 h 609"/>
                  <a:gd name="T42" fmla="*/ 69 w 714"/>
                  <a:gd name="T43" fmla="*/ 522 h 609"/>
                  <a:gd name="T44" fmla="*/ 95 w 714"/>
                  <a:gd name="T45" fmla="*/ 541 h 609"/>
                  <a:gd name="T46" fmla="*/ 109 w 714"/>
                  <a:gd name="T47" fmla="*/ 559 h 609"/>
                  <a:gd name="T48" fmla="*/ 121 w 714"/>
                  <a:gd name="T49" fmla="*/ 556 h 609"/>
                  <a:gd name="T50" fmla="*/ 180 w 714"/>
                  <a:gd name="T51" fmla="*/ 535 h 609"/>
                  <a:gd name="T52" fmla="*/ 191 w 714"/>
                  <a:gd name="T53" fmla="*/ 562 h 609"/>
                  <a:gd name="T54" fmla="*/ 167 w 714"/>
                  <a:gd name="T55" fmla="*/ 581 h 609"/>
                  <a:gd name="T56" fmla="*/ 209 w 714"/>
                  <a:gd name="T57" fmla="*/ 605 h 609"/>
                  <a:gd name="T58" fmla="*/ 237 w 714"/>
                  <a:gd name="T59" fmla="*/ 553 h 609"/>
                  <a:gd name="T60" fmla="*/ 261 w 714"/>
                  <a:gd name="T61" fmla="*/ 546 h 609"/>
                  <a:gd name="T62" fmla="*/ 270 w 714"/>
                  <a:gd name="T63" fmla="*/ 590 h 609"/>
                  <a:gd name="T64" fmla="*/ 307 w 714"/>
                  <a:gd name="T65" fmla="*/ 608 h 609"/>
                  <a:gd name="T66" fmla="*/ 333 w 714"/>
                  <a:gd name="T67" fmla="*/ 564 h 609"/>
                  <a:gd name="T68" fmla="*/ 367 w 714"/>
                  <a:gd name="T69" fmla="*/ 538 h 609"/>
                  <a:gd name="T70" fmla="*/ 377 w 714"/>
                  <a:gd name="T71" fmla="*/ 533 h 609"/>
                  <a:gd name="T72" fmla="*/ 403 w 714"/>
                  <a:gd name="T73" fmla="*/ 526 h 609"/>
                  <a:gd name="T74" fmla="*/ 425 w 714"/>
                  <a:gd name="T75" fmla="*/ 503 h 609"/>
                  <a:gd name="T76" fmla="*/ 457 w 714"/>
                  <a:gd name="T77" fmla="*/ 492 h 609"/>
                  <a:gd name="T78" fmla="*/ 456 w 714"/>
                  <a:gd name="T79" fmla="*/ 462 h 609"/>
                  <a:gd name="T80" fmla="*/ 479 w 714"/>
                  <a:gd name="T81" fmla="*/ 420 h 609"/>
                  <a:gd name="T82" fmla="*/ 494 w 714"/>
                  <a:gd name="T83" fmla="*/ 448 h 609"/>
                  <a:gd name="T84" fmla="*/ 506 w 714"/>
                  <a:gd name="T85" fmla="*/ 432 h 609"/>
                  <a:gd name="T86" fmla="*/ 537 w 714"/>
                  <a:gd name="T87" fmla="*/ 403 h 609"/>
                  <a:gd name="T88" fmla="*/ 562 w 714"/>
                  <a:gd name="T89" fmla="*/ 398 h 609"/>
                  <a:gd name="T90" fmla="*/ 572 w 714"/>
                  <a:gd name="T91" fmla="*/ 417 h 609"/>
                  <a:gd name="T92" fmla="*/ 601 w 714"/>
                  <a:gd name="T93" fmla="*/ 444 h 609"/>
                  <a:gd name="T94" fmla="*/ 613 w 714"/>
                  <a:gd name="T95" fmla="*/ 436 h 609"/>
                  <a:gd name="T96" fmla="*/ 633 w 714"/>
                  <a:gd name="T97" fmla="*/ 416 h 609"/>
                  <a:gd name="T98" fmla="*/ 677 w 714"/>
                  <a:gd name="T99" fmla="*/ 385 h 609"/>
                  <a:gd name="T100" fmla="*/ 712 w 714"/>
                  <a:gd name="T101" fmla="*/ 354 h 609"/>
                  <a:gd name="T102" fmla="*/ 699 w 714"/>
                  <a:gd name="T103" fmla="*/ 324 h 609"/>
                  <a:gd name="T104" fmla="*/ 674 w 714"/>
                  <a:gd name="T105" fmla="*/ 322 h 609"/>
                  <a:gd name="T106" fmla="*/ 657 w 714"/>
                  <a:gd name="T107" fmla="*/ 295 h 609"/>
                  <a:gd name="T108" fmla="*/ 637 w 714"/>
                  <a:gd name="T109" fmla="*/ 263 h 609"/>
                  <a:gd name="T110" fmla="*/ 652 w 714"/>
                  <a:gd name="T111" fmla="*/ 254 h 609"/>
                  <a:gd name="T112" fmla="*/ 662 w 714"/>
                  <a:gd name="T113" fmla="*/ 226 h 609"/>
                  <a:gd name="T114" fmla="*/ 657 w 714"/>
                  <a:gd name="T115" fmla="*/ 190 h 609"/>
                  <a:gd name="T116" fmla="*/ 672 w 714"/>
                  <a:gd name="T117" fmla="*/ 168 h 609"/>
                  <a:gd name="T118" fmla="*/ 691 w 714"/>
                  <a:gd name="T119" fmla="*/ 163 h 609"/>
                  <a:gd name="T120" fmla="*/ 699 w 714"/>
                  <a:gd name="T121" fmla="*/ 125 h 609"/>
                  <a:gd name="T122" fmla="*/ 701 w 714"/>
                  <a:gd name="T123" fmla="*/ 84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4" h="609">
                    <a:moveTo>
                      <a:pt x="699" y="64"/>
                    </a:moveTo>
                    <a:cubicBezTo>
                      <a:pt x="697" y="56"/>
                      <a:pt x="697" y="56"/>
                      <a:pt x="697" y="56"/>
                    </a:cubicBezTo>
                    <a:cubicBezTo>
                      <a:pt x="689" y="43"/>
                      <a:pt x="689" y="43"/>
                      <a:pt x="689" y="43"/>
                    </a:cubicBezTo>
                    <a:cubicBezTo>
                      <a:pt x="683" y="40"/>
                      <a:pt x="683" y="40"/>
                      <a:pt x="683" y="40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4" y="50"/>
                      <a:pt x="674" y="50"/>
                      <a:pt x="674" y="50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3" y="51"/>
                      <a:pt x="673" y="51"/>
                      <a:pt x="673" y="51"/>
                    </a:cubicBezTo>
                    <a:cubicBezTo>
                      <a:pt x="672" y="51"/>
                      <a:pt x="672" y="51"/>
                      <a:pt x="672" y="51"/>
                    </a:cubicBezTo>
                    <a:cubicBezTo>
                      <a:pt x="661" y="53"/>
                      <a:pt x="661" y="53"/>
                      <a:pt x="661" y="53"/>
                    </a:cubicBezTo>
                    <a:cubicBezTo>
                      <a:pt x="660" y="54"/>
                      <a:pt x="659" y="54"/>
                      <a:pt x="658" y="56"/>
                    </a:cubicBezTo>
                    <a:cubicBezTo>
                      <a:pt x="655" y="58"/>
                      <a:pt x="655" y="58"/>
                      <a:pt x="655" y="58"/>
                    </a:cubicBezTo>
                    <a:cubicBezTo>
                      <a:pt x="649" y="63"/>
                      <a:pt x="649" y="63"/>
                      <a:pt x="649" y="63"/>
                    </a:cubicBezTo>
                    <a:cubicBezTo>
                      <a:pt x="648" y="64"/>
                      <a:pt x="648" y="64"/>
                      <a:pt x="648" y="64"/>
                    </a:cubicBezTo>
                    <a:cubicBezTo>
                      <a:pt x="643" y="65"/>
                      <a:pt x="643" y="65"/>
                      <a:pt x="643" y="65"/>
                    </a:cubicBezTo>
                    <a:cubicBezTo>
                      <a:pt x="640" y="64"/>
                      <a:pt x="637" y="62"/>
                      <a:pt x="632" y="59"/>
                    </a:cubicBezTo>
                    <a:cubicBezTo>
                      <a:pt x="631" y="58"/>
                      <a:pt x="631" y="58"/>
                      <a:pt x="631" y="58"/>
                    </a:cubicBezTo>
                    <a:cubicBezTo>
                      <a:pt x="623" y="50"/>
                      <a:pt x="619" y="45"/>
                      <a:pt x="619" y="42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1"/>
                      <a:pt x="619" y="31"/>
                      <a:pt x="619" y="31"/>
                    </a:cubicBezTo>
                    <a:cubicBezTo>
                      <a:pt x="619" y="30"/>
                      <a:pt x="619" y="30"/>
                      <a:pt x="619" y="30"/>
                    </a:cubicBezTo>
                    <a:cubicBezTo>
                      <a:pt x="621" y="28"/>
                      <a:pt x="621" y="28"/>
                      <a:pt x="621" y="28"/>
                    </a:cubicBezTo>
                    <a:cubicBezTo>
                      <a:pt x="609" y="24"/>
                      <a:pt x="609" y="24"/>
                      <a:pt x="609" y="24"/>
                    </a:cubicBezTo>
                    <a:cubicBezTo>
                      <a:pt x="609" y="28"/>
                      <a:pt x="609" y="28"/>
                      <a:pt x="609" y="28"/>
                    </a:cubicBezTo>
                    <a:cubicBezTo>
                      <a:pt x="609" y="30"/>
                      <a:pt x="607" y="31"/>
                      <a:pt x="605" y="32"/>
                    </a:cubicBezTo>
                    <a:cubicBezTo>
                      <a:pt x="601" y="34"/>
                      <a:pt x="601" y="34"/>
                      <a:pt x="601" y="34"/>
                    </a:cubicBezTo>
                    <a:cubicBezTo>
                      <a:pt x="600" y="34"/>
                      <a:pt x="600" y="34"/>
                      <a:pt x="600" y="34"/>
                    </a:cubicBezTo>
                    <a:cubicBezTo>
                      <a:pt x="600" y="33"/>
                      <a:pt x="600" y="33"/>
                      <a:pt x="600" y="33"/>
                    </a:cubicBezTo>
                    <a:cubicBezTo>
                      <a:pt x="594" y="32"/>
                      <a:pt x="594" y="32"/>
                      <a:pt x="594" y="32"/>
                    </a:cubicBezTo>
                    <a:cubicBezTo>
                      <a:pt x="595" y="36"/>
                      <a:pt x="595" y="36"/>
                      <a:pt x="595" y="36"/>
                    </a:cubicBezTo>
                    <a:cubicBezTo>
                      <a:pt x="585" y="30"/>
                      <a:pt x="585" y="30"/>
                      <a:pt x="585" y="30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4" y="29"/>
                      <a:pt x="584" y="29"/>
                      <a:pt x="584" y="29"/>
                    </a:cubicBezTo>
                    <a:cubicBezTo>
                      <a:pt x="582" y="25"/>
                      <a:pt x="581" y="20"/>
                      <a:pt x="581" y="16"/>
                    </a:cubicBezTo>
                    <a:cubicBezTo>
                      <a:pt x="581" y="12"/>
                      <a:pt x="582" y="9"/>
                      <a:pt x="583" y="8"/>
                    </a:cubicBezTo>
                    <a:cubicBezTo>
                      <a:pt x="586" y="3"/>
                      <a:pt x="586" y="3"/>
                      <a:pt x="586" y="3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75" y="1"/>
                      <a:pt x="575" y="1"/>
                      <a:pt x="575" y="1"/>
                    </a:cubicBezTo>
                    <a:cubicBezTo>
                      <a:pt x="569" y="2"/>
                      <a:pt x="566" y="5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64" y="11"/>
                      <a:pt x="564" y="11"/>
                      <a:pt x="564" y="11"/>
                    </a:cubicBezTo>
                    <a:cubicBezTo>
                      <a:pt x="558" y="20"/>
                      <a:pt x="558" y="20"/>
                      <a:pt x="558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4" y="20"/>
                      <a:pt x="564" y="20"/>
                      <a:pt x="564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65" y="20"/>
                      <a:pt x="565" y="20"/>
                      <a:pt x="565" y="20"/>
                    </a:cubicBezTo>
                    <a:cubicBezTo>
                      <a:pt x="570" y="22"/>
                      <a:pt x="570" y="22"/>
                      <a:pt x="570" y="22"/>
                    </a:cubicBezTo>
                    <a:cubicBezTo>
                      <a:pt x="571" y="22"/>
                      <a:pt x="571" y="22"/>
                      <a:pt x="571" y="22"/>
                    </a:cubicBezTo>
                    <a:cubicBezTo>
                      <a:pt x="571" y="23"/>
                      <a:pt x="571" y="23"/>
                      <a:pt x="571" y="23"/>
                    </a:cubicBezTo>
                    <a:cubicBezTo>
                      <a:pt x="571" y="24"/>
                      <a:pt x="571" y="24"/>
                      <a:pt x="571" y="24"/>
                    </a:cubicBezTo>
                    <a:cubicBezTo>
                      <a:pt x="572" y="32"/>
                      <a:pt x="572" y="32"/>
                      <a:pt x="572" y="32"/>
                    </a:cubicBezTo>
                    <a:cubicBezTo>
                      <a:pt x="575" y="40"/>
                      <a:pt x="575" y="40"/>
                      <a:pt x="575" y="40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1"/>
                      <a:pt x="575" y="41"/>
                      <a:pt x="575" y="41"/>
                    </a:cubicBezTo>
                    <a:cubicBezTo>
                      <a:pt x="575" y="42"/>
                      <a:pt x="575" y="42"/>
                      <a:pt x="575" y="42"/>
                    </a:cubicBezTo>
                    <a:cubicBezTo>
                      <a:pt x="561" y="68"/>
                      <a:pt x="561" y="68"/>
                      <a:pt x="561" y="68"/>
                    </a:cubicBezTo>
                    <a:cubicBezTo>
                      <a:pt x="559" y="71"/>
                      <a:pt x="558" y="81"/>
                      <a:pt x="557" y="95"/>
                    </a:cubicBezTo>
                    <a:cubicBezTo>
                      <a:pt x="557" y="96"/>
                      <a:pt x="557" y="96"/>
                      <a:pt x="557" y="96"/>
                    </a:cubicBezTo>
                    <a:cubicBezTo>
                      <a:pt x="552" y="106"/>
                      <a:pt x="552" y="106"/>
                      <a:pt x="552" y="106"/>
                    </a:cubicBezTo>
                    <a:cubicBezTo>
                      <a:pt x="555" y="110"/>
                      <a:pt x="555" y="110"/>
                      <a:pt x="555" y="110"/>
                    </a:cubicBezTo>
                    <a:cubicBezTo>
                      <a:pt x="555" y="111"/>
                      <a:pt x="555" y="111"/>
                      <a:pt x="555" y="111"/>
                    </a:cubicBezTo>
                    <a:cubicBezTo>
                      <a:pt x="556" y="117"/>
                      <a:pt x="555" y="121"/>
                      <a:pt x="554" y="122"/>
                    </a:cubicBezTo>
                    <a:cubicBezTo>
                      <a:pt x="553" y="122"/>
                      <a:pt x="553" y="122"/>
                      <a:pt x="553" y="122"/>
                    </a:cubicBezTo>
                    <a:cubicBezTo>
                      <a:pt x="550" y="124"/>
                      <a:pt x="541" y="133"/>
                      <a:pt x="526" y="151"/>
                    </a:cubicBezTo>
                    <a:cubicBezTo>
                      <a:pt x="525" y="152"/>
                      <a:pt x="525" y="152"/>
                      <a:pt x="525" y="152"/>
                    </a:cubicBezTo>
                    <a:cubicBezTo>
                      <a:pt x="524" y="152"/>
                      <a:pt x="524" y="152"/>
                      <a:pt x="524" y="152"/>
                    </a:cubicBezTo>
                    <a:cubicBezTo>
                      <a:pt x="523" y="151"/>
                      <a:pt x="523" y="151"/>
                      <a:pt x="523" y="151"/>
                    </a:cubicBezTo>
                    <a:cubicBezTo>
                      <a:pt x="517" y="148"/>
                      <a:pt x="513" y="144"/>
                      <a:pt x="510" y="141"/>
                    </a:cubicBezTo>
                    <a:cubicBezTo>
                      <a:pt x="507" y="140"/>
                      <a:pt x="501" y="138"/>
                      <a:pt x="491" y="138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91" y="157"/>
                      <a:pt x="491" y="157"/>
                      <a:pt x="491" y="157"/>
                    </a:cubicBezTo>
                    <a:cubicBezTo>
                      <a:pt x="483" y="192"/>
                      <a:pt x="483" y="192"/>
                      <a:pt x="483" y="192"/>
                    </a:cubicBezTo>
                    <a:cubicBezTo>
                      <a:pt x="482" y="196"/>
                      <a:pt x="481" y="204"/>
                      <a:pt x="481" y="216"/>
                    </a:cubicBezTo>
                    <a:cubicBezTo>
                      <a:pt x="484" y="220"/>
                      <a:pt x="484" y="220"/>
                      <a:pt x="484" y="220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5"/>
                      <a:pt x="487" y="215"/>
                      <a:pt x="487" y="215"/>
                    </a:cubicBezTo>
                    <a:cubicBezTo>
                      <a:pt x="487" y="214"/>
                      <a:pt x="487" y="214"/>
                      <a:pt x="487" y="214"/>
                    </a:cubicBezTo>
                    <a:cubicBezTo>
                      <a:pt x="497" y="210"/>
                      <a:pt x="497" y="210"/>
                      <a:pt x="497" y="210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5" y="210"/>
                      <a:pt x="525" y="210"/>
                      <a:pt x="525" y="210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29" y="204"/>
                      <a:pt x="529" y="204"/>
                      <a:pt x="529" y="204"/>
                    </a:cubicBezTo>
                    <a:cubicBezTo>
                      <a:pt x="530" y="203"/>
                      <a:pt x="530" y="203"/>
                      <a:pt x="530" y="203"/>
                    </a:cubicBezTo>
                    <a:cubicBezTo>
                      <a:pt x="540" y="201"/>
                      <a:pt x="540" y="201"/>
                      <a:pt x="540" y="201"/>
                    </a:cubicBezTo>
                    <a:cubicBezTo>
                      <a:pt x="553" y="200"/>
                      <a:pt x="553" y="200"/>
                      <a:pt x="553" y="200"/>
                    </a:cubicBezTo>
                    <a:cubicBezTo>
                      <a:pt x="557" y="201"/>
                      <a:pt x="562" y="206"/>
                      <a:pt x="568" y="214"/>
                    </a:cubicBezTo>
                    <a:cubicBezTo>
                      <a:pt x="584" y="222"/>
                      <a:pt x="593" y="230"/>
                      <a:pt x="595" y="236"/>
                    </a:cubicBezTo>
                    <a:cubicBezTo>
                      <a:pt x="596" y="239"/>
                      <a:pt x="596" y="242"/>
                      <a:pt x="595" y="244"/>
                    </a:cubicBezTo>
                    <a:cubicBezTo>
                      <a:pt x="593" y="247"/>
                      <a:pt x="591" y="249"/>
                      <a:pt x="587" y="249"/>
                    </a:cubicBezTo>
                    <a:cubicBezTo>
                      <a:pt x="586" y="249"/>
                      <a:pt x="586" y="249"/>
                      <a:pt x="586" y="249"/>
                    </a:cubicBezTo>
                    <a:cubicBezTo>
                      <a:pt x="567" y="248"/>
                      <a:pt x="555" y="248"/>
                      <a:pt x="551" y="250"/>
                    </a:cubicBezTo>
                    <a:cubicBezTo>
                      <a:pt x="542" y="256"/>
                      <a:pt x="542" y="256"/>
                      <a:pt x="542" y="256"/>
                    </a:cubicBezTo>
                    <a:cubicBezTo>
                      <a:pt x="530" y="265"/>
                      <a:pt x="522" y="269"/>
                      <a:pt x="517" y="269"/>
                    </a:cubicBezTo>
                    <a:cubicBezTo>
                      <a:pt x="509" y="270"/>
                      <a:pt x="509" y="270"/>
                      <a:pt x="509" y="270"/>
                    </a:cubicBezTo>
                    <a:cubicBezTo>
                      <a:pt x="505" y="290"/>
                      <a:pt x="505" y="290"/>
                      <a:pt x="505" y="290"/>
                    </a:cubicBezTo>
                    <a:cubicBezTo>
                      <a:pt x="503" y="296"/>
                      <a:pt x="501" y="300"/>
                      <a:pt x="498" y="303"/>
                    </a:cubicBezTo>
                    <a:cubicBezTo>
                      <a:pt x="495" y="306"/>
                      <a:pt x="490" y="308"/>
                      <a:pt x="483" y="310"/>
                    </a:cubicBezTo>
                    <a:cubicBezTo>
                      <a:pt x="476" y="311"/>
                      <a:pt x="469" y="314"/>
                      <a:pt x="463" y="317"/>
                    </a:cubicBezTo>
                    <a:cubicBezTo>
                      <a:pt x="457" y="332"/>
                      <a:pt x="457" y="332"/>
                      <a:pt x="457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6" y="332"/>
                      <a:pt x="456" y="332"/>
                      <a:pt x="456" y="332"/>
                    </a:cubicBezTo>
                    <a:cubicBezTo>
                      <a:pt x="455" y="332"/>
                      <a:pt x="455" y="332"/>
                      <a:pt x="455" y="332"/>
                    </a:cubicBezTo>
                    <a:cubicBezTo>
                      <a:pt x="437" y="340"/>
                      <a:pt x="437" y="340"/>
                      <a:pt x="437" y="340"/>
                    </a:cubicBezTo>
                    <a:cubicBezTo>
                      <a:pt x="436" y="340"/>
                      <a:pt x="436" y="340"/>
                      <a:pt x="436" y="340"/>
                    </a:cubicBezTo>
                    <a:cubicBezTo>
                      <a:pt x="427" y="338"/>
                      <a:pt x="427" y="338"/>
                      <a:pt x="427" y="338"/>
                    </a:cubicBezTo>
                    <a:cubicBezTo>
                      <a:pt x="419" y="336"/>
                      <a:pt x="414" y="334"/>
                      <a:pt x="410" y="332"/>
                    </a:cubicBezTo>
                    <a:cubicBezTo>
                      <a:pt x="405" y="330"/>
                      <a:pt x="400" y="329"/>
                      <a:pt x="395" y="331"/>
                    </a:cubicBezTo>
                    <a:cubicBezTo>
                      <a:pt x="390" y="338"/>
                      <a:pt x="387" y="346"/>
                      <a:pt x="388" y="355"/>
                    </a:cubicBezTo>
                    <a:cubicBezTo>
                      <a:pt x="388" y="360"/>
                      <a:pt x="389" y="363"/>
                      <a:pt x="391" y="364"/>
                    </a:cubicBezTo>
                    <a:cubicBezTo>
                      <a:pt x="393" y="364"/>
                      <a:pt x="393" y="364"/>
                      <a:pt x="393" y="364"/>
                    </a:cubicBezTo>
                    <a:cubicBezTo>
                      <a:pt x="397" y="362"/>
                      <a:pt x="397" y="362"/>
                      <a:pt x="397" y="362"/>
                    </a:cubicBezTo>
                    <a:cubicBezTo>
                      <a:pt x="397" y="374"/>
                      <a:pt x="397" y="374"/>
                      <a:pt x="397" y="374"/>
                    </a:cubicBezTo>
                    <a:cubicBezTo>
                      <a:pt x="397" y="379"/>
                      <a:pt x="396" y="382"/>
                      <a:pt x="393" y="384"/>
                    </a:cubicBezTo>
                    <a:cubicBezTo>
                      <a:pt x="391" y="386"/>
                      <a:pt x="387" y="388"/>
                      <a:pt x="382" y="389"/>
                    </a:cubicBezTo>
                    <a:cubicBezTo>
                      <a:pt x="379" y="390"/>
                      <a:pt x="379" y="390"/>
                      <a:pt x="379" y="390"/>
                    </a:cubicBezTo>
                    <a:cubicBezTo>
                      <a:pt x="375" y="392"/>
                      <a:pt x="366" y="402"/>
                      <a:pt x="354" y="422"/>
                    </a:cubicBezTo>
                    <a:cubicBezTo>
                      <a:pt x="354" y="422"/>
                      <a:pt x="354" y="422"/>
                      <a:pt x="354" y="422"/>
                    </a:cubicBezTo>
                    <a:cubicBezTo>
                      <a:pt x="353" y="422"/>
                      <a:pt x="353" y="422"/>
                      <a:pt x="353" y="422"/>
                    </a:cubicBezTo>
                    <a:cubicBezTo>
                      <a:pt x="341" y="430"/>
                      <a:pt x="341" y="430"/>
                      <a:pt x="341" y="430"/>
                    </a:cubicBezTo>
                    <a:cubicBezTo>
                      <a:pt x="343" y="430"/>
                      <a:pt x="345" y="430"/>
                      <a:pt x="344" y="432"/>
                    </a:cubicBezTo>
                    <a:cubicBezTo>
                      <a:pt x="344" y="434"/>
                      <a:pt x="343" y="434"/>
                      <a:pt x="339" y="434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267" y="432"/>
                      <a:pt x="238" y="443"/>
                      <a:pt x="217" y="464"/>
                    </a:cubicBezTo>
                    <a:cubicBezTo>
                      <a:pt x="216" y="465"/>
                      <a:pt x="216" y="465"/>
                      <a:pt x="216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15" y="465"/>
                      <a:pt x="215" y="465"/>
                      <a:pt x="215" y="465"/>
                    </a:cubicBezTo>
                    <a:cubicBezTo>
                      <a:pt x="201" y="467"/>
                      <a:pt x="201" y="467"/>
                      <a:pt x="201" y="467"/>
                    </a:cubicBezTo>
                    <a:cubicBezTo>
                      <a:pt x="200" y="467"/>
                      <a:pt x="200" y="467"/>
                      <a:pt x="200" y="467"/>
                    </a:cubicBezTo>
                    <a:cubicBezTo>
                      <a:pt x="199" y="467"/>
                      <a:pt x="199" y="467"/>
                      <a:pt x="199" y="467"/>
                    </a:cubicBezTo>
                    <a:cubicBezTo>
                      <a:pt x="195" y="458"/>
                      <a:pt x="195" y="458"/>
                      <a:pt x="195" y="458"/>
                    </a:cubicBezTo>
                    <a:cubicBezTo>
                      <a:pt x="181" y="461"/>
                      <a:pt x="181" y="461"/>
                      <a:pt x="181" y="461"/>
                    </a:cubicBezTo>
                    <a:cubicBezTo>
                      <a:pt x="173" y="462"/>
                      <a:pt x="163" y="460"/>
                      <a:pt x="152" y="454"/>
                    </a:cubicBezTo>
                    <a:cubicBezTo>
                      <a:pt x="142" y="450"/>
                      <a:pt x="133" y="444"/>
                      <a:pt x="123" y="436"/>
                    </a:cubicBezTo>
                    <a:cubicBezTo>
                      <a:pt x="117" y="432"/>
                      <a:pt x="110" y="428"/>
                      <a:pt x="101" y="427"/>
                    </a:cubicBezTo>
                    <a:cubicBezTo>
                      <a:pt x="88" y="426"/>
                      <a:pt x="88" y="426"/>
                      <a:pt x="88" y="426"/>
                    </a:cubicBezTo>
                    <a:cubicBezTo>
                      <a:pt x="74" y="428"/>
                      <a:pt x="74" y="428"/>
                      <a:pt x="74" y="428"/>
                    </a:cubicBezTo>
                    <a:cubicBezTo>
                      <a:pt x="63" y="429"/>
                      <a:pt x="53" y="429"/>
                      <a:pt x="43" y="428"/>
                    </a:cubicBezTo>
                    <a:cubicBezTo>
                      <a:pt x="32" y="428"/>
                      <a:pt x="18" y="424"/>
                      <a:pt x="1" y="419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2"/>
                      <a:pt x="1" y="422"/>
                      <a:pt x="1" y="422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5" y="434"/>
                      <a:pt x="5" y="434"/>
                      <a:pt x="5" y="434"/>
                    </a:cubicBezTo>
                    <a:cubicBezTo>
                      <a:pt x="13" y="444"/>
                      <a:pt x="13" y="444"/>
                      <a:pt x="13" y="444"/>
                    </a:cubicBezTo>
                    <a:cubicBezTo>
                      <a:pt x="14" y="446"/>
                      <a:pt x="14" y="446"/>
                      <a:pt x="14" y="446"/>
                    </a:cubicBezTo>
                    <a:cubicBezTo>
                      <a:pt x="12" y="453"/>
                      <a:pt x="12" y="453"/>
                      <a:pt x="12" y="453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12" y="454"/>
                      <a:pt x="12" y="454"/>
                      <a:pt x="12" y="454"/>
                    </a:cubicBezTo>
                    <a:cubicBezTo>
                      <a:pt x="7" y="460"/>
                      <a:pt x="7" y="460"/>
                      <a:pt x="7" y="460"/>
                    </a:cubicBezTo>
                    <a:cubicBezTo>
                      <a:pt x="12" y="465"/>
                      <a:pt x="12" y="465"/>
                      <a:pt x="12" y="465"/>
                    </a:cubicBezTo>
                    <a:cubicBezTo>
                      <a:pt x="14" y="467"/>
                      <a:pt x="15" y="469"/>
                      <a:pt x="15" y="470"/>
                    </a:cubicBezTo>
                    <a:cubicBezTo>
                      <a:pt x="17" y="478"/>
                      <a:pt x="17" y="478"/>
                      <a:pt x="17" y="478"/>
                    </a:cubicBezTo>
                    <a:cubicBezTo>
                      <a:pt x="23" y="484"/>
                      <a:pt x="23" y="484"/>
                      <a:pt x="23" y="484"/>
                    </a:cubicBezTo>
                    <a:cubicBezTo>
                      <a:pt x="23" y="485"/>
                      <a:pt x="23" y="485"/>
                      <a:pt x="23" y="485"/>
                    </a:cubicBezTo>
                    <a:cubicBezTo>
                      <a:pt x="23" y="490"/>
                      <a:pt x="23" y="490"/>
                      <a:pt x="23" y="490"/>
                    </a:cubicBezTo>
                    <a:cubicBezTo>
                      <a:pt x="23" y="494"/>
                      <a:pt x="23" y="494"/>
                      <a:pt x="23" y="494"/>
                    </a:cubicBezTo>
                    <a:cubicBezTo>
                      <a:pt x="27" y="497"/>
                      <a:pt x="27" y="497"/>
                      <a:pt x="27" y="497"/>
                    </a:cubicBezTo>
                    <a:cubicBezTo>
                      <a:pt x="29" y="496"/>
                      <a:pt x="29" y="496"/>
                      <a:pt x="29" y="496"/>
                    </a:cubicBezTo>
                    <a:cubicBezTo>
                      <a:pt x="30" y="495"/>
                      <a:pt x="30" y="495"/>
                      <a:pt x="30" y="495"/>
                    </a:cubicBezTo>
                    <a:cubicBezTo>
                      <a:pt x="31" y="492"/>
                      <a:pt x="33" y="490"/>
                      <a:pt x="36" y="490"/>
                    </a:cubicBezTo>
                    <a:cubicBezTo>
                      <a:pt x="39" y="488"/>
                      <a:pt x="39" y="488"/>
                      <a:pt x="39" y="488"/>
                    </a:cubicBezTo>
                    <a:cubicBezTo>
                      <a:pt x="60" y="486"/>
                      <a:pt x="60" y="486"/>
                      <a:pt x="60" y="486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69" y="483"/>
                      <a:pt x="69" y="483"/>
                      <a:pt x="69" y="483"/>
                    </a:cubicBezTo>
                    <a:cubicBezTo>
                      <a:pt x="71" y="482"/>
                      <a:pt x="71" y="482"/>
                      <a:pt x="71" y="48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5" y="492"/>
                      <a:pt x="75" y="492"/>
                      <a:pt x="75" y="492"/>
                    </a:cubicBezTo>
                    <a:cubicBezTo>
                      <a:pt x="76" y="494"/>
                      <a:pt x="75" y="496"/>
                      <a:pt x="74" y="498"/>
                    </a:cubicBezTo>
                    <a:cubicBezTo>
                      <a:pt x="63" y="514"/>
                      <a:pt x="63" y="514"/>
                      <a:pt x="63" y="514"/>
                    </a:cubicBezTo>
                    <a:cubicBezTo>
                      <a:pt x="63" y="517"/>
                      <a:pt x="63" y="517"/>
                      <a:pt x="63" y="517"/>
                    </a:cubicBezTo>
                    <a:cubicBezTo>
                      <a:pt x="69" y="522"/>
                      <a:pt x="69" y="522"/>
                      <a:pt x="69" y="522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4" y="526"/>
                      <a:pt x="74" y="526"/>
                      <a:pt x="74" y="526"/>
                    </a:cubicBezTo>
                    <a:cubicBezTo>
                      <a:pt x="77" y="529"/>
                      <a:pt x="79" y="531"/>
                      <a:pt x="81" y="532"/>
                    </a:cubicBezTo>
                    <a:cubicBezTo>
                      <a:pt x="84" y="532"/>
                      <a:pt x="87" y="535"/>
                      <a:pt x="89" y="538"/>
                    </a:cubicBezTo>
                    <a:cubicBezTo>
                      <a:pt x="89" y="539"/>
                      <a:pt x="89" y="539"/>
                      <a:pt x="89" y="539"/>
                    </a:cubicBezTo>
                    <a:cubicBezTo>
                      <a:pt x="93" y="541"/>
                      <a:pt x="93" y="541"/>
                      <a:pt x="93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5" y="541"/>
                      <a:pt x="95" y="541"/>
                      <a:pt x="95" y="541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6" y="546"/>
                      <a:pt x="96" y="546"/>
                      <a:pt x="96" y="546"/>
                    </a:cubicBezTo>
                    <a:cubicBezTo>
                      <a:pt x="97" y="550"/>
                      <a:pt x="97" y="550"/>
                      <a:pt x="97" y="550"/>
                    </a:cubicBezTo>
                    <a:cubicBezTo>
                      <a:pt x="98" y="556"/>
                      <a:pt x="98" y="556"/>
                      <a:pt x="98" y="556"/>
                    </a:cubicBezTo>
                    <a:cubicBezTo>
                      <a:pt x="108" y="558"/>
                      <a:pt x="108" y="558"/>
                      <a:pt x="108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8"/>
                      <a:pt x="109" y="558"/>
                      <a:pt x="109" y="558"/>
                    </a:cubicBezTo>
                    <a:cubicBezTo>
                      <a:pt x="109" y="559"/>
                      <a:pt x="109" y="559"/>
                      <a:pt x="109" y="559"/>
                    </a:cubicBezTo>
                    <a:cubicBezTo>
                      <a:pt x="110" y="560"/>
                      <a:pt x="110" y="560"/>
                      <a:pt x="110" y="560"/>
                    </a:cubicBezTo>
                    <a:cubicBezTo>
                      <a:pt x="113" y="565"/>
                      <a:pt x="113" y="565"/>
                      <a:pt x="113" y="565"/>
                    </a:cubicBezTo>
                    <a:cubicBezTo>
                      <a:pt x="121" y="568"/>
                      <a:pt x="121" y="568"/>
                      <a:pt x="121" y="568"/>
                    </a:cubicBezTo>
                    <a:cubicBezTo>
                      <a:pt x="126" y="565"/>
                      <a:pt x="126" y="565"/>
                      <a:pt x="126" y="565"/>
                    </a:cubicBezTo>
                    <a:cubicBezTo>
                      <a:pt x="125" y="562"/>
                      <a:pt x="125" y="562"/>
                      <a:pt x="125" y="562"/>
                    </a:cubicBezTo>
                    <a:cubicBezTo>
                      <a:pt x="120" y="557"/>
                      <a:pt x="120" y="557"/>
                      <a:pt x="120" y="557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1" y="556"/>
                      <a:pt x="121" y="556"/>
                      <a:pt x="121" y="556"/>
                    </a:cubicBezTo>
                    <a:cubicBezTo>
                      <a:pt x="125" y="547"/>
                      <a:pt x="125" y="547"/>
                      <a:pt x="125" y="547"/>
                    </a:cubicBezTo>
                    <a:cubicBezTo>
                      <a:pt x="135" y="547"/>
                      <a:pt x="135" y="547"/>
                      <a:pt x="135" y="547"/>
                    </a:cubicBezTo>
                    <a:cubicBezTo>
                      <a:pt x="135" y="548"/>
                      <a:pt x="135" y="548"/>
                      <a:pt x="135" y="548"/>
                    </a:cubicBezTo>
                    <a:cubicBezTo>
                      <a:pt x="149" y="552"/>
                      <a:pt x="149" y="552"/>
                      <a:pt x="149" y="552"/>
                    </a:cubicBezTo>
                    <a:cubicBezTo>
                      <a:pt x="157" y="551"/>
                      <a:pt x="157" y="551"/>
                      <a:pt x="157" y="551"/>
                    </a:cubicBezTo>
                    <a:cubicBezTo>
                      <a:pt x="163" y="546"/>
                      <a:pt x="163" y="546"/>
                      <a:pt x="163" y="546"/>
                    </a:cubicBezTo>
                    <a:cubicBezTo>
                      <a:pt x="169" y="537"/>
                      <a:pt x="174" y="534"/>
                      <a:pt x="177" y="536"/>
                    </a:cubicBezTo>
                    <a:cubicBezTo>
                      <a:pt x="180" y="535"/>
                      <a:pt x="180" y="535"/>
                      <a:pt x="180" y="535"/>
                    </a:cubicBezTo>
                    <a:cubicBezTo>
                      <a:pt x="183" y="535"/>
                      <a:pt x="185" y="536"/>
                      <a:pt x="187" y="536"/>
                    </a:cubicBezTo>
                    <a:cubicBezTo>
                      <a:pt x="187" y="537"/>
                      <a:pt x="187" y="538"/>
                      <a:pt x="187" y="538"/>
                    </a:cubicBezTo>
                    <a:cubicBezTo>
                      <a:pt x="187" y="540"/>
                      <a:pt x="189" y="543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1" y="548"/>
                      <a:pt x="191" y="548"/>
                      <a:pt x="191" y="548"/>
                    </a:cubicBezTo>
                    <a:cubicBezTo>
                      <a:pt x="193" y="554"/>
                      <a:pt x="193" y="554"/>
                      <a:pt x="193" y="554"/>
                    </a:cubicBezTo>
                    <a:cubicBezTo>
                      <a:pt x="193" y="555"/>
                      <a:pt x="193" y="555"/>
                      <a:pt x="193" y="555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91" y="562"/>
                      <a:pt x="191" y="562"/>
                      <a:pt x="191" y="562"/>
                    </a:cubicBezTo>
                    <a:cubicBezTo>
                      <a:pt x="184" y="570"/>
                      <a:pt x="184" y="570"/>
                      <a:pt x="184" y="570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83" y="571"/>
                      <a:pt x="183" y="571"/>
                      <a:pt x="183" y="571"/>
                    </a:cubicBezTo>
                    <a:cubicBezTo>
                      <a:pt x="169" y="577"/>
                      <a:pt x="169" y="577"/>
                      <a:pt x="169" y="577"/>
                    </a:cubicBezTo>
                    <a:cubicBezTo>
                      <a:pt x="167" y="581"/>
                      <a:pt x="167" y="581"/>
                      <a:pt x="167" y="581"/>
                    </a:cubicBezTo>
                    <a:cubicBezTo>
                      <a:pt x="165" y="593"/>
                      <a:pt x="165" y="593"/>
                      <a:pt x="165" y="593"/>
                    </a:cubicBezTo>
                    <a:cubicBezTo>
                      <a:pt x="166" y="598"/>
                      <a:pt x="166" y="598"/>
                      <a:pt x="166" y="598"/>
                    </a:cubicBezTo>
                    <a:cubicBezTo>
                      <a:pt x="170" y="604"/>
                      <a:pt x="170" y="604"/>
                      <a:pt x="170" y="604"/>
                    </a:cubicBezTo>
                    <a:cubicBezTo>
                      <a:pt x="171" y="606"/>
                      <a:pt x="171" y="606"/>
                      <a:pt x="171" y="606"/>
                    </a:cubicBezTo>
                    <a:cubicBezTo>
                      <a:pt x="176" y="609"/>
                      <a:pt x="176" y="609"/>
                      <a:pt x="176" y="609"/>
                    </a:cubicBezTo>
                    <a:cubicBezTo>
                      <a:pt x="193" y="609"/>
                      <a:pt x="193" y="609"/>
                      <a:pt x="193" y="609"/>
                    </a:cubicBezTo>
                    <a:cubicBezTo>
                      <a:pt x="207" y="607"/>
                      <a:pt x="207" y="607"/>
                      <a:pt x="207" y="607"/>
                    </a:cubicBezTo>
                    <a:cubicBezTo>
                      <a:pt x="209" y="605"/>
                      <a:pt x="209" y="605"/>
                      <a:pt x="209" y="605"/>
                    </a:cubicBezTo>
                    <a:cubicBezTo>
                      <a:pt x="211" y="602"/>
                      <a:pt x="213" y="602"/>
                      <a:pt x="214" y="602"/>
                    </a:cubicBezTo>
                    <a:cubicBezTo>
                      <a:pt x="224" y="603"/>
                      <a:pt x="224" y="603"/>
                      <a:pt x="224" y="603"/>
                    </a:cubicBezTo>
                    <a:cubicBezTo>
                      <a:pt x="225" y="602"/>
                      <a:pt x="225" y="602"/>
                      <a:pt x="225" y="602"/>
                    </a:cubicBezTo>
                    <a:cubicBezTo>
                      <a:pt x="224" y="599"/>
                      <a:pt x="224" y="596"/>
                      <a:pt x="225" y="594"/>
                    </a:cubicBezTo>
                    <a:cubicBezTo>
                      <a:pt x="229" y="587"/>
                      <a:pt x="229" y="587"/>
                      <a:pt x="229" y="587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29" y="574"/>
                      <a:pt x="229" y="574"/>
                      <a:pt x="229" y="574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3"/>
                      <a:pt x="237" y="553"/>
                      <a:pt x="237" y="553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37" y="552"/>
                      <a:pt x="237" y="552"/>
                      <a:pt x="237" y="552"/>
                    </a:cubicBezTo>
                    <a:cubicBezTo>
                      <a:pt x="250" y="542"/>
                      <a:pt x="250" y="542"/>
                      <a:pt x="250" y="542"/>
                    </a:cubicBezTo>
                    <a:cubicBezTo>
                      <a:pt x="251" y="541"/>
                      <a:pt x="251" y="541"/>
                      <a:pt x="251" y="541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1" y="546"/>
                      <a:pt x="261" y="546"/>
                      <a:pt x="261" y="546"/>
                    </a:cubicBezTo>
                    <a:cubicBezTo>
                      <a:pt x="267" y="550"/>
                      <a:pt x="270" y="553"/>
                      <a:pt x="270" y="555"/>
                    </a:cubicBezTo>
                    <a:cubicBezTo>
                      <a:pt x="269" y="564"/>
                      <a:pt x="269" y="564"/>
                      <a:pt x="269" y="564"/>
                    </a:cubicBezTo>
                    <a:cubicBezTo>
                      <a:pt x="265" y="570"/>
                      <a:pt x="265" y="570"/>
                      <a:pt x="265" y="570"/>
                    </a:cubicBezTo>
                    <a:cubicBezTo>
                      <a:pt x="263" y="578"/>
                      <a:pt x="263" y="578"/>
                      <a:pt x="263" y="578"/>
                    </a:cubicBezTo>
                    <a:cubicBezTo>
                      <a:pt x="263" y="586"/>
                      <a:pt x="263" y="586"/>
                      <a:pt x="263" y="586"/>
                    </a:cubicBezTo>
                    <a:cubicBezTo>
                      <a:pt x="265" y="590"/>
                      <a:pt x="265" y="590"/>
                      <a:pt x="265" y="590"/>
                    </a:cubicBezTo>
                    <a:cubicBezTo>
                      <a:pt x="269" y="590"/>
                      <a:pt x="269" y="590"/>
                      <a:pt x="269" y="590"/>
                    </a:cubicBezTo>
                    <a:cubicBezTo>
                      <a:pt x="270" y="590"/>
                      <a:pt x="270" y="590"/>
                      <a:pt x="270" y="590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279" y="592"/>
                      <a:pt x="281" y="594"/>
                      <a:pt x="283" y="598"/>
                    </a:cubicBezTo>
                    <a:cubicBezTo>
                      <a:pt x="286" y="600"/>
                      <a:pt x="286" y="600"/>
                      <a:pt x="286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287" y="600"/>
                      <a:pt x="287" y="600"/>
                      <a:pt x="287" y="600"/>
                    </a:cubicBezTo>
                    <a:cubicBezTo>
                      <a:pt x="301" y="606"/>
                      <a:pt x="301" y="606"/>
                      <a:pt x="301" y="606"/>
                    </a:cubicBezTo>
                    <a:cubicBezTo>
                      <a:pt x="307" y="608"/>
                      <a:pt x="307" y="608"/>
                      <a:pt x="307" y="608"/>
                    </a:cubicBezTo>
                    <a:cubicBezTo>
                      <a:pt x="315" y="607"/>
                      <a:pt x="315" y="607"/>
                      <a:pt x="315" y="607"/>
                    </a:cubicBezTo>
                    <a:cubicBezTo>
                      <a:pt x="319" y="602"/>
                      <a:pt x="319" y="602"/>
                      <a:pt x="319" y="602"/>
                    </a:cubicBezTo>
                    <a:cubicBezTo>
                      <a:pt x="323" y="582"/>
                      <a:pt x="323" y="582"/>
                      <a:pt x="323" y="582"/>
                    </a:cubicBezTo>
                    <a:cubicBezTo>
                      <a:pt x="324" y="572"/>
                      <a:pt x="324" y="572"/>
                      <a:pt x="324" y="572"/>
                    </a:cubicBezTo>
                    <a:cubicBezTo>
                      <a:pt x="324" y="571"/>
                      <a:pt x="324" y="571"/>
                      <a:pt x="324" y="571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25" y="570"/>
                      <a:pt x="325" y="570"/>
                      <a:pt x="325" y="570"/>
                    </a:cubicBezTo>
                    <a:cubicBezTo>
                      <a:pt x="333" y="564"/>
                      <a:pt x="333" y="564"/>
                      <a:pt x="333" y="564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37" y="558"/>
                      <a:pt x="337" y="558"/>
                      <a:pt x="337" y="558"/>
                    </a:cubicBezTo>
                    <a:cubicBezTo>
                      <a:pt x="345" y="554"/>
                      <a:pt x="345" y="554"/>
                      <a:pt x="345" y="554"/>
                    </a:cubicBezTo>
                    <a:cubicBezTo>
                      <a:pt x="350" y="551"/>
                      <a:pt x="350" y="551"/>
                      <a:pt x="350" y="551"/>
                    </a:cubicBezTo>
                    <a:cubicBezTo>
                      <a:pt x="356" y="549"/>
                      <a:pt x="356" y="549"/>
                      <a:pt x="356" y="549"/>
                    </a:cubicBezTo>
                    <a:cubicBezTo>
                      <a:pt x="353" y="537"/>
                      <a:pt x="353" y="537"/>
                      <a:pt x="353" y="537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8"/>
                      <a:pt x="367" y="538"/>
                      <a:pt x="367" y="538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2"/>
                      <a:pt x="374" y="542"/>
                      <a:pt x="374" y="542"/>
                    </a:cubicBezTo>
                    <a:cubicBezTo>
                      <a:pt x="374" y="541"/>
                      <a:pt x="374" y="541"/>
                      <a:pt x="374" y="541"/>
                    </a:cubicBezTo>
                    <a:cubicBezTo>
                      <a:pt x="376" y="534"/>
                      <a:pt x="376" y="534"/>
                      <a:pt x="376" y="534"/>
                    </a:cubicBezTo>
                    <a:cubicBezTo>
                      <a:pt x="376" y="532"/>
                      <a:pt x="376" y="532"/>
                      <a:pt x="376" y="532"/>
                    </a:cubicBezTo>
                    <a:cubicBezTo>
                      <a:pt x="377" y="533"/>
                      <a:pt x="377" y="533"/>
                      <a:pt x="377" y="533"/>
                    </a:cubicBezTo>
                    <a:cubicBezTo>
                      <a:pt x="378" y="533"/>
                      <a:pt x="378" y="533"/>
                      <a:pt x="378" y="533"/>
                    </a:cubicBezTo>
                    <a:cubicBezTo>
                      <a:pt x="384" y="534"/>
                      <a:pt x="384" y="534"/>
                      <a:pt x="384" y="534"/>
                    </a:cubicBezTo>
                    <a:cubicBezTo>
                      <a:pt x="387" y="534"/>
                      <a:pt x="387" y="534"/>
                      <a:pt x="387" y="534"/>
                    </a:cubicBezTo>
                    <a:cubicBezTo>
                      <a:pt x="393" y="528"/>
                      <a:pt x="393" y="528"/>
                      <a:pt x="393" y="528"/>
                    </a:cubicBezTo>
                    <a:cubicBezTo>
                      <a:pt x="394" y="528"/>
                      <a:pt x="394" y="528"/>
                      <a:pt x="394" y="528"/>
                    </a:cubicBezTo>
                    <a:cubicBezTo>
                      <a:pt x="394" y="527"/>
                      <a:pt x="394" y="527"/>
                      <a:pt x="394" y="527"/>
                    </a:cubicBezTo>
                    <a:cubicBezTo>
                      <a:pt x="395" y="527"/>
                      <a:pt x="395" y="527"/>
                      <a:pt x="395" y="527"/>
                    </a:cubicBezTo>
                    <a:cubicBezTo>
                      <a:pt x="403" y="526"/>
                      <a:pt x="403" y="526"/>
                      <a:pt x="403" y="526"/>
                    </a:cubicBezTo>
                    <a:cubicBezTo>
                      <a:pt x="409" y="519"/>
                      <a:pt x="409" y="519"/>
                      <a:pt x="409" y="519"/>
                    </a:cubicBezTo>
                    <a:cubicBezTo>
                      <a:pt x="413" y="514"/>
                      <a:pt x="413" y="514"/>
                      <a:pt x="413" y="514"/>
                    </a:cubicBezTo>
                    <a:cubicBezTo>
                      <a:pt x="413" y="508"/>
                      <a:pt x="413" y="508"/>
                      <a:pt x="413" y="508"/>
                    </a:cubicBezTo>
                    <a:cubicBezTo>
                      <a:pt x="413" y="505"/>
                      <a:pt x="414" y="504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8" y="502"/>
                      <a:pt x="418" y="502"/>
                      <a:pt x="418" y="502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29" y="501"/>
                      <a:pt x="429" y="501"/>
                      <a:pt x="429" y="501"/>
                    </a:cubicBezTo>
                    <a:cubicBezTo>
                      <a:pt x="430" y="496"/>
                      <a:pt x="430" y="496"/>
                      <a:pt x="430" y="496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39" y="493"/>
                      <a:pt x="439" y="493"/>
                      <a:pt x="439" y="493"/>
                    </a:cubicBezTo>
                    <a:cubicBezTo>
                      <a:pt x="449" y="494"/>
                      <a:pt x="449" y="494"/>
                      <a:pt x="449" y="494"/>
                    </a:cubicBezTo>
                    <a:cubicBezTo>
                      <a:pt x="457" y="492"/>
                      <a:pt x="457" y="492"/>
                      <a:pt x="457" y="492"/>
                    </a:cubicBezTo>
                    <a:cubicBezTo>
                      <a:pt x="461" y="488"/>
                      <a:pt x="461" y="488"/>
                      <a:pt x="461" y="488"/>
                    </a:cubicBezTo>
                    <a:cubicBezTo>
                      <a:pt x="465" y="481"/>
                      <a:pt x="465" y="481"/>
                      <a:pt x="465" y="481"/>
                    </a:cubicBezTo>
                    <a:cubicBezTo>
                      <a:pt x="459" y="475"/>
                      <a:pt x="459" y="475"/>
                      <a:pt x="459" y="475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9" y="474"/>
                      <a:pt x="459" y="474"/>
                      <a:pt x="459" y="474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7" y="470"/>
                      <a:pt x="457" y="470"/>
                      <a:pt x="457" y="470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6" y="462"/>
                      <a:pt x="456" y="462"/>
                      <a:pt x="456" y="462"/>
                    </a:cubicBezTo>
                    <a:cubicBezTo>
                      <a:pt x="459" y="456"/>
                      <a:pt x="459" y="456"/>
                      <a:pt x="459" y="456"/>
                    </a:cubicBezTo>
                    <a:cubicBezTo>
                      <a:pt x="459" y="454"/>
                      <a:pt x="461" y="451"/>
                      <a:pt x="464" y="448"/>
                    </a:cubicBezTo>
                    <a:cubicBezTo>
                      <a:pt x="468" y="439"/>
                      <a:pt x="468" y="439"/>
                      <a:pt x="468" y="439"/>
                    </a:cubicBezTo>
                    <a:cubicBezTo>
                      <a:pt x="468" y="438"/>
                      <a:pt x="468" y="438"/>
                      <a:pt x="468" y="438"/>
                    </a:cubicBezTo>
                    <a:cubicBezTo>
                      <a:pt x="469" y="438"/>
                      <a:pt x="469" y="438"/>
                      <a:pt x="469" y="438"/>
                    </a:cubicBezTo>
                    <a:cubicBezTo>
                      <a:pt x="473" y="432"/>
                      <a:pt x="473" y="432"/>
                      <a:pt x="473" y="432"/>
                    </a:cubicBezTo>
                    <a:cubicBezTo>
                      <a:pt x="479" y="420"/>
                      <a:pt x="479" y="420"/>
                      <a:pt x="479" y="420"/>
                    </a:cubicBezTo>
                    <a:cubicBezTo>
                      <a:pt x="484" y="428"/>
                      <a:pt x="484" y="428"/>
                      <a:pt x="484" y="428"/>
                    </a:cubicBezTo>
                    <a:cubicBezTo>
                      <a:pt x="485" y="428"/>
                      <a:pt x="485" y="428"/>
                      <a:pt x="485" y="428"/>
                    </a:cubicBezTo>
                    <a:cubicBezTo>
                      <a:pt x="485" y="429"/>
                      <a:pt x="485" y="429"/>
                      <a:pt x="485" y="429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7" y="437"/>
                      <a:pt x="487" y="437"/>
                      <a:pt x="487" y="437"/>
                    </a:cubicBezTo>
                    <a:cubicBezTo>
                      <a:pt x="488" y="445"/>
                      <a:pt x="488" y="445"/>
                      <a:pt x="488" y="445"/>
                    </a:cubicBezTo>
                    <a:cubicBezTo>
                      <a:pt x="493" y="448"/>
                      <a:pt x="493" y="448"/>
                      <a:pt x="493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4" y="448"/>
                      <a:pt x="494" y="448"/>
                      <a:pt x="494" y="448"/>
                    </a:cubicBezTo>
                    <a:cubicBezTo>
                      <a:pt x="495" y="448"/>
                      <a:pt x="495" y="448"/>
                      <a:pt x="495" y="448"/>
                    </a:cubicBezTo>
                    <a:cubicBezTo>
                      <a:pt x="496" y="448"/>
                      <a:pt x="496" y="448"/>
                      <a:pt x="496" y="448"/>
                    </a:cubicBezTo>
                    <a:cubicBezTo>
                      <a:pt x="501" y="440"/>
                      <a:pt x="501" y="440"/>
                      <a:pt x="501" y="440"/>
                    </a:cubicBezTo>
                    <a:cubicBezTo>
                      <a:pt x="503" y="432"/>
                      <a:pt x="503" y="432"/>
                      <a:pt x="503" y="432"/>
                    </a:cubicBezTo>
                    <a:cubicBezTo>
                      <a:pt x="505" y="432"/>
                      <a:pt x="505" y="432"/>
                      <a:pt x="505" y="432"/>
                    </a:cubicBezTo>
                    <a:cubicBezTo>
                      <a:pt x="506" y="432"/>
                      <a:pt x="506" y="432"/>
                      <a:pt x="506" y="432"/>
                    </a:cubicBezTo>
                    <a:cubicBezTo>
                      <a:pt x="517" y="436"/>
                      <a:pt x="517" y="436"/>
                      <a:pt x="517" y="436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3" y="432"/>
                      <a:pt x="523" y="432"/>
                      <a:pt x="523" y="432"/>
                    </a:cubicBezTo>
                    <a:cubicBezTo>
                      <a:pt x="524" y="432"/>
                      <a:pt x="524" y="432"/>
                      <a:pt x="524" y="432"/>
                    </a:cubicBezTo>
                    <a:cubicBezTo>
                      <a:pt x="530" y="431"/>
                      <a:pt x="530" y="431"/>
                      <a:pt x="530" y="431"/>
                    </a:cubicBezTo>
                    <a:cubicBezTo>
                      <a:pt x="534" y="424"/>
                      <a:pt x="534" y="424"/>
                      <a:pt x="534" y="424"/>
                    </a:cubicBezTo>
                    <a:cubicBezTo>
                      <a:pt x="534" y="416"/>
                      <a:pt x="534" y="416"/>
                      <a:pt x="534" y="416"/>
                    </a:cubicBezTo>
                    <a:cubicBezTo>
                      <a:pt x="537" y="403"/>
                      <a:pt x="537" y="403"/>
                      <a:pt x="537" y="403"/>
                    </a:cubicBezTo>
                    <a:cubicBezTo>
                      <a:pt x="537" y="404"/>
                      <a:pt x="537" y="404"/>
                      <a:pt x="537" y="404"/>
                    </a:cubicBezTo>
                    <a:cubicBezTo>
                      <a:pt x="539" y="404"/>
                      <a:pt x="539" y="404"/>
                      <a:pt x="539" y="404"/>
                    </a:cubicBezTo>
                    <a:cubicBezTo>
                      <a:pt x="547" y="406"/>
                      <a:pt x="547" y="406"/>
                      <a:pt x="547" y="406"/>
                    </a:cubicBezTo>
                    <a:cubicBezTo>
                      <a:pt x="551" y="398"/>
                      <a:pt x="551" y="398"/>
                      <a:pt x="551" y="398"/>
                    </a:cubicBezTo>
                    <a:cubicBezTo>
                      <a:pt x="552" y="398"/>
                      <a:pt x="552" y="398"/>
                      <a:pt x="552" y="398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61" y="398"/>
                      <a:pt x="561" y="398"/>
                      <a:pt x="561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2" y="398"/>
                      <a:pt x="562" y="398"/>
                      <a:pt x="562" y="398"/>
                    </a:cubicBezTo>
                    <a:cubicBezTo>
                      <a:pt x="563" y="398"/>
                      <a:pt x="563" y="398"/>
                      <a:pt x="563" y="398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7" y="405"/>
                      <a:pt x="567" y="405"/>
                      <a:pt x="567" y="405"/>
                    </a:cubicBezTo>
                    <a:cubicBezTo>
                      <a:pt x="567" y="406"/>
                      <a:pt x="567" y="406"/>
                      <a:pt x="567" y="406"/>
                    </a:cubicBezTo>
                    <a:cubicBezTo>
                      <a:pt x="568" y="414"/>
                      <a:pt x="568" y="414"/>
                      <a:pt x="568" y="414"/>
                    </a:cubicBezTo>
                    <a:cubicBezTo>
                      <a:pt x="572" y="417"/>
                      <a:pt x="572" y="417"/>
                      <a:pt x="572" y="417"/>
                    </a:cubicBezTo>
                    <a:cubicBezTo>
                      <a:pt x="577" y="412"/>
                      <a:pt x="577" y="412"/>
                      <a:pt x="577" y="412"/>
                    </a:cubicBezTo>
                    <a:cubicBezTo>
                      <a:pt x="579" y="414"/>
                      <a:pt x="579" y="414"/>
                      <a:pt x="579" y="414"/>
                    </a:cubicBezTo>
                    <a:cubicBezTo>
                      <a:pt x="581" y="416"/>
                      <a:pt x="581" y="418"/>
                      <a:pt x="581" y="420"/>
                    </a:cubicBezTo>
                    <a:cubicBezTo>
                      <a:pt x="581" y="427"/>
                      <a:pt x="581" y="427"/>
                      <a:pt x="581" y="427"/>
                    </a:cubicBezTo>
                    <a:cubicBezTo>
                      <a:pt x="579" y="434"/>
                      <a:pt x="579" y="434"/>
                      <a:pt x="579" y="434"/>
                    </a:cubicBezTo>
                    <a:cubicBezTo>
                      <a:pt x="581" y="438"/>
                      <a:pt x="581" y="438"/>
                      <a:pt x="581" y="438"/>
                    </a:cubicBezTo>
                    <a:cubicBezTo>
                      <a:pt x="585" y="442"/>
                      <a:pt x="585" y="442"/>
                      <a:pt x="585" y="442"/>
                    </a:cubicBezTo>
                    <a:cubicBezTo>
                      <a:pt x="601" y="444"/>
                      <a:pt x="601" y="444"/>
                      <a:pt x="601" y="444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2" y="445"/>
                      <a:pt x="602" y="445"/>
                      <a:pt x="602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3" y="445"/>
                      <a:pt x="603" y="445"/>
                      <a:pt x="603" y="445"/>
                    </a:cubicBezTo>
                    <a:cubicBezTo>
                      <a:pt x="604" y="446"/>
                      <a:pt x="604" y="446"/>
                      <a:pt x="604" y="446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09" y="440"/>
                      <a:pt x="609" y="440"/>
                      <a:pt x="609" y="440"/>
                    </a:cubicBezTo>
                    <a:cubicBezTo>
                      <a:pt x="613" y="436"/>
                      <a:pt x="613" y="436"/>
                      <a:pt x="613" y="436"/>
                    </a:cubicBezTo>
                    <a:cubicBezTo>
                      <a:pt x="611" y="430"/>
                      <a:pt x="611" y="430"/>
                      <a:pt x="611" y="430"/>
                    </a:cubicBezTo>
                    <a:cubicBezTo>
                      <a:pt x="607" y="404"/>
                      <a:pt x="607" y="404"/>
                      <a:pt x="607" y="404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19" y="410"/>
                      <a:pt x="619" y="410"/>
                      <a:pt x="619" y="410"/>
                    </a:cubicBezTo>
                    <a:cubicBezTo>
                      <a:pt x="625" y="416"/>
                      <a:pt x="625" y="416"/>
                      <a:pt x="625" y="416"/>
                    </a:cubicBezTo>
                    <a:cubicBezTo>
                      <a:pt x="628" y="419"/>
                      <a:pt x="628" y="419"/>
                      <a:pt x="628" y="419"/>
                    </a:cubicBezTo>
                    <a:cubicBezTo>
                      <a:pt x="633" y="416"/>
                      <a:pt x="633" y="416"/>
                      <a:pt x="633" y="416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49" y="398"/>
                      <a:pt x="649" y="398"/>
                      <a:pt x="649" y="398"/>
                    </a:cubicBezTo>
                    <a:cubicBezTo>
                      <a:pt x="650" y="398"/>
                      <a:pt x="650" y="398"/>
                      <a:pt x="650" y="398"/>
                    </a:cubicBezTo>
                    <a:cubicBezTo>
                      <a:pt x="656" y="393"/>
                      <a:pt x="656" y="393"/>
                      <a:pt x="656" y="393"/>
                    </a:cubicBezTo>
                    <a:cubicBezTo>
                      <a:pt x="663" y="384"/>
                      <a:pt x="663" y="384"/>
                      <a:pt x="663" y="384"/>
                    </a:cubicBezTo>
                    <a:cubicBezTo>
                      <a:pt x="663" y="383"/>
                      <a:pt x="663" y="383"/>
                      <a:pt x="663" y="383"/>
                    </a:cubicBezTo>
                    <a:cubicBezTo>
                      <a:pt x="672" y="385"/>
                      <a:pt x="672" y="385"/>
                      <a:pt x="672" y="385"/>
                    </a:cubicBezTo>
                    <a:cubicBezTo>
                      <a:pt x="677" y="385"/>
                      <a:pt x="677" y="385"/>
                      <a:pt x="677" y="385"/>
                    </a:cubicBezTo>
                    <a:cubicBezTo>
                      <a:pt x="677" y="382"/>
                      <a:pt x="677" y="379"/>
                      <a:pt x="678" y="378"/>
                    </a:cubicBezTo>
                    <a:cubicBezTo>
                      <a:pt x="685" y="370"/>
                      <a:pt x="685" y="370"/>
                      <a:pt x="685" y="370"/>
                    </a:cubicBezTo>
                    <a:cubicBezTo>
                      <a:pt x="687" y="368"/>
                      <a:pt x="687" y="368"/>
                      <a:pt x="687" y="368"/>
                    </a:cubicBezTo>
                    <a:cubicBezTo>
                      <a:pt x="695" y="371"/>
                      <a:pt x="695" y="371"/>
                      <a:pt x="695" y="371"/>
                    </a:cubicBezTo>
                    <a:cubicBezTo>
                      <a:pt x="704" y="370"/>
                      <a:pt x="704" y="370"/>
                      <a:pt x="704" y="370"/>
                    </a:cubicBezTo>
                    <a:cubicBezTo>
                      <a:pt x="711" y="363"/>
                      <a:pt x="711" y="363"/>
                      <a:pt x="711" y="363"/>
                    </a:cubicBezTo>
                    <a:cubicBezTo>
                      <a:pt x="714" y="357"/>
                      <a:pt x="714" y="357"/>
                      <a:pt x="714" y="357"/>
                    </a:cubicBezTo>
                    <a:cubicBezTo>
                      <a:pt x="712" y="354"/>
                      <a:pt x="712" y="354"/>
                      <a:pt x="712" y="354"/>
                    </a:cubicBezTo>
                    <a:cubicBezTo>
                      <a:pt x="706" y="357"/>
                      <a:pt x="706" y="357"/>
                      <a:pt x="706" y="357"/>
                    </a:cubicBezTo>
                    <a:cubicBezTo>
                      <a:pt x="706" y="356"/>
                      <a:pt x="706" y="356"/>
                      <a:pt x="706" y="356"/>
                    </a:cubicBezTo>
                    <a:cubicBezTo>
                      <a:pt x="705" y="356"/>
                      <a:pt x="705" y="356"/>
                      <a:pt x="705" y="356"/>
                    </a:cubicBezTo>
                    <a:cubicBezTo>
                      <a:pt x="698" y="350"/>
                      <a:pt x="698" y="350"/>
                      <a:pt x="698" y="350"/>
                    </a:cubicBezTo>
                    <a:cubicBezTo>
                      <a:pt x="698" y="349"/>
                      <a:pt x="698" y="349"/>
                      <a:pt x="698" y="349"/>
                    </a:cubicBezTo>
                    <a:cubicBezTo>
                      <a:pt x="701" y="338"/>
                      <a:pt x="701" y="338"/>
                      <a:pt x="701" y="338"/>
                    </a:cubicBezTo>
                    <a:cubicBezTo>
                      <a:pt x="701" y="330"/>
                      <a:pt x="701" y="330"/>
                      <a:pt x="701" y="330"/>
                    </a:cubicBezTo>
                    <a:cubicBezTo>
                      <a:pt x="699" y="324"/>
                      <a:pt x="699" y="324"/>
                      <a:pt x="699" y="324"/>
                    </a:cubicBezTo>
                    <a:cubicBezTo>
                      <a:pt x="694" y="322"/>
                      <a:pt x="694" y="322"/>
                      <a:pt x="694" y="322"/>
                    </a:cubicBezTo>
                    <a:cubicBezTo>
                      <a:pt x="694" y="321"/>
                      <a:pt x="694" y="321"/>
                      <a:pt x="694" y="321"/>
                    </a:cubicBezTo>
                    <a:cubicBezTo>
                      <a:pt x="693" y="321"/>
                      <a:pt x="693" y="321"/>
                      <a:pt x="693" y="321"/>
                    </a:cubicBezTo>
                    <a:cubicBezTo>
                      <a:pt x="693" y="320"/>
                      <a:pt x="693" y="320"/>
                      <a:pt x="693" y="320"/>
                    </a:cubicBezTo>
                    <a:cubicBezTo>
                      <a:pt x="688" y="311"/>
                      <a:pt x="688" y="311"/>
                      <a:pt x="688" y="311"/>
                    </a:cubicBezTo>
                    <a:cubicBezTo>
                      <a:pt x="687" y="310"/>
                      <a:pt x="687" y="310"/>
                      <a:pt x="687" y="310"/>
                    </a:cubicBezTo>
                    <a:cubicBezTo>
                      <a:pt x="681" y="318"/>
                      <a:pt x="681" y="318"/>
                      <a:pt x="681" y="318"/>
                    </a:cubicBezTo>
                    <a:cubicBezTo>
                      <a:pt x="674" y="322"/>
                      <a:pt x="674" y="322"/>
                      <a:pt x="674" y="322"/>
                    </a:cubicBezTo>
                    <a:cubicBezTo>
                      <a:pt x="672" y="323"/>
                      <a:pt x="672" y="323"/>
                      <a:pt x="672" y="323"/>
                    </a:cubicBezTo>
                    <a:cubicBezTo>
                      <a:pt x="672" y="322"/>
                      <a:pt x="672" y="322"/>
                      <a:pt x="672" y="322"/>
                    </a:cubicBezTo>
                    <a:cubicBezTo>
                      <a:pt x="671" y="322"/>
                      <a:pt x="671" y="322"/>
                      <a:pt x="671" y="322"/>
                    </a:cubicBezTo>
                    <a:cubicBezTo>
                      <a:pt x="664" y="315"/>
                      <a:pt x="664" y="315"/>
                      <a:pt x="664" y="315"/>
                    </a:cubicBezTo>
                    <a:cubicBezTo>
                      <a:pt x="664" y="314"/>
                      <a:pt x="664" y="314"/>
                      <a:pt x="664" y="314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9" y="303"/>
                      <a:pt x="659" y="303"/>
                      <a:pt x="659" y="303"/>
                    </a:cubicBezTo>
                    <a:cubicBezTo>
                      <a:pt x="657" y="295"/>
                      <a:pt x="657" y="295"/>
                      <a:pt x="657" y="295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94"/>
                      <a:pt x="657" y="294"/>
                      <a:pt x="657" y="294"/>
                    </a:cubicBezTo>
                    <a:cubicBezTo>
                      <a:pt x="657" y="282"/>
                      <a:pt x="657" y="282"/>
                      <a:pt x="657" y="282"/>
                    </a:cubicBezTo>
                    <a:cubicBezTo>
                      <a:pt x="656" y="275"/>
                      <a:pt x="656" y="275"/>
                      <a:pt x="656" y="275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50" y="273"/>
                      <a:pt x="650" y="273"/>
                      <a:pt x="650" y="273"/>
                    </a:cubicBezTo>
                    <a:cubicBezTo>
                      <a:pt x="637" y="263"/>
                      <a:pt x="637" y="263"/>
                      <a:pt x="637" y="263"/>
                    </a:cubicBezTo>
                    <a:cubicBezTo>
                      <a:pt x="638" y="262"/>
                      <a:pt x="638" y="262"/>
                      <a:pt x="638" y="262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cubicBezTo>
                      <a:pt x="644" y="254"/>
                      <a:pt x="644" y="254"/>
                      <a:pt x="644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45" y="254"/>
                      <a:pt x="645" y="254"/>
                      <a:pt x="645" y="254"/>
                    </a:cubicBezTo>
                    <a:cubicBezTo>
                      <a:pt x="651" y="254"/>
                      <a:pt x="651" y="254"/>
                      <a:pt x="651" y="254"/>
                    </a:cubicBezTo>
                    <a:cubicBezTo>
                      <a:pt x="652" y="254"/>
                      <a:pt x="652" y="254"/>
                      <a:pt x="652" y="254"/>
                    </a:cubicBezTo>
                    <a:cubicBezTo>
                      <a:pt x="654" y="254"/>
                      <a:pt x="656" y="255"/>
                      <a:pt x="657" y="257"/>
                    </a:cubicBezTo>
                    <a:cubicBezTo>
                      <a:pt x="663" y="261"/>
                      <a:pt x="663" y="261"/>
                      <a:pt x="663" y="261"/>
                    </a:cubicBezTo>
                    <a:cubicBezTo>
                      <a:pt x="669" y="256"/>
                      <a:pt x="669" y="256"/>
                      <a:pt x="669" y="256"/>
                    </a:cubicBezTo>
                    <a:cubicBezTo>
                      <a:pt x="673" y="250"/>
                      <a:pt x="673" y="250"/>
                      <a:pt x="673" y="250"/>
                    </a:cubicBezTo>
                    <a:cubicBezTo>
                      <a:pt x="673" y="245"/>
                      <a:pt x="673" y="245"/>
                      <a:pt x="673" y="245"/>
                    </a:cubicBezTo>
                    <a:cubicBezTo>
                      <a:pt x="672" y="232"/>
                      <a:pt x="672" y="232"/>
                      <a:pt x="672" y="232"/>
                    </a:cubicBezTo>
                    <a:cubicBezTo>
                      <a:pt x="671" y="227"/>
                      <a:pt x="671" y="227"/>
                      <a:pt x="671" y="227"/>
                    </a:cubicBezTo>
                    <a:cubicBezTo>
                      <a:pt x="662" y="226"/>
                      <a:pt x="662" y="226"/>
                      <a:pt x="662" y="226"/>
                    </a:cubicBezTo>
                    <a:cubicBezTo>
                      <a:pt x="662" y="220"/>
                      <a:pt x="662" y="220"/>
                      <a:pt x="662" y="220"/>
                    </a:cubicBezTo>
                    <a:cubicBezTo>
                      <a:pt x="654" y="210"/>
                      <a:pt x="654" y="210"/>
                      <a:pt x="654" y="210"/>
                    </a:cubicBezTo>
                    <a:cubicBezTo>
                      <a:pt x="653" y="210"/>
                      <a:pt x="653" y="210"/>
                      <a:pt x="653" y="210"/>
                    </a:cubicBezTo>
                    <a:cubicBezTo>
                      <a:pt x="649" y="203"/>
                      <a:pt x="649" y="203"/>
                      <a:pt x="649" y="203"/>
                    </a:cubicBezTo>
                    <a:cubicBezTo>
                      <a:pt x="649" y="202"/>
                      <a:pt x="649" y="202"/>
                      <a:pt x="649" y="202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49" y="201"/>
                      <a:pt x="649" y="201"/>
                      <a:pt x="649" y="201"/>
                    </a:cubicBezTo>
                    <a:cubicBezTo>
                      <a:pt x="657" y="190"/>
                      <a:pt x="657" y="190"/>
                      <a:pt x="657" y="190"/>
                    </a:cubicBezTo>
                    <a:cubicBezTo>
                      <a:pt x="657" y="189"/>
                      <a:pt x="657" y="189"/>
                      <a:pt x="657" y="189"/>
                    </a:cubicBezTo>
                    <a:cubicBezTo>
                      <a:pt x="658" y="189"/>
                      <a:pt x="658" y="189"/>
                      <a:pt x="658" y="189"/>
                    </a:cubicBezTo>
                    <a:cubicBezTo>
                      <a:pt x="658" y="188"/>
                      <a:pt x="658" y="188"/>
                      <a:pt x="658" y="188"/>
                    </a:cubicBezTo>
                    <a:cubicBezTo>
                      <a:pt x="659" y="188"/>
                      <a:pt x="659" y="188"/>
                      <a:pt x="659" y="188"/>
                    </a:cubicBezTo>
                    <a:cubicBezTo>
                      <a:pt x="662" y="188"/>
                      <a:pt x="662" y="188"/>
                      <a:pt x="662" y="188"/>
                    </a:cubicBezTo>
                    <a:cubicBezTo>
                      <a:pt x="667" y="184"/>
                      <a:pt x="667" y="184"/>
                      <a:pt x="667" y="184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2" y="168"/>
                      <a:pt x="672" y="168"/>
                      <a:pt x="672" y="168"/>
                    </a:cubicBezTo>
                    <a:cubicBezTo>
                      <a:pt x="679" y="161"/>
                      <a:pt x="679" y="161"/>
                      <a:pt x="679" y="161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79" y="160"/>
                      <a:pt x="679" y="160"/>
                      <a:pt x="679" y="160"/>
                    </a:cubicBezTo>
                    <a:cubicBezTo>
                      <a:pt x="687" y="158"/>
                      <a:pt x="687" y="158"/>
                      <a:pt x="687" y="158"/>
                    </a:cubicBezTo>
                    <a:cubicBezTo>
                      <a:pt x="687" y="159"/>
                      <a:pt x="687" y="159"/>
                      <a:pt x="687" y="159"/>
                    </a:cubicBezTo>
                    <a:cubicBezTo>
                      <a:pt x="691" y="163"/>
                      <a:pt x="691" y="163"/>
                      <a:pt x="691" y="163"/>
                    </a:cubicBezTo>
                    <a:cubicBezTo>
                      <a:pt x="693" y="164"/>
                      <a:pt x="693" y="164"/>
                      <a:pt x="693" y="164"/>
                    </a:cubicBezTo>
                    <a:cubicBezTo>
                      <a:pt x="696" y="151"/>
                      <a:pt x="696" y="151"/>
                      <a:pt x="696" y="151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2"/>
                      <a:pt x="693" y="142"/>
                      <a:pt x="693" y="142"/>
                    </a:cubicBezTo>
                    <a:cubicBezTo>
                      <a:pt x="693" y="141"/>
                      <a:pt x="693" y="141"/>
                      <a:pt x="693" y="141"/>
                    </a:cubicBezTo>
                    <a:cubicBezTo>
                      <a:pt x="694" y="131"/>
                      <a:pt x="694" y="131"/>
                      <a:pt x="694" y="131"/>
                    </a:cubicBezTo>
                    <a:cubicBezTo>
                      <a:pt x="694" y="130"/>
                      <a:pt x="694" y="130"/>
                      <a:pt x="694" y="130"/>
                    </a:cubicBezTo>
                    <a:cubicBezTo>
                      <a:pt x="699" y="125"/>
                      <a:pt x="699" y="125"/>
                      <a:pt x="699" y="125"/>
                    </a:cubicBezTo>
                    <a:cubicBezTo>
                      <a:pt x="702" y="120"/>
                      <a:pt x="702" y="120"/>
                      <a:pt x="702" y="120"/>
                    </a:cubicBezTo>
                    <a:cubicBezTo>
                      <a:pt x="702" y="115"/>
                      <a:pt x="702" y="115"/>
                      <a:pt x="702" y="115"/>
                    </a:cubicBezTo>
                    <a:cubicBezTo>
                      <a:pt x="702" y="112"/>
                      <a:pt x="701" y="108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102"/>
                      <a:pt x="699" y="102"/>
                      <a:pt x="699" y="102"/>
                    </a:cubicBezTo>
                    <a:cubicBezTo>
                      <a:pt x="699" y="93"/>
                      <a:pt x="699" y="93"/>
                      <a:pt x="699" y="93"/>
                    </a:cubicBezTo>
                    <a:cubicBezTo>
                      <a:pt x="699" y="92"/>
                      <a:pt x="699" y="92"/>
                      <a:pt x="699" y="92"/>
                    </a:cubicBezTo>
                    <a:cubicBezTo>
                      <a:pt x="701" y="84"/>
                      <a:pt x="701" y="84"/>
                      <a:pt x="701" y="84"/>
                    </a:cubicBezTo>
                    <a:cubicBezTo>
                      <a:pt x="699" y="80"/>
                      <a:pt x="698" y="78"/>
                      <a:pt x="698" y="76"/>
                    </a:cubicBezTo>
                    <a:lnTo>
                      <a:pt x="69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sliḍê"/>
              <p:cNvSpPr/>
              <p:nvPr/>
            </p:nvSpPr>
            <p:spPr bwMode="auto">
              <a:xfrm>
                <a:off x="2244" y="1579"/>
                <a:ext cx="1080" cy="914"/>
              </a:xfrm>
              <a:custGeom>
                <a:avLst/>
                <a:gdLst>
                  <a:gd name="T0" fmla="*/ 268 w 456"/>
                  <a:gd name="T1" fmla="*/ 154 h 386"/>
                  <a:gd name="T2" fmla="*/ 258 w 456"/>
                  <a:gd name="T3" fmla="*/ 160 h 386"/>
                  <a:gd name="T4" fmla="*/ 222 w 456"/>
                  <a:gd name="T5" fmla="*/ 128 h 386"/>
                  <a:gd name="T6" fmla="*/ 196 w 456"/>
                  <a:gd name="T7" fmla="*/ 107 h 386"/>
                  <a:gd name="T8" fmla="*/ 199 w 456"/>
                  <a:gd name="T9" fmla="*/ 78 h 386"/>
                  <a:gd name="T10" fmla="*/ 170 w 456"/>
                  <a:gd name="T11" fmla="*/ 86 h 386"/>
                  <a:gd name="T12" fmla="*/ 148 w 456"/>
                  <a:gd name="T13" fmla="*/ 58 h 386"/>
                  <a:gd name="T14" fmla="*/ 138 w 456"/>
                  <a:gd name="T15" fmla="*/ 24 h 386"/>
                  <a:gd name="T16" fmla="*/ 128 w 456"/>
                  <a:gd name="T17" fmla="*/ 7 h 386"/>
                  <a:gd name="T18" fmla="*/ 105 w 456"/>
                  <a:gd name="T19" fmla="*/ 15 h 386"/>
                  <a:gd name="T20" fmla="*/ 89 w 456"/>
                  <a:gd name="T21" fmla="*/ 32 h 386"/>
                  <a:gd name="T22" fmla="*/ 49 w 456"/>
                  <a:gd name="T23" fmla="*/ 44 h 386"/>
                  <a:gd name="T24" fmla="*/ 25 w 456"/>
                  <a:gd name="T25" fmla="*/ 73 h 386"/>
                  <a:gd name="T26" fmla="*/ 2 w 456"/>
                  <a:gd name="T27" fmla="*/ 92 h 386"/>
                  <a:gd name="T28" fmla="*/ 33 w 456"/>
                  <a:gd name="T29" fmla="*/ 119 h 386"/>
                  <a:gd name="T30" fmla="*/ 56 w 456"/>
                  <a:gd name="T31" fmla="*/ 127 h 386"/>
                  <a:gd name="T32" fmla="*/ 112 w 456"/>
                  <a:gd name="T33" fmla="*/ 150 h 386"/>
                  <a:gd name="T34" fmla="*/ 152 w 456"/>
                  <a:gd name="T35" fmla="*/ 142 h 386"/>
                  <a:gd name="T36" fmla="*/ 186 w 456"/>
                  <a:gd name="T37" fmla="*/ 156 h 386"/>
                  <a:gd name="T38" fmla="*/ 216 w 456"/>
                  <a:gd name="T39" fmla="*/ 168 h 386"/>
                  <a:gd name="T40" fmla="*/ 262 w 456"/>
                  <a:gd name="T41" fmla="*/ 203 h 386"/>
                  <a:gd name="T42" fmla="*/ 274 w 456"/>
                  <a:gd name="T43" fmla="*/ 220 h 386"/>
                  <a:gd name="T44" fmla="*/ 271 w 456"/>
                  <a:gd name="T45" fmla="*/ 288 h 386"/>
                  <a:gd name="T46" fmla="*/ 252 w 456"/>
                  <a:gd name="T47" fmla="*/ 322 h 386"/>
                  <a:gd name="T48" fmla="*/ 224 w 456"/>
                  <a:gd name="T49" fmla="*/ 333 h 386"/>
                  <a:gd name="T50" fmla="*/ 250 w 456"/>
                  <a:gd name="T51" fmla="*/ 352 h 386"/>
                  <a:gd name="T52" fmla="*/ 262 w 456"/>
                  <a:gd name="T53" fmla="*/ 348 h 386"/>
                  <a:gd name="T54" fmla="*/ 263 w 456"/>
                  <a:gd name="T55" fmla="*/ 335 h 386"/>
                  <a:gd name="T56" fmla="*/ 276 w 456"/>
                  <a:gd name="T57" fmla="*/ 322 h 386"/>
                  <a:gd name="T58" fmla="*/ 288 w 456"/>
                  <a:gd name="T59" fmla="*/ 332 h 386"/>
                  <a:gd name="T60" fmla="*/ 322 w 456"/>
                  <a:gd name="T61" fmla="*/ 346 h 386"/>
                  <a:gd name="T62" fmla="*/ 334 w 456"/>
                  <a:gd name="T63" fmla="*/ 366 h 386"/>
                  <a:gd name="T64" fmla="*/ 364 w 456"/>
                  <a:gd name="T65" fmla="*/ 375 h 386"/>
                  <a:gd name="T66" fmla="*/ 364 w 456"/>
                  <a:gd name="T67" fmla="*/ 357 h 386"/>
                  <a:gd name="T68" fmla="*/ 368 w 456"/>
                  <a:gd name="T69" fmla="*/ 350 h 386"/>
                  <a:gd name="T70" fmla="*/ 383 w 456"/>
                  <a:gd name="T71" fmla="*/ 324 h 386"/>
                  <a:gd name="T72" fmla="*/ 385 w 456"/>
                  <a:gd name="T73" fmla="*/ 307 h 386"/>
                  <a:gd name="T74" fmla="*/ 400 w 456"/>
                  <a:gd name="T75" fmla="*/ 290 h 386"/>
                  <a:gd name="T76" fmla="*/ 423 w 456"/>
                  <a:gd name="T77" fmla="*/ 286 h 386"/>
                  <a:gd name="T78" fmla="*/ 446 w 456"/>
                  <a:gd name="T79" fmla="*/ 278 h 386"/>
                  <a:gd name="T80" fmla="*/ 453 w 456"/>
                  <a:gd name="T81" fmla="*/ 244 h 386"/>
                  <a:gd name="T82" fmla="*/ 412 w 456"/>
                  <a:gd name="T83" fmla="*/ 218 h 386"/>
                  <a:gd name="T84" fmla="*/ 396 w 456"/>
                  <a:gd name="T85" fmla="*/ 246 h 386"/>
                  <a:gd name="T86" fmla="*/ 408 w 456"/>
                  <a:gd name="T87" fmla="*/ 255 h 386"/>
                  <a:gd name="T88" fmla="*/ 406 w 456"/>
                  <a:gd name="T89" fmla="*/ 270 h 386"/>
                  <a:gd name="T90" fmla="*/ 389 w 456"/>
                  <a:gd name="T91" fmla="*/ 275 h 386"/>
                  <a:gd name="T92" fmla="*/ 374 w 456"/>
                  <a:gd name="T93" fmla="*/ 284 h 386"/>
                  <a:gd name="T94" fmla="*/ 363 w 456"/>
                  <a:gd name="T95" fmla="*/ 273 h 386"/>
                  <a:gd name="T96" fmla="*/ 356 w 456"/>
                  <a:gd name="T97" fmla="*/ 256 h 386"/>
                  <a:gd name="T98" fmla="*/ 350 w 456"/>
                  <a:gd name="T99" fmla="*/ 238 h 386"/>
                  <a:gd name="T100" fmla="*/ 326 w 456"/>
                  <a:gd name="T101" fmla="*/ 208 h 386"/>
                  <a:gd name="T102" fmla="*/ 299 w 456"/>
                  <a:gd name="T103" fmla="*/ 188 h 386"/>
                  <a:gd name="T104" fmla="*/ 300 w 456"/>
                  <a:gd name="T105" fmla="*/ 168 h 386"/>
                  <a:gd name="T106" fmla="*/ 325 w 456"/>
                  <a:gd name="T107" fmla="*/ 142 h 386"/>
                  <a:gd name="T108" fmla="*/ 296 w 456"/>
                  <a:gd name="T109" fmla="*/ 143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6" h="386">
                    <a:moveTo>
                      <a:pt x="271" y="140"/>
                    </a:moveTo>
                    <a:cubicBezTo>
                      <a:pt x="265" y="140"/>
                      <a:pt x="265" y="140"/>
                      <a:pt x="265" y="140"/>
                    </a:cubicBezTo>
                    <a:cubicBezTo>
                      <a:pt x="263" y="144"/>
                      <a:pt x="263" y="144"/>
                      <a:pt x="263" y="144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4"/>
                      <a:pt x="268" y="154"/>
                      <a:pt x="268" y="154"/>
                    </a:cubicBezTo>
                    <a:cubicBezTo>
                      <a:pt x="268" y="155"/>
                      <a:pt x="268" y="155"/>
                      <a:pt x="268" y="155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59" y="160"/>
                      <a:pt x="259" y="160"/>
                      <a:pt x="259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8" y="160"/>
                      <a:pt x="258" y="160"/>
                      <a:pt x="258" y="160"/>
                    </a:cubicBezTo>
                    <a:cubicBezTo>
                      <a:pt x="251" y="160"/>
                      <a:pt x="247" y="158"/>
                      <a:pt x="246" y="155"/>
                    </a:cubicBezTo>
                    <a:cubicBezTo>
                      <a:pt x="244" y="150"/>
                      <a:pt x="244" y="150"/>
                      <a:pt x="244" y="150"/>
                    </a:cubicBezTo>
                    <a:cubicBezTo>
                      <a:pt x="232" y="148"/>
                      <a:pt x="232" y="148"/>
                      <a:pt x="232" y="148"/>
                    </a:cubicBezTo>
                    <a:cubicBezTo>
                      <a:pt x="228" y="132"/>
                      <a:pt x="228" y="132"/>
                      <a:pt x="228" y="132"/>
                    </a:cubicBezTo>
                    <a:cubicBezTo>
                      <a:pt x="226" y="132"/>
                      <a:pt x="224" y="131"/>
                      <a:pt x="223" y="129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0" y="126"/>
                      <a:pt x="219" y="124"/>
                      <a:pt x="216" y="124"/>
                    </a:cubicBezTo>
                    <a:cubicBezTo>
                      <a:pt x="213" y="122"/>
                      <a:pt x="210" y="120"/>
                      <a:pt x="208" y="116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203" y="114"/>
                      <a:pt x="203" y="114"/>
                      <a:pt x="203" y="114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8" y="84"/>
                      <a:pt x="208" y="84"/>
                      <a:pt x="208" y="84"/>
                    </a:cubicBezTo>
                    <a:cubicBezTo>
                      <a:pt x="208" y="82"/>
                      <a:pt x="208" y="82"/>
                      <a:pt x="208" y="81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80" y="80"/>
                      <a:pt x="180" y="80"/>
                      <a:pt x="180" y="80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8" y="88"/>
                      <a:pt x="166" y="90"/>
                      <a:pt x="162" y="89"/>
                    </a:cubicBezTo>
                    <a:cubicBezTo>
                      <a:pt x="162" y="89"/>
                      <a:pt x="162" y="89"/>
                      <a:pt x="162" y="89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74"/>
                      <a:pt x="156" y="74"/>
                      <a:pt x="156" y="74"/>
                    </a:cubicBezTo>
                    <a:cubicBezTo>
                      <a:pt x="152" y="72"/>
                      <a:pt x="150" y="69"/>
                      <a:pt x="150" y="67"/>
                    </a:cubicBezTo>
                    <a:cubicBezTo>
                      <a:pt x="148" y="58"/>
                      <a:pt x="148" y="58"/>
                      <a:pt x="148" y="58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0" y="50"/>
                      <a:pt x="140" y="50"/>
                      <a:pt x="140" y="50"/>
                    </a:cubicBezTo>
                    <a:cubicBezTo>
                      <a:pt x="138" y="49"/>
                      <a:pt x="138" y="49"/>
                      <a:pt x="138" y="49"/>
                    </a:cubicBezTo>
                    <a:cubicBezTo>
                      <a:pt x="145" y="40"/>
                      <a:pt x="145" y="40"/>
                      <a:pt x="145" y="4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8" y="7"/>
                      <a:pt x="128" y="7"/>
                      <a:pt x="128" y="7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6" y="34"/>
                      <a:pt x="82" y="36"/>
                      <a:pt x="77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6" y="42"/>
                      <a:pt x="53" y="44"/>
                      <a:pt x="49" y="44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4" y="62"/>
                      <a:pt x="32" y="65"/>
                      <a:pt x="30" y="66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6"/>
                      <a:pt x="18" y="76"/>
                      <a:pt x="1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4" y="113"/>
                      <a:pt x="4" y="113"/>
                      <a:pt x="4" y="113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09" y="156"/>
                      <a:pt x="109" y="156"/>
                      <a:pt x="109" y="156"/>
                    </a:cubicBezTo>
                    <a:cubicBezTo>
                      <a:pt x="112" y="150"/>
                      <a:pt x="112" y="150"/>
                      <a:pt x="112" y="150"/>
                    </a:cubicBezTo>
                    <a:cubicBezTo>
                      <a:pt x="110" y="139"/>
                      <a:pt x="110" y="139"/>
                      <a:pt x="110" y="139"/>
                    </a:cubicBezTo>
                    <a:cubicBezTo>
                      <a:pt x="110" y="136"/>
                      <a:pt x="113" y="134"/>
                      <a:pt x="118" y="132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43" y="146"/>
                      <a:pt x="143" y="146"/>
                      <a:pt x="143" y="146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5" y="142"/>
                      <a:pt x="155" y="142"/>
                      <a:pt x="155" y="142"/>
                    </a:cubicBezTo>
                    <a:cubicBezTo>
                      <a:pt x="160" y="138"/>
                      <a:pt x="160" y="138"/>
                      <a:pt x="160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2" y="138"/>
                      <a:pt x="162" y="138"/>
                      <a:pt x="162" y="138"/>
                    </a:cubicBezTo>
                    <a:cubicBezTo>
                      <a:pt x="176" y="148"/>
                      <a:pt x="176" y="148"/>
                      <a:pt x="176" y="148"/>
                    </a:cubicBezTo>
                    <a:cubicBezTo>
                      <a:pt x="177" y="149"/>
                      <a:pt x="177" y="149"/>
                      <a:pt x="177" y="149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8" y="158"/>
                      <a:pt x="192" y="161"/>
                      <a:pt x="194" y="165"/>
                    </a:cubicBezTo>
                    <a:cubicBezTo>
                      <a:pt x="199" y="170"/>
                      <a:pt x="199" y="170"/>
                      <a:pt x="199" y="170"/>
                    </a:cubicBezTo>
                    <a:cubicBezTo>
                      <a:pt x="202" y="169"/>
                      <a:pt x="202" y="169"/>
                      <a:pt x="202" y="169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5" y="168"/>
                      <a:pt x="215" y="168"/>
                      <a:pt x="215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0" y="190"/>
                      <a:pt x="240" y="190"/>
                      <a:pt x="240" y="190"/>
                    </a:cubicBezTo>
                    <a:cubicBezTo>
                      <a:pt x="246" y="196"/>
                      <a:pt x="246" y="196"/>
                      <a:pt x="246" y="196"/>
                    </a:cubicBezTo>
                    <a:cubicBezTo>
                      <a:pt x="261" y="191"/>
                      <a:pt x="261" y="191"/>
                      <a:pt x="261" y="191"/>
                    </a:cubicBezTo>
                    <a:cubicBezTo>
                      <a:pt x="262" y="203"/>
                      <a:pt x="262" y="203"/>
                      <a:pt x="262" y="203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74" y="218"/>
                      <a:pt x="274" y="218"/>
                      <a:pt x="274" y="218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19"/>
                      <a:pt x="274" y="219"/>
                      <a:pt x="274" y="219"/>
                    </a:cubicBezTo>
                    <a:cubicBezTo>
                      <a:pt x="274" y="220"/>
                      <a:pt x="274" y="220"/>
                      <a:pt x="274" y="220"/>
                    </a:cubicBezTo>
                    <a:cubicBezTo>
                      <a:pt x="280" y="247"/>
                      <a:pt x="280" y="247"/>
                      <a:pt x="280" y="247"/>
                    </a:cubicBezTo>
                    <a:cubicBezTo>
                      <a:pt x="286" y="258"/>
                      <a:pt x="286" y="258"/>
                      <a:pt x="286" y="258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8" y="280"/>
                      <a:pt x="278" y="280"/>
                      <a:pt x="278" y="280"/>
                    </a:cubicBezTo>
                    <a:cubicBezTo>
                      <a:pt x="272" y="282"/>
                      <a:pt x="272" y="282"/>
                      <a:pt x="272" y="282"/>
                    </a:cubicBezTo>
                    <a:cubicBezTo>
                      <a:pt x="272" y="288"/>
                      <a:pt x="272" y="288"/>
                      <a:pt x="272" y="288"/>
                    </a:cubicBezTo>
                    <a:cubicBezTo>
                      <a:pt x="271" y="288"/>
                      <a:pt x="271" y="288"/>
                      <a:pt x="271" y="288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64" y="299"/>
                      <a:pt x="264" y="299"/>
                      <a:pt x="264" y="299"/>
                    </a:cubicBezTo>
                    <a:cubicBezTo>
                      <a:pt x="254" y="300"/>
                      <a:pt x="254" y="300"/>
                      <a:pt x="254" y="300"/>
                    </a:cubicBezTo>
                    <a:cubicBezTo>
                      <a:pt x="244" y="308"/>
                      <a:pt x="244" y="308"/>
                      <a:pt x="244" y="308"/>
                    </a:cubicBezTo>
                    <a:cubicBezTo>
                      <a:pt x="246" y="309"/>
                      <a:pt x="247" y="310"/>
                      <a:pt x="250" y="311"/>
                    </a:cubicBezTo>
                    <a:cubicBezTo>
                      <a:pt x="254" y="312"/>
                      <a:pt x="254" y="316"/>
                      <a:pt x="252" y="321"/>
                    </a:cubicBezTo>
                    <a:cubicBezTo>
                      <a:pt x="252" y="322"/>
                      <a:pt x="252" y="322"/>
                      <a:pt x="252" y="322"/>
                    </a:cubicBezTo>
                    <a:cubicBezTo>
                      <a:pt x="246" y="328"/>
                      <a:pt x="246" y="328"/>
                      <a:pt x="246" y="328"/>
                    </a:cubicBezTo>
                    <a:cubicBezTo>
                      <a:pt x="245" y="328"/>
                      <a:pt x="245" y="328"/>
                      <a:pt x="245" y="328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25" y="326"/>
                      <a:pt x="225" y="326"/>
                      <a:pt x="225" y="326"/>
                    </a:cubicBezTo>
                    <a:cubicBezTo>
                      <a:pt x="224" y="333"/>
                      <a:pt x="224" y="333"/>
                      <a:pt x="224" y="333"/>
                    </a:cubicBezTo>
                    <a:cubicBezTo>
                      <a:pt x="226" y="348"/>
                      <a:pt x="226" y="348"/>
                      <a:pt x="226" y="348"/>
                    </a:cubicBezTo>
                    <a:cubicBezTo>
                      <a:pt x="242" y="354"/>
                      <a:pt x="242" y="354"/>
                      <a:pt x="242" y="354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48" y="353"/>
                      <a:pt x="248" y="353"/>
                      <a:pt x="248" y="353"/>
                    </a:cubicBezTo>
                    <a:cubicBezTo>
                      <a:pt x="249" y="353"/>
                      <a:pt x="249" y="353"/>
                      <a:pt x="249" y="353"/>
                    </a:cubicBezTo>
                    <a:cubicBezTo>
                      <a:pt x="250" y="352"/>
                      <a:pt x="250" y="352"/>
                      <a:pt x="250" y="352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0" y="353"/>
                      <a:pt x="250" y="353"/>
                      <a:pt x="250" y="353"/>
                    </a:cubicBezTo>
                    <a:cubicBezTo>
                      <a:pt x="255" y="356"/>
                      <a:pt x="255" y="356"/>
                      <a:pt x="255" y="356"/>
                    </a:cubicBezTo>
                    <a:cubicBezTo>
                      <a:pt x="262" y="356"/>
                      <a:pt x="262" y="356"/>
                      <a:pt x="262" y="356"/>
                    </a:cubicBezTo>
                    <a:cubicBezTo>
                      <a:pt x="264" y="355"/>
                      <a:pt x="264" y="355"/>
                      <a:pt x="264" y="355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0" y="340"/>
                      <a:pt x="260" y="340"/>
                      <a:pt x="260" y="340"/>
                    </a:cubicBezTo>
                    <a:cubicBezTo>
                      <a:pt x="260" y="339"/>
                      <a:pt x="260" y="339"/>
                      <a:pt x="260" y="339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0" y="338"/>
                      <a:pt x="260" y="338"/>
                      <a:pt x="260" y="338"/>
                    </a:cubicBezTo>
                    <a:cubicBezTo>
                      <a:pt x="263" y="335"/>
                      <a:pt x="263" y="335"/>
                      <a:pt x="263" y="335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268" y="328"/>
                      <a:pt x="268" y="328"/>
                      <a:pt x="268" y="328"/>
                    </a:cubicBezTo>
                    <a:cubicBezTo>
                      <a:pt x="269" y="327"/>
                      <a:pt x="269" y="327"/>
                      <a:pt x="269" y="327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2"/>
                      <a:pt x="276" y="322"/>
                      <a:pt x="276" y="322"/>
                    </a:cubicBezTo>
                    <a:cubicBezTo>
                      <a:pt x="276" y="321"/>
                      <a:pt x="276" y="321"/>
                      <a:pt x="276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77" y="321"/>
                      <a:pt x="277" y="321"/>
                      <a:pt x="277" y="321"/>
                    </a:cubicBezTo>
                    <a:cubicBezTo>
                      <a:pt x="286" y="320"/>
                      <a:pt x="286" y="320"/>
                      <a:pt x="286" y="320"/>
                    </a:cubicBezTo>
                    <a:cubicBezTo>
                      <a:pt x="286" y="322"/>
                      <a:pt x="286" y="322"/>
                      <a:pt x="286" y="322"/>
                    </a:cubicBezTo>
                    <a:cubicBezTo>
                      <a:pt x="286" y="325"/>
                      <a:pt x="286" y="327"/>
                      <a:pt x="286" y="328"/>
                    </a:cubicBezTo>
                    <a:cubicBezTo>
                      <a:pt x="288" y="332"/>
                      <a:pt x="288" y="332"/>
                      <a:pt x="288" y="332"/>
                    </a:cubicBezTo>
                    <a:cubicBezTo>
                      <a:pt x="290" y="337"/>
                      <a:pt x="290" y="337"/>
                      <a:pt x="290" y="337"/>
                    </a:cubicBezTo>
                    <a:cubicBezTo>
                      <a:pt x="298" y="342"/>
                      <a:pt x="298" y="342"/>
                      <a:pt x="298" y="342"/>
                    </a:cubicBezTo>
                    <a:cubicBezTo>
                      <a:pt x="320" y="344"/>
                      <a:pt x="320" y="344"/>
                      <a:pt x="320" y="344"/>
                    </a:cubicBezTo>
                    <a:cubicBezTo>
                      <a:pt x="321" y="344"/>
                      <a:pt x="321" y="344"/>
                      <a:pt x="321" y="344"/>
                    </a:cubicBezTo>
                    <a:cubicBezTo>
                      <a:pt x="322" y="344"/>
                      <a:pt x="322" y="344"/>
                      <a:pt x="322" y="344"/>
                    </a:cubicBezTo>
                    <a:cubicBezTo>
                      <a:pt x="322" y="345"/>
                      <a:pt x="322" y="345"/>
                      <a:pt x="322" y="345"/>
                    </a:cubicBezTo>
                    <a:cubicBezTo>
                      <a:pt x="322" y="346"/>
                      <a:pt x="322" y="346"/>
                      <a:pt x="322" y="346"/>
                    </a:cubicBezTo>
                    <a:cubicBezTo>
                      <a:pt x="322" y="353"/>
                      <a:pt x="322" y="353"/>
                      <a:pt x="322" y="353"/>
                    </a:cubicBezTo>
                    <a:cubicBezTo>
                      <a:pt x="328" y="360"/>
                      <a:pt x="328" y="360"/>
                      <a:pt x="328" y="360"/>
                    </a:cubicBezTo>
                    <a:cubicBezTo>
                      <a:pt x="333" y="362"/>
                      <a:pt x="333" y="362"/>
                      <a:pt x="333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2"/>
                      <a:pt x="334" y="362"/>
                      <a:pt x="334" y="362"/>
                    </a:cubicBezTo>
                    <a:cubicBezTo>
                      <a:pt x="334" y="363"/>
                      <a:pt x="334" y="363"/>
                      <a:pt x="334" y="363"/>
                    </a:cubicBezTo>
                    <a:cubicBezTo>
                      <a:pt x="334" y="366"/>
                      <a:pt x="334" y="366"/>
                      <a:pt x="334" y="366"/>
                    </a:cubicBezTo>
                    <a:cubicBezTo>
                      <a:pt x="334" y="370"/>
                      <a:pt x="334" y="370"/>
                      <a:pt x="334" y="370"/>
                    </a:cubicBezTo>
                    <a:cubicBezTo>
                      <a:pt x="332" y="378"/>
                      <a:pt x="332" y="378"/>
                      <a:pt x="332" y="378"/>
                    </a:cubicBezTo>
                    <a:cubicBezTo>
                      <a:pt x="335" y="380"/>
                      <a:pt x="335" y="380"/>
                      <a:pt x="335" y="380"/>
                    </a:cubicBezTo>
                    <a:cubicBezTo>
                      <a:pt x="338" y="380"/>
                      <a:pt x="341" y="380"/>
                      <a:pt x="344" y="382"/>
                    </a:cubicBezTo>
                    <a:cubicBezTo>
                      <a:pt x="353" y="386"/>
                      <a:pt x="353" y="386"/>
                      <a:pt x="353" y="386"/>
                    </a:cubicBezTo>
                    <a:cubicBezTo>
                      <a:pt x="358" y="382"/>
                      <a:pt x="358" y="382"/>
                      <a:pt x="358" y="382"/>
                    </a:cubicBezTo>
                    <a:cubicBezTo>
                      <a:pt x="364" y="375"/>
                      <a:pt x="364" y="375"/>
                      <a:pt x="364" y="375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5" y="372"/>
                      <a:pt x="365" y="372"/>
                      <a:pt x="365" y="372"/>
                    </a:cubicBezTo>
                    <a:cubicBezTo>
                      <a:pt x="366" y="371"/>
                      <a:pt x="366" y="371"/>
                      <a:pt x="366" y="371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65" y="361"/>
                      <a:pt x="365" y="361"/>
                      <a:pt x="365" y="361"/>
                    </a:cubicBezTo>
                    <a:cubicBezTo>
                      <a:pt x="364" y="357"/>
                      <a:pt x="364" y="357"/>
                      <a:pt x="364" y="357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6"/>
                      <a:pt x="364" y="356"/>
                      <a:pt x="364" y="356"/>
                    </a:cubicBezTo>
                    <a:cubicBezTo>
                      <a:pt x="364" y="355"/>
                      <a:pt x="364" y="355"/>
                      <a:pt x="364" y="355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68" y="350"/>
                      <a:pt x="368" y="350"/>
                      <a:pt x="368" y="350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5" y="345"/>
                      <a:pt x="375" y="345"/>
                      <a:pt x="375" y="345"/>
                    </a:cubicBezTo>
                    <a:cubicBezTo>
                      <a:pt x="388" y="345"/>
                      <a:pt x="388" y="345"/>
                      <a:pt x="388" y="345"/>
                    </a:cubicBezTo>
                    <a:cubicBezTo>
                      <a:pt x="390" y="344"/>
                      <a:pt x="390" y="344"/>
                      <a:pt x="390" y="344"/>
                    </a:cubicBezTo>
                    <a:cubicBezTo>
                      <a:pt x="390" y="338"/>
                      <a:pt x="390" y="338"/>
                      <a:pt x="390" y="338"/>
                    </a:cubicBezTo>
                    <a:cubicBezTo>
                      <a:pt x="388" y="332"/>
                      <a:pt x="388" y="332"/>
                      <a:pt x="388" y="332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24"/>
                      <a:pt x="383" y="324"/>
                      <a:pt x="383" y="324"/>
                    </a:cubicBezTo>
                    <a:cubicBezTo>
                      <a:pt x="383" y="314"/>
                      <a:pt x="383" y="314"/>
                      <a:pt x="383" y="314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3" y="313"/>
                      <a:pt x="383" y="313"/>
                      <a:pt x="383" y="313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5" y="307"/>
                      <a:pt x="385" y="307"/>
                      <a:pt x="385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86" y="307"/>
                      <a:pt x="386" y="307"/>
                      <a:pt x="386" y="307"/>
                    </a:cubicBezTo>
                    <a:cubicBezTo>
                      <a:pt x="396" y="291"/>
                      <a:pt x="396" y="291"/>
                      <a:pt x="396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7" y="291"/>
                      <a:pt x="397" y="291"/>
                      <a:pt x="397" y="291"/>
                    </a:cubicBezTo>
                    <a:cubicBezTo>
                      <a:pt x="398" y="290"/>
                      <a:pt x="398" y="290"/>
                      <a:pt x="398" y="290"/>
                    </a:cubicBezTo>
                    <a:cubicBezTo>
                      <a:pt x="400" y="290"/>
                      <a:pt x="400" y="290"/>
                      <a:pt x="400" y="290"/>
                    </a:cubicBezTo>
                    <a:cubicBezTo>
                      <a:pt x="404" y="291"/>
                      <a:pt x="404" y="291"/>
                      <a:pt x="404" y="291"/>
                    </a:cubicBezTo>
                    <a:cubicBezTo>
                      <a:pt x="414" y="296"/>
                      <a:pt x="414" y="296"/>
                      <a:pt x="414" y="296"/>
                    </a:cubicBezTo>
                    <a:cubicBezTo>
                      <a:pt x="420" y="298"/>
                      <a:pt x="420" y="298"/>
                      <a:pt x="420" y="298"/>
                    </a:cubicBezTo>
                    <a:cubicBezTo>
                      <a:pt x="420" y="295"/>
                      <a:pt x="420" y="295"/>
                      <a:pt x="420" y="295"/>
                    </a:cubicBezTo>
                    <a:cubicBezTo>
                      <a:pt x="419" y="294"/>
                      <a:pt x="419" y="294"/>
                      <a:pt x="419" y="294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419" y="290"/>
                      <a:pt x="420" y="288"/>
                      <a:pt x="423" y="286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1"/>
                      <a:pt x="430" y="281"/>
                      <a:pt x="430" y="281"/>
                    </a:cubicBezTo>
                    <a:cubicBezTo>
                      <a:pt x="430" y="280"/>
                      <a:pt x="430" y="280"/>
                      <a:pt x="430" y="280"/>
                    </a:cubicBezTo>
                    <a:cubicBezTo>
                      <a:pt x="434" y="279"/>
                      <a:pt x="437" y="278"/>
                      <a:pt x="438" y="278"/>
                    </a:cubicBezTo>
                    <a:cubicBezTo>
                      <a:pt x="445" y="278"/>
                      <a:pt x="445" y="278"/>
                      <a:pt x="445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46" y="278"/>
                      <a:pt x="446" y="278"/>
                      <a:pt x="446" y="278"/>
                    </a:cubicBezTo>
                    <a:cubicBezTo>
                      <a:pt x="450" y="278"/>
                      <a:pt x="450" y="278"/>
                      <a:pt x="450" y="278"/>
                    </a:cubicBezTo>
                    <a:cubicBezTo>
                      <a:pt x="452" y="268"/>
                      <a:pt x="452" y="268"/>
                      <a:pt x="452" y="268"/>
                    </a:cubicBez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257"/>
                      <a:pt x="452" y="254"/>
                      <a:pt x="454" y="254"/>
                    </a:cubicBezTo>
                    <a:cubicBezTo>
                      <a:pt x="456" y="248"/>
                      <a:pt x="456" y="248"/>
                      <a:pt x="456" y="248"/>
                    </a:cubicBezTo>
                    <a:cubicBezTo>
                      <a:pt x="453" y="244"/>
                      <a:pt x="453" y="244"/>
                      <a:pt x="453" y="244"/>
                    </a:cubicBezTo>
                    <a:cubicBezTo>
                      <a:pt x="448" y="240"/>
                      <a:pt x="448" y="240"/>
                      <a:pt x="448" y="240"/>
                    </a:cubicBezTo>
                    <a:cubicBezTo>
                      <a:pt x="438" y="238"/>
                      <a:pt x="438" y="238"/>
                      <a:pt x="438" y="238"/>
                    </a:cubicBezTo>
                    <a:cubicBezTo>
                      <a:pt x="436" y="238"/>
                      <a:pt x="432" y="236"/>
                      <a:pt x="426" y="230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8"/>
                      <a:pt x="420" y="228"/>
                      <a:pt x="420" y="228"/>
                    </a:cubicBezTo>
                    <a:cubicBezTo>
                      <a:pt x="420" y="227"/>
                      <a:pt x="420" y="227"/>
                      <a:pt x="420" y="227"/>
                    </a:cubicBezTo>
                    <a:cubicBezTo>
                      <a:pt x="412" y="218"/>
                      <a:pt x="412" y="218"/>
                      <a:pt x="412" y="218"/>
                    </a:cubicBezTo>
                    <a:cubicBezTo>
                      <a:pt x="406" y="218"/>
                      <a:pt x="406" y="218"/>
                      <a:pt x="406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405" y="218"/>
                      <a:pt x="405" y="218"/>
                      <a:pt x="405" y="218"/>
                    </a:cubicBezTo>
                    <a:cubicBezTo>
                      <a:pt x="399" y="215"/>
                      <a:pt x="399" y="215"/>
                      <a:pt x="399" y="215"/>
                    </a:cubicBezTo>
                    <a:cubicBezTo>
                      <a:pt x="395" y="220"/>
                      <a:pt x="395" y="220"/>
                      <a:pt x="395" y="220"/>
                    </a:cubicBezTo>
                    <a:cubicBezTo>
                      <a:pt x="394" y="238"/>
                      <a:pt x="394" y="238"/>
                      <a:pt x="394" y="238"/>
                    </a:cubicBezTo>
                    <a:cubicBezTo>
                      <a:pt x="396" y="246"/>
                      <a:pt x="396" y="246"/>
                      <a:pt x="396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399" y="246"/>
                      <a:pt x="399" y="246"/>
                      <a:pt x="399" y="246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4" y="248"/>
                      <a:pt x="404" y="248"/>
                      <a:pt x="404" y="248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8" y="255"/>
                      <a:pt x="408" y="255"/>
                      <a:pt x="408" y="255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8" y="256"/>
                      <a:pt x="408" y="256"/>
                      <a:pt x="408" y="256"/>
                    </a:cubicBezTo>
                    <a:cubicBezTo>
                      <a:pt x="406" y="268"/>
                      <a:pt x="406" y="268"/>
                      <a:pt x="406" y="268"/>
                    </a:cubicBezTo>
                    <a:cubicBezTo>
                      <a:pt x="406" y="269"/>
                      <a:pt x="406" y="269"/>
                      <a:pt x="406" y="269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6" y="270"/>
                      <a:pt x="406" y="270"/>
                      <a:pt x="406" y="270"/>
                    </a:cubicBezTo>
                    <a:cubicBezTo>
                      <a:pt x="404" y="271"/>
                      <a:pt x="402" y="272"/>
                      <a:pt x="400" y="273"/>
                    </a:cubicBezTo>
                    <a:cubicBezTo>
                      <a:pt x="399" y="274"/>
                      <a:pt x="399" y="274"/>
                      <a:pt x="399" y="274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8" y="273"/>
                      <a:pt x="398" y="273"/>
                      <a:pt x="398" y="273"/>
                    </a:cubicBezTo>
                    <a:cubicBezTo>
                      <a:pt x="396" y="272"/>
                      <a:pt x="396" y="272"/>
                      <a:pt x="396" y="272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5"/>
                      <a:pt x="389" y="275"/>
                      <a:pt x="389" y="275"/>
                    </a:cubicBezTo>
                    <a:cubicBezTo>
                      <a:pt x="389" y="276"/>
                      <a:pt x="389" y="276"/>
                      <a:pt x="389" y="276"/>
                    </a:cubicBezTo>
                    <a:cubicBezTo>
                      <a:pt x="390" y="276"/>
                      <a:pt x="390" y="276"/>
                      <a:pt x="390" y="276"/>
                    </a:cubicBezTo>
                    <a:cubicBezTo>
                      <a:pt x="391" y="287"/>
                      <a:pt x="391" y="287"/>
                      <a:pt x="391" y="287"/>
                    </a:cubicBezTo>
                    <a:cubicBezTo>
                      <a:pt x="391" y="289"/>
                      <a:pt x="390" y="290"/>
                      <a:pt x="388" y="290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381" y="290"/>
                      <a:pt x="380" y="289"/>
                      <a:pt x="379" y="288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4" y="284"/>
                      <a:pt x="374" y="284"/>
                      <a:pt x="374" y="284"/>
                    </a:cubicBezTo>
                    <a:cubicBezTo>
                      <a:pt x="373" y="284"/>
                      <a:pt x="373" y="284"/>
                      <a:pt x="373" y="284"/>
                    </a:cubicBezTo>
                    <a:cubicBezTo>
                      <a:pt x="373" y="283"/>
                      <a:pt x="373" y="283"/>
                      <a:pt x="373" y="283"/>
                    </a:cubicBezTo>
                    <a:cubicBezTo>
                      <a:pt x="370" y="276"/>
                      <a:pt x="370" y="276"/>
                      <a:pt x="370" y="276"/>
                    </a:cubicBezTo>
                    <a:cubicBezTo>
                      <a:pt x="370" y="276"/>
                      <a:pt x="368" y="274"/>
                      <a:pt x="364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63" y="273"/>
                      <a:pt x="363" y="273"/>
                      <a:pt x="363" y="273"/>
                    </a:cubicBezTo>
                    <a:cubicBezTo>
                      <a:pt x="357" y="269"/>
                      <a:pt x="357" y="269"/>
                      <a:pt x="357" y="269"/>
                    </a:cubicBezTo>
                    <a:cubicBezTo>
                      <a:pt x="356" y="269"/>
                      <a:pt x="356" y="269"/>
                      <a:pt x="356" y="269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6" y="268"/>
                      <a:pt x="356" y="268"/>
                      <a:pt x="356" y="268"/>
                    </a:cubicBezTo>
                    <a:cubicBezTo>
                      <a:pt x="355" y="262"/>
                      <a:pt x="355" y="262"/>
                      <a:pt x="355" y="262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6" y="256"/>
                      <a:pt x="356" y="256"/>
                      <a:pt x="356" y="256"/>
                    </a:cubicBezTo>
                    <a:cubicBezTo>
                      <a:pt x="358" y="253"/>
                      <a:pt x="358" y="253"/>
                      <a:pt x="358" y="253"/>
                    </a:cubicBezTo>
                    <a:cubicBezTo>
                      <a:pt x="358" y="251"/>
                      <a:pt x="358" y="251"/>
                      <a:pt x="358" y="251"/>
                    </a:cubicBezTo>
                    <a:cubicBezTo>
                      <a:pt x="356" y="244"/>
                      <a:pt x="356" y="244"/>
                      <a:pt x="356" y="244"/>
                    </a:cubicBezTo>
                    <a:cubicBezTo>
                      <a:pt x="350" y="239"/>
                      <a:pt x="350" y="239"/>
                      <a:pt x="350" y="239"/>
                    </a:cubicBezTo>
                    <a:cubicBezTo>
                      <a:pt x="350" y="238"/>
                      <a:pt x="350" y="238"/>
                      <a:pt x="350" y="238"/>
                    </a:cubicBezTo>
                    <a:cubicBezTo>
                      <a:pt x="349" y="222"/>
                      <a:pt x="349" y="222"/>
                      <a:pt x="349" y="222"/>
                    </a:cubicBezTo>
                    <a:cubicBezTo>
                      <a:pt x="345" y="218"/>
                      <a:pt x="345" y="218"/>
                      <a:pt x="345" y="218"/>
                    </a:cubicBezTo>
                    <a:cubicBezTo>
                      <a:pt x="344" y="218"/>
                      <a:pt x="344" y="218"/>
                      <a:pt x="344" y="218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4" y="217"/>
                      <a:pt x="344" y="217"/>
                      <a:pt x="344" y="217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26" y="208"/>
                      <a:pt x="326" y="208"/>
                      <a:pt x="326" y="208"/>
                    </a:cubicBezTo>
                    <a:cubicBezTo>
                      <a:pt x="323" y="207"/>
                      <a:pt x="320" y="204"/>
                      <a:pt x="319" y="201"/>
                    </a:cubicBezTo>
                    <a:cubicBezTo>
                      <a:pt x="312" y="201"/>
                      <a:pt x="312" y="201"/>
                      <a:pt x="312" y="201"/>
                    </a:cubicBezTo>
                    <a:cubicBezTo>
                      <a:pt x="310" y="200"/>
                      <a:pt x="308" y="199"/>
                      <a:pt x="305" y="196"/>
                    </a:cubicBezTo>
                    <a:cubicBezTo>
                      <a:pt x="304" y="195"/>
                      <a:pt x="304" y="195"/>
                      <a:pt x="304" y="195"/>
                    </a:cubicBezTo>
                    <a:cubicBezTo>
                      <a:pt x="302" y="194"/>
                      <a:pt x="301" y="191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1"/>
                      <a:pt x="298" y="181"/>
                      <a:pt x="298" y="181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298" y="180"/>
                      <a:pt x="298" y="180"/>
                      <a:pt x="298" y="180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24" y="148"/>
                      <a:pt x="324" y="148"/>
                      <a:pt x="324" y="148"/>
                    </a:cubicBezTo>
                    <a:cubicBezTo>
                      <a:pt x="325" y="142"/>
                      <a:pt x="325" y="142"/>
                      <a:pt x="325" y="142"/>
                    </a:cubicBezTo>
                    <a:cubicBezTo>
                      <a:pt x="324" y="138"/>
                      <a:pt x="324" y="138"/>
                      <a:pt x="324" y="138"/>
                    </a:cubicBezTo>
                    <a:cubicBezTo>
                      <a:pt x="322" y="132"/>
                      <a:pt x="320" y="129"/>
                      <a:pt x="320" y="127"/>
                    </a:cubicBezTo>
                    <a:cubicBezTo>
                      <a:pt x="317" y="128"/>
                      <a:pt x="317" y="128"/>
                      <a:pt x="317" y="128"/>
                    </a:cubicBezTo>
                    <a:cubicBezTo>
                      <a:pt x="312" y="127"/>
                      <a:pt x="312" y="127"/>
                      <a:pt x="312" y="127"/>
                    </a:cubicBezTo>
                    <a:cubicBezTo>
                      <a:pt x="310" y="128"/>
                      <a:pt x="307" y="131"/>
                      <a:pt x="303" y="136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6" y="143"/>
                      <a:pt x="296" y="143"/>
                      <a:pt x="296" y="143"/>
                    </a:cubicBezTo>
                    <a:cubicBezTo>
                      <a:pt x="295" y="143"/>
                      <a:pt x="295" y="143"/>
                      <a:pt x="295" y="143"/>
                    </a:cubicBezTo>
                    <a:cubicBezTo>
                      <a:pt x="290" y="144"/>
                      <a:pt x="286" y="145"/>
                      <a:pt x="284" y="144"/>
                    </a:cubicBezTo>
                    <a:lnTo>
                      <a:pt x="271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şḻide"/>
              <p:cNvSpPr/>
              <p:nvPr/>
            </p:nvSpPr>
            <p:spPr bwMode="auto">
              <a:xfrm>
                <a:off x="3011" y="1896"/>
                <a:ext cx="218" cy="360"/>
              </a:xfrm>
              <a:custGeom>
                <a:avLst/>
                <a:gdLst>
                  <a:gd name="T0" fmla="*/ 46 w 92"/>
                  <a:gd name="T1" fmla="*/ 29 h 152"/>
                  <a:gd name="T2" fmla="*/ 46 w 92"/>
                  <a:gd name="T3" fmla="*/ 43 h 152"/>
                  <a:gd name="T4" fmla="*/ 42 w 92"/>
                  <a:gd name="T5" fmla="*/ 54 h 152"/>
                  <a:gd name="T6" fmla="*/ 38 w 92"/>
                  <a:gd name="T7" fmla="*/ 62 h 152"/>
                  <a:gd name="T8" fmla="*/ 37 w 92"/>
                  <a:gd name="T9" fmla="*/ 61 h 152"/>
                  <a:gd name="T10" fmla="*/ 22 w 92"/>
                  <a:gd name="T11" fmla="*/ 65 h 152"/>
                  <a:gd name="T12" fmla="*/ 6 w 92"/>
                  <a:gd name="T13" fmla="*/ 67 h 152"/>
                  <a:gd name="T14" fmla="*/ 4 w 92"/>
                  <a:gd name="T15" fmla="*/ 70 h 152"/>
                  <a:gd name="T16" fmla="*/ 19 w 92"/>
                  <a:gd name="T17" fmla="*/ 72 h 152"/>
                  <a:gd name="T18" fmla="*/ 20 w 92"/>
                  <a:gd name="T19" fmla="*/ 72 h 152"/>
                  <a:gd name="T20" fmla="*/ 24 w 92"/>
                  <a:gd name="T21" fmla="*/ 81 h 152"/>
                  <a:gd name="T22" fmla="*/ 30 w 92"/>
                  <a:gd name="T23" fmla="*/ 92 h 152"/>
                  <a:gd name="T24" fmla="*/ 35 w 92"/>
                  <a:gd name="T25" fmla="*/ 108 h 152"/>
                  <a:gd name="T26" fmla="*/ 36 w 92"/>
                  <a:gd name="T27" fmla="*/ 108 h 152"/>
                  <a:gd name="T28" fmla="*/ 38 w 92"/>
                  <a:gd name="T29" fmla="*/ 116 h 152"/>
                  <a:gd name="T30" fmla="*/ 36 w 92"/>
                  <a:gd name="T31" fmla="*/ 124 h 152"/>
                  <a:gd name="T32" fmla="*/ 36 w 92"/>
                  <a:gd name="T33" fmla="*/ 132 h 152"/>
                  <a:gd name="T34" fmla="*/ 50 w 92"/>
                  <a:gd name="T35" fmla="*/ 140 h 152"/>
                  <a:gd name="T36" fmla="*/ 58 w 92"/>
                  <a:gd name="T37" fmla="*/ 151 h 152"/>
                  <a:gd name="T38" fmla="*/ 62 w 92"/>
                  <a:gd name="T39" fmla="*/ 152 h 152"/>
                  <a:gd name="T40" fmla="*/ 61 w 92"/>
                  <a:gd name="T41" fmla="*/ 139 h 152"/>
                  <a:gd name="T42" fmla="*/ 70 w 92"/>
                  <a:gd name="T43" fmla="*/ 134 h 152"/>
                  <a:gd name="T44" fmla="*/ 71 w 92"/>
                  <a:gd name="T45" fmla="*/ 134 h 152"/>
                  <a:gd name="T46" fmla="*/ 72 w 92"/>
                  <a:gd name="T47" fmla="*/ 134 h 152"/>
                  <a:gd name="T48" fmla="*/ 78 w 92"/>
                  <a:gd name="T49" fmla="*/ 133 h 152"/>
                  <a:gd name="T50" fmla="*/ 79 w 92"/>
                  <a:gd name="T51" fmla="*/ 122 h 152"/>
                  <a:gd name="T52" fmla="*/ 74 w 92"/>
                  <a:gd name="T53" fmla="*/ 116 h 152"/>
                  <a:gd name="T54" fmla="*/ 69 w 92"/>
                  <a:gd name="T55" fmla="*/ 116 h 152"/>
                  <a:gd name="T56" fmla="*/ 66 w 92"/>
                  <a:gd name="T57" fmla="*/ 105 h 152"/>
                  <a:gd name="T58" fmla="*/ 68 w 92"/>
                  <a:gd name="T59" fmla="*/ 84 h 152"/>
                  <a:gd name="T60" fmla="*/ 82 w 92"/>
                  <a:gd name="T61" fmla="*/ 80 h 152"/>
                  <a:gd name="T62" fmla="*/ 92 w 92"/>
                  <a:gd name="T63" fmla="*/ 54 h 152"/>
                  <a:gd name="T64" fmla="*/ 84 w 92"/>
                  <a:gd name="T65" fmla="*/ 48 h 152"/>
                  <a:gd name="T66" fmla="*/ 83 w 92"/>
                  <a:gd name="T67" fmla="*/ 48 h 152"/>
                  <a:gd name="T68" fmla="*/ 76 w 92"/>
                  <a:gd name="T69" fmla="*/ 48 h 152"/>
                  <a:gd name="T70" fmla="*/ 72 w 92"/>
                  <a:gd name="T71" fmla="*/ 42 h 152"/>
                  <a:gd name="T72" fmla="*/ 71 w 92"/>
                  <a:gd name="T73" fmla="*/ 42 h 152"/>
                  <a:gd name="T74" fmla="*/ 73 w 92"/>
                  <a:gd name="T75" fmla="*/ 26 h 152"/>
                  <a:gd name="T76" fmla="*/ 76 w 92"/>
                  <a:gd name="T77" fmla="*/ 18 h 152"/>
                  <a:gd name="T78" fmla="*/ 78 w 92"/>
                  <a:gd name="T79" fmla="*/ 10 h 152"/>
                  <a:gd name="T80" fmla="*/ 64 w 92"/>
                  <a:gd name="T8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152">
                    <a:moveTo>
                      <a:pt x="54" y="9"/>
                    </a:move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1" y="60"/>
                      <a:pt x="38" y="61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9" y="86"/>
                      <a:pt x="30" y="88"/>
                      <a:pt x="30" y="9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20"/>
                      <a:pt x="38" y="120"/>
                      <a:pt x="38" y="120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6" y="137"/>
                      <a:pt x="49" y="138"/>
                      <a:pt x="50" y="140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6" y="148"/>
                      <a:pt x="58" y="150"/>
                      <a:pt x="58" y="151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1" y="144"/>
                      <a:pt x="61" y="144"/>
                      <a:pt x="61" y="144"/>
                    </a:cubicBezTo>
                    <a:cubicBezTo>
                      <a:pt x="60" y="142"/>
                      <a:pt x="60" y="140"/>
                      <a:pt x="61" y="139"/>
                    </a:cubicBezTo>
                    <a:cubicBezTo>
                      <a:pt x="62" y="138"/>
                      <a:pt x="63" y="137"/>
                      <a:pt x="64" y="136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8" y="132"/>
                      <a:pt x="78" y="132"/>
                      <a:pt x="78" y="132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77" y="118"/>
                      <a:pt x="77" y="118"/>
                      <a:pt x="77" y="118"/>
                    </a:cubicBezTo>
                    <a:cubicBezTo>
                      <a:pt x="74" y="116"/>
                      <a:pt x="74" y="116"/>
                      <a:pt x="74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0" y="51"/>
                      <a:pt x="89" y="49"/>
                      <a:pt x="8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4" y="22"/>
                      <a:pt x="75" y="20"/>
                      <a:pt x="76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ïSľiḍé"/>
              <p:cNvSpPr/>
              <p:nvPr/>
            </p:nvSpPr>
            <p:spPr bwMode="auto">
              <a:xfrm>
                <a:off x="932" y="960"/>
                <a:ext cx="1544" cy="1166"/>
              </a:xfrm>
              <a:custGeom>
                <a:avLst/>
                <a:gdLst>
                  <a:gd name="T0" fmla="*/ 639 w 652"/>
                  <a:gd name="T1" fmla="*/ 228 h 493"/>
                  <a:gd name="T2" fmla="*/ 612 w 652"/>
                  <a:gd name="T3" fmla="*/ 204 h 493"/>
                  <a:gd name="T4" fmla="*/ 596 w 652"/>
                  <a:gd name="T5" fmla="*/ 184 h 493"/>
                  <a:gd name="T6" fmla="*/ 520 w 652"/>
                  <a:gd name="T7" fmla="*/ 166 h 493"/>
                  <a:gd name="T8" fmla="*/ 524 w 652"/>
                  <a:gd name="T9" fmla="*/ 90 h 493"/>
                  <a:gd name="T10" fmla="*/ 470 w 652"/>
                  <a:gd name="T11" fmla="*/ 25 h 493"/>
                  <a:gd name="T12" fmla="*/ 443 w 652"/>
                  <a:gd name="T13" fmla="*/ 7 h 493"/>
                  <a:gd name="T14" fmla="*/ 401 w 652"/>
                  <a:gd name="T15" fmla="*/ 61 h 493"/>
                  <a:gd name="T16" fmla="*/ 309 w 652"/>
                  <a:gd name="T17" fmla="*/ 112 h 493"/>
                  <a:gd name="T18" fmla="*/ 291 w 652"/>
                  <a:gd name="T19" fmla="*/ 115 h 493"/>
                  <a:gd name="T20" fmla="*/ 237 w 652"/>
                  <a:gd name="T21" fmla="*/ 110 h 493"/>
                  <a:gd name="T22" fmla="*/ 245 w 652"/>
                  <a:gd name="T23" fmla="*/ 168 h 493"/>
                  <a:gd name="T24" fmla="*/ 234 w 652"/>
                  <a:gd name="T25" fmla="*/ 198 h 493"/>
                  <a:gd name="T26" fmla="*/ 226 w 652"/>
                  <a:gd name="T27" fmla="*/ 196 h 493"/>
                  <a:gd name="T28" fmla="*/ 202 w 652"/>
                  <a:gd name="T29" fmla="*/ 224 h 493"/>
                  <a:gd name="T30" fmla="*/ 165 w 652"/>
                  <a:gd name="T31" fmla="*/ 234 h 493"/>
                  <a:gd name="T32" fmla="*/ 92 w 652"/>
                  <a:gd name="T33" fmla="*/ 253 h 493"/>
                  <a:gd name="T34" fmla="*/ 53 w 652"/>
                  <a:gd name="T35" fmla="*/ 247 h 493"/>
                  <a:gd name="T36" fmla="*/ 33 w 652"/>
                  <a:gd name="T37" fmla="*/ 240 h 493"/>
                  <a:gd name="T38" fmla="*/ 5 w 652"/>
                  <a:gd name="T39" fmla="*/ 284 h 493"/>
                  <a:gd name="T40" fmla="*/ 27 w 652"/>
                  <a:gd name="T41" fmla="*/ 303 h 493"/>
                  <a:gd name="T42" fmla="*/ 21 w 652"/>
                  <a:gd name="T43" fmla="*/ 356 h 493"/>
                  <a:gd name="T44" fmla="*/ 21 w 652"/>
                  <a:gd name="T45" fmla="*/ 367 h 493"/>
                  <a:gd name="T46" fmla="*/ 60 w 652"/>
                  <a:gd name="T47" fmla="*/ 417 h 493"/>
                  <a:gd name="T48" fmla="*/ 85 w 652"/>
                  <a:gd name="T49" fmla="*/ 443 h 493"/>
                  <a:gd name="T50" fmla="*/ 105 w 652"/>
                  <a:gd name="T51" fmla="*/ 490 h 493"/>
                  <a:gd name="T52" fmla="*/ 130 w 652"/>
                  <a:gd name="T53" fmla="*/ 493 h 493"/>
                  <a:gd name="T54" fmla="*/ 145 w 652"/>
                  <a:gd name="T55" fmla="*/ 466 h 493"/>
                  <a:gd name="T56" fmla="*/ 165 w 652"/>
                  <a:gd name="T57" fmla="*/ 468 h 493"/>
                  <a:gd name="T58" fmla="*/ 230 w 652"/>
                  <a:gd name="T59" fmla="*/ 465 h 493"/>
                  <a:gd name="T60" fmla="*/ 251 w 652"/>
                  <a:gd name="T61" fmla="*/ 480 h 493"/>
                  <a:gd name="T62" fmla="*/ 285 w 652"/>
                  <a:gd name="T63" fmla="*/ 480 h 493"/>
                  <a:gd name="T64" fmla="*/ 360 w 652"/>
                  <a:gd name="T65" fmla="*/ 470 h 493"/>
                  <a:gd name="T66" fmla="*/ 413 w 652"/>
                  <a:gd name="T67" fmla="*/ 472 h 493"/>
                  <a:gd name="T68" fmla="*/ 446 w 652"/>
                  <a:gd name="T69" fmla="*/ 484 h 493"/>
                  <a:gd name="T70" fmla="*/ 473 w 652"/>
                  <a:gd name="T71" fmla="*/ 491 h 493"/>
                  <a:gd name="T72" fmla="*/ 469 w 652"/>
                  <a:gd name="T73" fmla="*/ 470 h 493"/>
                  <a:gd name="T74" fmla="*/ 477 w 652"/>
                  <a:gd name="T75" fmla="*/ 460 h 493"/>
                  <a:gd name="T76" fmla="*/ 479 w 652"/>
                  <a:gd name="T77" fmla="*/ 446 h 493"/>
                  <a:gd name="T78" fmla="*/ 461 w 652"/>
                  <a:gd name="T79" fmla="*/ 428 h 493"/>
                  <a:gd name="T80" fmla="*/ 462 w 652"/>
                  <a:gd name="T81" fmla="*/ 414 h 493"/>
                  <a:gd name="T82" fmla="*/ 494 w 652"/>
                  <a:gd name="T83" fmla="*/ 396 h 493"/>
                  <a:gd name="T84" fmla="*/ 527 w 652"/>
                  <a:gd name="T85" fmla="*/ 390 h 493"/>
                  <a:gd name="T86" fmla="*/ 544 w 652"/>
                  <a:gd name="T87" fmla="*/ 375 h 493"/>
                  <a:gd name="T88" fmla="*/ 545 w 652"/>
                  <a:gd name="T89" fmla="*/ 367 h 493"/>
                  <a:gd name="T90" fmla="*/ 547 w 652"/>
                  <a:gd name="T91" fmla="*/ 343 h 493"/>
                  <a:gd name="T92" fmla="*/ 585 w 652"/>
                  <a:gd name="T93" fmla="*/ 314 h 493"/>
                  <a:gd name="T94" fmla="*/ 603 w 652"/>
                  <a:gd name="T95" fmla="*/ 302 h 493"/>
                  <a:gd name="T96" fmla="*/ 635 w 652"/>
                  <a:gd name="T97" fmla="*/ 294 h 493"/>
                  <a:gd name="T98" fmla="*/ 648 w 652"/>
                  <a:gd name="T99" fmla="*/ 281 h 493"/>
                  <a:gd name="T100" fmla="*/ 651 w 652"/>
                  <a:gd name="T101" fmla="*/ 26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2" h="493">
                    <a:moveTo>
                      <a:pt x="651" y="265"/>
                    </a:move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5"/>
                      <a:pt x="652" y="265"/>
                      <a:pt x="652" y="265"/>
                    </a:cubicBezTo>
                    <a:cubicBezTo>
                      <a:pt x="652" y="264"/>
                      <a:pt x="652" y="264"/>
                      <a:pt x="652" y="264"/>
                    </a:cubicBezTo>
                    <a:cubicBezTo>
                      <a:pt x="639" y="228"/>
                      <a:pt x="639" y="228"/>
                      <a:pt x="639" y="228"/>
                    </a:cubicBezTo>
                    <a:cubicBezTo>
                      <a:pt x="631" y="222"/>
                      <a:pt x="631" y="222"/>
                      <a:pt x="631" y="222"/>
                    </a:cubicBezTo>
                    <a:cubicBezTo>
                      <a:pt x="631" y="221"/>
                      <a:pt x="631" y="221"/>
                      <a:pt x="631" y="221"/>
                    </a:cubicBezTo>
                    <a:cubicBezTo>
                      <a:pt x="629" y="206"/>
                      <a:pt x="629" y="206"/>
                      <a:pt x="629" y="206"/>
                    </a:cubicBezTo>
                    <a:cubicBezTo>
                      <a:pt x="613" y="204"/>
                      <a:pt x="613" y="204"/>
                      <a:pt x="613" y="204"/>
                    </a:cubicBezTo>
                    <a:cubicBezTo>
                      <a:pt x="612" y="204"/>
                      <a:pt x="612" y="204"/>
                      <a:pt x="612" y="204"/>
                    </a:cubicBezTo>
                    <a:cubicBezTo>
                      <a:pt x="611" y="204"/>
                      <a:pt x="611" y="204"/>
                      <a:pt x="611" y="204"/>
                    </a:cubicBezTo>
                    <a:cubicBezTo>
                      <a:pt x="611" y="203"/>
                      <a:pt x="611" y="203"/>
                      <a:pt x="611" y="203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11" y="202"/>
                      <a:pt x="611" y="202"/>
                      <a:pt x="611" y="202"/>
                    </a:cubicBezTo>
                    <a:cubicBezTo>
                      <a:pt x="609" y="196"/>
                      <a:pt x="604" y="190"/>
                      <a:pt x="596" y="184"/>
                    </a:cubicBezTo>
                    <a:cubicBezTo>
                      <a:pt x="591" y="180"/>
                      <a:pt x="587" y="178"/>
                      <a:pt x="583" y="177"/>
                    </a:cubicBezTo>
                    <a:cubicBezTo>
                      <a:pt x="581" y="176"/>
                      <a:pt x="578" y="174"/>
                      <a:pt x="576" y="173"/>
                    </a:cubicBezTo>
                    <a:cubicBezTo>
                      <a:pt x="571" y="169"/>
                      <a:pt x="553" y="166"/>
                      <a:pt x="521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20" y="166"/>
                      <a:pt x="520" y="166"/>
                      <a:pt x="520" y="166"/>
                    </a:cubicBezTo>
                    <a:cubicBezTo>
                      <a:pt x="516" y="160"/>
                      <a:pt x="516" y="160"/>
                      <a:pt x="516" y="160"/>
                    </a:cubicBezTo>
                    <a:cubicBezTo>
                      <a:pt x="515" y="156"/>
                      <a:pt x="513" y="153"/>
                      <a:pt x="513" y="150"/>
                    </a:cubicBezTo>
                    <a:cubicBezTo>
                      <a:pt x="513" y="145"/>
                      <a:pt x="518" y="131"/>
                      <a:pt x="529" y="107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24" y="90"/>
                      <a:pt x="524" y="90"/>
                      <a:pt x="524" y="90"/>
                    </a:cubicBezTo>
                    <a:cubicBezTo>
                      <a:pt x="518" y="62"/>
                      <a:pt x="518" y="62"/>
                      <a:pt x="518" y="62"/>
                    </a:cubicBezTo>
                    <a:cubicBezTo>
                      <a:pt x="517" y="58"/>
                      <a:pt x="510" y="54"/>
                      <a:pt x="498" y="50"/>
                    </a:cubicBezTo>
                    <a:cubicBezTo>
                      <a:pt x="496" y="50"/>
                      <a:pt x="493" y="49"/>
                      <a:pt x="491" y="47"/>
                    </a:cubicBezTo>
                    <a:cubicBezTo>
                      <a:pt x="487" y="45"/>
                      <a:pt x="483" y="42"/>
                      <a:pt x="482" y="37"/>
                    </a:cubicBezTo>
                    <a:cubicBezTo>
                      <a:pt x="479" y="32"/>
                      <a:pt x="475" y="28"/>
                      <a:pt x="470" y="25"/>
                    </a:cubicBezTo>
                    <a:cubicBezTo>
                      <a:pt x="469" y="25"/>
                      <a:pt x="469" y="25"/>
                      <a:pt x="469" y="25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45" y="2"/>
                      <a:pt x="445" y="2"/>
                      <a:pt x="445" y="2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1" y="15"/>
                      <a:pt x="438" y="19"/>
                      <a:pt x="435" y="19"/>
                    </a:cubicBezTo>
                    <a:cubicBezTo>
                      <a:pt x="423" y="23"/>
                      <a:pt x="423" y="23"/>
                      <a:pt x="423" y="23"/>
                    </a:cubicBezTo>
                    <a:cubicBezTo>
                      <a:pt x="415" y="26"/>
                      <a:pt x="411" y="29"/>
                      <a:pt x="408" y="33"/>
                    </a:cubicBezTo>
                    <a:cubicBezTo>
                      <a:pt x="407" y="34"/>
                      <a:pt x="406" y="39"/>
                      <a:pt x="405" y="46"/>
                    </a:cubicBezTo>
                    <a:cubicBezTo>
                      <a:pt x="404" y="53"/>
                      <a:pt x="403" y="58"/>
                      <a:pt x="401" y="61"/>
                    </a:cubicBezTo>
                    <a:cubicBezTo>
                      <a:pt x="399" y="66"/>
                      <a:pt x="395" y="70"/>
                      <a:pt x="389" y="72"/>
                    </a:cubicBezTo>
                    <a:cubicBezTo>
                      <a:pt x="379" y="76"/>
                      <a:pt x="361" y="70"/>
                      <a:pt x="337" y="52"/>
                    </a:cubicBezTo>
                    <a:cubicBezTo>
                      <a:pt x="304" y="94"/>
                      <a:pt x="304" y="94"/>
                      <a:pt x="304" y="94"/>
                    </a:cubicBezTo>
                    <a:cubicBezTo>
                      <a:pt x="308" y="112"/>
                      <a:pt x="308" y="112"/>
                      <a:pt x="308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9" y="112"/>
                      <a:pt x="309" y="112"/>
                      <a:pt x="309" y="112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8" y="113"/>
                      <a:pt x="308" y="113"/>
                      <a:pt x="308" y="113"/>
                    </a:cubicBezTo>
                    <a:cubicBezTo>
                      <a:pt x="307" y="116"/>
                      <a:pt x="304" y="117"/>
                      <a:pt x="301" y="118"/>
                    </a:cubicBezTo>
                    <a:cubicBezTo>
                      <a:pt x="298" y="118"/>
                      <a:pt x="295" y="117"/>
                      <a:pt x="291" y="115"/>
                    </a:cubicBezTo>
                    <a:cubicBezTo>
                      <a:pt x="288" y="112"/>
                      <a:pt x="279" y="110"/>
                      <a:pt x="264" y="110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47" y="108"/>
                      <a:pt x="247" y="108"/>
                      <a:pt x="247" y="108"/>
                    </a:cubicBezTo>
                    <a:cubicBezTo>
                      <a:pt x="237" y="110"/>
                      <a:pt x="237" y="110"/>
                      <a:pt x="237" y="110"/>
                    </a:cubicBezTo>
                    <a:cubicBezTo>
                      <a:pt x="241" y="117"/>
                      <a:pt x="241" y="117"/>
                      <a:pt x="241" y="117"/>
                    </a:cubicBezTo>
                    <a:cubicBezTo>
                      <a:pt x="245" y="122"/>
                      <a:pt x="247" y="126"/>
                      <a:pt x="247" y="128"/>
                    </a:cubicBezTo>
                    <a:cubicBezTo>
                      <a:pt x="242" y="154"/>
                      <a:pt x="242" y="154"/>
                      <a:pt x="242" y="154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44" y="168"/>
                      <a:pt x="244" y="168"/>
                      <a:pt x="244" y="168"/>
                    </a:cubicBez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36" y="197"/>
                      <a:pt x="235" y="198"/>
                      <a:pt x="234" y="198"/>
                    </a:cubicBezTo>
                    <a:cubicBezTo>
                      <a:pt x="233" y="198"/>
                      <a:pt x="233" y="198"/>
                      <a:pt x="233" y="198"/>
                    </a:cubicBezTo>
                    <a:cubicBezTo>
                      <a:pt x="233" y="197"/>
                      <a:pt x="233" y="197"/>
                      <a:pt x="233" y="197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1" y="192"/>
                      <a:pt x="230" y="190"/>
                      <a:pt x="229" y="191"/>
                    </a:cubicBezTo>
                    <a:cubicBezTo>
                      <a:pt x="228" y="191"/>
                      <a:pt x="227" y="193"/>
                      <a:pt x="226" y="196"/>
                    </a:cubicBezTo>
                    <a:cubicBezTo>
                      <a:pt x="225" y="204"/>
                      <a:pt x="220" y="210"/>
                      <a:pt x="213" y="216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3" y="224"/>
                      <a:pt x="203" y="224"/>
                      <a:pt x="203" y="224"/>
                    </a:cubicBezTo>
                    <a:cubicBezTo>
                      <a:pt x="202" y="224"/>
                      <a:pt x="202" y="224"/>
                      <a:pt x="202" y="224"/>
                    </a:cubicBezTo>
                    <a:cubicBezTo>
                      <a:pt x="176" y="224"/>
                      <a:pt x="176" y="224"/>
                      <a:pt x="176" y="22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3" y="234"/>
                      <a:pt x="128" y="236"/>
                      <a:pt x="124" y="235"/>
                    </a:cubicBezTo>
                    <a:cubicBezTo>
                      <a:pt x="120" y="234"/>
                      <a:pt x="113" y="236"/>
                      <a:pt x="103" y="239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2" y="253"/>
                      <a:pt x="92" y="253"/>
                      <a:pt x="92" y="253"/>
                    </a:cubicBezTo>
                    <a:cubicBezTo>
                      <a:pt x="74" y="254"/>
                      <a:pt x="74" y="254"/>
                      <a:pt x="74" y="254"/>
                    </a:cubicBezTo>
                    <a:cubicBezTo>
                      <a:pt x="74" y="239"/>
                      <a:pt x="74" y="239"/>
                      <a:pt x="74" y="239"/>
                    </a:cubicBezTo>
                    <a:cubicBezTo>
                      <a:pt x="63" y="239"/>
                      <a:pt x="63" y="239"/>
                      <a:pt x="63" y="239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53" y="247"/>
                      <a:pt x="53" y="247"/>
                      <a:pt x="53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2" y="247"/>
                      <a:pt x="52" y="247"/>
                      <a:pt x="52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51" y="247"/>
                      <a:pt x="51" y="247"/>
                      <a:pt x="51" y="247"/>
                    </a:cubicBezTo>
                    <a:cubicBezTo>
                      <a:pt x="46" y="244"/>
                      <a:pt x="39" y="241"/>
                      <a:pt x="33" y="240"/>
                    </a:cubicBezTo>
                    <a:cubicBezTo>
                      <a:pt x="29" y="240"/>
                      <a:pt x="25" y="242"/>
                      <a:pt x="19" y="248"/>
                    </a:cubicBezTo>
                    <a:cubicBezTo>
                      <a:pt x="12" y="254"/>
                      <a:pt x="7" y="259"/>
                      <a:pt x="5" y="264"/>
                    </a:cubicBezTo>
                    <a:cubicBezTo>
                      <a:pt x="6" y="264"/>
                      <a:pt x="7" y="266"/>
                      <a:pt x="7" y="268"/>
                    </a:cubicBezTo>
                    <a:cubicBezTo>
                      <a:pt x="7" y="271"/>
                      <a:pt x="8" y="274"/>
                      <a:pt x="8" y="277"/>
                    </a:cubicBezTo>
                    <a:cubicBezTo>
                      <a:pt x="7" y="280"/>
                      <a:pt x="6" y="282"/>
                      <a:pt x="5" y="284"/>
                    </a:cubicBezTo>
                    <a:cubicBezTo>
                      <a:pt x="3" y="285"/>
                      <a:pt x="1" y="288"/>
                      <a:pt x="0" y="295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27" y="302"/>
                      <a:pt x="27" y="302"/>
                      <a:pt x="27" y="302"/>
                    </a:cubicBezTo>
                    <a:cubicBezTo>
                      <a:pt x="27" y="303"/>
                      <a:pt x="27" y="303"/>
                      <a:pt x="27" y="303"/>
                    </a:cubicBezTo>
                    <a:cubicBezTo>
                      <a:pt x="29" y="325"/>
                      <a:pt x="29" y="325"/>
                      <a:pt x="29" y="325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9" y="326"/>
                      <a:pt x="29" y="326"/>
                      <a:pt x="29" y="326"/>
                    </a:cubicBezTo>
                    <a:cubicBezTo>
                      <a:pt x="22" y="356"/>
                      <a:pt x="22" y="356"/>
                      <a:pt x="22" y="356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11" y="356"/>
                      <a:pt x="5" y="356"/>
                      <a:pt x="3" y="358"/>
                    </a:cubicBezTo>
                    <a:cubicBezTo>
                      <a:pt x="3" y="360"/>
                      <a:pt x="7" y="363"/>
                      <a:pt x="14" y="368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21" y="367"/>
                      <a:pt x="21" y="367"/>
                      <a:pt x="21" y="367"/>
                    </a:cubicBezTo>
                    <a:cubicBezTo>
                      <a:pt x="35" y="380"/>
                      <a:pt x="35" y="380"/>
                      <a:pt x="35" y="380"/>
                    </a:cubicBezTo>
                    <a:cubicBezTo>
                      <a:pt x="40" y="384"/>
                      <a:pt x="39" y="392"/>
                      <a:pt x="33" y="403"/>
                    </a:cubicBezTo>
                    <a:cubicBezTo>
                      <a:pt x="35" y="416"/>
                      <a:pt x="35" y="416"/>
                      <a:pt x="35" y="416"/>
                    </a:cubicBezTo>
                    <a:cubicBezTo>
                      <a:pt x="40" y="417"/>
                      <a:pt x="40" y="417"/>
                      <a:pt x="40" y="417"/>
                    </a:cubicBezTo>
                    <a:cubicBezTo>
                      <a:pt x="60" y="417"/>
                      <a:pt x="60" y="417"/>
                      <a:pt x="60" y="417"/>
                    </a:cubicBezTo>
                    <a:cubicBezTo>
                      <a:pt x="50" y="426"/>
                      <a:pt x="50" y="426"/>
                      <a:pt x="50" y="426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56" y="430"/>
                      <a:pt x="56" y="430"/>
                      <a:pt x="56" y="430"/>
                    </a:cubicBezTo>
                    <a:cubicBezTo>
                      <a:pt x="64" y="434"/>
                      <a:pt x="64" y="434"/>
                      <a:pt x="64" y="434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87" y="444"/>
                      <a:pt x="87" y="444"/>
                      <a:pt x="87" y="444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89" y="483"/>
                      <a:pt x="94" y="488"/>
                      <a:pt x="103" y="491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5" y="490"/>
                      <a:pt x="105" y="490"/>
                      <a:pt x="105" y="490"/>
                    </a:cubicBezTo>
                    <a:cubicBezTo>
                      <a:pt x="106" y="490"/>
                      <a:pt x="106" y="490"/>
                      <a:pt x="106" y="490"/>
                    </a:cubicBezTo>
                    <a:cubicBezTo>
                      <a:pt x="128" y="493"/>
                      <a:pt x="128" y="493"/>
                      <a:pt x="128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3"/>
                      <a:pt x="130" y="493"/>
                      <a:pt x="130" y="493"/>
                    </a:cubicBezTo>
                    <a:cubicBezTo>
                      <a:pt x="130" y="492"/>
                      <a:pt x="130" y="492"/>
                      <a:pt x="130" y="492"/>
                    </a:cubicBezTo>
                    <a:cubicBezTo>
                      <a:pt x="133" y="488"/>
                      <a:pt x="134" y="484"/>
                      <a:pt x="134" y="484"/>
                    </a:cubicBezTo>
                    <a:cubicBezTo>
                      <a:pt x="134" y="483"/>
                      <a:pt x="134" y="483"/>
                      <a:pt x="134" y="483"/>
                    </a:cubicBezTo>
                    <a:cubicBezTo>
                      <a:pt x="134" y="479"/>
                      <a:pt x="135" y="476"/>
                      <a:pt x="139" y="474"/>
                    </a:cubicBezTo>
                    <a:cubicBezTo>
                      <a:pt x="142" y="471"/>
                      <a:pt x="144" y="469"/>
                      <a:pt x="145" y="466"/>
                    </a:cubicBezTo>
                    <a:cubicBezTo>
                      <a:pt x="145" y="466"/>
                      <a:pt x="145" y="466"/>
                      <a:pt x="145" y="466"/>
                    </a:cubicBezTo>
                    <a:cubicBezTo>
                      <a:pt x="147" y="462"/>
                      <a:pt x="151" y="462"/>
                      <a:pt x="157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58" y="464"/>
                      <a:pt x="158" y="464"/>
                      <a:pt x="158" y="464"/>
                    </a:cubicBezTo>
                    <a:cubicBezTo>
                      <a:pt x="165" y="468"/>
                      <a:pt x="165" y="468"/>
                      <a:pt x="165" y="468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206" y="472"/>
                      <a:pt x="206" y="472"/>
                      <a:pt x="206" y="472"/>
                    </a:cubicBezTo>
                    <a:cubicBezTo>
                      <a:pt x="217" y="467"/>
                      <a:pt x="217" y="467"/>
                      <a:pt x="217" y="467"/>
                    </a:cubicBezTo>
                    <a:cubicBezTo>
                      <a:pt x="219" y="464"/>
                      <a:pt x="221" y="463"/>
                      <a:pt x="222" y="462"/>
                    </a:cubicBezTo>
                    <a:cubicBezTo>
                      <a:pt x="224" y="462"/>
                      <a:pt x="227" y="462"/>
                      <a:pt x="230" y="465"/>
                    </a:cubicBezTo>
                    <a:cubicBezTo>
                      <a:pt x="232" y="466"/>
                      <a:pt x="232" y="466"/>
                      <a:pt x="232" y="466"/>
                    </a:cubicBezTo>
                    <a:cubicBezTo>
                      <a:pt x="233" y="467"/>
                      <a:pt x="235" y="470"/>
                      <a:pt x="236" y="474"/>
                    </a:cubicBezTo>
                    <a:cubicBezTo>
                      <a:pt x="244" y="480"/>
                      <a:pt x="244" y="480"/>
                      <a:pt x="244" y="480"/>
                    </a:cubicBezTo>
                    <a:cubicBezTo>
                      <a:pt x="250" y="480"/>
                      <a:pt x="250" y="480"/>
                      <a:pt x="250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1" y="480"/>
                      <a:pt x="251" y="480"/>
                      <a:pt x="251" y="480"/>
                    </a:cubicBezTo>
                    <a:cubicBezTo>
                      <a:pt x="252" y="480"/>
                      <a:pt x="252" y="480"/>
                      <a:pt x="252" y="480"/>
                    </a:cubicBezTo>
                    <a:cubicBezTo>
                      <a:pt x="260" y="484"/>
                      <a:pt x="260" y="484"/>
                      <a:pt x="260" y="484"/>
                    </a:cubicBezTo>
                    <a:cubicBezTo>
                      <a:pt x="276" y="482"/>
                      <a:pt x="276" y="482"/>
                      <a:pt x="276" y="482"/>
                    </a:cubicBezTo>
                    <a:cubicBezTo>
                      <a:pt x="285" y="480"/>
                      <a:pt x="285" y="480"/>
                      <a:pt x="285" y="480"/>
                    </a:cubicBezTo>
                    <a:cubicBezTo>
                      <a:pt x="307" y="482"/>
                      <a:pt x="307" y="482"/>
                      <a:pt x="307" y="482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29" y="474"/>
                      <a:pt x="329" y="474"/>
                      <a:pt x="329" y="474"/>
                    </a:cubicBezTo>
                    <a:cubicBezTo>
                      <a:pt x="331" y="472"/>
                      <a:pt x="334" y="471"/>
                      <a:pt x="338" y="470"/>
                    </a:cubicBezTo>
                    <a:cubicBezTo>
                      <a:pt x="360" y="470"/>
                      <a:pt x="360" y="470"/>
                      <a:pt x="360" y="470"/>
                    </a:cubicBezTo>
                    <a:cubicBezTo>
                      <a:pt x="368" y="467"/>
                      <a:pt x="368" y="467"/>
                      <a:pt x="368" y="467"/>
                    </a:cubicBezTo>
                    <a:cubicBezTo>
                      <a:pt x="371" y="465"/>
                      <a:pt x="374" y="464"/>
                      <a:pt x="377" y="464"/>
                    </a:cubicBezTo>
                    <a:cubicBezTo>
                      <a:pt x="389" y="464"/>
                      <a:pt x="389" y="464"/>
                      <a:pt x="389" y="464"/>
                    </a:cubicBezTo>
                    <a:cubicBezTo>
                      <a:pt x="395" y="468"/>
                      <a:pt x="395" y="468"/>
                      <a:pt x="395" y="468"/>
                    </a:cubicBezTo>
                    <a:cubicBezTo>
                      <a:pt x="413" y="472"/>
                      <a:pt x="413" y="472"/>
                      <a:pt x="413" y="472"/>
                    </a:cubicBezTo>
                    <a:cubicBezTo>
                      <a:pt x="415" y="472"/>
                      <a:pt x="417" y="474"/>
                      <a:pt x="421" y="478"/>
                    </a:cubicBezTo>
                    <a:cubicBezTo>
                      <a:pt x="429" y="482"/>
                      <a:pt x="429" y="482"/>
                      <a:pt x="429" y="482"/>
                    </a:cubicBezTo>
                    <a:cubicBezTo>
                      <a:pt x="429" y="483"/>
                      <a:pt x="429" y="483"/>
                      <a:pt x="429" y="483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46" y="484"/>
                      <a:pt x="446" y="484"/>
                      <a:pt x="446" y="484"/>
                    </a:cubicBezTo>
                    <a:cubicBezTo>
                      <a:pt x="454" y="488"/>
                      <a:pt x="454" y="488"/>
                      <a:pt x="454" y="488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64" y="490"/>
                      <a:pt x="464" y="490"/>
                      <a:pt x="464" y="490"/>
                    </a:cubicBezTo>
                    <a:cubicBezTo>
                      <a:pt x="473" y="491"/>
                      <a:pt x="473" y="491"/>
                      <a:pt x="473" y="491"/>
                    </a:cubicBezTo>
                    <a:cubicBezTo>
                      <a:pt x="475" y="486"/>
                      <a:pt x="475" y="486"/>
                      <a:pt x="475" y="486"/>
                    </a:cubicBezTo>
                    <a:cubicBezTo>
                      <a:pt x="471" y="478"/>
                      <a:pt x="471" y="478"/>
                      <a:pt x="471" y="478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70" y="470"/>
                      <a:pt x="470" y="470"/>
                      <a:pt x="470" y="470"/>
                    </a:cubicBezTo>
                    <a:cubicBezTo>
                      <a:pt x="469" y="470"/>
                      <a:pt x="469" y="470"/>
                      <a:pt x="469" y="470"/>
                    </a:cubicBezTo>
                    <a:cubicBezTo>
                      <a:pt x="471" y="468"/>
                      <a:pt x="471" y="468"/>
                      <a:pt x="471" y="468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6" y="460"/>
                      <a:pt x="476" y="460"/>
                      <a:pt x="476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77" y="460"/>
                      <a:pt x="477" y="460"/>
                      <a:pt x="477" y="460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2" y="456"/>
                      <a:pt x="482" y="456"/>
                      <a:pt x="482" y="456"/>
                    </a:cubicBezTo>
                    <a:cubicBezTo>
                      <a:pt x="481" y="454"/>
                      <a:pt x="481" y="454"/>
                      <a:pt x="481" y="454"/>
                    </a:cubicBezTo>
                    <a:cubicBezTo>
                      <a:pt x="479" y="446"/>
                      <a:pt x="479" y="446"/>
                      <a:pt x="479" y="446"/>
                    </a:cubicBezTo>
                    <a:cubicBezTo>
                      <a:pt x="479" y="444"/>
                      <a:pt x="477" y="444"/>
                      <a:pt x="475" y="442"/>
                    </a:cubicBezTo>
                    <a:cubicBezTo>
                      <a:pt x="475" y="442"/>
                      <a:pt x="475" y="442"/>
                      <a:pt x="475" y="442"/>
                    </a:cubicBezTo>
                    <a:cubicBezTo>
                      <a:pt x="469" y="436"/>
                      <a:pt x="469" y="436"/>
                      <a:pt x="469" y="436"/>
                    </a:cubicBezTo>
                    <a:cubicBezTo>
                      <a:pt x="461" y="429"/>
                      <a:pt x="461" y="429"/>
                      <a:pt x="461" y="429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0" y="428"/>
                      <a:pt x="460" y="428"/>
                      <a:pt x="460" y="428"/>
                    </a:cubicBezTo>
                    <a:cubicBezTo>
                      <a:pt x="461" y="428"/>
                      <a:pt x="461" y="428"/>
                      <a:pt x="461" y="428"/>
                    </a:cubicBezTo>
                    <a:cubicBezTo>
                      <a:pt x="461" y="427"/>
                      <a:pt x="461" y="427"/>
                      <a:pt x="461" y="427"/>
                    </a:cubicBezTo>
                    <a:cubicBezTo>
                      <a:pt x="462" y="419"/>
                      <a:pt x="462" y="419"/>
                      <a:pt x="462" y="419"/>
                    </a:cubicBezTo>
                    <a:cubicBezTo>
                      <a:pt x="462" y="414"/>
                      <a:pt x="462" y="414"/>
                      <a:pt x="462" y="414"/>
                    </a:cubicBezTo>
                    <a:cubicBezTo>
                      <a:pt x="458" y="404"/>
                      <a:pt x="458" y="404"/>
                      <a:pt x="458" y="404"/>
                    </a:cubicBezTo>
                    <a:cubicBezTo>
                      <a:pt x="467" y="402"/>
                      <a:pt x="467" y="402"/>
                      <a:pt x="467" y="402"/>
                    </a:cubicBezTo>
                    <a:cubicBezTo>
                      <a:pt x="472" y="398"/>
                      <a:pt x="472" y="398"/>
                      <a:pt x="472" y="398"/>
                    </a:cubicBezTo>
                    <a:cubicBezTo>
                      <a:pt x="483" y="398"/>
                      <a:pt x="483" y="398"/>
                      <a:pt x="483" y="398"/>
                    </a:cubicBezTo>
                    <a:cubicBezTo>
                      <a:pt x="494" y="396"/>
                      <a:pt x="494" y="396"/>
                      <a:pt x="494" y="396"/>
                    </a:cubicBezTo>
                    <a:cubicBezTo>
                      <a:pt x="495" y="396"/>
                      <a:pt x="495" y="396"/>
                      <a:pt x="495" y="396"/>
                    </a:cubicBezTo>
                    <a:cubicBezTo>
                      <a:pt x="502" y="397"/>
                      <a:pt x="502" y="397"/>
                      <a:pt x="502" y="397"/>
                    </a:cubicBezTo>
                    <a:cubicBezTo>
                      <a:pt x="511" y="394"/>
                      <a:pt x="511" y="394"/>
                      <a:pt x="511" y="394"/>
                    </a:cubicBezTo>
                    <a:cubicBezTo>
                      <a:pt x="521" y="392"/>
                      <a:pt x="521" y="392"/>
                      <a:pt x="521" y="392"/>
                    </a:cubicBezTo>
                    <a:cubicBezTo>
                      <a:pt x="527" y="390"/>
                      <a:pt x="527" y="390"/>
                      <a:pt x="527" y="390"/>
                    </a:cubicBezTo>
                    <a:cubicBezTo>
                      <a:pt x="528" y="390"/>
                      <a:pt x="528" y="390"/>
                      <a:pt x="528" y="390"/>
                    </a:cubicBezTo>
                    <a:cubicBezTo>
                      <a:pt x="545" y="386"/>
                      <a:pt x="545" y="386"/>
                      <a:pt x="545" y="386"/>
                    </a:cubicBezTo>
                    <a:cubicBezTo>
                      <a:pt x="548" y="384"/>
                      <a:pt x="548" y="384"/>
                      <a:pt x="548" y="384"/>
                    </a:cubicBezTo>
                    <a:cubicBezTo>
                      <a:pt x="547" y="380"/>
                      <a:pt x="547" y="380"/>
                      <a:pt x="547" y="380"/>
                    </a:cubicBezTo>
                    <a:cubicBezTo>
                      <a:pt x="544" y="375"/>
                      <a:pt x="544" y="375"/>
                      <a:pt x="544" y="375"/>
                    </a:cubicBezTo>
                    <a:cubicBezTo>
                      <a:pt x="544" y="374"/>
                      <a:pt x="544" y="374"/>
                      <a:pt x="544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3" y="374"/>
                      <a:pt x="543" y="374"/>
                      <a:pt x="543" y="374"/>
                    </a:cubicBezTo>
                    <a:cubicBezTo>
                      <a:pt x="544" y="368"/>
                      <a:pt x="544" y="368"/>
                      <a:pt x="544" y="368"/>
                    </a:cubicBezTo>
                    <a:cubicBezTo>
                      <a:pt x="545" y="367"/>
                      <a:pt x="545" y="367"/>
                      <a:pt x="545" y="367"/>
                    </a:cubicBezTo>
                    <a:cubicBezTo>
                      <a:pt x="545" y="359"/>
                      <a:pt x="545" y="359"/>
                      <a:pt x="545" y="359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2"/>
                      <a:pt x="543" y="352"/>
                      <a:pt x="543" y="352"/>
                    </a:cubicBezTo>
                    <a:cubicBezTo>
                      <a:pt x="543" y="351"/>
                      <a:pt x="543" y="351"/>
                      <a:pt x="543" y="351"/>
                    </a:cubicBezTo>
                    <a:cubicBezTo>
                      <a:pt x="547" y="343"/>
                      <a:pt x="547" y="343"/>
                      <a:pt x="547" y="343"/>
                    </a:cubicBezTo>
                    <a:cubicBezTo>
                      <a:pt x="549" y="340"/>
                      <a:pt x="551" y="338"/>
                      <a:pt x="553" y="338"/>
                    </a:cubicBezTo>
                    <a:cubicBezTo>
                      <a:pt x="563" y="338"/>
                      <a:pt x="563" y="338"/>
                      <a:pt x="563" y="338"/>
                    </a:cubicBezTo>
                    <a:cubicBezTo>
                      <a:pt x="565" y="338"/>
                      <a:pt x="567" y="338"/>
                      <a:pt x="569" y="336"/>
                    </a:cubicBezTo>
                    <a:cubicBezTo>
                      <a:pt x="585" y="315"/>
                      <a:pt x="585" y="315"/>
                      <a:pt x="585" y="315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85" y="314"/>
                      <a:pt x="585" y="314"/>
                      <a:pt x="585" y="314"/>
                    </a:cubicBezTo>
                    <a:cubicBezTo>
                      <a:pt x="593" y="307"/>
                      <a:pt x="593" y="307"/>
                      <a:pt x="593" y="307"/>
                    </a:cubicBezTo>
                    <a:cubicBezTo>
                      <a:pt x="594" y="306"/>
                      <a:pt x="594" y="306"/>
                      <a:pt x="594" y="306"/>
                    </a:cubicBezTo>
                    <a:cubicBezTo>
                      <a:pt x="597" y="306"/>
                      <a:pt x="599" y="304"/>
                      <a:pt x="601" y="304"/>
                    </a:cubicBez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05" y="298"/>
                      <a:pt x="608" y="296"/>
                      <a:pt x="609" y="296"/>
                    </a:cubicBezTo>
                    <a:cubicBezTo>
                      <a:pt x="623" y="299"/>
                      <a:pt x="623" y="299"/>
                      <a:pt x="623" y="299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35" y="294"/>
                      <a:pt x="635" y="294"/>
                      <a:pt x="635" y="294"/>
                    </a:cubicBezTo>
                    <a:cubicBezTo>
                      <a:pt x="642" y="293"/>
                      <a:pt x="642" y="293"/>
                      <a:pt x="642" y="293"/>
                    </a:cubicBezTo>
                    <a:cubicBezTo>
                      <a:pt x="648" y="290"/>
                      <a:pt x="648" y="290"/>
                      <a:pt x="648" y="290"/>
                    </a:cubicBezTo>
                    <a:cubicBezTo>
                      <a:pt x="648" y="281"/>
                      <a:pt x="648" y="281"/>
                      <a:pt x="648" y="281"/>
                    </a:cubicBezTo>
                    <a:cubicBezTo>
                      <a:pt x="649" y="270"/>
                      <a:pt x="649" y="270"/>
                      <a:pt x="649" y="270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49" y="269"/>
                      <a:pt x="649" y="269"/>
                      <a:pt x="649" y="269"/>
                    </a:cubicBezTo>
                    <a:cubicBezTo>
                      <a:pt x="651" y="266"/>
                      <a:pt x="651" y="266"/>
                      <a:pt x="651" y="266"/>
                    </a:cubicBezTo>
                    <a:lnTo>
                      <a:pt x="651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îṣḻiḑe"/>
              <p:cNvSpPr/>
              <p:nvPr/>
            </p:nvSpPr>
            <p:spPr bwMode="auto">
              <a:xfrm>
                <a:off x="1951" y="1865"/>
                <a:ext cx="961" cy="689"/>
              </a:xfrm>
              <a:custGeom>
                <a:avLst/>
                <a:gdLst>
                  <a:gd name="T0" fmla="*/ 241 w 406"/>
                  <a:gd name="T1" fmla="*/ 29 h 291"/>
                  <a:gd name="T2" fmla="*/ 228 w 406"/>
                  <a:gd name="T3" fmla="*/ 42 h 291"/>
                  <a:gd name="T4" fmla="*/ 190 w 406"/>
                  <a:gd name="T5" fmla="*/ 14 h 291"/>
                  <a:gd name="T6" fmla="*/ 178 w 406"/>
                  <a:gd name="T7" fmla="*/ 9 h 291"/>
                  <a:gd name="T8" fmla="*/ 144 w 406"/>
                  <a:gd name="T9" fmla="*/ 2 h 291"/>
                  <a:gd name="T10" fmla="*/ 114 w 406"/>
                  <a:gd name="T11" fmla="*/ 5 h 291"/>
                  <a:gd name="T12" fmla="*/ 98 w 406"/>
                  <a:gd name="T13" fmla="*/ 10 h 291"/>
                  <a:gd name="T14" fmla="*/ 72 w 406"/>
                  <a:gd name="T15" fmla="*/ 13 h 291"/>
                  <a:gd name="T16" fmla="*/ 41 w 406"/>
                  <a:gd name="T17" fmla="*/ 20 h 291"/>
                  <a:gd name="T18" fmla="*/ 49 w 406"/>
                  <a:gd name="T19" fmla="*/ 45 h 291"/>
                  <a:gd name="T20" fmla="*/ 62 w 406"/>
                  <a:gd name="T21" fmla="*/ 65 h 291"/>
                  <a:gd name="T22" fmla="*/ 52 w 406"/>
                  <a:gd name="T23" fmla="*/ 89 h 291"/>
                  <a:gd name="T24" fmla="*/ 56 w 406"/>
                  <a:gd name="T25" fmla="*/ 102 h 291"/>
                  <a:gd name="T26" fmla="*/ 30 w 406"/>
                  <a:gd name="T27" fmla="*/ 105 h 291"/>
                  <a:gd name="T28" fmla="*/ 10 w 406"/>
                  <a:gd name="T29" fmla="*/ 121 h 291"/>
                  <a:gd name="T30" fmla="*/ 2 w 406"/>
                  <a:gd name="T31" fmla="*/ 136 h 291"/>
                  <a:gd name="T32" fmla="*/ 5 w 406"/>
                  <a:gd name="T33" fmla="*/ 169 h 291"/>
                  <a:gd name="T34" fmla="*/ 8 w 406"/>
                  <a:gd name="T35" fmla="*/ 197 h 291"/>
                  <a:gd name="T36" fmla="*/ 38 w 406"/>
                  <a:gd name="T37" fmla="*/ 209 h 291"/>
                  <a:gd name="T38" fmla="*/ 50 w 406"/>
                  <a:gd name="T39" fmla="*/ 217 h 291"/>
                  <a:gd name="T40" fmla="*/ 63 w 406"/>
                  <a:gd name="T41" fmla="*/ 229 h 291"/>
                  <a:gd name="T42" fmla="*/ 93 w 406"/>
                  <a:gd name="T43" fmla="*/ 241 h 291"/>
                  <a:gd name="T44" fmla="*/ 136 w 406"/>
                  <a:gd name="T45" fmla="*/ 250 h 291"/>
                  <a:gd name="T46" fmla="*/ 158 w 406"/>
                  <a:gd name="T47" fmla="*/ 256 h 291"/>
                  <a:gd name="T48" fmla="*/ 170 w 406"/>
                  <a:gd name="T49" fmla="*/ 268 h 291"/>
                  <a:gd name="T50" fmla="*/ 174 w 406"/>
                  <a:gd name="T51" fmla="*/ 277 h 291"/>
                  <a:gd name="T52" fmla="*/ 183 w 406"/>
                  <a:gd name="T53" fmla="*/ 289 h 291"/>
                  <a:gd name="T54" fmla="*/ 195 w 406"/>
                  <a:gd name="T55" fmla="*/ 284 h 291"/>
                  <a:gd name="T56" fmla="*/ 210 w 406"/>
                  <a:gd name="T57" fmla="*/ 279 h 291"/>
                  <a:gd name="T58" fmla="*/ 222 w 406"/>
                  <a:gd name="T59" fmla="*/ 276 h 291"/>
                  <a:gd name="T60" fmla="*/ 226 w 406"/>
                  <a:gd name="T61" fmla="*/ 261 h 291"/>
                  <a:gd name="T62" fmla="*/ 242 w 406"/>
                  <a:gd name="T63" fmla="*/ 235 h 291"/>
                  <a:gd name="T64" fmla="*/ 239 w 406"/>
                  <a:gd name="T65" fmla="*/ 210 h 291"/>
                  <a:gd name="T66" fmla="*/ 246 w 406"/>
                  <a:gd name="T67" fmla="*/ 203 h 291"/>
                  <a:gd name="T68" fmla="*/ 278 w 406"/>
                  <a:gd name="T69" fmla="*/ 213 h 291"/>
                  <a:gd name="T70" fmla="*/ 284 w 406"/>
                  <a:gd name="T71" fmla="*/ 231 h 291"/>
                  <a:gd name="T72" fmla="*/ 299 w 406"/>
                  <a:gd name="T73" fmla="*/ 249 h 291"/>
                  <a:gd name="T74" fmla="*/ 325 w 406"/>
                  <a:gd name="T75" fmla="*/ 259 h 291"/>
                  <a:gd name="T76" fmla="*/ 332 w 406"/>
                  <a:gd name="T77" fmla="*/ 261 h 291"/>
                  <a:gd name="T78" fmla="*/ 350 w 406"/>
                  <a:gd name="T79" fmla="*/ 254 h 291"/>
                  <a:gd name="T80" fmla="*/ 361 w 406"/>
                  <a:gd name="T81" fmla="*/ 236 h 291"/>
                  <a:gd name="T82" fmla="*/ 346 w 406"/>
                  <a:gd name="T83" fmla="*/ 229 h 291"/>
                  <a:gd name="T84" fmla="*/ 367 w 406"/>
                  <a:gd name="T85" fmla="*/ 203 h 291"/>
                  <a:gd name="T86" fmla="*/ 376 w 406"/>
                  <a:gd name="T87" fmla="*/ 175 h 291"/>
                  <a:gd name="T88" fmla="*/ 402 w 406"/>
                  <a:gd name="T89" fmla="*/ 145 h 291"/>
                  <a:gd name="T90" fmla="*/ 400 w 406"/>
                  <a:gd name="T91" fmla="*/ 127 h 291"/>
                  <a:gd name="T92" fmla="*/ 382 w 406"/>
                  <a:gd name="T93" fmla="*/ 84 h 291"/>
                  <a:gd name="T94" fmla="*/ 368 w 406"/>
                  <a:gd name="T95" fmla="*/ 79 h 291"/>
                  <a:gd name="T96" fmla="*/ 336 w 406"/>
                  <a:gd name="T97" fmla="*/ 50 h 291"/>
                  <a:gd name="T98" fmla="*/ 328 w 406"/>
                  <a:gd name="T99" fmla="*/ 53 h 291"/>
                  <a:gd name="T100" fmla="*/ 308 w 406"/>
                  <a:gd name="T101" fmla="*/ 39 h 291"/>
                  <a:gd name="T102" fmla="*/ 281 w 406"/>
                  <a:gd name="T103" fmla="*/ 25 h 291"/>
                  <a:gd name="T104" fmla="*/ 272 w 406"/>
                  <a:gd name="T105" fmla="*/ 27 h 291"/>
                  <a:gd name="T106" fmla="*/ 242 w 406"/>
                  <a:gd name="T107" fmla="*/ 1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" h="291">
                    <a:moveTo>
                      <a:pt x="242" y="15"/>
                    </a:moveTo>
                    <a:cubicBezTo>
                      <a:pt x="238" y="18"/>
                      <a:pt x="238" y="18"/>
                      <a:pt x="238" y="18"/>
                    </a:cubicBezTo>
                    <a:cubicBezTo>
                      <a:pt x="238" y="19"/>
                      <a:pt x="239" y="23"/>
                      <a:pt x="240" y="28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41" y="29"/>
                      <a:pt x="241" y="29"/>
                      <a:pt x="241" y="29"/>
                    </a:cubicBezTo>
                    <a:cubicBezTo>
                      <a:pt x="240" y="29"/>
                      <a:pt x="240" y="29"/>
                      <a:pt x="240" y="29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0" y="41"/>
                      <a:pt x="230" y="41"/>
                      <a:pt x="230" y="41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28" y="42"/>
                      <a:pt x="228" y="42"/>
                      <a:pt x="228" y="42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218" y="37"/>
                      <a:pt x="218" y="37"/>
                      <a:pt x="218" y="37"/>
                    </a:cubicBezTo>
                    <a:cubicBezTo>
                      <a:pt x="198" y="19"/>
                      <a:pt x="198" y="19"/>
                      <a:pt x="198" y="19"/>
                    </a:cubicBezTo>
                    <a:cubicBezTo>
                      <a:pt x="190" y="14"/>
                      <a:pt x="190" y="14"/>
                      <a:pt x="190" y="14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8" y="9"/>
                      <a:pt x="178" y="9"/>
                      <a:pt x="178" y="9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2" y="4"/>
                      <a:pt x="118" y="5"/>
                      <a:pt x="114" y="5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8" y="54"/>
                      <a:pt x="60" y="56"/>
                      <a:pt x="60" y="59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4"/>
                      <a:pt x="54" y="106"/>
                      <a:pt x="53" y="107"/>
                    </a:cubicBezTo>
                    <a:cubicBezTo>
                      <a:pt x="50" y="109"/>
                      <a:pt x="46" y="109"/>
                      <a:pt x="40" y="107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21"/>
                      <a:pt x="10" y="121"/>
                      <a:pt x="10" y="121"/>
                    </a:cubicBezTo>
                    <a:cubicBezTo>
                      <a:pt x="9" y="124"/>
                      <a:pt x="7" y="125"/>
                      <a:pt x="4" y="125"/>
                    </a:cubicBezTo>
                    <a:cubicBezTo>
                      <a:pt x="3" y="126"/>
                      <a:pt x="2" y="127"/>
                      <a:pt x="3" y="131"/>
                    </a:cubicBezTo>
                    <a:cubicBezTo>
                      <a:pt x="3" y="131"/>
                      <a:pt x="3" y="131"/>
                      <a:pt x="3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2" y="136"/>
                      <a:pt x="2" y="136"/>
                      <a:pt x="2" y="136"/>
                    </a:cubicBezTo>
                    <a:cubicBezTo>
                      <a:pt x="4" y="139"/>
                      <a:pt x="6" y="141"/>
                      <a:pt x="7" y="142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7"/>
                      <a:pt x="8" y="159"/>
                      <a:pt x="8" y="161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6" y="192"/>
                      <a:pt x="6" y="192"/>
                      <a:pt x="6" y="192"/>
                    </a:cubicBezTo>
                    <a:cubicBezTo>
                      <a:pt x="7" y="194"/>
                      <a:pt x="8" y="195"/>
                      <a:pt x="8" y="197"/>
                    </a:cubicBezTo>
                    <a:cubicBezTo>
                      <a:pt x="13" y="203"/>
                      <a:pt x="13" y="203"/>
                      <a:pt x="13" y="203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23" y="214"/>
                      <a:pt x="25" y="215"/>
                      <a:pt x="26" y="215"/>
                    </a:cubicBezTo>
                    <a:cubicBezTo>
                      <a:pt x="34" y="211"/>
                      <a:pt x="34" y="211"/>
                      <a:pt x="34" y="211"/>
                    </a:cubicBezTo>
                    <a:cubicBezTo>
                      <a:pt x="35" y="209"/>
                      <a:pt x="36" y="209"/>
                      <a:pt x="38" y="209"/>
                    </a:cubicBezTo>
                    <a:cubicBezTo>
                      <a:pt x="40" y="209"/>
                      <a:pt x="42" y="210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46" y="213"/>
                      <a:pt x="46" y="213"/>
                      <a:pt x="46" y="213"/>
                    </a:cubicBezTo>
                    <a:cubicBezTo>
                      <a:pt x="50" y="217"/>
                      <a:pt x="50" y="217"/>
                      <a:pt x="50" y="217"/>
                    </a:cubicBezTo>
                    <a:cubicBezTo>
                      <a:pt x="52" y="222"/>
                      <a:pt x="52" y="222"/>
                      <a:pt x="52" y="222"/>
                    </a:cubicBezTo>
                    <a:cubicBezTo>
                      <a:pt x="54" y="224"/>
                      <a:pt x="54" y="224"/>
                      <a:pt x="54" y="224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3" y="229"/>
                      <a:pt x="63" y="229"/>
                      <a:pt x="63" y="229"/>
                    </a:cubicBezTo>
                    <a:cubicBezTo>
                      <a:pt x="65" y="229"/>
                      <a:pt x="66" y="231"/>
                      <a:pt x="68" y="232"/>
                    </a:cubicBezTo>
                    <a:cubicBezTo>
                      <a:pt x="68" y="233"/>
                      <a:pt x="73" y="235"/>
                      <a:pt x="80" y="237"/>
                    </a:cubicBezTo>
                    <a:cubicBezTo>
                      <a:pt x="81" y="237"/>
                      <a:pt x="81" y="237"/>
                      <a:pt x="81" y="237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102" y="245"/>
                      <a:pt x="102" y="245"/>
                      <a:pt x="102" y="245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7" y="249"/>
                      <a:pt x="117" y="249"/>
                      <a:pt x="117" y="249"/>
                    </a:cubicBezTo>
                    <a:cubicBezTo>
                      <a:pt x="136" y="250"/>
                      <a:pt x="136" y="250"/>
                      <a:pt x="136" y="250"/>
                    </a:cubicBezTo>
                    <a:cubicBezTo>
                      <a:pt x="144" y="247"/>
                      <a:pt x="144" y="247"/>
                      <a:pt x="144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7"/>
                      <a:pt x="152" y="247"/>
                      <a:pt x="152" y="247"/>
                    </a:cubicBezTo>
                    <a:cubicBezTo>
                      <a:pt x="152" y="248"/>
                      <a:pt x="152" y="248"/>
                      <a:pt x="152" y="248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2" y="263"/>
                      <a:pt x="162" y="263"/>
                      <a:pt x="162" y="263"/>
                    </a:cubicBezTo>
                    <a:cubicBezTo>
                      <a:pt x="166" y="266"/>
                      <a:pt x="166" y="266"/>
                      <a:pt x="166" y="266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0" y="269"/>
                      <a:pt x="170" y="269"/>
                      <a:pt x="170" y="269"/>
                    </a:cubicBezTo>
                    <a:cubicBezTo>
                      <a:pt x="171" y="269"/>
                      <a:pt x="171" y="269"/>
                      <a:pt x="171" y="269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4" y="277"/>
                      <a:pt x="174" y="277"/>
                      <a:pt x="174" y="277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5" y="278"/>
                      <a:pt x="175" y="278"/>
                      <a:pt x="175" y="278"/>
                    </a:cubicBezTo>
                    <a:cubicBezTo>
                      <a:pt x="177" y="287"/>
                      <a:pt x="177" y="287"/>
                      <a:pt x="177" y="287"/>
                    </a:cubicBezTo>
                    <a:cubicBezTo>
                      <a:pt x="182" y="289"/>
                      <a:pt x="182" y="289"/>
                      <a:pt x="182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8" y="291"/>
                      <a:pt x="188" y="291"/>
                      <a:pt x="188" y="291"/>
                    </a:cubicBezTo>
                    <a:cubicBezTo>
                      <a:pt x="194" y="290"/>
                      <a:pt x="194" y="290"/>
                      <a:pt x="194" y="290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5" y="284"/>
                      <a:pt x="195" y="284"/>
                      <a:pt x="195" y="284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202" y="277"/>
                      <a:pt x="202" y="277"/>
                      <a:pt x="202" y="277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0" y="279"/>
                      <a:pt x="210" y="279"/>
                      <a:pt x="210" y="279"/>
                    </a:cubicBezTo>
                    <a:cubicBezTo>
                      <a:pt x="214" y="287"/>
                      <a:pt x="214" y="287"/>
                      <a:pt x="214" y="287"/>
                    </a:cubicBezTo>
                    <a:cubicBezTo>
                      <a:pt x="221" y="285"/>
                      <a:pt x="221" y="285"/>
                      <a:pt x="221" y="285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7"/>
                      <a:pt x="222" y="277"/>
                      <a:pt x="222" y="277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8" y="273"/>
                      <a:pt x="228" y="273"/>
                      <a:pt x="228" y="273"/>
                    </a:cubicBezTo>
                    <a:cubicBezTo>
                      <a:pt x="226" y="262"/>
                      <a:pt x="226" y="262"/>
                      <a:pt x="226" y="262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26" y="261"/>
                      <a:pt x="226" y="261"/>
                      <a:pt x="226" y="261"/>
                    </a:cubicBezTo>
                    <a:cubicBezTo>
                      <a:pt x="232" y="248"/>
                      <a:pt x="232" y="248"/>
                      <a:pt x="232" y="248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6" y="235"/>
                      <a:pt x="236" y="235"/>
                      <a:pt x="236" y="235"/>
                    </a:cubicBezTo>
                    <a:cubicBezTo>
                      <a:pt x="242" y="235"/>
                      <a:pt x="242" y="235"/>
                      <a:pt x="242" y="235"/>
                    </a:cubicBezTo>
                    <a:cubicBezTo>
                      <a:pt x="242" y="229"/>
                      <a:pt x="242" y="229"/>
                      <a:pt x="242" y="22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9"/>
                      <a:pt x="238" y="219"/>
                      <a:pt x="238" y="219"/>
                    </a:cubicBezTo>
                    <a:cubicBezTo>
                      <a:pt x="238" y="218"/>
                      <a:pt x="238" y="218"/>
                      <a:pt x="238" y="218"/>
                    </a:cubicBezTo>
                    <a:cubicBezTo>
                      <a:pt x="239" y="210"/>
                      <a:pt x="239" y="210"/>
                      <a:pt x="239" y="210"/>
                    </a:cubicBezTo>
                    <a:cubicBezTo>
                      <a:pt x="239" y="209"/>
                      <a:pt x="239" y="209"/>
                      <a:pt x="239" y="209"/>
                    </a:cubicBezTo>
                    <a:cubicBezTo>
                      <a:pt x="240" y="209"/>
                      <a:pt x="240" y="209"/>
                      <a:pt x="240" y="209"/>
                    </a:cubicBezTo>
                    <a:cubicBezTo>
                      <a:pt x="244" y="203"/>
                      <a:pt x="244" y="203"/>
                      <a:pt x="244" y="203"/>
                    </a:cubicBezTo>
                    <a:cubicBezTo>
                      <a:pt x="245" y="203"/>
                      <a:pt x="245" y="203"/>
                      <a:pt x="245" y="203"/>
                    </a:cubicBezTo>
                    <a:cubicBezTo>
                      <a:pt x="246" y="203"/>
                      <a:pt x="246" y="203"/>
                      <a:pt x="246" y="203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66" y="207"/>
                      <a:pt x="266" y="207"/>
                      <a:pt x="266" y="207"/>
                    </a:cubicBezTo>
                    <a:cubicBezTo>
                      <a:pt x="274" y="205"/>
                      <a:pt x="274" y="205"/>
                      <a:pt x="274" y="205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220"/>
                      <a:pt x="278" y="220"/>
                      <a:pt x="278" y="220"/>
                    </a:cubicBezTo>
                    <a:cubicBezTo>
                      <a:pt x="280" y="226"/>
                      <a:pt x="280" y="226"/>
                      <a:pt x="280" y="226"/>
                    </a:cubicBezTo>
                    <a:cubicBezTo>
                      <a:pt x="280" y="229"/>
                      <a:pt x="282" y="230"/>
                      <a:pt x="284" y="231"/>
                    </a:cubicBezTo>
                    <a:cubicBezTo>
                      <a:pt x="284" y="231"/>
                      <a:pt x="284" y="231"/>
                      <a:pt x="284" y="231"/>
                    </a:cubicBezTo>
                    <a:cubicBezTo>
                      <a:pt x="288" y="231"/>
                      <a:pt x="290" y="233"/>
                      <a:pt x="290" y="235"/>
                    </a:cubicBezTo>
                    <a:cubicBezTo>
                      <a:pt x="291" y="237"/>
                      <a:pt x="292" y="240"/>
                      <a:pt x="295" y="243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299" y="249"/>
                      <a:pt x="299" y="249"/>
                      <a:pt x="299" y="249"/>
                    </a:cubicBezTo>
                    <a:cubicBezTo>
                      <a:pt x="301" y="253"/>
                      <a:pt x="301" y="253"/>
                      <a:pt x="301" y="253"/>
                    </a:cubicBezTo>
                    <a:cubicBezTo>
                      <a:pt x="305" y="253"/>
                      <a:pt x="305" y="253"/>
                      <a:pt x="305" y="253"/>
                    </a:cubicBezTo>
                    <a:cubicBezTo>
                      <a:pt x="312" y="247"/>
                      <a:pt x="312" y="247"/>
                      <a:pt x="312" y="247"/>
                    </a:cubicBezTo>
                    <a:cubicBezTo>
                      <a:pt x="316" y="256"/>
                      <a:pt x="316" y="256"/>
                      <a:pt x="316" y="256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6" y="259"/>
                      <a:pt x="326" y="259"/>
                      <a:pt x="326" y="259"/>
                    </a:cubicBezTo>
                    <a:cubicBezTo>
                      <a:pt x="330" y="267"/>
                      <a:pt x="330" y="267"/>
                      <a:pt x="330" y="267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61"/>
                      <a:pt x="332" y="261"/>
                      <a:pt x="332" y="261"/>
                    </a:cubicBezTo>
                    <a:cubicBezTo>
                      <a:pt x="332" y="259"/>
                      <a:pt x="332" y="259"/>
                      <a:pt x="332" y="259"/>
                    </a:cubicBezTo>
                    <a:cubicBezTo>
                      <a:pt x="350" y="259"/>
                      <a:pt x="350" y="259"/>
                      <a:pt x="350" y="259"/>
                    </a:cubicBezTo>
                    <a:cubicBezTo>
                      <a:pt x="350" y="257"/>
                      <a:pt x="350" y="257"/>
                      <a:pt x="350" y="257"/>
                    </a:cubicBezTo>
                    <a:cubicBezTo>
                      <a:pt x="351" y="257"/>
                      <a:pt x="351" y="255"/>
                      <a:pt x="350" y="254"/>
                    </a:cubicBezTo>
                    <a:cubicBezTo>
                      <a:pt x="349" y="251"/>
                      <a:pt x="348" y="249"/>
                      <a:pt x="348" y="247"/>
                    </a:cubicBezTo>
                    <a:cubicBezTo>
                      <a:pt x="348" y="243"/>
                      <a:pt x="348" y="241"/>
                      <a:pt x="349" y="240"/>
                    </a:cubicBezTo>
                    <a:cubicBezTo>
                      <a:pt x="350" y="239"/>
                      <a:pt x="351" y="239"/>
                      <a:pt x="353" y="239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1" y="236"/>
                      <a:pt x="361" y="236"/>
                      <a:pt x="361" y="236"/>
                    </a:cubicBezTo>
                    <a:cubicBezTo>
                      <a:pt x="348" y="230"/>
                      <a:pt x="348" y="230"/>
                      <a:pt x="348" y="230"/>
                    </a:cubicBezTo>
                    <a:cubicBezTo>
                      <a:pt x="347" y="230"/>
                      <a:pt x="347" y="230"/>
                      <a:pt x="347" y="230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44" y="213"/>
                      <a:pt x="344" y="213"/>
                      <a:pt x="344" y="213"/>
                    </a:cubicBezTo>
                    <a:cubicBezTo>
                      <a:pt x="345" y="203"/>
                      <a:pt x="345" y="203"/>
                      <a:pt x="345" y="203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67" y="203"/>
                      <a:pt x="367" y="203"/>
                      <a:pt x="367" y="203"/>
                    </a:cubicBezTo>
                    <a:cubicBezTo>
                      <a:pt x="372" y="198"/>
                      <a:pt x="372" y="198"/>
                      <a:pt x="372" y="198"/>
                    </a:cubicBezTo>
                    <a:cubicBezTo>
                      <a:pt x="374" y="196"/>
                      <a:pt x="373" y="195"/>
                      <a:pt x="372" y="194"/>
                    </a:cubicBezTo>
                    <a:cubicBezTo>
                      <a:pt x="367" y="192"/>
                      <a:pt x="364" y="190"/>
                      <a:pt x="364" y="187"/>
                    </a:cubicBezTo>
                    <a:cubicBezTo>
                      <a:pt x="364" y="186"/>
                      <a:pt x="364" y="185"/>
                      <a:pt x="366" y="184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86" y="174"/>
                      <a:pt x="386" y="174"/>
                      <a:pt x="386" y="174"/>
                    </a:cubicBezTo>
                    <a:cubicBezTo>
                      <a:pt x="391" y="165"/>
                      <a:pt x="391" y="165"/>
                      <a:pt x="391" y="165"/>
                    </a:cubicBezTo>
                    <a:cubicBezTo>
                      <a:pt x="391" y="157"/>
                      <a:pt x="391" y="157"/>
                      <a:pt x="391" y="157"/>
                    </a:cubicBezTo>
                    <a:cubicBezTo>
                      <a:pt x="398" y="155"/>
                      <a:pt x="398" y="155"/>
                      <a:pt x="398" y="155"/>
                    </a:cubicBezTo>
                    <a:cubicBezTo>
                      <a:pt x="400" y="149"/>
                      <a:pt x="402" y="146"/>
                      <a:pt x="402" y="14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8"/>
                      <a:pt x="400" y="128"/>
                      <a:pt x="400" y="128"/>
                    </a:cubicBezTo>
                    <a:cubicBezTo>
                      <a:pt x="400" y="127"/>
                      <a:pt x="400" y="127"/>
                      <a:pt x="400" y="127"/>
                    </a:cubicBezTo>
                    <a:cubicBezTo>
                      <a:pt x="396" y="114"/>
                      <a:pt x="396" y="114"/>
                      <a:pt x="396" y="114"/>
                    </a:cubicBezTo>
                    <a:cubicBezTo>
                      <a:pt x="396" y="113"/>
                      <a:pt x="396" y="113"/>
                      <a:pt x="396" y="113"/>
                    </a:cubicBezTo>
                    <a:cubicBezTo>
                      <a:pt x="394" y="99"/>
                      <a:pt x="394" y="99"/>
                      <a:pt x="394" y="99"/>
                    </a:cubicBezTo>
                    <a:cubicBezTo>
                      <a:pt x="389" y="91"/>
                      <a:pt x="389" y="91"/>
                      <a:pt x="389" y="91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4"/>
                      <a:pt x="382" y="84"/>
                      <a:pt x="382" y="84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1" y="75"/>
                      <a:pt x="381" y="75"/>
                      <a:pt x="381" y="75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8" y="79"/>
                      <a:pt x="368" y="79"/>
                      <a:pt x="368" y="79"/>
                    </a:cubicBezTo>
                    <a:cubicBezTo>
                      <a:pt x="362" y="72"/>
                      <a:pt x="362" y="72"/>
                      <a:pt x="362" y="72"/>
                    </a:cubicBezTo>
                    <a:cubicBezTo>
                      <a:pt x="344" y="59"/>
                      <a:pt x="344" y="59"/>
                      <a:pt x="344" y="59"/>
                    </a:cubicBezTo>
                    <a:cubicBezTo>
                      <a:pt x="343" y="59"/>
                      <a:pt x="343" y="59"/>
                      <a:pt x="343" y="59"/>
                    </a:cubicBezTo>
                    <a:cubicBezTo>
                      <a:pt x="336" y="50"/>
                      <a:pt x="336" y="50"/>
                      <a:pt x="336" y="50"/>
                    </a:cubicBezTo>
                    <a:cubicBezTo>
                      <a:pt x="332" y="47"/>
                      <a:pt x="332" y="47"/>
                      <a:pt x="332" y="47"/>
                    </a:cubicBezTo>
                    <a:cubicBezTo>
                      <a:pt x="329" y="51"/>
                      <a:pt x="329" y="51"/>
                      <a:pt x="329" y="51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3"/>
                      <a:pt x="329" y="53"/>
                      <a:pt x="329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8" y="53"/>
                      <a:pt x="328" y="53"/>
                      <a:pt x="328" y="53"/>
                    </a:cubicBezTo>
                    <a:cubicBezTo>
                      <a:pt x="322" y="53"/>
                      <a:pt x="322" y="53"/>
                      <a:pt x="322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08" y="39"/>
                      <a:pt x="308" y="39"/>
                      <a:pt x="308" y="39"/>
                    </a:cubicBezTo>
                    <a:cubicBezTo>
                      <a:pt x="305" y="38"/>
                      <a:pt x="302" y="35"/>
                      <a:pt x="298" y="31"/>
                    </a:cubicBezTo>
                    <a:cubicBezTo>
                      <a:pt x="292" y="27"/>
                      <a:pt x="292" y="27"/>
                      <a:pt x="292" y="27"/>
                    </a:cubicBezTo>
                    <a:cubicBezTo>
                      <a:pt x="292" y="26"/>
                      <a:pt x="292" y="26"/>
                      <a:pt x="292" y="26"/>
                    </a:cubicBezTo>
                    <a:cubicBezTo>
                      <a:pt x="285" y="22"/>
                      <a:pt x="285" y="22"/>
                      <a:pt x="285" y="22"/>
                    </a:cubicBezTo>
                    <a:cubicBezTo>
                      <a:pt x="281" y="25"/>
                      <a:pt x="281" y="25"/>
                      <a:pt x="281" y="25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6"/>
                      <a:pt x="280" y="26"/>
                      <a:pt x="280" y="26"/>
                    </a:cubicBezTo>
                    <a:cubicBezTo>
                      <a:pt x="276" y="25"/>
                      <a:pt x="276" y="25"/>
                      <a:pt x="276" y="25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2" y="27"/>
                      <a:pt x="272" y="27"/>
                      <a:pt x="272" y="27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71" y="28"/>
                      <a:pt x="271" y="28"/>
                      <a:pt x="271" y="28"/>
                    </a:cubicBezTo>
                    <a:cubicBezTo>
                      <a:pt x="265" y="29"/>
                      <a:pt x="265" y="29"/>
                      <a:pt x="265" y="29"/>
                    </a:cubicBezTo>
                    <a:cubicBezTo>
                      <a:pt x="258" y="24"/>
                      <a:pt x="250" y="20"/>
                      <a:pt x="24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íśľiḑé"/>
              <p:cNvSpPr/>
              <p:nvPr/>
            </p:nvSpPr>
            <p:spPr bwMode="auto">
              <a:xfrm>
                <a:off x="2502" y="2348"/>
                <a:ext cx="831" cy="729"/>
              </a:xfrm>
              <a:custGeom>
                <a:avLst/>
                <a:gdLst>
                  <a:gd name="T0" fmla="*/ 10 w 351"/>
                  <a:gd name="T1" fmla="*/ 14 h 308"/>
                  <a:gd name="T2" fmla="*/ 9 w 351"/>
                  <a:gd name="T3" fmla="*/ 35 h 308"/>
                  <a:gd name="T4" fmla="*/ 5 w 351"/>
                  <a:gd name="T5" fmla="*/ 57 h 308"/>
                  <a:gd name="T6" fmla="*/ 19 w 351"/>
                  <a:gd name="T7" fmla="*/ 69 h 308"/>
                  <a:gd name="T8" fmla="*/ 35 w 351"/>
                  <a:gd name="T9" fmla="*/ 97 h 308"/>
                  <a:gd name="T10" fmla="*/ 37 w 351"/>
                  <a:gd name="T11" fmla="*/ 122 h 308"/>
                  <a:gd name="T12" fmla="*/ 45 w 351"/>
                  <a:gd name="T13" fmla="*/ 143 h 308"/>
                  <a:gd name="T14" fmla="*/ 50 w 351"/>
                  <a:gd name="T15" fmla="*/ 175 h 308"/>
                  <a:gd name="T16" fmla="*/ 47 w 351"/>
                  <a:gd name="T17" fmla="*/ 218 h 308"/>
                  <a:gd name="T18" fmla="*/ 55 w 351"/>
                  <a:gd name="T19" fmla="*/ 231 h 308"/>
                  <a:gd name="T20" fmla="*/ 62 w 351"/>
                  <a:gd name="T21" fmla="*/ 213 h 308"/>
                  <a:gd name="T22" fmla="*/ 78 w 351"/>
                  <a:gd name="T23" fmla="*/ 220 h 308"/>
                  <a:gd name="T24" fmla="*/ 85 w 351"/>
                  <a:gd name="T25" fmla="*/ 237 h 308"/>
                  <a:gd name="T26" fmla="*/ 102 w 351"/>
                  <a:gd name="T27" fmla="*/ 239 h 308"/>
                  <a:gd name="T28" fmla="*/ 119 w 351"/>
                  <a:gd name="T29" fmla="*/ 279 h 308"/>
                  <a:gd name="T30" fmla="*/ 123 w 351"/>
                  <a:gd name="T31" fmla="*/ 299 h 308"/>
                  <a:gd name="T32" fmla="*/ 131 w 351"/>
                  <a:gd name="T33" fmla="*/ 308 h 308"/>
                  <a:gd name="T34" fmla="*/ 153 w 351"/>
                  <a:gd name="T35" fmla="*/ 293 h 308"/>
                  <a:gd name="T36" fmla="*/ 164 w 351"/>
                  <a:gd name="T37" fmla="*/ 268 h 308"/>
                  <a:gd name="T38" fmla="*/ 173 w 351"/>
                  <a:gd name="T39" fmla="*/ 255 h 308"/>
                  <a:gd name="T40" fmla="*/ 187 w 351"/>
                  <a:gd name="T41" fmla="*/ 235 h 308"/>
                  <a:gd name="T42" fmla="*/ 195 w 351"/>
                  <a:gd name="T43" fmla="*/ 218 h 308"/>
                  <a:gd name="T44" fmla="*/ 221 w 351"/>
                  <a:gd name="T45" fmla="*/ 225 h 308"/>
                  <a:gd name="T46" fmla="*/ 229 w 351"/>
                  <a:gd name="T47" fmla="*/ 236 h 308"/>
                  <a:gd name="T48" fmla="*/ 240 w 351"/>
                  <a:gd name="T49" fmla="*/ 233 h 308"/>
                  <a:gd name="T50" fmla="*/ 255 w 351"/>
                  <a:gd name="T51" fmla="*/ 249 h 308"/>
                  <a:gd name="T52" fmla="*/ 275 w 351"/>
                  <a:gd name="T53" fmla="*/ 233 h 308"/>
                  <a:gd name="T54" fmla="*/ 264 w 351"/>
                  <a:gd name="T55" fmla="*/ 229 h 308"/>
                  <a:gd name="T56" fmla="*/ 259 w 351"/>
                  <a:gd name="T57" fmla="*/ 210 h 308"/>
                  <a:gd name="T58" fmla="*/ 275 w 351"/>
                  <a:gd name="T59" fmla="*/ 209 h 308"/>
                  <a:gd name="T60" fmla="*/ 259 w 351"/>
                  <a:gd name="T61" fmla="*/ 187 h 308"/>
                  <a:gd name="T62" fmla="*/ 255 w 351"/>
                  <a:gd name="T63" fmla="*/ 163 h 308"/>
                  <a:gd name="T64" fmla="*/ 303 w 351"/>
                  <a:gd name="T65" fmla="*/ 143 h 308"/>
                  <a:gd name="T66" fmla="*/ 327 w 351"/>
                  <a:gd name="T67" fmla="*/ 121 h 308"/>
                  <a:gd name="T68" fmla="*/ 333 w 351"/>
                  <a:gd name="T69" fmla="*/ 111 h 308"/>
                  <a:gd name="T70" fmla="*/ 343 w 351"/>
                  <a:gd name="T71" fmla="*/ 85 h 308"/>
                  <a:gd name="T72" fmla="*/ 325 w 351"/>
                  <a:gd name="T73" fmla="*/ 78 h 308"/>
                  <a:gd name="T74" fmla="*/ 315 w 351"/>
                  <a:gd name="T75" fmla="*/ 68 h 308"/>
                  <a:gd name="T76" fmla="*/ 304 w 351"/>
                  <a:gd name="T77" fmla="*/ 73 h 308"/>
                  <a:gd name="T78" fmla="*/ 298 w 351"/>
                  <a:gd name="T79" fmla="*/ 63 h 308"/>
                  <a:gd name="T80" fmla="*/ 287 w 351"/>
                  <a:gd name="T81" fmla="*/ 62 h 308"/>
                  <a:gd name="T82" fmla="*/ 263 w 351"/>
                  <a:gd name="T83" fmla="*/ 58 h 308"/>
                  <a:gd name="T84" fmla="*/ 253 w 351"/>
                  <a:gd name="T85" fmla="*/ 59 h 308"/>
                  <a:gd name="T86" fmla="*/ 219 w 351"/>
                  <a:gd name="T87" fmla="*/ 55 h 308"/>
                  <a:gd name="T88" fmla="*/ 217 w 351"/>
                  <a:gd name="T89" fmla="*/ 39 h 308"/>
                  <a:gd name="T90" fmla="*/ 180 w 351"/>
                  <a:gd name="T91" fmla="*/ 16 h 308"/>
                  <a:gd name="T92" fmla="*/ 163 w 351"/>
                  <a:gd name="T93" fmla="*/ 5 h 308"/>
                  <a:gd name="T94" fmla="*/ 160 w 351"/>
                  <a:gd name="T95" fmla="*/ 31 h 308"/>
                  <a:gd name="T96" fmla="*/ 140 w 351"/>
                  <a:gd name="T97" fmla="*/ 33 h 308"/>
                  <a:gd name="T98" fmla="*/ 131 w 351"/>
                  <a:gd name="T99" fmla="*/ 41 h 308"/>
                  <a:gd name="T100" fmla="*/ 122 w 351"/>
                  <a:gd name="T101" fmla="*/ 55 h 308"/>
                  <a:gd name="T102" fmla="*/ 95 w 351"/>
                  <a:gd name="T103" fmla="*/ 67 h 308"/>
                  <a:gd name="T104" fmla="*/ 77 w 351"/>
                  <a:gd name="T105" fmla="*/ 50 h 308"/>
                  <a:gd name="T106" fmla="*/ 63 w 351"/>
                  <a:gd name="T107" fmla="*/ 47 h 308"/>
                  <a:gd name="T108" fmla="*/ 49 w 351"/>
                  <a:gd name="T109" fmla="*/ 31 h 308"/>
                  <a:gd name="T110" fmla="*/ 34 w 351"/>
                  <a:gd name="T111" fmla="*/ 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1" h="308">
                    <a:moveTo>
                      <a:pt x="33" y="7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91"/>
                      <a:pt x="31" y="93"/>
                      <a:pt x="35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107"/>
                      <a:pt x="35" y="107"/>
                      <a:pt x="35" y="107"/>
                    </a:cubicBezTo>
                    <a:cubicBezTo>
                      <a:pt x="37" y="109"/>
                      <a:pt x="37" y="115"/>
                      <a:pt x="37" y="122"/>
                    </a:cubicBezTo>
                    <a:cubicBezTo>
                      <a:pt x="41" y="127"/>
                      <a:pt x="42" y="131"/>
                      <a:pt x="42" y="133"/>
                    </a:cubicBezTo>
                    <a:cubicBezTo>
                      <a:pt x="42" y="135"/>
                      <a:pt x="43" y="138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6" y="149"/>
                      <a:pt x="46" y="153"/>
                      <a:pt x="45" y="157"/>
                    </a:cubicBezTo>
                    <a:cubicBezTo>
                      <a:pt x="43" y="160"/>
                      <a:pt x="45" y="165"/>
                      <a:pt x="49" y="173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5"/>
                      <a:pt x="50" y="175"/>
                      <a:pt x="50" y="175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5" y="192"/>
                      <a:pt x="45" y="194"/>
                      <a:pt x="45" y="196"/>
                    </a:cubicBezTo>
                    <a:cubicBezTo>
                      <a:pt x="43" y="209"/>
                      <a:pt x="43" y="209"/>
                      <a:pt x="43" y="209"/>
                    </a:cubicBezTo>
                    <a:cubicBezTo>
                      <a:pt x="43" y="213"/>
                      <a:pt x="43" y="216"/>
                      <a:pt x="45" y="217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51" y="220"/>
                      <a:pt x="52" y="222"/>
                      <a:pt x="52" y="224"/>
                    </a:cubicBezTo>
                    <a:cubicBezTo>
                      <a:pt x="51" y="231"/>
                      <a:pt x="51" y="231"/>
                      <a:pt x="51" y="231"/>
                    </a:cubicBezTo>
                    <a:cubicBezTo>
                      <a:pt x="53" y="231"/>
                      <a:pt x="53" y="231"/>
                      <a:pt x="53" y="231"/>
                    </a:cubicBezTo>
                    <a:cubicBezTo>
                      <a:pt x="54" y="232"/>
                      <a:pt x="54" y="232"/>
                      <a:pt x="54" y="232"/>
                    </a:cubicBezTo>
                    <a:cubicBezTo>
                      <a:pt x="55" y="231"/>
                      <a:pt x="55" y="231"/>
                      <a:pt x="55" y="231"/>
                    </a:cubicBezTo>
                    <a:cubicBezTo>
                      <a:pt x="56" y="229"/>
                      <a:pt x="57" y="228"/>
                      <a:pt x="58" y="226"/>
                    </a:cubicBezTo>
                    <a:cubicBezTo>
                      <a:pt x="59" y="225"/>
                      <a:pt x="59" y="225"/>
                      <a:pt x="59" y="225"/>
                    </a:cubicBezTo>
                    <a:cubicBezTo>
                      <a:pt x="59" y="224"/>
                      <a:pt x="59" y="224"/>
                      <a:pt x="59" y="224"/>
                    </a:cubicBezTo>
                    <a:cubicBezTo>
                      <a:pt x="61" y="223"/>
                      <a:pt x="61" y="222"/>
                      <a:pt x="63" y="220"/>
                    </a:cubicBezTo>
                    <a:cubicBezTo>
                      <a:pt x="63" y="218"/>
                      <a:pt x="63" y="215"/>
                      <a:pt x="62" y="213"/>
                    </a:cubicBezTo>
                    <a:cubicBezTo>
                      <a:pt x="61" y="211"/>
                      <a:pt x="61" y="211"/>
                      <a:pt x="61" y="211"/>
                    </a:cubicBezTo>
                    <a:cubicBezTo>
                      <a:pt x="63" y="210"/>
                      <a:pt x="63" y="210"/>
                      <a:pt x="63" y="210"/>
                    </a:cubicBezTo>
                    <a:cubicBezTo>
                      <a:pt x="70" y="209"/>
                      <a:pt x="73" y="209"/>
                      <a:pt x="75" y="212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0"/>
                      <a:pt x="78" y="220"/>
                      <a:pt x="78" y="220"/>
                    </a:cubicBezTo>
                    <a:cubicBezTo>
                      <a:pt x="78" y="221"/>
                      <a:pt x="78" y="221"/>
                      <a:pt x="78" y="221"/>
                    </a:cubicBezTo>
                    <a:cubicBezTo>
                      <a:pt x="79" y="234"/>
                      <a:pt x="79" y="234"/>
                      <a:pt x="79" y="234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5" y="237"/>
                      <a:pt x="85" y="237"/>
                      <a:pt x="85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5" y="233"/>
                      <a:pt x="95" y="233"/>
                      <a:pt x="95" y="233"/>
                    </a:cubicBezTo>
                    <a:cubicBezTo>
                      <a:pt x="97" y="233"/>
                      <a:pt x="97" y="233"/>
                      <a:pt x="97" y="233"/>
                    </a:cubicBezTo>
                    <a:cubicBezTo>
                      <a:pt x="99" y="234"/>
                      <a:pt x="101" y="236"/>
                      <a:pt x="102" y="239"/>
                    </a:cubicBezTo>
                    <a:cubicBezTo>
                      <a:pt x="103" y="249"/>
                      <a:pt x="103" y="249"/>
                      <a:pt x="103" y="249"/>
                    </a:cubicBezTo>
                    <a:cubicBezTo>
                      <a:pt x="104" y="251"/>
                      <a:pt x="104" y="251"/>
                      <a:pt x="104" y="251"/>
                    </a:cubicBezTo>
                    <a:cubicBezTo>
                      <a:pt x="115" y="274"/>
                      <a:pt x="115" y="274"/>
                      <a:pt x="115" y="274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19" y="279"/>
                      <a:pt x="119" y="279"/>
                      <a:pt x="119" y="27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3" y="299"/>
                      <a:pt x="123" y="299"/>
                    </a:cubicBezTo>
                    <a:cubicBezTo>
                      <a:pt x="125" y="295"/>
                      <a:pt x="128" y="293"/>
                      <a:pt x="129" y="293"/>
                    </a:cubicBezTo>
                    <a:cubicBezTo>
                      <a:pt x="131" y="294"/>
                      <a:pt x="131" y="295"/>
                      <a:pt x="131" y="296"/>
                    </a:cubicBezTo>
                    <a:cubicBezTo>
                      <a:pt x="131" y="299"/>
                      <a:pt x="131" y="299"/>
                      <a:pt x="131" y="299"/>
                    </a:cubicBezTo>
                    <a:cubicBezTo>
                      <a:pt x="131" y="306"/>
                      <a:pt x="131" y="306"/>
                      <a:pt x="131" y="306"/>
                    </a:cubicBezTo>
                    <a:cubicBezTo>
                      <a:pt x="131" y="308"/>
                      <a:pt x="131" y="308"/>
                      <a:pt x="131" y="308"/>
                    </a:cubicBezTo>
                    <a:cubicBezTo>
                      <a:pt x="133" y="308"/>
                      <a:pt x="135" y="308"/>
                      <a:pt x="135" y="307"/>
                    </a:cubicBezTo>
                    <a:cubicBezTo>
                      <a:pt x="139" y="301"/>
                      <a:pt x="139" y="301"/>
                      <a:pt x="139" y="301"/>
                    </a:cubicBezTo>
                    <a:cubicBezTo>
                      <a:pt x="144" y="297"/>
                      <a:pt x="144" y="297"/>
                      <a:pt x="144" y="297"/>
                    </a:cubicBezTo>
                    <a:cubicBezTo>
                      <a:pt x="147" y="295"/>
                      <a:pt x="149" y="293"/>
                      <a:pt x="153" y="293"/>
                    </a:cubicBezTo>
                    <a:cubicBezTo>
                      <a:pt x="153" y="293"/>
                      <a:pt x="153" y="293"/>
                      <a:pt x="153" y="293"/>
                    </a:cubicBezTo>
                    <a:cubicBezTo>
                      <a:pt x="161" y="295"/>
                      <a:pt x="161" y="295"/>
                      <a:pt x="161" y="295"/>
                    </a:cubicBezTo>
                    <a:cubicBezTo>
                      <a:pt x="164" y="294"/>
                      <a:pt x="164" y="294"/>
                      <a:pt x="164" y="294"/>
                    </a:cubicBezTo>
                    <a:cubicBezTo>
                      <a:pt x="168" y="288"/>
                      <a:pt x="168" y="288"/>
                      <a:pt x="168" y="288"/>
                    </a:cubicBez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5" y="275"/>
                      <a:pt x="163" y="271"/>
                      <a:pt x="164" y="268"/>
                    </a:cubicBezTo>
                    <a:cubicBezTo>
                      <a:pt x="165" y="261"/>
                      <a:pt x="165" y="261"/>
                      <a:pt x="165" y="261"/>
                    </a:cubicBezTo>
                    <a:cubicBezTo>
                      <a:pt x="165" y="260"/>
                      <a:pt x="165" y="260"/>
                      <a:pt x="165" y="260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66" y="259"/>
                      <a:pt x="166" y="259"/>
                      <a:pt x="166" y="259"/>
                    </a:cubicBezTo>
                    <a:cubicBezTo>
                      <a:pt x="173" y="255"/>
                      <a:pt x="173" y="255"/>
                      <a:pt x="173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4" y="255"/>
                      <a:pt x="174" y="255"/>
                      <a:pt x="174" y="255"/>
                    </a:cubicBezTo>
                    <a:cubicBezTo>
                      <a:pt x="179" y="251"/>
                      <a:pt x="179" y="251"/>
                      <a:pt x="179" y="251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187" y="235"/>
                      <a:pt x="187" y="235"/>
                      <a:pt x="187" y="235"/>
                    </a:cubicBezTo>
                    <a:cubicBezTo>
                      <a:pt x="179" y="218"/>
                      <a:pt x="179" y="218"/>
                      <a:pt x="179" y="218"/>
                    </a:cubicBezTo>
                    <a:cubicBezTo>
                      <a:pt x="195" y="225"/>
                      <a:pt x="195" y="225"/>
                      <a:pt x="195" y="225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9"/>
                      <a:pt x="195" y="219"/>
                      <a:pt x="195" y="219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1" y="213"/>
                      <a:pt x="201" y="213"/>
                      <a:pt x="201" y="213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4" y="210"/>
                      <a:pt x="214" y="210"/>
                      <a:pt x="214" y="210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1" y="225"/>
                      <a:pt x="221" y="225"/>
                      <a:pt x="221" y="225"/>
                    </a:cubicBezTo>
                    <a:cubicBezTo>
                      <a:pt x="220" y="231"/>
                      <a:pt x="220" y="231"/>
                      <a:pt x="220" y="231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21" y="239"/>
                      <a:pt x="223" y="240"/>
                      <a:pt x="224" y="240"/>
                    </a:cubicBezTo>
                    <a:cubicBezTo>
                      <a:pt x="226" y="240"/>
                      <a:pt x="227" y="239"/>
                      <a:pt x="229" y="237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29" y="236"/>
                      <a:pt x="229" y="236"/>
                      <a:pt x="229" y="236"/>
                    </a:cubicBezTo>
                    <a:cubicBezTo>
                      <a:pt x="230" y="236"/>
                      <a:pt x="230" y="236"/>
                      <a:pt x="230" y="236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39" y="233"/>
                      <a:pt x="239" y="233"/>
                      <a:pt x="239" y="233"/>
                    </a:cubicBezTo>
                    <a:cubicBezTo>
                      <a:pt x="240" y="233"/>
                      <a:pt x="240" y="233"/>
                      <a:pt x="240" y="233"/>
                    </a:cubicBezTo>
                    <a:cubicBezTo>
                      <a:pt x="245" y="233"/>
                      <a:pt x="247" y="234"/>
                      <a:pt x="249" y="236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49" y="247"/>
                      <a:pt x="249" y="247"/>
                      <a:pt x="249" y="247"/>
                    </a:cubicBezTo>
                    <a:cubicBezTo>
                      <a:pt x="251" y="248"/>
                      <a:pt x="251" y="248"/>
                      <a:pt x="251" y="248"/>
                    </a:cubicBezTo>
                    <a:cubicBezTo>
                      <a:pt x="255" y="249"/>
                      <a:pt x="255" y="249"/>
                      <a:pt x="255" y="249"/>
                    </a:cubicBezTo>
                    <a:cubicBezTo>
                      <a:pt x="261" y="249"/>
                      <a:pt x="261" y="249"/>
                      <a:pt x="261" y="249"/>
                    </a:cubicBezTo>
                    <a:cubicBezTo>
                      <a:pt x="271" y="246"/>
                      <a:pt x="271" y="246"/>
                      <a:pt x="271" y="246"/>
                    </a:cubicBezTo>
                    <a:cubicBezTo>
                      <a:pt x="277" y="241"/>
                      <a:pt x="277" y="241"/>
                      <a:pt x="277" y="241"/>
                    </a:cubicBezTo>
                    <a:cubicBezTo>
                      <a:pt x="278" y="236"/>
                      <a:pt x="278" y="236"/>
                      <a:pt x="278" y="236"/>
                    </a:cubicBezTo>
                    <a:cubicBezTo>
                      <a:pt x="275" y="233"/>
                      <a:pt x="275" y="233"/>
                      <a:pt x="275" y="233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5" y="229"/>
                      <a:pt x="265" y="229"/>
                      <a:pt x="265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64" y="229"/>
                      <a:pt x="264" y="229"/>
                      <a:pt x="264" y="22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53" y="216"/>
                      <a:pt x="253" y="216"/>
                      <a:pt x="253" y="216"/>
                    </a:cubicBezTo>
                    <a:cubicBezTo>
                      <a:pt x="259" y="211"/>
                      <a:pt x="259" y="211"/>
                      <a:pt x="259" y="211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59" y="210"/>
                      <a:pt x="259" y="210"/>
                      <a:pt x="259" y="210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5" y="208"/>
                      <a:pt x="265" y="208"/>
                      <a:pt x="265" y="208"/>
                    </a:cubicBezTo>
                    <a:cubicBezTo>
                      <a:pt x="267" y="208"/>
                      <a:pt x="267" y="208"/>
                      <a:pt x="267" y="208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09"/>
                      <a:pt x="275" y="209"/>
                      <a:pt x="275" y="209"/>
                    </a:cubicBezTo>
                    <a:cubicBezTo>
                      <a:pt x="275" y="210"/>
                      <a:pt x="275" y="210"/>
                      <a:pt x="275" y="210"/>
                    </a:cubicBezTo>
                    <a:cubicBezTo>
                      <a:pt x="275" y="207"/>
                      <a:pt x="275" y="207"/>
                      <a:pt x="275" y="207"/>
                    </a:cubicBezTo>
                    <a:cubicBezTo>
                      <a:pt x="272" y="201"/>
                      <a:pt x="272" y="201"/>
                      <a:pt x="272" y="201"/>
                    </a:cubicBezTo>
                    <a:cubicBezTo>
                      <a:pt x="266" y="198"/>
                      <a:pt x="266" y="198"/>
                      <a:pt x="266" y="198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9" y="187"/>
                      <a:pt x="259" y="187"/>
                      <a:pt x="259" y="187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8" y="186"/>
                      <a:pt x="258" y="186"/>
                      <a:pt x="258" y="186"/>
                    </a:cubicBezTo>
                    <a:cubicBezTo>
                      <a:pt x="255" y="173"/>
                      <a:pt x="255" y="173"/>
                      <a:pt x="255" y="173"/>
                    </a:cubicBezTo>
                    <a:cubicBezTo>
                      <a:pt x="255" y="163"/>
                      <a:pt x="255" y="163"/>
                      <a:pt x="255" y="163"/>
                    </a:cubicBezTo>
                    <a:cubicBezTo>
                      <a:pt x="261" y="157"/>
                      <a:pt x="261" y="157"/>
                      <a:pt x="261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93" y="159"/>
                      <a:pt x="293" y="159"/>
                      <a:pt x="293" y="159"/>
                    </a:cubicBez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3"/>
                      <a:pt x="303" y="143"/>
                      <a:pt x="303" y="143"/>
                    </a:cubicBezTo>
                    <a:cubicBezTo>
                      <a:pt x="304" y="143"/>
                      <a:pt x="304" y="143"/>
                      <a:pt x="304" y="143"/>
                    </a:cubicBezTo>
                    <a:cubicBezTo>
                      <a:pt x="313" y="139"/>
                      <a:pt x="313" y="139"/>
                      <a:pt x="313" y="139"/>
                    </a:cubicBezTo>
                    <a:cubicBezTo>
                      <a:pt x="317" y="130"/>
                      <a:pt x="317" y="130"/>
                      <a:pt x="317" y="130"/>
                    </a:cubicBezTo>
                    <a:cubicBezTo>
                      <a:pt x="317" y="129"/>
                      <a:pt x="317" y="129"/>
                      <a:pt x="317" y="129"/>
                    </a:cubicBezTo>
                    <a:cubicBezTo>
                      <a:pt x="327" y="121"/>
                      <a:pt x="327" y="121"/>
                      <a:pt x="327" y="121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3" y="112"/>
                      <a:pt x="333" y="112"/>
                      <a:pt x="333" y="112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3" y="111"/>
                      <a:pt x="333" y="111"/>
                      <a:pt x="333" y="111"/>
                    </a:cubicBezTo>
                    <a:cubicBezTo>
                      <a:pt x="337" y="107"/>
                      <a:pt x="337" y="107"/>
                      <a:pt x="337" y="107"/>
                    </a:cubicBezTo>
                    <a:cubicBezTo>
                      <a:pt x="341" y="99"/>
                      <a:pt x="341" y="99"/>
                      <a:pt x="341" y="99"/>
                    </a:cubicBezTo>
                    <a:cubicBezTo>
                      <a:pt x="343" y="87"/>
                      <a:pt x="343" y="87"/>
                      <a:pt x="343" y="87"/>
                    </a:cubicBezTo>
                    <a:cubicBezTo>
                      <a:pt x="343" y="86"/>
                      <a:pt x="343" y="86"/>
                      <a:pt x="343" y="86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50" y="81"/>
                      <a:pt x="350" y="81"/>
                      <a:pt x="350" y="81"/>
                    </a:cubicBezTo>
                    <a:cubicBezTo>
                      <a:pt x="351" y="79"/>
                      <a:pt x="351" y="79"/>
                      <a:pt x="351" y="79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26" y="79"/>
                      <a:pt x="326" y="79"/>
                      <a:pt x="326" y="79"/>
                    </a:cubicBezTo>
                    <a:cubicBezTo>
                      <a:pt x="325" y="78"/>
                      <a:pt x="325" y="78"/>
                      <a:pt x="325" y="78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9" y="73"/>
                      <a:pt x="319" y="73"/>
                      <a:pt x="319" y="73"/>
                    </a:cubicBezTo>
                    <a:cubicBezTo>
                      <a:pt x="315" y="68"/>
                      <a:pt x="315" y="68"/>
                      <a:pt x="315" y="68"/>
                    </a:cubicBezTo>
                    <a:cubicBezTo>
                      <a:pt x="315" y="69"/>
                      <a:pt x="315" y="69"/>
                      <a:pt x="315" y="69"/>
                    </a:cubicBezTo>
                    <a:cubicBezTo>
                      <a:pt x="314" y="69"/>
                      <a:pt x="314" y="69"/>
                      <a:pt x="314" y="69"/>
                    </a:cubicBezTo>
                    <a:cubicBezTo>
                      <a:pt x="313" y="71"/>
                      <a:pt x="311" y="71"/>
                      <a:pt x="309" y="71"/>
                    </a:cubicBezTo>
                    <a:cubicBezTo>
                      <a:pt x="307" y="72"/>
                      <a:pt x="307" y="72"/>
                      <a:pt x="307" y="72"/>
                    </a:cubicBezTo>
                    <a:cubicBezTo>
                      <a:pt x="306" y="73"/>
                      <a:pt x="305" y="73"/>
                      <a:pt x="304" y="73"/>
                    </a:cubicBezTo>
                    <a:cubicBezTo>
                      <a:pt x="303" y="73"/>
                      <a:pt x="303" y="71"/>
                      <a:pt x="302" y="69"/>
                    </a:cubicBezTo>
                    <a:cubicBezTo>
                      <a:pt x="302" y="67"/>
                      <a:pt x="301" y="65"/>
                      <a:pt x="299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8" y="63"/>
                      <a:pt x="298" y="63"/>
                      <a:pt x="298" y="63"/>
                    </a:cubicBezTo>
                    <a:cubicBezTo>
                      <a:pt x="296" y="57"/>
                      <a:pt x="296" y="57"/>
                      <a:pt x="296" y="57"/>
                    </a:cubicBezTo>
                    <a:cubicBezTo>
                      <a:pt x="294" y="57"/>
                      <a:pt x="294" y="57"/>
                      <a:pt x="294" y="57"/>
                    </a:cubicBezTo>
                    <a:cubicBezTo>
                      <a:pt x="288" y="61"/>
                      <a:pt x="288" y="61"/>
                      <a:pt x="288" y="61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3" y="65"/>
                      <a:pt x="273" y="65"/>
                      <a:pt x="273" y="65"/>
                    </a:cubicBezTo>
                    <a:cubicBezTo>
                      <a:pt x="272" y="64"/>
                      <a:pt x="272" y="64"/>
                      <a:pt x="272" y="64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3" y="58"/>
                      <a:pt x="263" y="58"/>
                      <a:pt x="263" y="58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59" y="52"/>
                      <a:pt x="259" y="52"/>
                      <a:pt x="259" y="52"/>
                    </a:cubicBezTo>
                    <a:cubicBezTo>
                      <a:pt x="253" y="59"/>
                      <a:pt x="253" y="59"/>
                      <a:pt x="253" y="59"/>
                    </a:cubicBezTo>
                    <a:cubicBezTo>
                      <a:pt x="248" y="65"/>
                      <a:pt x="244" y="67"/>
                      <a:pt x="242" y="65"/>
                    </a:cubicBezTo>
                    <a:cubicBezTo>
                      <a:pt x="233" y="60"/>
                      <a:pt x="233" y="60"/>
                      <a:pt x="233" y="60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60"/>
                      <a:pt x="225" y="60"/>
                      <a:pt x="225" y="60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9" y="55"/>
                      <a:pt x="219" y="55"/>
                      <a:pt x="219" y="55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17" y="39"/>
                      <a:pt x="217" y="39"/>
                      <a:pt x="217" y="39"/>
                    </a:cubicBezTo>
                    <a:cubicBezTo>
                      <a:pt x="208" y="29"/>
                      <a:pt x="208" y="29"/>
                      <a:pt x="208" y="29"/>
                    </a:cubicBezTo>
                    <a:cubicBezTo>
                      <a:pt x="209" y="23"/>
                      <a:pt x="209" y="23"/>
                      <a:pt x="209" y="23"/>
                    </a:cubicBezTo>
                    <a:cubicBezTo>
                      <a:pt x="188" y="21"/>
                      <a:pt x="188" y="21"/>
                      <a:pt x="188" y="21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8" y="15"/>
                      <a:pt x="176" y="13"/>
                      <a:pt x="175" y="9"/>
                    </a:cubicBezTo>
                    <a:cubicBezTo>
                      <a:pt x="174" y="6"/>
                      <a:pt x="174" y="6"/>
                      <a:pt x="174" y="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59" y="30"/>
                      <a:pt x="159" y="30"/>
                      <a:pt x="159" y="30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4"/>
                      <a:pt x="156" y="35"/>
                      <a:pt x="153" y="35"/>
                    </a:cubicBezTo>
                    <a:cubicBezTo>
                      <a:pt x="145" y="35"/>
                      <a:pt x="145" y="35"/>
                      <a:pt x="145" y="35"/>
                    </a:cubicBezTo>
                    <a:cubicBezTo>
                      <a:pt x="140" y="33"/>
                      <a:pt x="140" y="33"/>
                      <a:pt x="140" y="33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19" y="43"/>
                      <a:pt x="120" y="45"/>
                      <a:pt x="121" y="48"/>
                    </a:cubicBezTo>
                    <a:cubicBezTo>
                      <a:pt x="123" y="51"/>
                      <a:pt x="123" y="53"/>
                      <a:pt x="122" y="55"/>
                    </a:cubicBezTo>
                    <a:cubicBezTo>
                      <a:pt x="121" y="58"/>
                      <a:pt x="121" y="58"/>
                      <a:pt x="121" y="58"/>
                    </a:cubicBezTo>
                    <a:cubicBezTo>
                      <a:pt x="119" y="59"/>
                      <a:pt x="116" y="60"/>
                      <a:pt x="111" y="59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3" y="71"/>
                      <a:pt x="103" y="71"/>
                      <a:pt x="103" y="71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7" y="54"/>
                      <a:pt x="67" y="54"/>
                      <a:pt x="67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6" y="38"/>
                      <a:pt x="54" y="35"/>
                      <a:pt x="53" y="33"/>
                    </a:cubicBezTo>
                    <a:cubicBezTo>
                      <a:pt x="53" y="32"/>
                      <a:pt x="53" y="31"/>
                      <a:pt x="51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6" y="29"/>
                      <a:pt x="44" y="27"/>
                      <a:pt x="43" y="2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ṥḷïḋè"/>
              <p:cNvSpPr/>
              <p:nvPr/>
            </p:nvSpPr>
            <p:spPr bwMode="auto">
              <a:xfrm>
                <a:off x="1120" y="2052"/>
                <a:ext cx="1489" cy="904"/>
              </a:xfrm>
              <a:custGeom>
                <a:avLst/>
                <a:gdLst>
                  <a:gd name="T0" fmla="*/ 67 w 629"/>
                  <a:gd name="T1" fmla="*/ 18 h 382"/>
                  <a:gd name="T2" fmla="*/ 34 w 629"/>
                  <a:gd name="T3" fmla="*/ 29 h 382"/>
                  <a:gd name="T4" fmla="*/ 21 w 629"/>
                  <a:gd name="T5" fmla="*/ 54 h 382"/>
                  <a:gd name="T6" fmla="*/ 10 w 629"/>
                  <a:gd name="T7" fmla="*/ 105 h 382"/>
                  <a:gd name="T8" fmla="*/ 9 w 629"/>
                  <a:gd name="T9" fmla="*/ 119 h 382"/>
                  <a:gd name="T10" fmla="*/ 31 w 629"/>
                  <a:gd name="T11" fmla="*/ 166 h 382"/>
                  <a:gd name="T12" fmla="*/ 65 w 629"/>
                  <a:gd name="T13" fmla="*/ 204 h 382"/>
                  <a:gd name="T14" fmla="*/ 92 w 629"/>
                  <a:gd name="T15" fmla="*/ 196 h 382"/>
                  <a:gd name="T16" fmla="*/ 118 w 629"/>
                  <a:gd name="T17" fmla="*/ 230 h 382"/>
                  <a:gd name="T18" fmla="*/ 145 w 629"/>
                  <a:gd name="T19" fmla="*/ 250 h 382"/>
                  <a:gd name="T20" fmla="*/ 157 w 629"/>
                  <a:gd name="T21" fmla="*/ 271 h 382"/>
                  <a:gd name="T22" fmla="*/ 189 w 629"/>
                  <a:gd name="T23" fmla="*/ 293 h 382"/>
                  <a:gd name="T24" fmla="*/ 204 w 629"/>
                  <a:gd name="T25" fmla="*/ 302 h 382"/>
                  <a:gd name="T26" fmla="*/ 236 w 629"/>
                  <a:gd name="T27" fmla="*/ 314 h 382"/>
                  <a:gd name="T28" fmla="*/ 299 w 629"/>
                  <a:gd name="T29" fmla="*/ 324 h 382"/>
                  <a:gd name="T30" fmla="*/ 297 w 629"/>
                  <a:gd name="T31" fmla="*/ 350 h 382"/>
                  <a:gd name="T32" fmla="*/ 387 w 629"/>
                  <a:gd name="T33" fmla="*/ 339 h 382"/>
                  <a:gd name="T34" fmla="*/ 397 w 629"/>
                  <a:gd name="T35" fmla="*/ 369 h 382"/>
                  <a:gd name="T36" fmla="*/ 479 w 629"/>
                  <a:gd name="T37" fmla="*/ 357 h 382"/>
                  <a:gd name="T38" fmla="*/ 513 w 629"/>
                  <a:gd name="T39" fmla="*/ 340 h 382"/>
                  <a:gd name="T40" fmla="*/ 569 w 629"/>
                  <a:gd name="T41" fmla="*/ 360 h 382"/>
                  <a:gd name="T42" fmla="*/ 570 w 629"/>
                  <a:gd name="T43" fmla="*/ 358 h 382"/>
                  <a:gd name="T44" fmla="*/ 597 w 629"/>
                  <a:gd name="T45" fmla="*/ 348 h 382"/>
                  <a:gd name="T46" fmla="*/ 608 w 629"/>
                  <a:gd name="T47" fmla="*/ 332 h 382"/>
                  <a:gd name="T48" fmla="*/ 624 w 629"/>
                  <a:gd name="T49" fmla="*/ 281 h 382"/>
                  <a:gd name="T50" fmla="*/ 617 w 629"/>
                  <a:gd name="T51" fmla="*/ 248 h 382"/>
                  <a:gd name="T52" fmla="*/ 601 w 629"/>
                  <a:gd name="T53" fmla="*/ 207 h 382"/>
                  <a:gd name="T54" fmla="*/ 593 w 629"/>
                  <a:gd name="T55" fmla="*/ 192 h 382"/>
                  <a:gd name="T56" fmla="*/ 583 w 629"/>
                  <a:gd name="T57" fmla="*/ 197 h 382"/>
                  <a:gd name="T58" fmla="*/ 558 w 629"/>
                  <a:gd name="T59" fmla="*/ 203 h 382"/>
                  <a:gd name="T60" fmla="*/ 532 w 629"/>
                  <a:gd name="T61" fmla="*/ 214 h 382"/>
                  <a:gd name="T62" fmla="*/ 513 w 629"/>
                  <a:gd name="T63" fmla="*/ 190 h 382"/>
                  <a:gd name="T64" fmla="*/ 496 w 629"/>
                  <a:gd name="T65" fmla="*/ 172 h 382"/>
                  <a:gd name="T66" fmla="*/ 443 w 629"/>
                  <a:gd name="T67" fmla="*/ 166 h 382"/>
                  <a:gd name="T68" fmla="*/ 403 w 629"/>
                  <a:gd name="T69" fmla="*/ 150 h 382"/>
                  <a:gd name="T70" fmla="*/ 389 w 629"/>
                  <a:gd name="T71" fmla="*/ 134 h 382"/>
                  <a:gd name="T72" fmla="*/ 369 w 629"/>
                  <a:gd name="T73" fmla="*/ 136 h 382"/>
                  <a:gd name="T74" fmla="*/ 347 w 629"/>
                  <a:gd name="T75" fmla="*/ 98 h 382"/>
                  <a:gd name="T76" fmla="*/ 356 w 629"/>
                  <a:gd name="T77" fmla="*/ 74 h 382"/>
                  <a:gd name="T78" fmla="*/ 357 w 629"/>
                  <a:gd name="T79" fmla="*/ 40 h 382"/>
                  <a:gd name="T80" fmla="*/ 357 w 629"/>
                  <a:gd name="T81" fmla="*/ 22 h 382"/>
                  <a:gd name="T82" fmla="*/ 355 w 629"/>
                  <a:gd name="T83" fmla="*/ 20 h 382"/>
                  <a:gd name="T84" fmla="*/ 347 w 629"/>
                  <a:gd name="T85" fmla="*/ 15 h 382"/>
                  <a:gd name="T86" fmla="*/ 305 w 629"/>
                  <a:gd name="T87" fmla="*/ 2 h 382"/>
                  <a:gd name="T88" fmla="*/ 260 w 629"/>
                  <a:gd name="T89" fmla="*/ 12 h 382"/>
                  <a:gd name="T90" fmla="*/ 221 w 629"/>
                  <a:gd name="T91" fmla="*/ 18 h 382"/>
                  <a:gd name="T92" fmla="*/ 206 w 629"/>
                  <a:gd name="T93" fmla="*/ 20 h 382"/>
                  <a:gd name="T94" fmla="*/ 171 w 629"/>
                  <a:gd name="T95" fmla="*/ 18 h 382"/>
                  <a:gd name="T96" fmla="*/ 152 w 629"/>
                  <a:gd name="T97" fmla="*/ 0 h 382"/>
                  <a:gd name="T98" fmla="*/ 135 w 629"/>
                  <a:gd name="T99" fmla="*/ 10 h 382"/>
                  <a:gd name="T100" fmla="*/ 92 w 629"/>
                  <a:gd name="T101" fmla="*/ 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382">
                    <a:moveTo>
                      <a:pt x="77" y="2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6" y="6"/>
                      <a:pt x="73" y="8"/>
                      <a:pt x="70" y="11"/>
                    </a:cubicBezTo>
                    <a:cubicBezTo>
                      <a:pt x="67" y="12"/>
                      <a:pt x="67" y="14"/>
                      <a:pt x="67" y="16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20"/>
                      <a:pt x="65" y="23"/>
                      <a:pt x="62" y="28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1" y="31"/>
                      <a:pt x="59" y="32"/>
                      <a:pt x="57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26" y="44"/>
                      <a:pt x="22" y="50"/>
                      <a:pt x="21" y="54"/>
                    </a:cubicBezTo>
                    <a:cubicBezTo>
                      <a:pt x="21" y="56"/>
                      <a:pt x="23" y="63"/>
                      <a:pt x="29" y="75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4" y="88"/>
                      <a:pt x="33" y="92"/>
                      <a:pt x="29" y="98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4" y="108"/>
                      <a:pt x="4" y="108"/>
                      <a:pt x="4" y="108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10" y="117"/>
                      <a:pt x="10" y="118"/>
                      <a:pt x="9" y="118"/>
                    </a:cubicBezTo>
                    <a:cubicBezTo>
                      <a:pt x="9" y="119"/>
                      <a:pt x="9" y="119"/>
                      <a:pt x="9" y="119"/>
                    </a:cubicBezTo>
                    <a:cubicBezTo>
                      <a:pt x="7" y="120"/>
                      <a:pt x="5" y="124"/>
                      <a:pt x="2" y="131"/>
                    </a:cubicBezTo>
                    <a:cubicBezTo>
                      <a:pt x="0" y="137"/>
                      <a:pt x="1" y="143"/>
                      <a:pt x="6" y="150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9" y="150"/>
                      <a:pt x="23" y="156"/>
                      <a:pt x="30" y="165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31" y="168"/>
                      <a:pt x="32" y="170"/>
                      <a:pt x="34" y="17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55" y="192"/>
                      <a:pt x="55" y="192"/>
                      <a:pt x="55" y="192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6" y="193"/>
                      <a:pt x="76" y="193"/>
                      <a:pt x="76" y="193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77" y="192"/>
                      <a:pt x="77" y="192"/>
                      <a:pt x="77" y="192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112" y="227"/>
                      <a:pt x="112" y="227"/>
                      <a:pt x="112" y="227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18" y="230"/>
                      <a:pt x="118" y="230"/>
                      <a:pt x="118" y="230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21" y="232"/>
                      <a:pt x="121" y="232"/>
                      <a:pt x="121" y="232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145" y="250"/>
                      <a:pt x="145" y="250"/>
                      <a:pt x="145" y="250"/>
                    </a:cubicBezTo>
                    <a:cubicBezTo>
                      <a:pt x="146" y="250"/>
                      <a:pt x="146" y="250"/>
                      <a:pt x="146" y="250"/>
                    </a:cubicBezTo>
                    <a:cubicBezTo>
                      <a:pt x="147" y="250"/>
                      <a:pt x="147" y="250"/>
                      <a:pt x="147" y="250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8" y="252"/>
                      <a:pt x="148" y="252"/>
                      <a:pt x="148" y="252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68" y="278"/>
                      <a:pt x="168" y="278"/>
                      <a:pt x="168" y="278"/>
                    </a:cubicBezTo>
                    <a:cubicBezTo>
                      <a:pt x="177" y="280"/>
                      <a:pt x="177" y="280"/>
                      <a:pt x="177" y="280"/>
                    </a:cubicBezTo>
                    <a:cubicBezTo>
                      <a:pt x="182" y="292"/>
                      <a:pt x="182" y="292"/>
                      <a:pt x="182" y="292"/>
                    </a:cubicBezTo>
                    <a:cubicBezTo>
                      <a:pt x="189" y="292"/>
                      <a:pt x="189" y="292"/>
                      <a:pt x="189" y="292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189" y="293"/>
                      <a:pt x="189" y="293"/>
                      <a:pt x="189" y="293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3" y="301"/>
                      <a:pt x="203" y="301"/>
                      <a:pt x="203" y="301"/>
                    </a:cubicBezTo>
                    <a:cubicBezTo>
                      <a:pt x="204" y="302"/>
                      <a:pt x="204" y="302"/>
                      <a:pt x="204" y="302"/>
                    </a:cubicBezTo>
                    <a:cubicBezTo>
                      <a:pt x="214" y="314"/>
                      <a:pt x="214" y="314"/>
                      <a:pt x="214" y="314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46" y="322"/>
                      <a:pt x="246" y="322"/>
                      <a:pt x="246" y="322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73" y="322"/>
                      <a:pt x="273" y="322"/>
                      <a:pt x="273" y="322"/>
                    </a:cubicBezTo>
                    <a:cubicBezTo>
                      <a:pt x="287" y="320"/>
                      <a:pt x="296" y="321"/>
                      <a:pt x="299" y="324"/>
                    </a:cubicBezTo>
                    <a:cubicBezTo>
                      <a:pt x="301" y="328"/>
                      <a:pt x="300" y="331"/>
                      <a:pt x="295" y="335"/>
                    </a:cubicBezTo>
                    <a:cubicBezTo>
                      <a:pt x="291" y="339"/>
                      <a:pt x="291" y="339"/>
                      <a:pt x="291" y="339"/>
                    </a:cubicBezTo>
                    <a:cubicBezTo>
                      <a:pt x="290" y="341"/>
                      <a:pt x="292" y="344"/>
                      <a:pt x="297" y="349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297" y="350"/>
                      <a:pt x="297" y="350"/>
                      <a:pt x="297" y="350"/>
                    </a:cubicBezTo>
                    <a:cubicBezTo>
                      <a:pt x="300" y="352"/>
                      <a:pt x="300" y="352"/>
                      <a:pt x="300" y="352"/>
                    </a:cubicBezTo>
                    <a:cubicBezTo>
                      <a:pt x="301" y="351"/>
                      <a:pt x="301" y="351"/>
                      <a:pt x="301" y="351"/>
                    </a:cubicBezTo>
                    <a:cubicBezTo>
                      <a:pt x="311" y="332"/>
                      <a:pt x="319" y="322"/>
                      <a:pt x="325" y="320"/>
                    </a:cubicBezTo>
                    <a:cubicBezTo>
                      <a:pt x="331" y="318"/>
                      <a:pt x="343" y="323"/>
                      <a:pt x="363" y="335"/>
                    </a:cubicBezTo>
                    <a:cubicBezTo>
                      <a:pt x="387" y="339"/>
                      <a:pt x="387" y="339"/>
                      <a:pt x="387" y="339"/>
                    </a:cubicBezTo>
                    <a:cubicBezTo>
                      <a:pt x="387" y="340"/>
                      <a:pt x="387" y="340"/>
                      <a:pt x="387" y="340"/>
                    </a:cubicBezTo>
                    <a:cubicBezTo>
                      <a:pt x="387" y="341"/>
                      <a:pt x="387" y="341"/>
                      <a:pt x="387" y="341"/>
                    </a:cubicBezTo>
                    <a:cubicBezTo>
                      <a:pt x="385" y="352"/>
                      <a:pt x="385" y="352"/>
                      <a:pt x="385" y="352"/>
                    </a:cubicBezTo>
                    <a:cubicBezTo>
                      <a:pt x="397" y="354"/>
                      <a:pt x="397" y="354"/>
                      <a:pt x="397" y="354"/>
                    </a:cubicBezTo>
                    <a:cubicBezTo>
                      <a:pt x="397" y="369"/>
                      <a:pt x="397" y="369"/>
                      <a:pt x="397" y="369"/>
                    </a:cubicBezTo>
                    <a:cubicBezTo>
                      <a:pt x="401" y="376"/>
                      <a:pt x="403" y="380"/>
                      <a:pt x="405" y="381"/>
                    </a:cubicBezTo>
                    <a:cubicBezTo>
                      <a:pt x="407" y="382"/>
                      <a:pt x="419" y="382"/>
                      <a:pt x="441" y="381"/>
                    </a:cubicBezTo>
                    <a:cubicBezTo>
                      <a:pt x="453" y="374"/>
                      <a:pt x="453" y="374"/>
                      <a:pt x="453" y="374"/>
                    </a:cubicBezTo>
                    <a:cubicBezTo>
                      <a:pt x="465" y="358"/>
                      <a:pt x="465" y="358"/>
                      <a:pt x="465" y="358"/>
                    </a:cubicBezTo>
                    <a:cubicBezTo>
                      <a:pt x="479" y="357"/>
                      <a:pt x="479" y="357"/>
                      <a:pt x="479" y="357"/>
                    </a:cubicBezTo>
                    <a:cubicBezTo>
                      <a:pt x="486" y="355"/>
                      <a:pt x="486" y="355"/>
                      <a:pt x="486" y="355"/>
                    </a:cubicBezTo>
                    <a:cubicBezTo>
                      <a:pt x="512" y="340"/>
                      <a:pt x="512" y="340"/>
                      <a:pt x="512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13" y="340"/>
                      <a:pt x="513" y="340"/>
                      <a:pt x="513" y="340"/>
                    </a:cubicBezTo>
                    <a:cubicBezTo>
                      <a:pt x="528" y="338"/>
                      <a:pt x="537" y="338"/>
                      <a:pt x="539" y="340"/>
                    </a:cubicBezTo>
                    <a:cubicBezTo>
                      <a:pt x="557" y="354"/>
                      <a:pt x="557" y="354"/>
                      <a:pt x="557" y="354"/>
                    </a:cubicBezTo>
                    <a:cubicBezTo>
                      <a:pt x="562" y="356"/>
                      <a:pt x="562" y="356"/>
                      <a:pt x="562" y="356"/>
                    </a:cubicBezTo>
                    <a:cubicBezTo>
                      <a:pt x="563" y="357"/>
                      <a:pt x="563" y="357"/>
                      <a:pt x="563" y="357"/>
                    </a:cubicBezTo>
                    <a:cubicBezTo>
                      <a:pt x="569" y="360"/>
                      <a:pt x="569" y="360"/>
                      <a:pt x="569" y="360"/>
                    </a:cubicBezTo>
                    <a:cubicBezTo>
                      <a:pt x="570" y="360"/>
                      <a:pt x="570" y="360"/>
                      <a:pt x="570" y="360"/>
                    </a:cubicBezTo>
                    <a:cubicBezTo>
                      <a:pt x="570" y="359"/>
                      <a:pt x="570" y="359"/>
                      <a:pt x="570" y="359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0" y="358"/>
                      <a:pt x="570" y="358"/>
                      <a:pt x="570" y="358"/>
                    </a:cubicBezTo>
                    <a:cubicBezTo>
                      <a:pt x="573" y="346"/>
                      <a:pt x="573" y="346"/>
                      <a:pt x="573" y="346"/>
                    </a:cubicBezTo>
                    <a:cubicBezTo>
                      <a:pt x="571" y="342"/>
                      <a:pt x="571" y="339"/>
                      <a:pt x="573" y="337"/>
                    </a:cubicBezTo>
                    <a:cubicBezTo>
                      <a:pt x="573" y="335"/>
                      <a:pt x="575" y="334"/>
                      <a:pt x="579" y="333"/>
                    </a:cubicBezTo>
                    <a:cubicBezTo>
                      <a:pt x="585" y="332"/>
                      <a:pt x="590" y="337"/>
                      <a:pt x="596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597" y="348"/>
                      <a:pt x="597" y="348"/>
                      <a:pt x="597" y="348"/>
                    </a:cubicBezTo>
                    <a:cubicBezTo>
                      <a:pt x="607" y="344"/>
                      <a:pt x="607" y="344"/>
                      <a:pt x="607" y="344"/>
                    </a:cubicBezTo>
                    <a:cubicBezTo>
                      <a:pt x="609" y="344"/>
                      <a:pt x="610" y="342"/>
                      <a:pt x="610" y="340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8" y="332"/>
                      <a:pt x="608" y="332"/>
                      <a:pt x="608" y="332"/>
                    </a:cubicBezTo>
                    <a:cubicBezTo>
                      <a:pt x="607" y="329"/>
                      <a:pt x="608" y="326"/>
                      <a:pt x="611" y="325"/>
                    </a:cubicBezTo>
                    <a:cubicBezTo>
                      <a:pt x="615" y="322"/>
                      <a:pt x="615" y="322"/>
                      <a:pt x="615" y="322"/>
                    </a:cubicBezTo>
                    <a:cubicBezTo>
                      <a:pt x="623" y="312"/>
                      <a:pt x="623" y="312"/>
                      <a:pt x="623" y="312"/>
                    </a:cubicBezTo>
                    <a:cubicBezTo>
                      <a:pt x="629" y="299"/>
                      <a:pt x="629" y="299"/>
                      <a:pt x="629" y="299"/>
                    </a:cubicBezTo>
                    <a:cubicBezTo>
                      <a:pt x="624" y="291"/>
                      <a:pt x="623" y="285"/>
                      <a:pt x="624" y="281"/>
                    </a:cubicBezTo>
                    <a:cubicBezTo>
                      <a:pt x="625" y="270"/>
                      <a:pt x="625" y="270"/>
                      <a:pt x="625" y="270"/>
                    </a:cubicBezTo>
                    <a:cubicBezTo>
                      <a:pt x="623" y="265"/>
                      <a:pt x="622" y="262"/>
                      <a:pt x="622" y="259"/>
                    </a:cubicBezTo>
                    <a:cubicBezTo>
                      <a:pt x="622" y="258"/>
                      <a:pt x="620" y="254"/>
                      <a:pt x="617" y="249"/>
                    </a:cubicBezTo>
                    <a:cubicBezTo>
                      <a:pt x="617" y="249"/>
                      <a:pt x="617" y="249"/>
                      <a:pt x="617" y="249"/>
                    </a:cubicBezTo>
                    <a:cubicBezTo>
                      <a:pt x="617" y="248"/>
                      <a:pt x="617" y="248"/>
                      <a:pt x="617" y="248"/>
                    </a:cubicBezTo>
                    <a:cubicBezTo>
                      <a:pt x="615" y="234"/>
                      <a:pt x="615" y="234"/>
                      <a:pt x="615" y="234"/>
                    </a:cubicBezTo>
                    <a:cubicBezTo>
                      <a:pt x="615" y="231"/>
                      <a:pt x="615" y="228"/>
                      <a:pt x="615" y="224"/>
                    </a:cubicBezTo>
                    <a:cubicBezTo>
                      <a:pt x="612" y="221"/>
                      <a:pt x="609" y="218"/>
                      <a:pt x="608" y="216"/>
                    </a:cubicBezTo>
                    <a:cubicBezTo>
                      <a:pt x="602" y="208"/>
                      <a:pt x="602" y="208"/>
                      <a:pt x="602" y="208"/>
                    </a:cubicBezTo>
                    <a:cubicBezTo>
                      <a:pt x="601" y="207"/>
                      <a:pt x="601" y="207"/>
                      <a:pt x="601" y="207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601" y="206"/>
                      <a:pt x="601" y="206"/>
                      <a:pt x="601" y="206"/>
                    </a:cubicBezTo>
                    <a:cubicBezTo>
                      <a:pt x="599" y="196"/>
                      <a:pt x="599" y="196"/>
                      <a:pt x="599" y="196"/>
                    </a:cubicBezTo>
                    <a:cubicBezTo>
                      <a:pt x="593" y="191"/>
                      <a:pt x="593" y="191"/>
                      <a:pt x="593" y="191"/>
                    </a:cubicBezTo>
                    <a:cubicBezTo>
                      <a:pt x="593" y="192"/>
                      <a:pt x="593" y="192"/>
                      <a:pt x="593" y="192"/>
                    </a:cubicBezTo>
                    <a:cubicBezTo>
                      <a:pt x="582" y="182"/>
                      <a:pt x="582" y="182"/>
                      <a:pt x="582" y="182"/>
                    </a:cubicBezTo>
                    <a:cubicBezTo>
                      <a:pt x="582" y="183"/>
                      <a:pt x="582" y="183"/>
                      <a:pt x="582" y="183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6"/>
                      <a:pt x="583" y="196"/>
                      <a:pt x="583" y="196"/>
                    </a:cubicBezTo>
                    <a:cubicBezTo>
                      <a:pt x="583" y="197"/>
                      <a:pt x="583" y="197"/>
                      <a:pt x="583" y="197"/>
                    </a:cubicBezTo>
                    <a:cubicBezTo>
                      <a:pt x="577" y="200"/>
                      <a:pt x="577" y="200"/>
                      <a:pt x="577" y="200"/>
                    </a:cubicBezTo>
                    <a:cubicBezTo>
                      <a:pt x="577" y="208"/>
                      <a:pt x="577" y="208"/>
                      <a:pt x="577" y="208"/>
                    </a:cubicBezTo>
                    <a:cubicBezTo>
                      <a:pt x="577" y="209"/>
                      <a:pt x="577" y="209"/>
                      <a:pt x="577" y="209"/>
                    </a:cubicBezTo>
                    <a:cubicBezTo>
                      <a:pt x="563" y="214"/>
                      <a:pt x="563" y="214"/>
                      <a:pt x="563" y="214"/>
                    </a:cubicBezTo>
                    <a:cubicBezTo>
                      <a:pt x="558" y="203"/>
                      <a:pt x="558" y="203"/>
                      <a:pt x="558" y="203"/>
                    </a:cubicBezTo>
                    <a:cubicBezTo>
                      <a:pt x="555" y="202"/>
                      <a:pt x="555" y="202"/>
                      <a:pt x="555" y="202"/>
                    </a:cubicBezTo>
                    <a:cubicBezTo>
                      <a:pt x="551" y="207"/>
                      <a:pt x="551" y="207"/>
                      <a:pt x="551" y="207"/>
                    </a:cubicBezTo>
                    <a:cubicBezTo>
                      <a:pt x="548" y="215"/>
                      <a:pt x="548" y="215"/>
                      <a:pt x="548" y="215"/>
                    </a:cubicBezTo>
                    <a:cubicBezTo>
                      <a:pt x="538" y="218"/>
                      <a:pt x="538" y="218"/>
                      <a:pt x="538" y="218"/>
                    </a:cubicBezTo>
                    <a:cubicBezTo>
                      <a:pt x="532" y="214"/>
                      <a:pt x="532" y="214"/>
                      <a:pt x="532" y="214"/>
                    </a:cubicBezTo>
                    <a:cubicBezTo>
                      <a:pt x="524" y="211"/>
                      <a:pt x="524" y="211"/>
                      <a:pt x="524" y="211"/>
                    </a:cubicBezTo>
                    <a:cubicBezTo>
                      <a:pt x="522" y="200"/>
                      <a:pt x="522" y="200"/>
                      <a:pt x="522" y="200"/>
                    </a:cubicBezTo>
                    <a:cubicBezTo>
                      <a:pt x="519" y="193"/>
                      <a:pt x="519" y="193"/>
                      <a:pt x="519" y="193"/>
                    </a:cubicBezTo>
                    <a:cubicBezTo>
                      <a:pt x="514" y="191"/>
                      <a:pt x="514" y="191"/>
                      <a:pt x="514" y="191"/>
                    </a:cubicBezTo>
                    <a:cubicBezTo>
                      <a:pt x="513" y="190"/>
                      <a:pt x="513" y="190"/>
                      <a:pt x="513" y="190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10" y="186"/>
                      <a:pt x="510" y="186"/>
                      <a:pt x="510" y="186"/>
                    </a:cubicBezTo>
                    <a:cubicBezTo>
                      <a:pt x="506" y="180"/>
                      <a:pt x="506" y="180"/>
                      <a:pt x="506" y="180"/>
                    </a:cubicBezTo>
                    <a:cubicBezTo>
                      <a:pt x="501" y="172"/>
                      <a:pt x="501" y="172"/>
                      <a:pt x="501" y="172"/>
                    </a:cubicBezTo>
                    <a:cubicBezTo>
                      <a:pt x="496" y="172"/>
                      <a:pt x="496" y="172"/>
                      <a:pt x="496" y="172"/>
                    </a:cubicBezTo>
                    <a:cubicBezTo>
                      <a:pt x="488" y="175"/>
                      <a:pt x="488" y="175"/>
                      <a:pt x="488" y="175"/>
                    </a:cubicBezTo>
                    <a:cubicBezTo>
                      <a:pt x="487" y="176"/>
                      <a:pt x="487" y="176"/>
                      <a:pt x="487" y="176"/>
                    </a:cubicBezTo>
                    <a:cubicBezTo>
                      <a:pt x="467" y="174"/>
                      <a:pt x="467" y="174"/>
                      <a:pt x="467" y="174"/>
                    </a:cubicBezTo>
                    <a:cubicBezTo>
                      <a:pt x="451" y="171"/>
                      <a:pt x="451" y="171"/>
                      <a:pt x="451" y="171"/>
                    </a:cubicBezTo>
                    <a:cubicBezTo>
                      <a:pt x="450" y="170"/>
                      <a:pt x="447" y="169"/>
                      <a:pt x="443" y="166"/>
                    </a:cubicBezTo>
                    <a:cubicBezTo>
                      <a:pt x="431" y="162"/>
                      <a:pt x="431" y="162"/>
                      <a:pt x="431" y="162"/>
                    </a:cubicBezTo>
                    <a:cubicBezTo>
                      <a:pt x="422" y="160"/>
                      <a:pt x="417" y="158"/>
                      <a:pt x="415" y="156"/>
                    </a:cubicBezTo>
                    <a:cubicBezTo>
                      <a:pt x="413" y="154"/>
                      <a:pt x="413" y="154"/>
                      <a:pt x="413" y="154"/>
                    </a:cubicBezTo>
                    <a:cubicBezTo>
                      <a:pt x="411" y="154"/>
                      <a:pt x="411" y="154"/>
                      <a:pt x="411" y="154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403" y="149"/>
                      <a:pt x="403" y="149"/>
                      <a:pt x="403" y="149"/>
                    </a:cubicBezTo>
                    <a:cubicBezTo>
                      <a:pt x="401" y="148"/>
                      <a:pt x="400" y="146"/>
                      <a:pt x="399" y="145"/>
                    </a:cubicBezTo>
                    <a:cubicBezTo>
                      <a:pt x="398" y="141"/>
                      <a:pt x="398" y="141"/>
                      <a:pt x="398" y="141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89" y="134"/>
                      <a:pt x="389" y="134"/>
                      <a:pt x="389" y="134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5" y="137"/>
                      <a:pt x="385" y="137"/>
                      <a:pt x="385" y="137"/>
                    </a:cubicBezTo>
                    <a:cubicBezTo>
                      <a:pt x="384" y="138"/>
                      <a:pt x="384" y="138"/>
                      <a:pt x="384" y="138"/>
                    </a:cubicBezTo>
                    <a:cubicBezTo>
                      <a:pt x="382" y="139"/>
                      <a:pt x="380" y="140"/>
                      <a:pt x="379" y="140"/>
                    </a:cubicBezTo>
                    <a:cubicBezTo>
                      <a:pt x="375" y="141"/>
                      <a:pt x="372" y="140"/>
                      <a:pt x="369" y="136"/>
                    </a:cubicBezTo>
                    <a:cubicBezTo>
                      <a:pt x="361" y="128"/>
                      <a:pt x="361" y="128"/>
                      <a:pt x="361" y="128"/>
                    </a:cubicBezTo>
                    <a:cubicBezTo>
                      <a:pt x="358" y="124"/>
                      <a:pt x="356" y="121"/>
                      <a:pt x="355" y="119"/>
                    </a:cubicBezTo>
                    <a:cubicBezTo>
                      <a:pt x="353" y="116"/>
                      <a:pt x="353" y="116"/>
                      <a:pt x="353" y="116"/>
                    </a:cubicBezTo>
                    <a:cubicBezTo>
                      <a:pt x="351" y="113"/>
                      <a:pt x="349" y="110"/>
                      <a:pt x="347" y="108"/>
                    </a:cubicBezTo>
                    <a:cubicBezTo>
                      <a:pt x="346" y="104"/>
                      <a:pt x="346" y="101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47" y="98"/>
                      <a:pt x="347" y="98"/>
                      <a:pt x="347" y="98"/>
                    </a:cubicBezTo>
                    <a:cubicBezTo>
                      <a:pt x="352" y="89"/>
                      <a:pt x="352" y="89"/>
                      <a:pt x="352" y="89"/>
                    </a:cubicBezTo>
                    <a:cubicBezTo>
                      <a:pt x="355" y="80"/>
                      <a:pt x="355" y="80"/>
                      <a:pt x="355" y="80"/>
                    </a:cubicBezTo>
                    <a:cubicBezTo>
                      <a:pt x="356" y="74"/>
                      <a:pt x="356" y="74"/>
                      <a:pt x="356" y="74"/>
                    </a:cubicBezTo>
                    <a:cubicBezTo>
                      <a:pt x="354" y="64"/>
                      <a:pt x="354" y="64"/>
                      <a:pt x="354" y="64"/>
                    </a:cubicBezTo>
                    <a:cubicBezTo>
                      <a:pt x="348" y="59"/>
                      <a:pt x="348" y="59"/>
                      <a:pt x="348" y="59"/>
                    </a:cubicBezTo>
                    <a:cubicBezTo>
                      <a:pt x="349" y="52"/>
                      <a:pt x="349" y="52"/>
                      <a:pt x="349" y="52"/>
                    </a:cubicBezTo>
                    <a:cubicBezTo>
                      <a:pt x="349" y="46"/>
                      <a:pt x="351" y="43"/>
                      <a:pt x="355" y="42"/>
                    </a:cubicBezTo>
                    <a:cubicBezTo>
                      <a:pt x="357" y="42"/>
                      <a:pt x="357" y="41"/>
                      <a:pt x="357" y="40"/>
                    </a:cubicBezTo>
                    <a:cubicBezTo>
                      <a:pt x="357" y="39"/>
                      <a:pt x="357" y="39"/>
                      <a:pt x="357" y="39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31"/>
                      <a:pt x="357" y="31"/>
                      <a:pt x="357" y="31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7" y="22"/>
                      <a:pt x="357" y="22"/>
                      <a:pt x="357" y="22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6" y="21"/>
                      <a:pt x="356" y="21"/>
                      <a:pt x="356" y="21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4" y="20"/>
                      <a:pt x="354" y="20"/>
                      <a:pt x="354" y="20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7" y="15"/>
                      <a:pt x="347" y="15"/>
                      <a:pt x="347" y="15"/>
                    </a:cubicBezTo>
                    <a:cubicBezTo>
                      <a:pt x="341" y="10"/>
                      <a:pt x="341" y="10"/>
                      <a:pt x="341" y="10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22" y="7"/>
                      <a:pt x="322" y="7"/>
                      <a:pt x="322" y="7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05" y="2"/>
                      <a:pt x="305" y="2"/>
                      <a:pt x="305" y="2"/>
                    </a:cubicBezTo>
                    <a:cubicBezTo>
                      <a:pt x="303" y="2"/>
                      <a:pt x="301" y="4"/>
                      <a:pt x="299" y="5"/>
                    </a:cubicBezTo>
                    <a:cubicBezTo>
                      <a:pt x="298" y="5"/>
                      <a:pt x="298" y="5"/>
                      <a:pt x="298" y="5"/>
                    </a:cubicBezTo>
                    <a:cubicBezTo>
                      <a:pt x="289" y="8"/>
                      <a:pt x="289" y="8"/>
                      <a:pt x="289" y="8"/>
                    </a:cubicBezTo>
                    <a:cubicBezTo>
                      <a:pt x="267" y="8"/>
                      <a:pt x="267" y="8"/>
                      <a:pt x="267" y="8"/>
                    </a:cubicBezTo>
                    <a:cubicBezTo>
                      <a:pt x="264" y="9"/>
                      <a:pt x="261" y="10"/>
                      <a:pt x="260" y="12"/>
                    </a:cubicBezTo>
                    <a:cubicBezTo>
                      <a:pt x="257" y="14"/>
                      <a:pt x="253" y="15"/>
                      <a:pt x="247" y="17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7" y="20"/>
                      <a:pt x="237" y="20"/>
                      <a:pt x="237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21" y="18"/>
                      <a:pt x="221" y="18"/>
                      <a:pt x="221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20" y="18"/>
                      <a:pt x="220" y="18"/>
                      <a:pt x="220" y="18"/>
                    </a:cubicBezTo>
                    <a:cubicBezTo>
                      <a:pt x="215" y="18"/>
                      <a:pt x="215" y="18"/>
                      <a:pt x="215" y="18"/>
                    </a:cubicBezTo>
                    <a:cubicBezTo>
                      <a:pt x="206" y="20"/>
                      <a:pt x="206" y="20"/>
                      <a:pt x="206" y="20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8" y="22"/>
                      <a:pt x="188" y="22"/>
                      <a:pt x="188" y="22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79" y="18"/>
                      <a:pt x="179" y="18"/>
                      <a:pt x="179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8" y="18"/>
                      <a:pt x="165" y="15"/>
                      <a:pt x="161" y="10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6"/>
                      <a:pt x="158" y="4"/>
                      <a:pt x="158" y="4"/>
                    </a:cubicBezTo>
                    <a:cubicBezTo>
                      <a:pt x="156" y="2"/>
                      <a:pt x="156" y="2"/>
                      <a:pt x="156" y="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49" y="4"/>
                      <a:pt x="149" y="4"/>
                      <a:pt x="149" y="4"/>
                    </a:cubicBezTo>
                    <a:cubicBezTo>
                      <a:pt x="136" y="10"/>
                      <a:pt x="136" y="10"/>
                      <a:pt x="136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7" y="11"/>
                      <a:pt x="112" y="10"/>
                      <a:pt x="106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4" y="2"/>
                      <a:pt x="84" y="2"/>
                      <a:pt x="84" y="2"/>
                    </a:cubicBezTo>
                    <a:lnTo>
                      <a:pt x="7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ş1ïdê"/>
              <p:cNvSpPr/>
              <p:nvPr/>
            </p:nvSpPr>
            <p:spPr bwMode="auto">
              <a:xfrm>
                <a:off x="2476" y="2805"/>
                <a:ext cx="673" cy="701"/>
              </a:xfrm>
              <a:custGeom>
                <a:avLst/>
                <a:gdLst>
                  <a:gd name="T0" fmla="*/ 10 w 284"/>
                  <a:gd name="T1" fmla="*/ 182 h 296"/>
                  <a:gd name="T2" fmla="*/ 41 w 284"/>
                  <a:gd name="T3" fmla="*/ 181 h 296"/>
                  <a:gd name="T4" fmla="*/ 42 w 284"/>
                  <a:gd name="T5" fmla="*/ 195 h 296"/>
                  <a:gd name="T6" fmla="*/ 68 w 284"/>
                  <a:gd name="T7" fmla="*/ 221 h 296"/>
                  <a:gd name="T8" fmla="*/ 72 w 284"/>
                  <a:gd name="T9" fmla="*/ 260 h 296"/>
                  <a:gd name="T10" fmla="*/ 110 w 284"/>
                  <a:gd name="T11" fmla="*/ 270 h 296"/>
                  <a:gd name="T12" fmla="*/ 118 w 284"/>
                  <a:gd name="T13" fmla="*/ 282 h 296"/>
                  <a:gd name="T14" fmla="*/ 136 w 284"/>
                  <a:gd name="T15" fmla="*/ 296 h 296"/>
                  <a:gd name="T16" fmla="*/ 136 w 284"/>
                  <a:gd name="T17" fmla="*/ 284 h 296"/>
                  <a:gd name="T18" fmla="*/ 135 w 284"/>
                  <a:gd name="T19" fmla="*/ 244 h 296"/>
                  <a:gd name="T20" fmla="*/ 162 w 284"/>
                  <a:gd name="T21" fmla="*/ 236 h 296"/>
                  <a:gd name="T22" fmla="*/ 190 w 284"/>
                  <a:gd name="T23" fmla="*/ 236 h 296"/>
                  <a:gd name="T24" fmla="*/ 220 w 284"/>
                  <a:gd name="T25" fmla="*/ 233 h 296"/>
                  <a:gd name="T26" fmla="*/ 256 w 284"/>
                  <a:gd name="T27" fmla="*/ 211 h 296"/>
                  <a:gd name="T28" fmla="*/ 265 w 284"/>
                  <a:gd name="T29" fmla="*/ 214 h 296"/>
                  <a:gd name="T30" fmla="*/ 270 w 284"/>
                  <a:gd name="T31" fmla="*/ 216 h 296"/>
                  <a:gd name="T32" fmla="*/ 284 w 284"/>
                  <a:gd name="T33" fmla="*/ 205 h 296"/>
                  <a:gd name="T34" fmla="*/ 274 w 284"/>
                  <a:gd name="T35" fmla="*/ 194 h 296"/>
                  <a:gd name="T36" fmla="*/ 252 w 284"/>
                  <a:gd name="T37" fmla="*/ 180 h 296"/>
                  <a:gd name="T38" fmla="*/ 236 w 284"/>
                  <a:gd name="T39" fmla="*/ 182 h 296"/>
                  <a:gd name="T40" fmla="*/ 230 w 284"/>
                  <a:gd name="T41" fmla="*/ 170 h 296"/>
                  <a:gd name="T42" fmla="*/ 234 w 284"/>
                  <a:gd name="T43" fmla="*/ 155 h 296"/>
                  <a:gd name="T44" fmla="*/ 226 w 284"/>
                  <a:gd name="T45" fmla="*/ 136 h 296"/>
                  <a:gd name="T46" fmla="*/ 232 w 284"/>
                  <a:gd name="T47" fmla="*/ 106 h 296"/>
                  <a:gd name="T48" fmla="*/ 216 w 284"/>
                  <a:gd name="T49" fmla="*/ 102 h 296"/>
                  <a:gd name="T50" fmla="*/ 200 w 284"/>
                  <a:gd name="T51" fmla="*/ 84 h 296"/>
                  <a:gd name="T52" fmla="*/ 198 w 284"/>
                  <a:gd name="T53" fmla="*/ 74 h 296"/>
                  <a:gd name="T54" fmla="*/ 206 w 284"/>
                  <a:gd name="T55" fmla="*/ 66 h 296"/>
                  <a:gd name="T56" fmla="*/ 236 w 284"/>
                  <a:gd name="T57" fmla="*/ 63 h 296"/>
                  <a:gd name="T58" fmla="*/ 243 w 284"/>
                  <a:gd name="T59" fmla="*/ 66 h 296"/>
                  <a:gd name="T60" fmla="*/ 256 w 284"/>
                  <a:gd name="T61" fmla="*/ 54 h 296"/>
                  <a:gd name="T62" fmla="*/ 235 w 284"/>
                  <a:gd name="T63" fmla="*/ 52 h 296"/>
                  <a:gd name="T64" fmla="*/ 227 w 284"/>
                  <a:gd name="T65" fmla="*/ 44 h 296"/>
                  <a:gd name="T66" fmla="*/ 222 w 284"/>
                  <a:gd name="T67" fmla="*/ 22 h 296"/>
                  <a:gd name="T68" fmla="*/ 198 w 284"/>
                  <a:gd name="T69" fmla="*/ 34 h 296"/>
                  <a:gd name="T70" fmla="*/ 201 w 284"/>
                  <a:gd name="T71" fmla="*/ 50 h 296"/>
                  <a:gd name="T72" fmla="*/ 193 w 284"/>
                  <a:gd name="T73" fmla="*/ 62 h 296"/>
                  <a:gd name="T74" fmla="*/ 183 w 284"/>
                  <a:gd name="T75" fmla="*/ 85 h 296"/>
                  <a:gd name="T76" fmla="*/ 183 w 284"/>
                  <a:gd name="T77" fmla="*/ 98 h 296"/>
                  <a:gd name="T78" fmla="*/ 178 w 284"/>
                  <a:gd name="T79" fmla="*/ 104 h 296"/>
                  <a:gd name="T80" fmla="*/ 173 w 284"/>
                  <a:gd name="T81" fmla="*/ 107 h 296"/>
                  <a:gd name="T82" fmla="*/ 154 w 284"/>
                  <a:gd name="T83" fmla="*/ 112 h 296"/>
                  <a:gd name="T84" fmla="*/ 138 w 284"/>
                  <a:gd name="T85" fmla="*/ 110 h 296"/>
                  <a:gd name="T86" fmla="*/ 129 w 284"/>
                  <a:gd name="T87" fmla="*/ 106 h 296"/>
                  <a:gd name="T88" fmla="*/ 122 w 284"/>
                  <a:gd name="T89" fmla="*/ 84 h 296"/>
                  <a:gd name="T90" fmla="*/ 113 w 284"/>
                  <a:gd name="T91" fmla="*/ 64 h 296"/>
                  <a:gd name="T92" fmla="*/ 110 w 284"/>
                  <a:gd name="T93" fmla="*/ 57 h 296"/>
                  <a:gd name="T94" fmla="*/ 100 w 284"/>
                  <a:gd name="T95" fmla="*/ 52 h 296"/>
                  <a:gd name="T96" fmla="*/ 86 w 284"/>
                  <a:gd name="T97" fmla="*/ 44 h 296"/>
                  <a:gd name="T98" fmla="*/ 86 w 284"/>
                  <a:gd name="T99" fmla="*/ 35 h 296"/>
                  <a:gd name="T100" fmla="*/ 77 w 284"/>
                  <a:gd name="T101" fmla="*/ 29 h 296"/>
                  <a:gd name="T102" fmla="*/ 61 w 284"/>
                  <a:gd name="T103" fmla="*/ 42 h 296"/>
                  <a:gd name="T104" fmla="*/ 50 w 284"/>
                  <a:gd name="T105" fmla="*/ 21 h 296"/>
                  <a:gd name="T106" fmla="*/ 40 w 284"/>
                  <a:gd name="T107" fmla="*/ 10 h 296"/>
                  <a:gd name="T108" fmla="*/ 28 w 284"/>
                  <a:gd name="T109" fmla="*/ 33 h 296"/>
                  <a:gd name="T110" fmla="*/ 28 w 284"/>
                  <a:gd name="T111" fmla="*/ 54 h 296"/>
                  <a:gd name="T112" fmla="*/ 46 w 284"/>
                  <a:gd name="T113" fmla="*/ 70 h 296"/>
                  <a:gd name="T114" fmla="*/ 31 w 284"/>
                  <a:gd name="T115" fmla="*/ 128 h 296"/>
                  <a:gd name="T116" fmla="*/ 2 w 284"/>
                  <a:gd name="T117" fmla="*/ 174 h 296"/>
                  <a:gd name="T118" fmla="*/ 2 w 284"/>
                  <a:gd name="T119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4" h="296">
                    <a:moveTo>
                      <a:pt x="2" y="182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3" y="187"/>
                      <a:pt x="6" y="185"/>
                      <a:pt x="9" y="183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10" y="182"/>
                      <a:pt x="10" y="182"/>
                      <a:pt x="10" y="182"/>
                    </a:cubicBezTo>
                    <a:cubicBezTo>
                      <a:pt x="26" y="180"/>
                      <a:pt x="26" y="180"/>
                      <a:pt x="26" y="180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37" y="189"/>
                      <a:pt x="37" y="189"/>
                      <a:pt x="37" y="189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42" y="195"/>
                      <a:pt x="42" y="195"/>
                      <a:pt x="42" y="195"/>
                    </a:cubicBezTo>
                    <a:cubicBezTo>
                      <a:pt x="42" y="196"/>
                      <a:pt x="42" y="196"/>
                      <a:pt x="42" y="196"/>
                    </a:cubicBezTo>
                    <a:cubicBezTo>
                      <a:pt x="38" y="213"/>
                      <a:pt x="38" y="213"/>
                      <a:pt x="38" y="213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68" y="221"/>
                      <a:pt x="68" y="221"/>
                      <a:pt x="68" y="221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53" y="240"/>
                      <a:pt x="47" y="248"/>
                      <a:pt x="48" y="251"/>
                    </a:cubicBezTo>
                    <a:cubicBezTo>
                      <a:pt x="55" y="253"/>
                      <a:pt x="55" y="253"/>
                      <a:pt x="55" y="253"/>
                    </a:cubicBezTo>
                    <a:cubicBezTo>
                      <a:pt x="64" y="254"/>
                      <a:pt x="70" y="256"/>
                      <a:pt x="72" y="260"/>
                    </a:cubicBezTo>
                    <a:cubicBezTo>
                      <a:pt x="74" y="265"/>
                      <a:pt x="77" y="270"/>
                      <a:pt x="79" y="275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6" y="282"/>
                      <a:pt x="96" y="282"/>
                      <a:pt x="96" y="282"/>
                    </a:cubicBezTo>
                    <a:cubicBezTo>
                      <a:pt x="110" y="270"/>
                      <a:pt x="110" y="270"/>
                      <a:pt x="110" y="270"/>
                    </a:cubicBezTo>
                    <a:cubicBezTo>
                      <a:pt x="118" y="281"/>
                      <a:pt x="118" y="281"/>
                      <a:pt x="118" y="281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18" y="282"/>
                      <a:pt x="118" y="282"/>
                      <a:pt x="118" y="282"/>
                    </a:cubicBez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26" y="293"/>
                      <a:pt x="126" y="293"/>
                      <a:pt x="126" y="293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8" y="296"/>
                      <a:pt x="138" y="296"/>
                      <a:pt x="138" y="296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6" y="285"/>
                      <a:pt x="136" y="285"/>
                      <a:pt x="136" y="285"/>
                    </a:cubicBezTo>
                    <a:cubicBezTo>
                      <a:pt x="136" y="284"/>
                      <a:pt x="136" y="284"/>
                      <a:pt x="136" y="284"/>
                    </a:cubicBezTo>
                    <a:cubicBezTo>
                      <a:pt x="131" y="261"/>
                      <a:pt x="131" y="261"/>
                      <a:pt x="131" y="261"/>
                    </a:cubicBezTo>
                    <a:cubicBezTo>
                      <a:pt x="131" y="260"/>
                      <a:pt x="131" y="260"/>
                      <a:pt x="131" y="260"/>
                    </a:cubicBezTo>
                    <a:cubicBezTo>
                      <a:pt x="134" y="244"/>
                      <a:pt x="134" y="244"/>
                      <a:pt x="134" y="244"/>
                    </a:cubicBezTo>
                    <a:cubicBezTo>
                      <a:pt x="135" y="244"/>
                      <a:pt x="135" y="244"/>
                      <a:pt x="135" y="244"/>
                    </a:cubicBezTo>
                    <a:cubicBezTo>
                      <a:pt x="136" y="244"/>
                      <a:pt x="136" y="244"/>
                      <a:pt x="136" y="244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60" y="235"/>
                      <a:pt x="160" y="235"/>
                      <a:pt x="160" y="235"/>
                    </a:cubicBezTo>
                    <a:cubicBezTo>
                      <a:pt x="162" y="236"/>
                      <a:pt x="162" y="236"/>
                      <a:pt x="162" y="236"/>
                    </a:cubicBezTo>
                    <a:cubicBezTo>
                      <a:pt x="169" y="241"/>
                      <a:pt x="174" y="246"/>
                      <a:pt x="176" y="249"/>
                    </a:cubicBezTo>
                    <a:cubicBezTo>
                      <a:pt x="178" y="248"/>
                      <a:pt x="183" y="244"/>
                      <a:pt x="189" y="237"/>
                    </a:cubicBezTo>
                    <a:cubicBezTo>
                      <a:pt x="189" y="236"/>
                      <a:pt x="189" y="236"/>
                      <a:pt x="189" y="236"/>
                    </a:cubicBezTo>
                    <a:cubicBezTo>
                      <a:pt x="190" y="236"/>
                      <a:pt x="190" y="236"/>
                      <a:pt x="190" y="236"/>
                    </a:cubicBezTo>
                    <a:cubicBezTo>
                      <a:pt x="210" y="241"/>
                      <a:pt x="210" y="241"/>
                      <a:pt x="210" y="241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0" y="233"/>
                      <a:pt x="220" y="233"/>
                      <a:pt x="220" y="233"/>
                    </a:cubicBezTo>
                    <a:cubicBezTo>
                      <a:pt x="229" y="235"/>
                      <a:pt x="229" y="235"/>
                      <a:pt x="229" y="235"/>
                    </a:cubicBezTo>
                    <a:cubicBezTo>
                      <a:pt x="256" y="211"/>
                      <a:pt x="256" y="211"/>
                      <a:pt x="256" y="211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4" y="213"/>
                      <a:pt x="264" y="213"/>
                      <a:pt x="264" y="213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5" y="214"/>
                      <a:pt x="265" y="214"/>
                      <a:pt x="265" y="214"/>
                    </a:cubicBezTo>
                    <a:cubicBezTo>
                      <a:pt x="266" y="214"/>
                      <a:pt x="266" y="214"/>
                      <a:pt x="266" y="214"/>
                    </a:cubicBezTo>
                    <a:cubicBezTo>
                      <a:pt x="268" y="218"/>
                      <a:pt x="268" y="218"/>
                      <a:pt x="268" y="218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6"/>
                      <a:pt x="270" y="216"/>
                      <a:pt x="270" y="216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0" y="215"/>
                      <a:pt x="270" y="215"/>
                      <a:pt x="270" y="215"/>
                    </a:cubicBezTo>
                    <a:cubicBezTo>
                      <a:pt x="278" y="211"/>
                      <a:pt x="278" y="211"/>
                      <a:pt x="278" y="211"/>
                    </a:cubicBezTo>
                    <a:cubicBezTo>
                      <a:pt x="284" y="205"/>
                      <a:pt x="284" y="205"/>
                      <a:pt x="284" y="205"/>
                    </a:cubicBezTo>
                    <a:cubicBezTo>
                      <a:pt x="283" y="193"/>
                      <a:pt x="283" y="193"/>
                      <a:pt x="283" y="193"/>
                    </a:cubicBezTo>
                    <a:cubicBezTo>
                      <a:pt x="282" y="191"/>
                      <a:pt x="282" y="191"/>
                      <a:pt x="282" y="191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4" y="194"/>
                      <a:pt x="274" y="194"/>
                      <a:pt x="274" y="194"/>
                    </a:cubicBezTo>
                    <a:cubicBezTo>
                      <a:pt x="272" y="195"/>
                      <a:pt x="270" y="196"/>
                      <a:pt x="267" y="196"/>
                    </a:cubicBezTo>
                    <a:cubicBezTo>
                      <a:pt x="258" y="196"/>
                      <a:pt x="258" y="196"/>
                      <a:pt x="258" y="196"/>
                    </a:cubicBezTo>
                    <a:cubicBezTo>
                      <a:pt x="255" y="196"/>
                      <a:pt x="254" y="195"/>
                      <a:pt x="252" y="193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49" y="179"/>
                      <a:pt x="248" y="178"/>
                      <a:pt x="246" y="178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2" y="180"/>
                      <a:pt x="242" y="180"/>
                      <a:pt x="242" y="180"/>
                    </a:cubicBezTo>
                    <a:cubicBezTo>
                      <a:pt x="236" y="182"/>
                      <a:pt x="236" y="182"/>
                      <a:pt x="236" y="182"/>
                    </a:cubicBezTo>
                    <a:cubicBezTo>
                      <a:pt x="234" y="182"/>
                      <a:pt x="234" y="182"/>
                      <a:pt x="234" y="182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1" y="175"/>
                      <a:pt x="231" y="175"/>
                      <a:pt x="231" y="175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0" y="170"/>
                      <a:pt x="230" y="170"/>
                      <a:pt x="230" y="170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5"/>
                      <a:pt x="234" y="155"/>
                      <a:pt x="234" y="155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238" y="147"/>
                      <a:pt x="238" y="147"/>
                      <a:pt x="238" y="147"/>
                    </a:cubicBezTo>
                    <a:cubicBezTo>
                      <a:pt x="226" y="137"/>
                      <a:pt x="226" y="137"/>
                      <a:pt x="226" y="137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36"/>
                      <a:pt x="226" y="136"/>
                      <a:pt x="226" y="136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26" y="124"/>
                      <a:pt x="226" y="124"/>
                      <a:pt x="226" y="12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28" y="96"/>
                      <a:pt x="228" y="96"/>
                      <a:pt x="228" y="96"/>
                    </a:cubicBezTo>
                    <a:cubicBezTo>
                      <a:pt x="225" y="95"/>
                      <a:pt x="225" y="95"/>
                      <a:pt x="225" y="95"/>
                    </a:cubicBezTo>
                    <a:cubicBezTo>
                      <a:pt x="220" y="95"/>
                      <a:pt x="220" y="95"/>
                      <a:pt x="220" y="95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210" y="98"/>
                      <a:pt x="210" y="98"/>
                      <a:pt x="210" y="98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200" y="84"/>
                      <a:pt x="200" y="84"/>
                      <a:pt x="200" y="84"/>
                    </a:cubicBezTo>
                    <a:cubicBezTo>
                      <a:pt x="199" y="76"/>
                      <a:pt x="199" y="76"/>
                      <a:pt x="199" y="76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98" y="74"/>
                      <a:pt x="198" y="74"/>
                      <a:pt x="198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5" y="66"/>
                      <a:pt x="205" y="66"/>
                      <a:pt x="205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06" y="66"/>
                      <a:pt x="206" y="66"/>
                      <a:pt x="206" y="6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15" y="64"/>
                      <a:pt x="215" y="64"/>
                      <a:pt x="215" y="64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6" y="63"/>
                      <a:pt x="236" y="63"/>
                      <a:pt x="236" y="63"/>
                    </a:cubicBezTo>
                    <a:cubicBezTo>
                      <a:pt x="239" y="64"/>
                      <a:pt x="239" y="64"/>
                      <a:pt x="239" y="64"/>
                    </a:cubicBezTo>
                    <a:cubicBezTo>
                      <a:pt x="240" y="64"/>
                      <a:pt x="240" y="64"/>
                      <a:pt x="240" y="64"/>
                    </a:cubicBezTo>
                    <a:cubicBezTo>
                      <a:pt x="243" y="66"/>
                      <a:pt x="243" y="66"/>
                      <a:pt x="243" y="66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6" y="56"/>
                      <a:pt x="256" y="56"/>
                      <a:pt x="256" y="56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6" y="45"/>
                      <a:pt x="256" y="45"/>
                      <a:pt x="256" y="45"/>
                    </a:cubicBezTo>
                    <a:cubicBezTo>
                      <a:pt x="251" y="44"/>
                      <a:pt x="251" y="44"/>
                      <a:pt x="251" y="44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0" y="50"/>
                      <a:pt x="238" y="52"/>
                      <a:pt x="235" y="52"/>
                    </a:cubicBezTo>
                    <a:cubicBezTo>
                      <a:pt x="232" y="52"/>
                      <a:pt x="230" y="49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5"/>
                      <a:pt x="227" y="45"/>
                      <a:pt x="227" y="45"/>
                    </a:cubicBezTo>
                    <a:cubicBezTo>
                      <a:pt x="227" y="44"/>
                      <a:pt x="227" y="44"/>
                      <a:pt x="227" y="44"/>
                    </a:cubicBezTo>
                    <a:cubicBezTo>
                      <a:pt x="226" y="39"/>
                      <a:pt x="226" y="39"/>
                      <a:pt x="226" y="39"/>
                    </a:cubicBezTo>
                    <a:cubicBezTo>
                      <a:pt x="226" y="38"/>
                      <a:pt x="226" y="38"/>
                      <a:pt x="226" y="38"/>
                    </a:cubicBezTo>
                    <a:cubicBezTo>
                      <a:pt x="227" y="33"/>
                      <a:pt x="227" y="33"/>
                      <a:pt x="227" y="33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0" y="28"/>
                      <a:pt x="210" y="28"/>
                      <a:pt x="210" y="28"/>
                    </a:cubicBezTo>
                    <a:cubicBezTo>
                      <a:pt x="212" y="40"/>
                      <a:pt x="212" y="40"/>
                      <a:pt x="212" y="40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202" y="42"/>
                      <a:pt x="202" y="42"/>
                      <a:pt x="202" y="42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80" y="69"/>
                      <a:pt x="180" y="69"/>
                      <a:pt x="180" y="6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79" y="78"/>
                      <a:pt x="180" y="81"/>
                      <a:pt x="182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84" y="96"/>
                      <a:pt x="184" y="96"/>
                      <a:pt x="184" y="96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3" y="98"/>
                      <a:pt x="183" y="98"/>
                      <a:pt x="183" y="98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8" y="104"/>
                      <a:pt x="178" y="104"/>
                      <a:pt x="178" y="104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2" y="107"/>
                      <a:pt x="172" y="107"/>
                      <a:pt x="172" y="107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5"/>
                      <a:pt x="160" y="106"/>
                      <a:pt x="158" y="107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48" y="119"/>
                      <a:pt x="146" y="120"/>
                      <a:pt x="141" y="119"/>
                    </a:cubicBezTo>
                    <a:cubicBezTo>
                      <a:pt x="138" y="119"/>
                      <a:pt x="138" y="116"/>
                      <a:pt x="138" y="11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6" y="109"/>
                      <a:pt x="136" y="109"/>
                      <a:pt x="136" y="109"/>
                    </a:cubicBezTo>
                    <a:cubicBezTo>
                      <a:pt x="135" y="110"/>
                      <a:pt x="134" y="111"/>
                      <a:pt x="132" y="111"/>
                    </a:cubicBezTo>
                    <a:cubicBezTo>
                      <a:pt x="131" y="110"/>
                      <a:pt x="130" y="109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28" y="96"/>
                      <a:pt x="128" y="96"/>
                      <a:pt x="128" y="96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4"/>
                      <a:pt x="122" y="84"/>
                      <a:pt x="122" y="84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0" y="57"/>
                      <a:pt x="110" y="57"/>
                      <a:pt x="110" y="57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3" y="50"/>
                      <a:pt x="101" y="52"/>
                      <a:pt x="100" y="52"/>
                    </a:cubicBezTo>
                    <a:cubicBezTo>
                      <a:pt x="99" y="52"/>
                      <a:pt x="97" y="50"/>
                      <a:pt x="94" y="48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4"/>
                      <a:pt x="78" y="27"/>
                      <a:pt x="77" y="29"/>
                    </a:cubicBezTo>
                    <a:cubicBezTo>
                      <a:pt x="76" y="31"/>
                      <a:pt x="75" y="33"/>
                      <a:pt x="72" y="35"/>
                    </a:cubicBezTo>
                    <a:cubicBezTo>
                      <a:pt x="72" y="38"/>
                      <a:pt x="70" y="40"/>
                      <a:pt x="69" y="41"/>
                    </a:cubicBezTo>
                    <a:cubicBezTo>
                      <a:pt x="66" y="44"/>
                      <a:pt x="64" y="44"/>
                      <a:pt x="62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58" y="41"/>
                      <a:pt x="58" y="38"/>
                      <a:pt x="58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7"/>
                      <a:pt x="50" y="24"/>
                      <a:pt x="50" y="21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0" y="17"/>
                      <a:pt x="41" y="20"/>
                      <a:pt x="41" y="22"/>
                    </a:cubicBezTo>
                    <a:cubicBezTo>
                      <a:pt x="41" y="26"/>
                      <a:pt x="39" y="29"/>
                      <a:pt x="36" y="3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52"/>
                      <a:pt x="27" y="54"/>
                      <a:pt x="28" y="54"/>
                    </a:cubicBezTo>
                    <a:cubicBezTo>
                      <a:pt x="30" y="55"/>
                      <a:pt x="33" y="55"/>
                      <a:pt x="36" y="53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6" y="70"/>
                      <a:pt x="46" y="70"/>
                      <a:pt x="46" y="70"/>
                    </a:cubicBezTo>
                    <a:cubicBezTo>
                      <a:pt x="43" y="102"/>
                      <a:pt x="40" y="120"/>
                      <a:pt x="36" y="125"/>
                    </a:cubicBezTo>
                    <a:cubicBezTo>
                      <a:pt x="35" y="126"/>
                      <a:pt x="34" y="127"/>
                      <a:pt x="31" y="128"/>
                    </a:cubicBezTo>
                    <a:cubicBezTo>
                      <a:pt x="28" y="128"/>
                      <a:pt x="26" y="127"/>
                      <a:pt x="24" y="126"/>
                    </a:cubicBezTo>
                    <a:cubicBezTo>
                      <a:pt x="13" y="146"/>
                      <a:pt x="6" y="157"/>
                      <a:pt x="3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2" y="159"/>
                      <a:pt x="1" y="164"/>
                      <a:pt x="2" y="174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5" y="176"/>
                      <a:pt x="5" y="176"/>
                      <a:pt x="5" y="176"/>
                    </a:cubicBezTo>
                    <a:cubicBezTo>
                      <a:pt x="6" y="177"/>
                      <a:pt x="6" y="177"/>
                      <a:pt x="6" y="177"/>
                    </a:cubicBezTo>
                    <a:lnTo>
                      <a:pt x="2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ïsļïḍe"/>
              <p:cNvSpPr/>
              <p:nvPr/>
            </p:nvSpPr>
            <p:spPr bwMode="auto">
              <a:xfrm>
                <a:off x="2959" y="2796"/>
                <a:ext cx="455" cy="392"/>
              </a:xfrm>
              <a:custGeom>
                <a:avLst/>
                <a:gdLst>
                  <a:gd name="T0" fmla="*/ 142 w 192"/>
                  <a:gd name="T1" fmla="*/ 7 h 166"/>
                  <a:gd name="T2" fmla="*/ 131 w 192"/>
                  <a:gd name="T3" fmla="*/ 10 h 166"/>
                  <a:gd name="T4" fmla="*/ 129 w 192"/>
                  <a:gd name="T5" fmla="*/ 0 h 166"/>
                  <a:gd name="T6" fmla="*/ 125 w 192"/>
                  <a:gd name="T7" fmla="*/ 10 h 166"/>
                  <a:gd name="T8" fmla="*/ 119 w 192"/>
                  <a:gd name="T9" fmla="*/ 18 h 166"/>
                  <a:gd name="T10" fmla="*/ 108 w 192"/>
                  <a:gd name="T11" fmla="*/ 17 h 166"/>
                  <a:gd name="T12" fmla="*/ 106 w 192"/>
                  <a:gd name="T13" fmla="*/ 25 h 166"/>
                  <a:gd name="T14" fmla="*/ 94 w 192"/>
                  <a:gd name="T15" fmla="*/ 28 h 166"/>
                  <a:gd name="T16" fmla="*/ 90 w 192"/>
                  <a:gd name="T17" fmla="*/ 30 h 166"/>
                  <a:gd name="T18" fmla="*/ 80 w 192"/>
                  <a:gd name="T19" fmla="*/ 26 h 166"/>
                  <a:gd name="T20" fmla="*/ 73 w 192"/>
                  <a:gd name="T21" fmla="*/ 24 h 166"/>
                  <a:gd name="T22" fmla="*/ 84 w 192"/>
                  <a:gd name="T23" fmla="*/ 40 h 166"/>
                  <a:gd name="T24" fmla="*/ 90 w 192"/>
                  <a:gd name="T25" fmla="*/ 46 h 166"/>
                  <a:gd name="T26" fmla="*/ 88 w 192"/>
                  <a:gd name="T27" fmla="*/ 55 h 166"/>
                  <a:gd name="T28" fmla="*/ 69 w 192"/>
                  <a:gd name="T29" fmla="*/ 64 h 166"/>
                  <a:gd name="T30" fmla="*/ 62 w 192"/>
                  <a:gd name="T31" fmla="*/ 65 h 166"/>
                  <a:gd name="T32" fmla="*/ 55 w 192"/>
                  <a:gd name="T33" fmla="*/ 63 h 166"/>
                  <a:gd name="T34" fmla="*/ 47 w 192"/>
                  <a:gd name="T35" fmla="*/ 71 h 166"/>
                  <a:gd name="T36" fmla="*/ 39 w 192"/>
                  <a:gd name="T37" fmla="*/ 74 h 166"/>
                  <a:gd name="T38" fmla="*/ 8 w 192"/>
                  <a:gd name="T39" fmla="*/ 74 h 166"/>
                  <a:gd name="T40" fmla="*/ 4 w 192"/>
                  <a:gd name="T41" fmla="*/ 96 h 166"/>
                  <a:gd name="T42" fmla="*/ 11 w 192"/>
                  <a:gd name="T43" fmla="*/ 100 h 166"/>
                  <a:gd name="T44" fmla="*/ 15 w 192"/>
                  <a:gd name="T45" fmla="*/ 95 h 166"/>
                  <a:gd name="T46" fmla="*/ 28 w 192"/>
                  <a:gd name="T47" fmla="*/ 96 h 166"/>
                  <a:gd name="T48" fmla="*/ 31 w 192"/>
                  <a:gd name="T49" fmla="*/ 118 h 166"/>
                  <a:gd name="T50" fmla="*/ 26 w 192"/>
                  <a:gd name="T51" fmla="*/ 130 h 166"/>
                  <a:gd name="T52" fmla="*/ 38 w 192"/>
                  <a:gd name="T53" fmla="*/ 148 h 166"/>
                  <a:gd name="T54" fmla="*/ 33 w 192"/>
                  <a:gd name="T55" fmla="*/ 166 h 166"/>
                  <a:gd name="T56" fmla="*/ 46 w 192"/>
                  <a:gd name="T57" fmla="*/ 159 h 166"/>
                  <a:gd name="T58" fmla="*/ 55 w 192"/>
                  <a:gd name="T59" fmla="*/ 160 h 166"/>
                  <a:gd name="T60" fmla="*/ 84 w 192"/>
                  <a:gd name="T61" fmla="*/ 160 h 166"/>
                  <a:gd name="T62" fmla="*/ 98 w 192"/>
                  <a:gd name="T63" fmla="*/ 150 h 166"/>
                  <a:gd name="T64" fmla="*/ 114 w 192"/>
                  <a:gd name="T65" fmla="*/ 137 h 166"/>
                  <a:gd name="T66" fmla="*/ 124 w 192"/>
                  <a:gd name="T67" fmla="*/ 141 h 166"/>
                  <a:gd name="T68" fmla="*/ 137 w 192"/>
                  <a:gd name="T69" fmla="*/ 146 h 166"/>
                  <a:gd name="T70" fmla="*/ 146 w 192"/>
                  <a:gd name="T71" fmla="*/ 149 h 166"/>
                  <a:gd name="T72" fmla="*/ 148 w 192"/>
                  <a:gd name="T73" fmla="*/ 144 h 166"/>
                  <a:gd name="T74" fmla="*/ 151 w 192"/>
                  <a:gd name="T75" fmla="*/ 142 h 166"/>
                  <a:gd name="T76" fmla="*/ 157 w 192"/>
                  <a:gd name="T77" fmla="*/ 138 h 166"/>
                  <a:gd name="T78" fmla="*/ 173 w 192"/>
                  <a:gd name="T79" fmla="*/ 126 h 166"/>
                  <a:gd name="T80" fmla="*/ 176 w 192"/>
                  <a:gd name="T81" fmla="*/ 124 h 166"/>
                  <a:gd name="T82" fmla="*/ 183 w 192"/>
                  <a:gd name="T83" fmla="*/ 122 h 166"/>
                  <a:gd name="T84" fmla="*/ 190 w 192"/>
                  <a:gd name="T85" fmla="*/ 118 h 166"/>
                  <a:gd name="T86" fmla="*/ 186 w 192"/>
                  <a:gd name="T87" fmla="*/ 103 h 166"/>
                  <a:gd name="T88" fmla="*/ 188 w 192"/>
                  <a:gd name="T89" fmla="*/ 94 h 166"/>
                  <a:gd name="T90" fmla="*/ 174 w 192"/>
                  <a:gd name="T91" fmla="*/ 83 h 166"/>
                  <a:gd name="T92" fmla="*/ 186 w 192"/>
                  <a:gd name="T93" fmla="*/ 34 h 166"/>
                  <a:gd name="T94" fmla="*/ 178 w 192"/>
                  <a:gd name="T95" fmla="*/ 38 h 166"/>
                  <a:gd name="T96" fmla="*/ 168 w 192"/>
                  <a:gd name="T97" fmla="*/ 38 h 166"/>
                  <a:gd name="T98" fmla="*/ 167 w 192"/>
                  <a:gd name="T99" fmla="*/ 34 h 166"/>
                  <a:gd name="T100" fmla="*/ 166 w 192"/>
                  <a:gd name="T101" fmla="*/ 32 h 166"/>
                  <a:gd name="T102" fmla="*/ 156 w 192"/>
                  <a:gd name="T103" fmla="*/ 2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2" h="166">
                    <a:moveTo>
                      <a:pt x="150" y="3"/>
                    </a:moveTo>
                    <a:cubicBezTo>
                      <a:pt x="148" y="2"/>
                      <a:pt x="148" y="2"/>
                      <a:pt x="148" y="2"/>
                    </a:cubicBezTo>
                    <a:cubicBezTo>
                      <a:pt x="144" y="4"/>
                      <a:pt x="144" y="4"/>
                      <a:pt x="144" y="4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1" y="11"/>
                      <a:pt x="139" y="13"/>
                      <a:pt x="136" y="13"/>
                    </a:cubicBezTo>
                    <a:cubicBezTo>
                      <a:pt x="135" y="13"/>
                      <a:pt x="133" y="12"/>
                      <a:pt x="132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6" y="130"/>
                      <a:pt x="26" y="130"/>
                      <a:pt x="26" y="130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49"/>
                      <a:pt x="39" y="149"/>
                      <a:pt x="39" y="14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33" y="166"/>
                      <a:pt x="33" y="166"/>
                      <a:pt x="33" y="166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35" y="165"/>
                      <a:pt x="35" y="165"/>
                      <a:pt x="35" y="165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46" y="159"/>
                      <a:pt x="46" y="159"/>
                      <a:pt x="4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55" y="160"/>
                      <a:pt x="55" y="160"/>
                      <a:pt x="55" y="160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84" y="160"/>
                      <a:pt x="84" y="160"/>
                      <a:pt x="84" y="160"/>
                    </a:cubicBezTo>
                    <a:cubicBezTo>
                      <a:pt x="91" y="156"/>
                      <a:pt x="91" y="156"/>
                      <a:pt x="91" y="156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103" y="149"/>
                      <a:pt x="103" y="149"/>
                      <a:pt x="103" y="149"/>
                    </a:cubicBezTo>
                    <a:cubicBezTo>
                      <a:pt x="108" y="145"/>
                      <a:pt x="108" y="145"/>
                      <a:pt x="108" y="145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4" y="140"/>
                      <a:pt x="124" y="140"/>
                      <a:pt x="124" y="140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4" y="141"/>
                      <a:pt x="124" y="141"/>
                      <a:pt x="124" y="141"/>
                    </a:cubicBezTo>
                    <a:cubicBezTo>
                      <a:pt x="126" y="144"/>
                      <a:pt x="127" y="146"/>
                      <a:pt x="128" y="146"/>
                    </a:cubicBezTo>
                    <a:cubicBezTo>
                      <a:pt x="133" y="146"/>
                      <a:pt x="133" y="146"/>
                      <a:pt x="133" y="146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7" y="146"/>
                      <a:pt x="137" y="146"/>
                      <a:pt x="137" y="146"/>
                    </a:cubicBezTo>
                    <a:cubicBezTo>
                      <a:pt x="138" y="146"/>
                      <a:pt x="138" y="146"/>
                      <a:pt x="138" y="146"/>
                    </a:cubicBezTo>
                    <a:cubicBezTo>
                      <a:pt x="138" y="147"/>
                      <a:pt x="138" y="147"/>
                      <a:pt x="138" y="147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6" y="149"/>
                      <a:pt x="146" y="149"/>
                      <a:pt x="146" y="149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61" y="138"/>
                      <a:pt x="161" y="138"/>
                      <a:pt x="161" y="138"/>
                    </a:cubicBezTo>
                    <a:cubicBezTo>
                      <a:pt x="161" y="136"/>
                      <a:pt x="162" y="133"/>
                      <a:pt x="165" y="131"/>
                    </a:cubicBezTo>
                    <a:cubicBezTo>
                      <a:pt x="168" y="129"/>
                      <a:pt x="170" y="128"/>
                      <a:pt x="171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4" y="126"/>
                      <a:pt x="174" y="126"/>
                      <a:pt x="174" y="126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4"/>
                      <a:pt x="176" y="124"/>
                      <a:pt x="176" y="124"/>
                    </a:cubicBezTo>
                    <a:cubicBezTo>
                      <a:pt x="176" y="123"/>
                      <a:pt x="176" y="123"/>
                      <a:pt x="176" y="123"/>
                    </a:cubicBezTo>
                    <a:cubicBezTo>
                      <a:pt x="177" y="123"/>
                      <a:pt x="177" y="123"/>
                      <a:pt x="177" y="123"/>
                    </a:cubicBezTo>
                    <a:cubicBezTo>
                      <a:pt x="183" y="122"/>
                      <a:pt x="183" y="122"/>
                      <a:pt x="183" y="122"/>
                    </a:cubicBezTo>
                    <a:cubicBezTo>
                      <a:pt x="187" y="122"/>
                      <a:pt x="187" y="122"/>
                      <a:pt x="187" y="122"/>
                    </a:cubicBezTo>
                    <a:cubicBezTo>
                      <a:pt x="188" y="120"/>
                      <a:pt x="188" y="120"/>
                      <a:pt x="188" y="120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8" y="111"/>
                      <a:pt x="187" y="108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1"/>
                      <a:pt x="188" y="89"/>
                      <a:pt x="190" y="87"/>
                    </a:cubicBezTo>
                    <a:cubicBezTo>
                      <a:pt x="190" y="80"/>
                      <a:pt x="190" y="80"/>
                      <a:pt x="190" y="80"/>
                    </a:cubicBezTo>
                    <a:cubicBezTo>
                      <a:pt x="189" y="79"/>
                      <a:pt x="188" y="78"/>
                      <a:pt x="186" y="78"/>
                    </a:cubicBezTo>
                    <a:cubicBezTo>
                      <a:pt x="174" y="83"/>
                      <a:pt x="174" y="83"/>
                      <a:pt x="174" y="83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68"/>
                      <a:pt x="179" y="64"/>
                      <a:pt x="186" y="60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2" y="41"/>
                      <a:pt x="183" y="37"/>
                      <a:pt x="186" y="34"/>
                    </a:cubicBezTo>
                    <a:cubicBezTo>
                      <a:pt x="186" y="32"/>
                      <a:pt x="186" y="32"/>
                      <a:pt x="186" y="32"/>
                    </a:cubicBezTo>
                    <a:cubicBezTo>
                      <a:pt x="182" y="32"/>
                      <a:pt x="182" y="32"/>
                      <a:pt x="182" y="32"/>
                    </a:cubicBezTo>
                    <a:cubicBezTo>
                      <a:pt x="180" y="32"/>
                      <a:pt x="180" y="32"/>
                      <a:pt x="180" y="32"/>
                    </a:cubicBezTo>
                    <a:cubicBezTo>
                      <a:pt x="178" y="38"/>
                      <a:pt x="178" y="38"/>
                      <a:pt x="178" y="38"/>
                    </a:cubicBezTo>
                    <a:cubicBezTo>
                      <a:pt x="177" y="40"/>
                      <a:pt x="175" y="41"/>
                      <a:pt x="174" y="41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69" y="38"/>
                      <a:pt x="169" y="38"/>
                      <a:pt x="169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0"/>
                      <a:pt x="166" y="30"/>
                      <a:pt x="166" y="30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58" y="32"/>
                      <a:pt x="158" y="32"/>
                      <a:pt x="158" y="32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0"/>
                      <a:pt x="156" y="20"/>
                      <a:pt x="156" y="20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6"/>
                      <a:pt x="152" y="6"/>
                      <a:pt x="152" y="6"/>
                    </a:cubicBezTo>
                    <a:lnTo>
                      <a:pt x="15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şlïḓe"/>
              <p:cNvSpPr/>
              <p:nvPr/>
            </p:nvSpPr>
            <p:spPr bwMode="auto">
              <a:xfrm>
                <a:off x="3033" y="3037"/>
                <a:ext cx="594" cy="452"/>
              </a:xfrm>
              <a:custGeom>
                <a:avLst/>
                <a:gdLst>
                  <a:gd name="T0" fmla="*/ 202 w 251"/>
                  <a:gd name="T1" fmla="*/ 6 h 191"/>
                  <a:gd name="T2" fmla="*/ 188 w 251"/>
                  <a:gd name="T3" fmla="*/ 18 h 191"/>
                  <a:gd name="T4" fmla="*/ 172 w 251"/>
                  <a:gd name="T5" fmla="*/ 22 h 191"/>
                  <a:gd name="T6" fmla="*/ 161 w 251"/>
                  <a:gd name="T7" fmla="*/ 21 h 191"/>
                  <a:gd name="T8" fmla="*/ 161 w 251"/>
                  <a:gd name="T9" fmla="*/ 21 h 191"/>
                  <a:gd name="T10" fmla="*/ 147 w 251"/>
                  <a:gd name="T11" fmla="*/ 26 h 191"/>
                  <a:gd name="T12" fmla="*/ 137 w 251"/>
                  <a:gd name="T13" fmla="*/ 32 h 191"/>
                  <a:gd name="T14" fmla="*/ 127 w 251"/>
                  <a:gd name="T15" fmla="*/ 40 h 191"/>
                  <a:gd name="T16" fmla="*/ 120 w 251"/>
                  <a:gd name="T17" fmla="*/ 47 h 191"/>
                  <a:gd name="T18" fmla="*/ 118 w 251"/>
                  <a:gd name="T19" fmla="*/ 51 h 191"/>
                  <a:gd name="T20" fmla="*/ 103 w 251"/>
                  <a:gd name="T21" fmla="*/ 48 h 191"/>
                  <a:gd name="T22" fmla="*/ 85 w 251"/>
                  <a:gd name="T23" fmla="*/ 40 h 191"/>
                  <a:gd name="T24" fmla="*/ 80 w 251"/>
                  <a:gd name="T25" fmla="*/ 46 h 191"/>
                  <a:gd name="T26" fmla="*/ 74 w 251"/>
                  <a:gd name="T27" fmla="*/ 51 h 191"/>
                  <a:gd name="T28" fmla="*/ 63 w 251"/>
                  <a:gd name="T29" fmla="*/ 58 h 191"/>
                  <a:gd name="T30" fmla="*/ 51 w 251"/>
                  <a:gd name="T31" fmla="*/ 67 h 191"/>
                  <a:gd name="T32" fmla="*/ 23 w 251"/>
                  <a:gd name="T33" fmla="*/ 62 h 191"/>
                  <a:gd name="T34" fmla="*/ 9 w 251"/>
                  <a:gd name="T35" fmla="*/ 65 h 191"/>
                  <a:gd name="T36" fmla="*/ 1 w 251"/>
                  <a:gd name="T37" fmla="*/ 69 h 191"/>
                  <a:gd name="T38" fmla="*/ 2 w 251"/>
                  <a:gd name="T39" fmla="*/ 79 h 191"/>
                  <a:gd name="T40" fmla="*/ 21 w 251"/>
                  <a:gd name="T41" fmla="*/ 79 h 191"/>
                  <a:gd name="T42" fmla="*/ 23 w 251"/>
                  <a:gd name="T43" fmla="*/ 94 h 191"/>
                  <a:gd name="T44" fmla="*/ 38 w 251"/>
                  <a:gd name="T45" fmla="*/ 92 h 191"/>
                  <a:gd name="T46" fmla="*/ 50 w 251"/>
                  <a:gd name="T47" fmla="*/ 89 h 191"/>
                  <a:gd name="T48" fmla="*/ 53 w 251"/>
                  <a:gd name="T49" fmla="*/ 108 h 191"/>
                  <a:gd name="T50" fmla="*/ 46 w 251"/>
                  <a:gd name="T51" fmla="*/ 116 h 191"/>
                  <a:gd name="T52" fmla="*/ 35 w 251"/>
                  <a:gd name="T53" fmla="*/ 124 h 191"/>
                  <a:gd name="T54" fmla="*/ 53 w 251"/>
                  <a:gd name="T55" fmla="*/ 128 h 191"/>
                  <a:gd name="T56" fmla="*/ 61 w 251"/>
                  <a:gd name="T57" fmla="*/ 133 h 191"/>
                  <a:gd name="T58" fmla="*/ 77 w 251"/>
                  <a:gd name="T59" fmla="*/ 142 h 191"/>
                  <a:gd name="T60" fmla="*/ 70 w 251"/>
                  <a:gd name="T61" fmla="*/ 150 h 191"/>
                  <a:gd name="T62" fmla="*/ 97 w 251"/>
                  <a:gd name="T63" fmla="*/ 178 h 191"/>
                  <a:gd name="T64" fmla="*/ 107 w 251"/>
                  <a:gd name="T65" fmla="*/ 174 h 191"/>
                  <a:gd name="T66" fmla="*/ 123 w 251"/>
                  <a:gd name="T67" fmla="*/ 184 h 191"/>
                  <a:gd name="T68" fmla="*/ 127 w 251"/>
                  <a:gd name="T69" fmla="*/ 179 h 191"/>
                  <a:gd name="T70" fmla="*/ 135 w 251"/>
                  <a:gd name="T71" fmla="*/ 180 h 191"/>
                  <a:gd name="T72" fmla="*/ 155 w 251"/>
                  <a:gd name="T73" fmla="*/ 185 h 191"/>
                  <a:gd name="T74" fmla="*/ 157 w 251"/>
                  <a:gd name="T75" fmla="*/ 186 h 191"/>
                  <a:gd name="T76" fmla="*/ 173 w 251"/>
                  <a:gd name="T77" fmla="*/ 173 h 191"/>
                  <a:gd name="T78" fmla="*/ 179 w 251"/>
                  <a:gd name="T79" fmla="*/ 178 h 191"/>
                  <a:gd name="T80" fmla="*/ 183 w 251"/>
                  <a:gd name="T81" fmla="*/ 170 h 191"/>
                  <a:gd name="T82" fmla="*/ 198 w 251"/>
                  <a:gd name="T83" fmla="*/ 152 h 191"/>
                  <a:gd name="T84" fmla="*/ 207 w 251"/>
                  <a:gd name="T85" fmla="*/ 154 h 191"/>
                  <a:gd name="T86" fmla="*/ 205 w 251"/>
                  <a:gd name="T87" fmla="*/ 143 h 191"/>
                  <a:gd name="T88" fmla="*/ 207 w 251"/>
                  <a:gd name="T89" fmla="*/ 137 h 191"/>
                  <a:gd name="T90" fmla="*/ 229 w 251"/>
                  <a:gd name="T91" fmla="*/ 126 h 191"/>
                  <a:gd name="T92" fmla="*/ 228 w 251"/>
                  <a:gd name="T93" fmla="*/ 114 h 191"/>
                  <a:gd name="T94" fmla="*/ 233 w 251"/>
                  <a:gd name="T95" fmla="*/ 105 h 191"/>
                  <a:gd name="T96" fmla="*/ 239 w 251"/>
                  <a:gd name="T97" fmla="*/ 90 h 191"/>
                  <a:gd name="T98" fmla="*/ 248 w 251"/>
                  <a:gd name="T99" fmla="*/ 78 h 191"/>
                  <a:gd name="T100" fmla="*/ 248 w 251"/>
                  <a:gd name="T101" fmla="*/ 67 h 191"/>
                  <a:gd name="T102" fmla="*/ 248 w 251"/>
                  <a:gd name="T103" fmla="*/ 60 h 191"/>
                  <a:gd name="T104" fmla="*/ 227 w 251"/>
                  <a:gd name="T105" fmla="*/ 61 h 191"/>
                  <a:gd name="T106" fmla="*/ 221 w 251"/>
                  <a:gd name="T107" fmla="*/ 51 h 191"/>
                  <a:gd name="T108" fmla="*/ 211 w 251"/>
                  <a:gd name="T109" fmla="*/ 50 h 191"/>
                  <a:gd name="T110" fmla="*/ 222 w 251"/>
                  <a:gd name="T111" fmla="*/ 29 h 191"/>
                  <a:gd name="T112" fmla="*/ 221 w 251"/>
                  <a:gd name="T113" fmla="*/ 14 h 191"/>
                  <a:gd name="T114" fmla="*/ 217 w 251"/>
                  <a:gd name="T115" fmla="*/ 0 h 191"/>
                  <a:gd name="T116" fmla="*/ 208 w 251"/>
                  <a:gd name="T117" fmla="*/ 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191">
                    <a:moveTo>
                      <a:pt x="201" y="4"/>
                    </a:moveTo>
                    <a:cubicBezTo>
                      <a:pt x="201" y="5"/>
                      <a:pt x="201" y="5"/>
                      <a:pt x="201" y="5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5" y="16"/>
                      <a:pt x="192" y="18"/>
                      <a:pt x="189" y="18"/>
                    </a:cubicBezTo>
                    <a:cubicBezTo>
                      <a:pt x="188" y="18"/>
                      <a:pt x="188" y="18"/>
                      <a:pt x="188" y="18"/>
                    </a:cubicBezTo>
                    <a:cubicBezTo>
                      <a:pt x="184" y="15"/>
                      <a:pt x="184" y="15"/>
                      <a:pt x="184" y="15"/>
                    </a:cubicBezTo>
                    <a:cubicBezTo>
                      <a:pt x="180" y="16"/>
                      <a:pt x="180" y="16"/>
                      <a:pt x="180" y="16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70" y="22"/>
                      <a:pt x="167" y="20"/>
                      <a:pt x="164" y="16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61" y="21"/>
                      <a:pt x="161" y="21"/>
                      <a:pt x="161" y="21"/>
                    </a:cubicBezTo>
                    <a:cubicBezTo>
                      <a:pt x="158" y="24"/>
                      <a:pt x="158" y="24"/>
                      <a:pt x="158" y="24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39" y="30"/>
                      <a:pt x="139" y="30"/>
                      <a:pt x="139" y="30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5" y="34"/>
                      <a:pt x="134" y="36"/>
                      <a:pt x="135" y="37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5" y="49"/>
                      <a:pt x="92" y="46"/>
                      <a:pt x="89" y="42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56" y="61"/>
                      <a:pt x="56" y="61"/>
                      <a:pt x="56" y="61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3" y="67"/>
                      <a:pt x="2" y="68"/>
                      <a:pt x="1" y="6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3" y="76"/>
                      <a:pt x="16" y="77"/>
                      <a:pt x="20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41" y="90"/>
                      <a:pt x="44" y="89"/>
                      <a:pt x="47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5" y="124"/>
                      <a:pt x="35" y="124"/>
                      <a:pt x="35" y="124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76" y="132"/>
                      <a:pt x="76" y="132"/>
                      <a:pt x="76" y="132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69" y="158"/>
                      <a:pt x="71" y="164"/>
                      <a:pt x="75" y="165"/>
                    </a:cubicBezTo>
                    <a:cubicBezTo>
                      <a:pt x="87" y="172"/>
                      <a:pt x="87" y="172"/>
                      <a:pt x="87" y="172"/>
                    </a:cubicBezTo>
                    <a:cubicBezTo>
                      <a:pt x="97" y="178"/>
                      <a:pt x="97" y="178"/>
                      <a:pt x="97" y="178"/>
                    </a:cubicBezTo>
                    <a:cubicBezTo>
                      <a:pt x="106" y="174"/>
                      <a:pt x="106" y="174"/>
                      <a:pt x="106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7" y="174"/>
                      <a:pt x="107" y="174"/>
                      <a:pt x="107" y="174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6" y="180"/>
                      <a:pt x="126" y="180"/>
                      <a:pt x="126" y="180"/>
                    </a:cubicBezTo>
                    <a:cubicBezTo>
                      <a:pt x="127" y="180"/>
                      <a:pt x="127" y="180"/>
                      <a:pt x="127" y="180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8" y="179"/>
                      <a:pt x="128" y="179"/>
                      <a:pt x="128" y="179"/>
                    </a:cubicBezTo>
                    <a:cubicBezTo>
                      <a:pt x="135" y="180"/>
                      <a:pt x="135" y="180"/>
                      <a:pt x="135" y="180"/>
                    </a:cubicBezTo>
                    <a:cubicBezTo>
                      <a:pt x="137" y="167"/>
                      <a:pt x="137" y="167"/>
                      <a:pt x="137" y="167"/>
                    </a:cubicBezTo>
                    <a:cubicBezTo>
                      <a:pt x="147" y="184"/>
                      <a:pt x="147" y="184"/>
                      <a:pt x="147" y="184"/>
                    </a:cubicBezTo>
                    <a:cubicBezTo>
                      <a:pt x="155" y="185"/>
                      <a:pt x="155" y="185"/>
                      <a:pt x="155" y="185"/>
                    </a:cubicBezTo>
                    <a:cubicBezTo>
                      <a:pt x="156" y="185"/>
                      <a:pt x="156" y="185"/>
                      <a:pt x="156" y="185"/>
                    </a:cubicBezTo>
                    <a:cubicBezTo>
                      <a:pt x="157" y="185"/>
                      <a:pt x="157" y="185"/>
                      <a:pt x="157" y="185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9" y="181"/>
                      <a:pt x="179" y="181"/>
                      <a:pt x="179" y="181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79" y="178"/>
                      <a:pt x="179" y="178"/>
                      <a:pt x="179" y="178"/>
                    </a:cubicBezTo>
                    <a:cubicBezTo>
                      <a:pt x="183" y="170"/>
                      <a:pt x="183" y="170"/>
                      <a:pt x="183" y="170"/>
                    </a:cubicBezTo>
                    <a:cubicBezTo>
                      <a:pt x="186" y="164"/>
                      <a:pt x="186" y="164"/>
                      <a:pt x="186" y="164"/>
                    </a:cubicBezTo>
                    <a:cubicBezTo>
                      <a:pt x="196" y="164"/>
                      <a:pt x="196" y="164"/>
                      <a:pt x="196" y="164"/>
                    </a:cubicBezTo>
                    <a:cubicBezTo>
                      <a:pt x="198" y="152"/>
                      <a:pt x="198" y="152"/>
                      <a:pt x="198" y="152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8" y="150"/>
                      <a:pt x="208" y="150"/>
                      <a:pt x="208" y="150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8"/>
                      <a:pt x="207" y="138"/>
                      <a:pt x="207" y="138"/>
                    </a:cubicBezTo>
                    <a:cubicBezTo>
                      <a:pt x="207" y="137"/>
                      <a:pt x="207" y="137"/>
                      <a:pt x="207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8" y="114"/>
                      <a:pt x="228" y="114"/>
                      <a:pt x="228" y="114"/>
                    </a:cubicBezTo>
                    <a:cubicBezTo>
                      <a:pt x="232" y="106"/>
                      <a:pt x="232" y="106"/>
                      <a:pt x="232" y="106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45" y="84"/>
                      <a:pt x="245" y="84"/>
                      <a:pt x="245" y="84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8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6"/>
                      <a:pt x="248" y="66"/>
                      <a:pt x="248" y="66"/>
                    </a:cubicBezTo>
                    <a:cubicBezTo>
                      <a:pt x="248" y="60"/>
                      <a:pt x="248" y="60"/>
                      <a:pt x="248" y="60"/>
                    </a:cubicBezTo>
                    <a:cubicBezTo>
                      <a:pt x="245" y="60"/>
                      <a:pt x="245" y="60"/>
                      <a:pt x="245" y="60"/>
                    </a:cubicBezTo>
                    <a:cubicBezTo>
                      <a:pt x="239" y="63"/>
                      <a:pt x="239" y="63"/>
                      <a:pt x="239" y="63"/>
                    </a:cubicBezTo>
                    <a:cubicBezTo>
                      <a:pt x="236" y="65"/>
                      <a:pt x="232" y="64"/>
                      <a:pt x="227" y="61"/>
                    </a:cubicBezTo>
                    <a:cubicBezTo>
                      <a:pt x="225" y="59"/>
                      <a:pt x="225" y="55"/>
                      <a:pt x="226" y="49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21" y="51"/>
                      <a:pt x="221" y="51"/>
                      <a:pt x="221" y="51"/>
                    </a:cubicBezTo>
                    <a:cubicBezTo>
                      <a:pt x="217" y="55"/>
                      <a:pt x="215" y="57"/>
                      <a:pt x="214" y="57"/>
                    </a:cubicBezTo>
                    <a:cubicBezTo>
                      <a:pt x="213" y="57"/>
                      <a:pt x="213" y="57"/>
                      <a:pt x="212" y="57"/>
                    </a:cubicBezTo>
                    <a:cubicBezTo>
                      <a:pt x="211" y="56"/>
                      <a:pt x="211" y="54"/>
                      <a:pt x="211" y="50"/>
                    </a:cubicBezTo>
                    <a:cubicBezTo>
                      <a:pt x="211" y="47"/>
                      <a:pt x="211" y="44"/>
                      <a:pt x="212" y="44"/>
                    </a:cubicBezTo>
                    <a:cubicBezTo>
                      <a:pt x="213" y="42"/>
                      <a:pt x="213" y="42"/>
                      <a:pt x="214" y="43"/>
                    </a:cubicBezTo>
                    <a:cubicBezTo>
                      <a:pt x="222" y="29"/>
                      <a:pt x="222" y="29"/>
                      <a:pt x="222" y="29"/>
                    </a:cubicBezTo>
                    <a:cubicBezTo>
                      <a:pt x="224" y="24"/>
                      <a:pt x="224" y="24"/>
                      <a:pt x="224" y="24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9" y="13"/>
                      <a:pt x="219" y="10"/>
                      <a:pt x="220" y="6"/>
                    </a:cubicBezTo>
                    <a:cubicBezTo>
                      <a:pt x="220" y="4"/>
                      <a:pt x="220" y="4"/>
                      <a:pt x="220" y="4"/>
                    </a:cubicBezTo>
                    <a:cubicBezTo>
                      <a:pt x="220" y="2"/>
                      <a:pt x="219" y="1"/>
                      <a:pt x="217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5" y="4"/>
                      <a:pt x="212" y="6"/>
                      <a:pt x="208" y="4"/>
                    </a:cubicBezTo>
                    <a:cubicBezTo>
                      <a:pt x="206" y="4"/>
                      <a:pt x="203" y="4"/>
                      <a:pt x="20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ïṣľiḓe"/>
              <p:cNvSpPr/>
              <p:nvPr/>
            </p:nvSpPr>
            <p:spPr bwMode="auto">
              <a:xfrm>
                <a:off x="3115" y="2540"/>
                <a:ext cx="337" cy="341"/>
              </a:xfrm>
              <a:custGeom>
                <a:avLst/>
                <a:gdLst>
                  <a:gd name="T0" fmla="*/ 134 w 142"/>
                  <a:gd name="T1" fmla="*/ 16 h 144"/>
                  <a:gd name="T2" fmla="*/ 129 w 142"/>
                  <a:gd name="T3" fmla="*/ 14 h 144"/>
                  <a:gd name="T4" fmla="*/ 125 w 142"/>
                  <a:gd name="T5" fmla="*/ 12 h 144"/>
                  <a:gd name="T6" fmla="*/ 117 w 142"/>
                  <a:gd name="T7" fmla="*/ 14 h 144"/>
                  <a:gd name="T8" fmla="*/ 111 w 142"/>
                  <a:gd name="T9" fmla="*/ 11 h 144"/>
                  <a:gd name="T10" fmla="*/ 110 w 142"/>
                  <a:gd name="T11" fmla="*/ 10 h 144"/>
                  <a:gd name="T12" fmla="*/ 102 w 142"/>
                  <a:gd name="T13" fmla="*/ 2 h 144"/>
                  <a:gd name="T14" fmla="*/ 88 w 142"/>
                  <a:gd name="T15" fmla="*/ 8 h 144"/>
                  <a:gd name="T16" fmla="*/ 86 w 142"/>
                  <a:gd name="T17" fmla="*/ 20 h 144"/>
                  <a:gd name="T18" fmla="*/ 81 w 142"/>
                  <a:gd name="T19" fmla="*/ 30 h 144"/>
                  <a:gd name="T20" fmla="*/ 72 w 142"/>
                  <a:gd name="T21" fmla="*/ 43 h 144"/>
                  <a:gd name="T22" fmla="*/ 58 w 142"/>
                  <a:gd name="T23" fmla="*/ 59 h 144"/>
                  <a:gd name="T24" fmla="*/ 44 w 142"/>
                  <a:gd name="T25" fmla="*/ 72 h 144"/>
                  <a:gd name="T26" fmla="*/ 36 w 142"/>
                  <a:gd name="T27" fmla="*/ 82 h 144"/>
                  <a:gd name="T28" fmla="*/ 0 w 142"/>
                  <a:gd name="T29" fmla="*/ 84 h 144"/>
                  <a:gd name="T30" fmla="*/ 10 w 142"/>
                  <a:gd name="T31" fmla="*/ 113 h 144"/>
                  <a:gd name="T32" fmla="*/ 16 w 142"/>
                  <a:gd name="T33" fmla="*/ 117 h 144"/>
                  <a:gd name="T34" fmla="*/ 21 w 142"/>
                  <a:gd name="T35" fmla="*/ 131 h 144"/>
                  <a:gd name="T36" fmla="*/ 22 w 142"/>
                  <a:gd name="T37" fmla="*/ 134 h 144"/>
                  <a:gd name="T38" fmla="*/ 31 w 142"/>
                  <a:gd name="T39" fmla="*/ 131 h 144"/>
                  <a:gd name="T40" fmla="*/ 35 w 142"/>
                  <a:gd name="T41" fmla="*/ 133 h 144"/>
                  <a:gd name="T42" fmla="*/ 38 w 142"/>
                  <a:gd name="T43" fmla="*/ 123 h 144"/>
                  <a:gd name="T44" fmla="*/ 55 w 142"/>
                  <a:gd name="T45" fmla="*/ 116 h 144"/>
                  <a:gd name="T46" fmla="*/ 56 w 142"/>
                  <a:gd name="T47" fmla="*/ 106 h 144"/>
                  <a:gd name="T48" fmla="*/ 60 w 142"/>
                  <a:gd name="T49" fmla="*/ 103 h 144"/>
                  <a:gd name="T50" fmla="*/ 61 w 142"/>
                  <a:gd name="T51" fmla="*/ 103 h 144"/>
                  <a:gd name="T52" fmla="*/ 68 w 142"/>
                  <a:gd name="T53" fmla="*/ 110 h 144"/>
                  <a:gd name="T54" fmla="*/ 70 w 142"/>
                  <a:gd name="T55" fmla="*/ 116 h 144"/>
                  <a:gd name="T56" fmla="*/ 76 w 142"/>
                  <a:gd name="T57" fmla="*/ 108 h 144"/>
                  <a:gd name="T58" fmla="*/ 81 w 142"/>
                  <a:gd name="T59" fmla="*/ 106 h 144"/>
                  <a:gd name="T60" fmla="*/ 87 w 142"/>
                  <a:gd name="T61" fmla="*/ 107 h 144"/>
                  <a:gd name="T62" fmla="*/ 90 w 142"/>
                  <a:gd name="T63" fmla="*/ 118 h 144"/>
                  <a:gd name="T64" fmla="*/ 94 w 142"/>
                  <a:gd name="T65" fmla="*/ 127 h 144"/>
                  <a:gd name="T66" fmla="*/ 97 w 142"/>
                  <a:gd name="T67" fmla="*/ 135 h 144"/>
                  <a:gd name="T68" fmla="*/ 104 w 142"/>
                  <a:gd name="T69" fmla="*/ 135 h 144"/>
                  <a:gd name="T70" fmla="*/ 104 w 142"/>
                  <a:gd name="T71" fmla="*/ 136 h 144"/>
                  <a:gd name="T72" fmla="*/ 108 w 142"/>
                  <a:gd name="T73" fmla="*/ 144 h 144"/>
                  <a:gd name="T74" fmla="*/ 110 w 142"/>
                  <a:gd name="T75" fmla="*/ 138 h 144"/>
                  <a:gd name="T76" fmla="*/ 112 w 142"/>
                  <a:gd name="T77" fmla="*/ 137 h 144"/>
                  <a:gd name="T78" fmla="*/ 115 w 142"/>
                  <a:gd name="T79" fmla="*/ 135 h 144"/>
                  <a:gd name="T80" fmla="*/ 118 w 142"/>
                  <a:gd name="T81" fmla="*/ 132 h 144"/>
                  <a:gd name="T82" fmla="*/ 94 w 142"/>
                  <a:gd name="T83" fmla="*/ 84 h 144"/>
                  <a:gd name="T84" fmla="*/ 88 w 142"/>
                  <a:gd name="T85" fmla="*/ 64 h 144"/>
                  <a:gd name="T86" fmla="*/ 87 w 142"/>
                  <a:gd name="T87" fmla="*/ 64 h 144"/>
                  <a:gd name="T88" fmla="*/ 91 w 142"/>
                  <a:gd name="T89" fmla="*/ 52 h 144"/>
                  <a:gd name="T90" fmla="*/ 130 w 142"/>
                  <a:gd name="T91" fmla="*/ 44 h 144"/>
                  <a:gd name="T92" fmla="*/ 140 w 142"/>
                  <a:gd name="T93" fmla="*/ 3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2" h="144">
                    <a:moveTo>
                      <a:pt x="142" y="29"/>
                    </a:moveTo>
                    <a:cubicBezTo>
                      <a:pt x="139" y="22"/>
                      <a:pt x="139" y="22"/>
                      <a:pt x="139" y="22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06" y="6"/>
                      <a:pt x="106" y="6"/>
                      <a:pt x="106" y="6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68" y="46"/>
                      <a:pt x="65" y="49"/>
                      <a:pt x="62" y="52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7" y="61"/>
                      <a:pt x="54" y="63"/>
                      <a:pt x="48" y="66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19" y="121"/>
                      <a:pt x="21" y="124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19" y="133"/>
                      <a:pt x="19" y="133"/>
                      <a:pt x="19" y="133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4" y="129"/>
                      <a:pt x="24" y="129"/>
                      <a:pt x="24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9" y="121"/>
                      <a:pt x="41" y="120"/>
                      <a:pt x="44" y="121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2" y="113"/>
                      <a:pt x="72" y="113"/>
                      <a:pt x="72" y="113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87" y="107"/>
                      <a:pt x="87" y="107"/>
                      <a:pt x="87" y="107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90" y="113"/>
                      <a:pt x="90" y="113"/>
                      <a:pt x="90" y="113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6"/>
                      <a:pt x="94" y="126"/>
                      <a:pt x="94" y="126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32"/>
                      <a:pt x="94" y="132"/>
                      <a:pt x="94" y="132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8" y="133"/>
                      <a:pt x="98" y="133"/>
                      <a:pt x="98" y="133"/>
                    </a:cubicBezTo>
                    <a:cubicBezTo>
                      <a:pt x="99" y="132"/>
                      <a:pt x="99" y="132"/>
                      <a:pt x="99" y="132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108" y="143"/>
                      <a:pt x="108" y="143"/>
                      <a:pt x="108" y="143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0" y="138"/>
                      <a:pt x="110" y="138"/>
                      <a:pt x="110" y="138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5" y="135"/>
                      <a:pt x="115" y="135"/>
                      <a:pt x="115" y="135"/>
                    </a:cubicBezTo>
                    <a:cubicBezTo>
                      <a:pt x="118" y="135"/>
                      <a:pt x="118" y="135"/>
                      <a:pt x="118" y="135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8" y="63"/>
                      <a:pt x="88" y="63"/>
                      <a:pt x="88" y="63"/>
                    </a:cubicBezTo>
                    <a:cubicBezTo>
                      <a:pt x="90" y="52"/>
                      <a:pt x="90" y="52"/>
                      <a:pt x="90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36" y="42"/>
                      <a:pt x="139" y="40"/>
                      <a:pt x="140" y="38"/>
                    </a:cubicBezTo>
                    <a:cubicBezTo>
                      <a:pt x="141" y="36"/>
                      <a:pt x="142" y="33"/>
                      <a:pt x="14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íṥlíḓè"/>
              <p:cNvSpPr/>
              <p:nvPr/>
            </p:nvSpPr>
            <p:spPr bwMode="auto">
              <a:xfrm>
                <a:off x="3115" y="1877"/>
                <a:ext cx="384" cy="684"/>
              </a:xfrm>
              <a:custGeom>
                <a:avLst/>
                <a:gdLst>
                  <a:gd name="T0" fmla="*/ 48 w 162"/>
                  <a:gd name="T1" fmla="*/ 90 h 289"/>
                  <a:gd name="T2" fmla="*/ 61 w 162"/>
                  <a:gd name="T3" fmla="*/ 100 h 289"/>
                  <a:gd name="T4" fmla="*/ 70 w 162"/>
                  <a:gd name="T5" fmla="*/ 108 h 289"/>
                  <a:gd name="T6" fmla="*/ 88 w 162"/>
                  <a:gd name="T7" fmla="*/ 114 h 289"/>
                  <a:gd name="T8" fmla="*/ 88 w 162"/>
                  <a:gd name="T9" fmla="*/ 115 h 289"/>
                  <a:gd name="T10" fmla="*/ 93 w 162"/>
                  <a:gd name="T11" fmla="*/ 123 h 289"/>
                  <a:gd name="T12" fmla="*/ 89 w 162"/>
                  <a:gd name="T13" fmla="*/ 136 h 289"/>
                  <a:gd name="T14" fmla="*/ 88 w 162"/>
                  <a:gd name="T15" fmla="*/ 144 h 289"/>
                  <a:gd name="T16" fmla="*/ 84 w 162"/>
                  <a:gd name="T17" fmla="*/ 158 h 289"/>
                  <a:gd name="T18" fmla="*/ 70 w 162"/>
                  <a:gd name="T19" fmla="*/ 156 h 289"/>
                  <a:gd name="T20" fmla="*/ 56 w 162"/>
                  <a:gd name="T21" fmla="*/ 166 h 289"/>
                  <a:gd name="T22" fmla="*/ 58 w 162"/>
                  <a:gd name="T23" fmla="*/ 177 h 289"/>
                  <a:gd name="T24" fmla="*/ 44 w 162"/>
                  <a:gd name="T25" fmla="*/ 174 h 289"/>
                  <a:gd name="T26" fmla="*/ 32 w 162"/>
                  <a:gd name="T27" fmla="*/ 169 h 289"/>
                  <a:gd name="T28" fmla="*/ 20 w 162"/>
                  <a:gd name="T29" fmla="*/ 196 h 289"/>
                  <a:gd name="T30" fmla="*/ 24 w 162"/>
                  <a:gd name="T31" fmla="*/ 204 h 289"/>
                  <a:gd name="T32" fmla="*/ 26 w 162"/>
                  <a:gd name="T33" fmla="*/ 211 h 289"/>
                  <a:gd name="T34" fmla="*/ 27 w 162"/>
                  <a:gd name="T35" fmla="*/ 222 h 289"/>
                  <a:gd name="T36" fmla="*/ 3 w 162"/>
                  <a:gd name="T37" fmla="*/ 227 h 289"/>
                  <a:gd name="T38" fmla="*/ 3 w 162"/>
                  <a:gd name="T39" fmla="*/ 243 h 289"/>
                  <a:gd name="T40" fmla="*/ 6 w 162"/>
                  <a:gd name="T41" fmla="*/ 254 h 289"/>
                  <a:gd name="T42" fmla="*/ 33 w 162"/>
                  <a:gd name="T43" fmla="*/ 252 h 289"/>
                  <a:gd name="T44" fmla="*/ 43 w 162"/>
                  <a:gd name="T45" fmla="*/ 260 h 289"/>
                  <a:gd name="T46" fmla="*/ 51 w 162"/>
                  <a:gd name="T47" fmla="*/ 266 h 289"/>
                  <a:gd name="T48" fmla="*/ 58 w 162"/>
                  <a:gd name="T49" fmla="*/ 260 h 289"/>
                  <a:gd name="T50" fmla="*/ 76 w 162"/>
                  <a:gd name="T51" fmla="*/ 273 h 289"/>
                  <a:gd name="T52" fmla="*/ 98 w 162"/>
                  <a:gd name="T53" fmla="*/ 274 h 289"/>
                  <a:gd name="T54" fmla="*/ 104 w 162"/>
                  <a:gd name="T55" fmla="*/ 278 h 289"/>
                  <a:gd name="T56" fmla="*/ 104 w 162"/>
                  <a:gd name="T57" fmla="*/ 279 h 289"/>
                  <a:gd name="T58" fmla="*/ 113 w 162"/>
                  <a:gd name="T59" fmla="*/ 287 h 289"/>
                  <a:gd name="T60" fmla="*/ 124 w 162"/>
                  <a:gd name="T61" fmla="*/ 280 h 289"/>
                  <a:gd name="T62" fmla="*/ 120 w 162"/>
                  <a:gd name="T63" fmla="*/ 274 h 289"/>
                  <a:gd name="T64" fmla="*/ 124 w 162"/>
                  <a:gd name="T65" fmla="*/ 257 h 289"/>
                  <a:gd name="T66" fmla="*/ 134 w 162"/>
                  <a:gd name="T67" fmla="*/ 256 h 289"/>
                  <a:gd name="T68" fmla="*/ 121 w 162"/>
                  <a:gd name="T69" fmla="*/ 242 h 289"/>
                  <a:gd name="T70" fmla="*/ 117 w 162"/>
                  <a:gd name="T71" fmla="*/ 237 h 289"/>
                  <a:gd name="T72" fmla="*/ 122 w 162"/>
                  <a:gd name="T73" fmla="*/ 231 h 289"/>
                  <a:gd name="T74" fmla="*/ 151 w 162"/>
                  <a:gd name="T75" fmla="*/ 233 h 289"/>
                  <a:gd name="T76" fmla="*/ 162 w 162"/>
                  <a:gd name="T77" fmla="*/ 231 h 289"/>
                  <a:gd name="T78" fmla="*/ 145 w 162"/>
                  <a:gd name="T79" fmla="*/ 187 h 289"/>
                  <a:gd name="T80" fmla="*/ 137 w 162"/>
                  <a:gd name="T81" fmla="*/ 184 h 289"/>
                  <a:gd name="T82" fmla="*/ 136 w 162"/>
                  <a:gd name="T83" fmla="*/ 172 h 289"/>
                  <a:gd name="T84" fmla="*/ 138 w 162"/>
                  <a:gd name="T85" fmla="*/ 95 h 289"/>
                  <a:gd name="T86" fmla="*/ 140 w 162"/>
                  <a:gd name="T87" fmla="*/ 80 h 289"/>
                  <a:gd name="T88" fmla="*/ 148 w 162"/>
                  <a:gd name="T89" fmla="*/ 68 h 289"/>
                  <a:gd name="T90" fmla="*/ 139 w 162"/>
                  <a:gd name="T91" fmla="*/ 55 h 289"/>
                  <a:gd name="T92" fmla="*/ 138 w 162"/>
                  <a:gd name="T93" fmla="*/ 44 h 289"/>
                  <a:gd name="T94" fmla="*/ 138 w 162"/>
                  <a:gd name="T95" fmla="*/ 43 h 289"/>
                  <a:gd name="T96" fmla="*/ 146 w 162"/>
                  <a:gd name="T97" fmla="*/ 18 h 289"/>
                  <a:gd name="T98" fmla="*/ 150 w 162"/>
                  <a:gd name="T99" fmla="*/ 10 h 289"/>
                  <a:gd name="T100" fmla="*/ 156 w 162"/>
                  <a:gd name="T101" fmla="*/ 6 h 289"/>
                  <a:gd name="T102" fmla="*/ 148 w 162"/>
                  <a:gd name="T103" fmla="*/ 0 h 289"/>
                  <a:gd name="T104" fmla="*/ 134 w 162"/>
                  <a:gd name="T105" fmla="*/ 5 h 289"/>
                  <a:gd name="T106" fmla="*/ 122 w 162"/>
                  <a:gd name="T107" fmla="*/ 16 h 289"/>
                  <a:gd name="T108" fmla="*/ 105 w 162"/>
                  <a:gd name="T109" fmla="*/ 28 h 289"/>
                  <a:gd name="T110" fmla="*/ 98 w 162"/>
                  <a:gd name="T111" fmla="*/ 35 h 289"/>
                  <a:gd name="T112" fmla="*/ 93 w 162"/>
                  <a:gd name="T113" fmla="*/ 59 h 289"/>
                  <a:gd name="T114" fmla="*/ 92 w 162"/>
                  <a:gd name="T115" fmla="*/ 66 h 289"/>
                  <a:gd name="T116" fmla="*/ 87 w 162"/>
                  <a:gd name="T117" fmla="*/ 72 h 289"/>
                  <a:gd name="T118" fmla="*/ 86 w 162"/>
                  <a:gd name="T119" fmla="*/ 73 h 289"/>
                  <a:gd name="T120" fmla="*/ 76 w 162"/>
                  <a:gd name="T121" fmla="*/ 74 h 289"/>
                  <a:gd name="T122" fmla="*/ 76 w 162"/>
                  <a:gd name="T123" fmla="*/ 74 h 289"/>
                  <a:gd name="T124" fmla="*/ 54 w 162"/>
                  <a:gd name="T125" fmla="*/ 6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2" h="289">
                    <a:moveTo>
                      <a:pt x="54" y="66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1" y="100"/>
                      <a:pt x="61" y="100"/>
                      <a:pt x="61" y="100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70" y="108"/>
                      <a:pt x="70" y="108"/>
                      <a:pt x="70" y="108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8" y="130"/>
                      <a:pt x="88" y="132"/>
                      <a:pt x="88" y="136"/>
                    </a:cubicBezTo>
                    <a:cubicBezTo>
                      <a:pt x="89" y="136"/>
                      <a:pt x="89" y="136"/>
                      <a:pt x="89" y="136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4" y="158"/>
                      <a:pt x="84" y="158"/>
                      <a:pt x="84" y="158"/>
                    </a:cubicBezTo>
                    <a:cubicBezTo>
                      <a:pt x="82" y="157"/>
                      <a:pt x="82" y="157"/>
                      <a:pt x="82" y="157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70" y="156"/>
                      <a:pt x="70" y="156"/>
                      <a:pt x="70" y="156"/>
                    </a:cubicBezTo>
                    <a:cubicBezTo>
                      <a:pt x="64" y="158"/>
                      <a:pt x="64" y="158"/>
                      <a:pt x="64" y="158"/>
                    </a:cubicBezTo>
                    <a:cubicBezTo>
                      <a:pt x="58" y="164"/>
                      <a:pt x="58" y="164"/>
                      <a:pt x="58" y="164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5" y="170"/>
                      <a:pt x="65" y="170"/>
                      <a:pt x="65" y="1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64" y="174"/>
                      <a:pt x="62" y="176"/>
                      <a:pt x="58" y="177"/>
                    </a:cubicBezTo>
                    <a:cubicBezTo>
                      <a:pt x="53" y="177"/>
                      <a:pt x="53" y="177"/>
                      <a:pt x="53" y="177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44" y="174"/>
                      <a:pt x="44" y="174"/>
                      <a:pt x="44" y="174"/>
                    </a:cubicBezTo>
                    <a:cubicBezTo>
                      <a:pt x="35" y="169"/>
                      <a:pt x="35" y="169"/>
                      <a:pt x="35" y="169"/>
                    </a:cubicBezTo>
                    <a:cubicBezTo>
                      <a:pt x="32" y="169"/>
                      <a:pt x="32" y="169"/>
                      <a:pt x="32" y="169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0" y="188"/>
                      <a:pt x="20" y="188"/>
                      <a:pt x="20" y="188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24" y="203"/>
                      <a:pt x="24" y="203"/>
                      <a:pt x="24" y="203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4" y="204"/>
                      <a:pt x="24" y="204"/>
                      <a:pt x="24" y="204"/>
                    </a:cubicBezTo>
                    <a:cubicBezTo>
                      <a:pt x="26" y="210"/>
                      <a:pt x="26" y="210"/>
                      <a:pt x="26" y="210"/>
                    </a:cubicBezTo>
                    <a:cubicBezTo>
                      <a:pt x="26" y="211"/>
                      <a:pt x="26" y="211"/>
                      <a:pt x="26" y="211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1"/>
                      <a:pt x="26" y="221"/>
                      <a:pt x="26" y="221"/>
                    </a:cubicBezTo>
                    <a:cubicBezTo>
                      <a:pt x="27" y="222"/>
                      <a:pt x="27" y="222"/>
                      <a:pt x="27" y="222"/>
                    </a:cubicBezTo>
                    <a:cubicBezTo>
                      <a:pt x="20" y="223"/>
                      <a:pt x="20" y="223"/>
                      <a:pt x="20" y="223"/>
                    </a:cubicBezTo>
                    <a:cubicBezTo>
                      <a:pt x="8" y="223"/>
                      <a:pt x="8" y="223"/>
                      <a:pt x="8" y="223"/>
                    </a:cubicBezTo>
                    <a:cubicBezTo>
                      <a:pt x="3" y="227"/>
                      <a:pt x="3" y="227"/>
                      <a:pt x="3" y="227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1" y="231"/>
                      <a:pt x="1" y="231"/>
                      <a:pt x="1" y="231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243"/>
                      <a:pt x="4" y="243"/>
                      <a:pt x="4" y="243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6" y="254"/>
                      <a:pt x="6" y="254"/>
                      <a:pt x="6" y="254"/>
                    </a:cubicBezTo>
                    <a:cubicBezTo>
                      <a:pt x="15" y="259"/>
                      <a:pt x="15" y="259"/>
                      <a:pt x="15" y="259"/>
                    </a:cubicBezTo>
                    <a:cubicBezTo>
                      <a:pt x="27" y="256"/>
                      <a:pt x="27" y="256"/>
                      <a:pt x="27" y="256"/>
                    </a:cubicBezTo>
                    <a:cubicBezTo>
                      <a:pt x="33" y="252"/>
                      <a:pt x="33" y="252"/>
                      <a:pt x="33" y="252"/>
                    </a:cubicBezTo>
                    <a:cubicBezTo>
                      <a:pt x="34" y="252"/>
                      <a:pt x="34" y="252"/>
                      <a:pt x="34" y="252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3" y="260"/>
                      <a:pt x="43" y="260"/>
                      <a:pt x="43" y="260"/>
                    </a:cubicBezTo>
                    <a:cubicBezTo>
                      <a:pt x="45" y="262"/>
                      <a:pt x="46" y="264"/>
                      <a:pt x="47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5"/>
                      <a:pt x="52" y="265"/>
                      <a:pt x="52" y="265"/>
                    </a:cubicBezTo>
                    <a:cubicBezTo>
                      <a:pt x="58" y="260"/>
                      <a:pt x="58" y="260"/>
                      <a:pt x="58" y="260"/>
                    </a:cubicBezTo>
                    <a:cubicBezTo>
                      <a:pt x="63" y="270"/>
                      <a:pt x="63" y="270"/>
                      <a:pt x="63" y="270"/>
                    </a:cubicBezTo>
                    <a:cubicBezTo>
                      <a:pt x="68" y="273"/>
                      <a:pt x="68" y="273"/>
                      <a:pt x="68" y="273"/>
                    </a:cubicBezTo>
                    <a:cubicBezTo>
                      <a:pt x="76" y="273"/>
                      <a:pt x="76" y="273"/>
                      <a:pt x="76" y="273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4" y="272"/>
                      <a:pt x="84" y="272"/>
                      <a:pt x="84" y="272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4"/>
                      <a:pt x="98" y="274"/>
                      <a:pt x="98" y="274"/>
                    </a:cubicBezTo>
                    <a:cubicBezTo>
                      <a:pt x="98" y="275"/>
                      <a:pt x="98" y="275"/>
                      <a:pt x="98" y="275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8"/>
                      <a:pt x="104" y="278"/>
                      <a:pt x="104" y="278"/>
                    </a:cubicBezTo>
                    <a:cubicBezTo>
                      <a:pt x="104" y="279"/>
                      <a:pt x="104" y="279"/>
                      <a:pt x="104" y="279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0" y="283"/>
                      <a:pt x="110" y="283"/>
                      <a:pt x="110" y="283"/>
                    </a:cubicBezTo>
                    <a:cubicBezTo>
                      <a:pt x="113" y="287"/>
                      <a:pt x="113" y="287"/>
                      <a:pt x="113" y="287"/>
                    </a:cubicBezTo>
                    <a:cubicBezTo>
                      <a:pt x="117" y="289"/>
                      <a:pt x="117" y="289"/>
                      <a:pt x="117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0"/>
                      <a:pt x="124" y="280"/>
                      <a:pt x="124" y="280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8" y="263"/>
                      <a:pt x="118" y="263"/>
                      <a:pt x="118" y="263"/>
                    </a:cubicBezTo>
                    <a:cubicBezTo>
                      <a:pt x="123" y="258"/>
                      <a:pt x="123" y="258"/>
                      <a:pt x="123" y="258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4" y="257"/>
                      <a:pt x="124" y="257"/>
                      <a:pt x="124" y="257"/>
                    </a:cubicBezTo>
                    <a:cubicBezTo>
                      <a:pt x="129" y="256"/>
                      <a:pt x="129" y="256"/>
                      <a:pt x="129" y="256"/>
                    </a:cubicBezTo>
                    <a:cubicBezTo>
                      <a:pt x="134" y="256"/>
                      <a:pt x="134" y="256"/>
                      <a:pt x="134" y="256"/>
                    </a:cubicBezTo>
                    <a:cubicBezTo>
                      <a:pt x="136" y="254"/>
                      <a:pt x="136" y="254"/>
                      <a:pt x="136" y="254"/>
                    </a:cubicBezTo>
                    <a:cubicBezTo>
                      <a:pt x="132" y="250"/>
                      <a:pt x="132" y="250"/>
                      <a:pt x="132" y="250"/>
                    </a:cubicBezTo>
                    <a:cubicBezTo>
                      <a:pt x="121" y="242"/>
                      <a:pt x="121" y="242"/>
                      <a:pt x="121" y="242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8" y="238"/>
                      <a:pt x="118" y="238"/>
                      <a:pt x="118" y="238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8" y="236"/>
                      <a:pt x="118" y="236"/>
                      <a:pt x="118" y="236"/>
                    </a:cubicBezTo>
                    <a:cubicBezTo>
                      <a:pt x="121" y="230"/>
                      <a:pt x="121" y="230"/>
                      <a:pt x="121" y="230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130" y="233"/>
                      <a:pt x="130" y="233"/>
                      <a:pt x="130" y="233"/>
                    </a:cubicBezTo>
                    <a:cubicBezTo>
                      <a:pt x="151" y="232"/>
                      <a:pt x="151" y="232"/>
                      <a:pt x="151" y="232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19"/>
                      <a:pt x="160" y="219"/>
                      <a:pt x="160" y="219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46" y="210"/>
                      <a:pt x="144" y="202"/>
                      <a:pt x="145" y="187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7" y="184"/>
                      <a:pt x="137" y="184"/>
                      <a:pt x="137" y="184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2"/>
                      <a:pt x="137" y="182"/>
                      <a:pt x="137" y="18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44" y="131"/>
                      <a:pt x="144" y="131"/>
                      <a:pt x="144" y="131"/>
                    </a:cubicBezTo>
                    <a:cubicBezTo>
                      <a:pt x="141" y="119"/>
                      <a:pt x="139" y="111"/>
                      <a:pt x="139" y="107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9" y="82"/>
                      <a:pt x="139" y="82"/>
                      <a:pt x="139" y="82"/>
                    </a:cubicBezTo>
                    <a:cubicBezTo>
                      <a:pt x="139" y="81"/>
                      <a:pt x="139" y="81"/>
                      <a:pt x="139" y="81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48" y="66"/>
                      <a:pt x="147" y="64"/>
                      <a:pt x="145" y="61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39" y="54"/>
                      <a:pt x="139" y="54"/>
                      <a:pt x="139" y="5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6" y="18"/>
                      <a:pt x="146" y="18"/>
                      <a:pt x="146" y="1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0" y="10"/>
                      <a:pt x="150" y="10"/>
                      <a:pt x="150" y="10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6" y="6"/>
                      <a:pt x="156" y="6"/>
                      <a:pt x="156" y="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30" y="14"/>
                      <a:pt x="130" y="14"/>
                      <a:pt x="130" y="14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98" y="35"/>
                      <a:pt x="98" y="35"/>
                      <a:pt x="98" y="3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1" y="69"/>
                      <a:pt x="61" y="69"/>
                      <a:pt x="61" y="69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íSḻiḍè"/>
              <p:cNvSpPr/>
              <p:nvPr/>
            </p:nvSpPr>
            <p:spPr bwMode="auto">
              <a:xfrm>
                <a:off x="3447" y="1749"/>
                <a:ext cx="256" cy="561"/>
              </a:xfrm>
              <a:custGeom>
                <a:avLst/>
                <a:gdLst>
                  <a:gd name="T0" fmla="*/ 100 w 108"/>
                  <a:gd name="T1" fmla="*/ 4 h 237"/>
                  <a:gd name="T2" fmla="*/ 94 w 108"/>
                  <a:gd name="T3" fmla="*/ 6 h 237"/>
                  <a:gd name="T4" fmla="*/ 88 w 108"/>
                  <a:gd name="T5" fmla="*/ 12 h 237"/>
                  <a:gd name="T6" fmla="*/ 87 w 108"/>
                  <a:gd name="T7" fmla="*/ 12 h 237"/>
                  <a:gd name="T8" fmla="*/ 68 w 108"/>
                  <a:gd name="T9" fmla="*/ 14 h 237"/>
                  <a:gd name="T10" fmla="*/ 61 w 108"/>
                  <a:gd name="T11" fmla="*/ 20 h 237"/>
                  <a:gd name="T12" fmla="*/ 56 w 108"/>
                  <a:gd name="T13" fmla="*/ 24 h 237"/>
                  <a:gd name="T14" fmla="*/ 46 w 108"/>
                  <a:gd name="T15" fmla="*/ 24 h 237"/>
                  <a:gd name="T16" fmla="*/ 42 w 108"/>
                  <a:gd name="T17" fmla="*/ 38 h 237"/>
                  <a:gd name="T18" fmla="*/ 41 w 108"/>
                  <a:gd name="T19" fmla="*/ 38 h 237"/>
                  <a:gd name="T20" fmla="*/ 33 w 108"/>
                  <a:gd name="T21" fmla="*/ 46 h 237"/>
                  <a:gd name="T22" fmla="*/ 21 w 108"/>
                  <a:gd name="T23" fmla="*/ 60 h 237"/>
                  <a:gd name="T24" fmla="*/ 14 w 108"/>
                  <a:gd name="T25" fmla="*/ 68 h 237"/>
                  <a:gd name="T26" fmla="*/ 13 w 108"/>
                  <a:gd name="T27" fmla="*/ 77 h 237"/>
                  <a:gd name="T28" fmla="*/ 13 w 108"/>
                  <a:gd name="T29" fmla="*/ 85 h 237"/>
                  <a:gd name="T30" fmla="*/ 8 w 108"/>
                  <a:gd name="T31" fmla="*/ 92 h 237"/>
                  <a:gd name="T32" fmla="*/ 8 w 108"/>
                  <a:gd name="T33" fmla="*/ 112 h 237"/>
                  <a:gd name="T34" fmla="*/ 12 w 108"/>
                  <a:gd name="T35" fmla="*/ 122 h 237"/>
                  <a:gd name="T36" fmla="*/ 11 w 108"/>
                  <a:gd name="T37" fmla="*/ 132 h 237"/>
                  <a:gd name="T38" fmla="*/ 3 w 108"/>
                  <a:gd name="T39" fmla="*/ 162 h 237"/>
                  <a:gd name="T40" fmla="*/ 9 w 108"/>
                  <a:gd name="T41" fmla="*/ 186 h 237"/>
                  <a:gd name="T42" fmla="*/ 7 w 108"/>
                  <a:gd name="T43" fmla="*/ 237 h 237"/>
                  <a:gd name="T44" fmla="*/ 17 w 108"/>
                  <a:gd name="T45" fmla="*/ 228 h 237"/>
                  <a:gd name="T46" fmla="*/ 56 w 108"/>
                  <a:gd name="T47" fmla="*/ 208 h 237"/>
                  <a:gd name="T48" fmla="*/ 75 w 108"/>
                  <a:gd name="T49" fmla="*/ 210 h 237"/>
                  <a:gd name="T50" fmla="*/ 91 w 108"/>
                  <a:gd name="T51" fmla="*/ 196 h 237"/>
                  <a:gd name="T52" fmla="*/ 95 w 108"/>
                  <a:gd name="T53" fmla="*/ 186 h 237"/>
                  <a:gd name="T54" fmla="*/ 95 w 108"/>
                  <a:gd name="T55" fmla="*/ 184 h 237"/>
                  <a:gd name="T56" fmla="*/ 97 w 108"/>
                  <a:gd name="T57" fmla="*/ 170 h 237"/>
                  <a:gd name="T58" fmla="*/ 98 w 108"/>
                  <a:gd name="T59" fmla="*/ 162 h 237"/>
                  <a:gd name="T60" fmla="*/ 95 w 108"/>
                  <a:gd name="T61" fmla="*/ 140 h 237"/>
                  <a:gd name="T62" fmla="*/ 96 w 108"/>
                  <a:gd name="T63" fmla="*/ 134 h 237"/>
                  <a:gd name="T64" fmla="*/ 108 w 108"/>
                  <a:gd name="T65" fmla="*/ 108 h 237"/>
                  <a:gd name="T66" fmla="*/ 91 w 108"/>
                  <a:gd name="T67" fmla="*/ 92 h 237"/>
                  <a:gd name="T68" fmla="*/ 88 w 108"/>
                  <a:gd name="T69" fmla="*/ 85 h 237"/>
                  <a:gd name="T70" fmla="*/ 90 w 108"/>
                  <a:gd name="T71" fmla="*/ 73 h 237"/>
                  <a:gd name="T72" fmla="*/ 92 w 108"/>
                  <a:gd name="T73" fmla="*/ 65 h 237"/>
                  <a:gd name="T74" fmla="*/ 104 w 108"/>
                  <a:gd name="T75" fmla="*/ 56 h 237"/>
                  <a:gd name="T76" fmla="*/ 107 w 108"/>
                  <a:gd name="T77" fmla="*/ 33 h 237"/>
                  <a:gd name="T78" fmla="*/ 100 w 108"/>
                  <a:gd name="T79" fmla="*/ 32 h 237"/>
                  <a:gd name="T80" fmla="*/ 91 w 108"/>
                  <a:gd name="T81" fmla="*/ 26 h 237"/>
                  <a:gd name="T82" fmla="*/ 90 w 108"/>
                  <a:gd name="T83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237">
                    <a:moveTo>
                      <a:pt x="101" y="12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11" y="116"/>
                      <a:pt x="12" y="120"/>
                      <a:pt x="12" y="122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3" y="162"/>
                      <a:pt x="3" y="162"/>
                      <a:pt x="3" y="162"/>
                    </a:cubicBezTo>
                    <a:cubicBezTo>
                      <a:pt x="3" y="166"/>
                      <a:pt x="5" y="173"/>
                      <a:pt x="9" y="184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9" y="186"/>
                      <a:pt x="9" y="186"/>
                      <a:pt x="9" y="186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1" y="234"/>
                      <a:pt x="1" y="234"/>
                      <a:pt x="1" y="234"/>
                    </a:cubicBezTo>
                    <a:cubicBezTo>
                      <a:pt x="7" y="237"/>
                      <a:pt x="7" y="237"/>
                      <a:pt x="7" y="237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6" y="228"/>
                      <a:pt x="16" y="228"/>
                      <a:pt x="16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48" y="216"/>
                      <a:pt x="48" y="216"/>
                      <a:pt x="48" y="216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6" y="208"/>
                      <a:pt x="56" y="208"/>
                      <a:pt x="56" y="208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8" y="208"/>
                      <a:pt x="58" y="208"/>
                      <a:pt x="58" y="208"/>
                    </a:cubicBezTo>
                    <a:cubicBezTo>
                      <a:pt x="75" y="210"/>
                      <a:pt x="75" y="210"/>
                      <a:pt x="75" y="210"/>
                    </a:cubicBezTo>
                    <a:cubicBezTo>
                      <a:pt x="78" y="210"/>
                      <a:pt x="83" y="208"/>
                      <a:pt x="90" y="204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6" y="191"/>
                      <a:pt x="96" y="191"/>
                      <a:pt x="96" y="191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97" y="182"/>
                      <a:pt x="97" y="181"/>
                      <a:pt x="96" y="180"/>
                    </a:cubicBezTo>
                    <a:cubicBezTo>
                      <a:pt x="94" y="177"/>
                      <a:pt x="95" y="174"/>
                      <a:pt x="97" y="170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9" y="168"/>
                      <a:pt x="99" y="168"/>
                      <a:pt x="99" y="168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90" y="153"/>
                      <a:pt x="89" y="150"/>
                      <a:pt x="91" y="147"/>
                    </a:cubicBezTo>
                    <a:cubicBezTo>
                      <a:pt x="92" y="145"/>
                      <a:pt x="93" y="142"/>
                      <a:pt x="95" y="140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96" y="134"/>
                      <a:pt x="96" y="134"/>
                      <a:pt x="96" y="13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2"/>
                      <a:pt x="92" y="60"/>
                      <a:pt x="94" y="58"/>
                    </a:cubicBezTo>
                    <a:cubicBezTo>
                      <a:pt x="94" y="58"/>
                      <a:pt x="96" y="57"/>
                      <a:pt x="97" y="57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0" y="14"/>
                      <a:pt x="90" y="14"/>
                      <a:pt x="90" y="14"/>
                    </a:cubicBezTo>
                    <a:lnTo>
                      <a:pt x="10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şļïḋé"/>
              <p:cNvSpPr/>
              <p:nvPr/>
            </p:nvSpPr>
            <p:spPr bwMode="auto">
              <a:xfrm>
                <a:off x="3381" y="2706"/>
                <a:ext cx="409" cy="473"/>
              </a:xfrm>
              <a:custGeom>
                <a:avLst/>
                <a:gdLst>
                  <a:gd name="T0" fmla="*/ 150 w 173"/>
                  <a:gd name="T1" fmla="*/ 34 h 200"/>
                  <a:gd name="T2" fmla="*/ 146 w 173"/>
                  <a:gd name="T3" fmla="*/ 26 h 200"/>
                  <a:gd name="T4" fmla="*/ 143 w 173"/>
                  <a:gd name="T5" fmla="*/ 12 h 200"/>
                  <a:gd name="T6" fmla="*/ 136 w 173"/>
                  <a:gd name="T7" fmla="*/ 17 h 200"/>
                  <a:gd name="T8" fmla="*/ 125 w 173"/>
                  <a:gd name="T9" fmla="*/ 15 h 200"/>
                  <a:gd name="T10" fmla="*/ 125 w 173"/>
                  <a:gd name="T11" fmla="*/ 7 h 200"/>
                  <a:gd name="T12" fmla="*/ 122 w 173"/>
                  <a:gd name="T13" fmla="*/ 10 h 200"/>
                  <a:gd name="T14" fmla="*/ 109 w 173"/>
                  <a:gd name="T15" fmla="*/ 22 h 200"/>
                  <a:gd name="T16" fmla="*/ 107 w 173"/>
                  <a:gd name="T17" fmla="*/ 22 h 200"/>
                  <a:gd name="T18" fmla="*/ 99 w 173"/>
                  <a:gd name="T19" fmla="*/ 16 h 200"/>
                  <a:gd name="T20" fmla="*/ 92 w 173"/>
                  <a:gd name="T21" fmla="*/ 13 h 200"/>
                  <a:gd name="T22" fmla="*/ 75 w 173"/>
                  <a:gd name="T23" fmla="*/ 8 h 200"/>
                  <a:gd name="T24" fmla="*/ 66 w 173"/>
                  <a:gd name="T25" fmla="*/ 4 h 200"/>
                  <a:gd name="T26" fmla="*/ 47 w 173"/>
                  <a:gd name="T27" fmla="*/ 0 h 200"/>
                  <a:gd name="T28" fmla="*/ 40 w 173"/>
                  <a:gd name="T29" fmla="*/ 16 h 200"/>
                  <a:gd name="T30" fmla="*/ 34 w 173"/>
                  <a:gd name="T31" fmla="*/ 16 h 200"/>
                  <a:gd name="T32" fmla="*/ 14 w 173"/>
                  <a:gd name="T33" fmla="*/ 26 h 200"/>
                  <a:gd name="T34" fmla="*/ 13 w 173"/>
                  <a:gd name="T35" fmla="*/ 72 h 200"/>
                  <a:gd name="T36" fmla="*/ 9 w 173"/>
                  <a:gd name="T37" fmla="*/ 83 h 200"/>
                  <a:gd name="T38" fmla="*/ 1 w 173"/>
                  <a:gd name="T39" fmla="*/ 109 h 200"/>
                  <a:gd name="T40" fmla="*/ 7 w 173"/>
                  <a:gd name="T41" fmla="*/ 111 h 200"/>
                  <a:gd name="T42" fmla="*/ 17 w 173"/>
                  <a:gd name="T43" fmla="*/ 126 h 200"/>
                  <a:gd name="T44" fmla="*/ 14 w 173"/>
                  <a:gd name="T45" fmla="*/ 132 h 200"/>
                  <a:gd name="T46" fmla="*/ 24 w 173"/>
                  <a:gd name="T47" fmla="*/ 158 h 200"/>
                  <a:gd name="T48" fmla="*/ 38 w 173"/>
                  <a:gd name="T49" fmla="*/ 151 h 200"/>
                  <a:gd name="T50" fmla="*/ 46 w 173"/>
                  <a:gd name="T51" fmla="*/ 151 h 200"/>
                  <a:gd name="T52" fmla="*/ 52 w 173"/>
                  <a:gd name="T53" fmla="*/ 140 h 200"/>
                  <a:gd name="T54" fmla="*/ 68 w 173"/>
                  <a:gd name="T55" fmla="*/ 135 h 200"/>
                  <a:gd name="T56" fmla="*/ 77 w 173"/>
                  <a:gd name="T57" fmla="*/ 151 h 200"/>
                  <a:gd name="T58" fmla="*/ 81 w 173"/>
                  <a:gd name="T59" fmla="*/ 165 h 200"/>
                  <a:gd name="T60" fmla="*/ 71 w 173"/>
                  <a:gd name="T61" fmla="*/ 185 h 200"/>
                  <a:gd name="T62" fmla="*/ 84 w 173"/>
                  <a:gd name="T63" fmla="*/ 187 h 200"/>
                  <a:gd name="T64" fmla="*/ 89 w 173"/>
                  <a:gd name="T65" fmla="*/ 199 h 200"/>
                  <a:gd name="T66" fmla="*/ 102 w 173"/>
                  <a:gd name="T67" fmla="*/ 196 h 200"/>
                  <a:gd name="T68" fmla="*/ 108 w 173"/>
                  <a:gd name="T69" fmla="*/ 178 h 200"/>
                  <a:gd name="T70" fmla="*/ 135 w 173"/>
                  <a:gd name="T71" fmla="*/ 189 h 200"/>
                  <a:gd name="T72" fmla="*/ 128 w 173"/>
                  <a:gd name="T73" fmla="*/ 172 h 200"/>
                  <a:gd name="T74" fmla="*/ 128 w 173"/>
                  <a:gd name="T75" fmla="*/ 170 h 200"/>
                  <a:gd name="T76" fmla="*/ 166 w 173"/>
                  <a:gd name="T77" fmla="*/ 166 h 200"/>
                  <a:gd name="T78" fmla="*/ 167 w 173"/>
                  <a:gd name="T79" fmla="*/ 165 h 200"/>
                  <a:gd name="T80" fmla="*/ 167 w 173"/>
                  <a:gd name="T81" fmla="*/ 163 h 200"/>
                  <a:gd name="T82" fmla="*/ 166 w 173"/>
                  <a:gd name="T83" fmla="*/ 142 h 200"/>
                  <a:gd name="T84" fmla="*/ 170 w 173"/>
                  <a:gd name="T85" fmla="*/ 134 h 200"/>
                  <a:gd name="T86" fmla="*/ 163 w 173"/>
                  <a:gd name="T87" fmla="*/ 126 h 200"/>
                  <a:gd name="T88" fmla="*/ 158 w 173"/>
                  <a:gd name="T89" fmla="*/ 98 h 200"/>
                  <a:gd name="T90" fmla="*/ 151 w 173"/>
                  <a:gd name="T91" fmla="*/ 102 h 200"/>
                  <a:gd name="T92" fmla="*/ 150 w 173"/>
                  <a:gd name="T93" fmla="*/ 84 h 200"/>
                  <a:gd name="T94" fmla="*/ 163 w 173"/>
                  <a:gd name="T95" fmla="*/ 50 h 200"/>
                  <a:gd name="T96" fmla="*/ 150 w 173"/>
                  <a:gd name="T97" fmla="*/ 3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200">
                    <a:moveTo>
                      <a:pt x="150" y="34"/>
                    </a:move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50" y="33"/>
                      <a:pt x="150" y="33"/>
                      <a:pt x="150" y="33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7" y="16"/>
                      <a:pt x="147" y="16"/>
                      <a:pt x="147" y="16"/>
                    </a:cubicBezTo>
                    <a:cubicBezTo>
                      <a:pt x="147" y="15"/>
                      <a:pt x="146" y="14"/>
                      <a:pt x="143" y="12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137" y="17"/>
                      <a:pt x="137" y="17"/>
                      <a:pt x="137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0" y="76"/>
                      <a:pt x="9" y="79"/>
                      <a:pt x="9" y="8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4"/>
                      <a:pt x="1" y="107"/>
                      <a:pt x="1" y="109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1"/>
                      <a:pt x="7" y="111"/>
                      <a:pt x="7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12" y="111"/>
                      <a:pt x="15" y="113"/>
                      <a:pt x="16" y="117"/>
                    </a:cubicBezTo>
                    <a:cubicBezTo>
                      <a:pt x="17" y="126"/>
                      <a:pt x="17" y="126"/>
                      <a:pt x="17" y="126"/>
                    </a:cubicBezTo>
                    <a:cubicBezTo>
                      <a:pt x="16" y="127"/>
                      <a:pt x="16" y="127"/>
                      <a:pt x="16" y="127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14" y="129"/>
                      <a:pt x="14" y="130"/>
                      <a:pt x="14" y="132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3" y="144"/>
                      <a:pt x="14" y="146"/>
                      <a:pt x="16" y="148"/>
                    </a:cubicBezTo>
                    <a:cubicBezTo>
                      <a:pt x="24" y="158"/>
                      <a:pt x="24" y="158"/>
                      <a:pt x="24" y="158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44" y="153"/>
                      <a:pt x="45" y="152"/>
                      <a:pt x="46" y="151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50" y="142"/>
                      <a:pt x="51" y="141"/>
                      <a:pt x="52" y="140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64" y="141"/>
                      <a:pt x="65" y="140"/>
                      <a:pt x="65" y="140"/>
                    </a:cubicBezTo>
                    <a:cubicBezTo>
                      <a:pt x="66" y="137"/>
                      <a:pt x="67" y="136"/>
                      <a:pt x="68" y="135"/>
                    </a:cubicBezTo>
                    <a:cubicBezTo>
                      <a:pt x="70" y="135"/>
                      <a:pt x="72" y="135"/>
                      <a:pt x="73" y="136"/>
                    </a:cubicBezTo>
                    <a:cubicBezTo>
                      <a:pt x="76" y="139"/>
                      <a:pt x="78" y="141"/>
                      <a:pt x="78" y="144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81" y="154"/>
                      <a:pt x="82" y="156"/>
                      <a:pt x="82" y="158"/>
                    </a:cubicBezTo>
                    <a:cubicBezTo>
                      <a:pt x="81" y="165"/>
                      <a:pt x="81" y="165"/>
                      <a:pt x="81" y="165"/>
                    </a:cubicBezTo>
                    <a:cubicBezTo>
                      <a:pt x="80" y="169"/>
                      <a:pt x="78" y="172"/>
                      <a:pt x="77" y="172"/>
                    </a:cubicBezTo>
                    <a:cubicBezTo>
                      <a:pt x="77" y="172"/>
                      <a:pt x="77" y="172"/>
                      <a:pt x="77" y="172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82" y="186"/>
                      <a:pt x="82" y="186"/>
                      <a:pt x="82" y="186"/>
                    </a:cubicBezTo>
                    <a:cubicBezTo>
                      <a:pt x="84" y="187"/>
                      <a:pt x="84" y="187"/>
                      <a:pt x="84" y="187"/>
                    </a:cubicBezTo>
                    <a:cubicBezTo>
                      <a:pt x="84" y="188"/>
                      <a:pt x="84" y="188"/>
                      <a:pt x="84" y="188"/>
                    </a:cubicBezTo>
                    <a:cubicBezTo>
                      <a:pt x="82" y="192"/>
                      <a:pt x="82" y="195"/>
                      <a:pt x="82" y="197"/>
                    </a:cubicBezTo>
                    <a:cubicBezTo>
                      <a:pt x="86" y="199"/>
                      <a:pt x="88" y="200"/>
                      <a:pt x="89" y="199"/>
                    </a:cubicBezTo>
                    <a:cubicBezTo>
                      <a:pt x="94" y="197"/>
                      <a:pt x="94" y="197"/>
                      <a:pt x="94" y="197"/>
                    </a:cubicBezTo>
                    <a:cubicBezTo>
                      <a:pt x="97" y="196"/>
                      <a:pt x="97" y="196"/>
                      <a:pt x="97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8" y="190"/>
                      <a:pt x="108" y="190"/>
                      <a:pt x="108" y="19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07" y="181"/>
                      <a:pt x="108" y="179"/>
                      <a:pt x="108" y="178"/>
                    </a:cubicBezTo>
                    <a:cubicBezTo>
                      <a:pt x="110" y="177"/>
                      <a:pt x="113" y="177"/>
                      <a:pt x="118" y="180"/>
                    </a:cubicBezTo>
                    <a:cubicBezTo>
                      <a:pt x="128" y="186"/>
                      <a:pt x="128" y="186"/>
                      <a:pt x="128" y="186"/>
                    </a:cubicBezTo>
                    <a:cubicBezTo>
                      <a:pt x="131" y="188"/>
                      <a:pt x="133" y="189"/>
                      <a:pt x="135" y="189"/>
                    </a:cubicBezTo>
                    <a:cubicBezTo>
                      <a:pt x="135" y="188"/>
                      <a:pt x="135" y="188"/>
                      <a:pt x="135" y="188"/>
                    </a:cubicBezTo>
                    <a:cubicBezTo>
                      <a:pt x="136" y="187"/>
                      <a:pt x="135" y="184"/>
                      <a:pt x="133" y="180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34" y="163"/>
                      <a:pt x="139" y="160"/>
                      <a:pt x="146" y="163"/>
                    </a:cubicBezTo>
                    <a:cubicBezTo>
                      <a:pt x="160" y="170"/>
                      <a:pt x="160" y="170"/>
                      <a:pt x="160" y="170"/>
                    </a:cubicBezTo>
                    <a:cubicBezTo>
                      <a:pt x="166" y="166"/>
                      <a:pt x="166" y="166"/>
                      <a:pt x="166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7" y="165"/>
                      <a:pt x="167" y="165"/>
                      <a:pt x="167" y="165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cubicBezTo>
                      <a:pt x="167" y="163"/>
                      <a:pt x="167" y="163"/>
                      <a:pt x="167" y="163"/>
                    </a:cubicBezTo>
                    <a:cubicBezTo>
                      <a:pt x="172" y="155"/>
                      <a:pt x="173" y="149"/>
                      <a:pt x="172" y="146"/>
                    </a:cubicBezTo>
                    <a:cubicBezTo>
                      <a:pt x="170" y="143"/>
                      <a:pt x="168" y="142"/>
                      <a:pt x="167" y="14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68" y="136"/>
                      <a:pt x="170" y="135"/>
                      <a:pt x="170" y="134"/>
                    </a:cubicBezTo>
                    <a:cubicBezTo>
                      <a:pt x="169" y="132"/>
                      <a:pt x="169" y="132"/>
                      <a:pt x="169" y="132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6"/>
                      <a:pt x="163" y="126"/>
                      <a:pt x="163" y="126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58" y="110"/>
                      <a:pt x="158" y="104"/>
                      <a:pt x="158" y="98"/>
                    </a:cubicBezTo>
                    <a:cubicBezTo>
                      <a:pt x="158" y="94"/>
                      <a:pt x="158" y="94"/>
                      <a:pt x="158" y="94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9" y="71"/>
                      <a:pt x="165" y="64"/>
                      <a:pt x="167" y="62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44"/>
                      <a:pt x="161" y="40"/>
                      <a:pt x="161" y="38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îṥḻíḋé"/>
              <p:cNvSpPr/>
              <p:nvPr/>
            </p:nvSpPr>
            <p:spPr bwMode="auto">
              <a:xfrm>
                <a:off x="3333" y="2433"/>
                <a:ext cx="578" cy="363"/>
              </a:xfrm>
              <a:custGeom>
                <a:avLst/>
                <a:gdLst>
                  <a:gd name="T0" fmla="*/ 32 w 244"/>
                  <a:gd name="T1" fmla="*/ 5 h 153"/>
                  <a:gd name="T2" fmla="*/ 43 w 244"/>
                  <a:gd name="T3" fmla="*/ 12 h 153"/>
                  <a:gd name="T4" fmla="*/ 49 w 244"/>
                  <a:gd name="T5" fmla="*/ 20 h 153"/>
                  <a:gd name="T6" fmla="*/ 44 w 244"/>
                  <a:gd name="T7" fmla="*/ 26 h 153"/>
                  <a:gd name="T8" fmla="*/ 30 w 244"/>
                  <a:gd name="T9" fmla="*/ 29 h 153"/>
                  <a:gd name="T10" fmla="*/ 32 w 244"/>
                  <a:gd name="T11" fmla="*/ 37 h 153"/>
                  <a:gd name="T12" fmla="*/ 36 w 244"/>
                  <a:gd name="T13" fmla="*/ 54 h 153"/>
                  <a:gd name="T14" fmla="*/ 45 w 244"/>
                  <a:gd name="T15" fmla="*/ 57 h 153"/>
                  <a:gd name="T16" fmla="*/ 46 w 244"/>
                  <a:gd name="T17" fmla="*/ 58 h 153"/>
                  <a:gd name="T18" fmla="*/ 51 w 244"/>
                  <a:gd name="T19" fmla="*/ 65 h 153"/>
                  <a:gd name="T20" fmla="*/ 54 w 244"/>
                  <a:gd name="T21" fmla="*/ 73 h 153"/>
                  <a:gd name="T22" fmla="*/ 40 w 244"/>
                  <a:gd name="T23" fmla="*/ 92 h 153"/>
                  <a:gd name="T24" fmla="*/ 2 w 244"/>
                  <a:gd name="T25" fmla="*/ 102 h 153"/>
                  <a:gd name="T26" fmla="*/ 4 w 244"/>
                  <a:gd name="T27" fmla="*/ 116 h 153"/>
                  <a:gd name="T28" fmla="*/ 19 w 244"/>
                  <a:gd name="T29" fmla="*/ 143 h 153"/>
                  <a:gd name="T30" fmla="*/ 20 w 244"/>
                  <a:gd name="T31" fmla="*/ 143 h 153"/>
                  <a:gd name="T32" fmla="*/ 26 w 244"/>
                  <a:gd name="T33" fmla="*/ 151 h 153"/>
                  <a:gd name="T34" fmla="*/ 30 w 244"/>
                  <a:gd name="T35" fmla="*/ 138 h 153"/>
                  <a:gd name="T36" fmla="*/ 39 w 244"/>
                  <a:gd name="T37" fmla="*/ 127 h 153"/>
                  <a:gd name="T38" fmla="*/ 56 w 244"/>
                  <a:gd name="T39" fmla="*/ 127 h 153"/>
                  <a:gd name="T40" fmla="*/ 63 w 244"/>
                  <a:gd name="T41" fmla="*/ 111 h 153"/>
                  <a:gd name="T42" fmla="*/ 80 w 244"/>
                  <a:gd name="T43" fmla="*/ 111 h 153"/>
                  <a:gd name="T44" fmla="*/ 109 w 244"/>
                  <a:gd name="T45" fmla="*/ 121 h 153"/>
                  <a:gd name="T46" fmla="*/ 110 w 244"/>
                  <a:gd name="T47" fmla="*/ 121 h 153"/>
                  <a:gd name="T48" fmla="*/ 121 w 244"/>
                  <a:gd name="T49" fmla="*/ 127 h 153"/>
                  <a:gd name="T50" fmla="*/ 121 w 244"/>
                  <a:gd name="T51" fmla="*/ 127 h 153"/>
                  <a:gd name="T52" fmla="*/ 132 w 244"/>
                  <a:gd name="T53" fmla="*/ 128 h 153"/>
                  <a:gd name="T54" fmla="*/ 142 w 244"/>
                  <a:gd name="T55" fmla="*/ 115 h 153"/>
                  <a:gd name="T56" fmla="*/ 148 w 244"/>
                  <a:gd name="T57" fmla="*/ 120 h 153"/>
                  <a:gd name="T58" fmla="*/ 149 w 244"/>
                  <a:gd name="T59" fmla="*/ 129 h 153"/>
                  <a:gd name="T60" fmla="*/ 159 w 244"/>
                  <a:gd name="T61" fmla="*/ 123 h 153"/>
                  <a:gd name="T62" fmla="*/ 165 w 244"/>
                  <a:gd name="T63" fmla="*/ 123 h 153"/>
                  <a:gd name="T64" fmla="*/ 170 w 244"/>
                  <a:gd name="T65" fmla="*/ 141 h 153"/>
                  <a:gd name="T66" fmla="*/ 194 w 244"/>
                  <a:gd name="T67" fmla="*/ 130 h 153"/>
                  <a:gd name="T68" fmla="*/ 215 w 244"/>
                  <a:gd name="T69" fmla="*/ 121 h 153"/>
                  <a:gd name="T70" fmla="*/ 237 w 244"/>
                  <a:gd name="T71" fmla="*/ 114 h 153"/>
                  <a:gd name="T72" fmla="*/ 242 w 244"/>
                  <a:gd name="T73" fmla="*/ 111 h 153"/>
                  <a:gd name="T74" fmla="*/ 230 w 244"/>
                  <a:gd name="T75" fmla="*/ 77 h 153"/>
                  <a:gd name="T76" fmla="*/ 236 w 244"/>
                  <a:gd name="T77" fmla="*/ 67 h 153"/>
                  <a:gd name="T78" fmla="*/ 222 w 244"/>
                  <a:gd name="T79" fmla="*/ 63 h 153"/>
                  <a:gd name="T80" fmla="*/ 215 w 244"/>
                  <a:gd name="T81" fmla="*/ 55 h 153"/>
                  <a:gd name="T82" fmla="*/ 214 w 244"/>
                  <a:gd name="T83" fmla="*/ 54 h 153"/>
                  <a:gd name="T84" fmla="*/ 186 w 244"/>
                  <a:gd name="T85" fmla="*/ 47 h 153"/>
                  <a:gd name="T86" fmla="*/ 162 w 244"/>
                  <a:gd name="T87" fmla="*/ 47 h 153"/>
                  <a:gd name="T88" fmla="*/ 108 w 244"/>
                  <a:gd name="T89" fmla="*/ 25 h 153"/>
                  <a:gd name="T90" fmla="*/ 72 w 244"/>
                  <a:gd name="T91" fmla="*/ 0 h 153"/>
                  <a:gd name="T92" fmla="*/ 37 w 244"/>
                  <a:gd name="T93" fmla="*/ 3 h 153"/>
                  <a:gd name="T94" fmla="*/ 31 w 244"/>
                  <a:gd name="T95" fmla="*/ 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4" h="153">
                    <a:moveTo>
                      <a:pt x="31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3" y="81"/>
                      <a:pt x="52" y="83"/>
                      <a:pt x="52" y="85"/>
                    </a:cubicBezTo>
                    <a:cubicBezTo>
                      <a:pt x="50" y="87"/>
                      <a:pt x="46" y="90"/>
                      <a:pt x="40" y="92"/>
                    </a:cubicBezTo>
                    <a:cubicBezTo>
                      <a:pt x="27" y="100"/>
                      <a:pt x="27" y="100"/>
                      <a:pt x="27" y="100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25" y="153"/>
                      <a:pt x="25" y="153"/>
                      <a:pt x="25" y="153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109" y="121"/>
                      <a:pt x="109" y="121"/>
                      <a:pt x="109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4" y="125"/>
                      <a:pt x="114" y="125"/>
                      <a:pt x="114" y="125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7" y="132"/>
                      <a:pt x="127" y="132"/>
                      <a:pt x="127" y="132"/>
                    </a:cubicBezTo>
                    <a:cubicBezTo>
                      <a:pt x="132" y="128"/>
                      <a:pt x="132" y="128"/>
                      <a:pt x="132" y="128"/>
                    </a:cubicBezTo>
                    <a:cubicBezTo>
                      <a:pt x="132" y="127"/>
                      <a:pt x="132" y="127"/>
                      <a:pt x="132" y="127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48" y="120"/>
                      <a:pt x="148" y="120"/>
                      <a:pt x="148" y="120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6"/>
                      <a:pt x="150" y="126"/>
                      <a:pt x="150" y="126"/>
                    </a:cubicBezTo>
                    <a:cubicBezTo>
                      <a:pt x="149" y="129"/>
                      <a:pt x="149" y="129"/>
                      <a:pt x="149" y="129"/>
                    </a:cubicBezTo>
                    <a:cubicBezTo>
                      <a:pt x="150" y="130"/>
                      <a:pt x="150" y="130"/>
                      <a:pt x="150" y="130"/>
                    </a:cubicBezTo>
                    <a:cubicBezTo>
                      <a:pt x="154" y="128"/>
                      <a:pt x="154" y="128"/>
                      <a:pt x="154" y="128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4" y="123"/>
                      <a:pt x="164" y="123"/>
                      <a:pt x="164" y="12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71" y="128"/>
                      <a:pt x="172" y="130"/>
                      <a:pt x="171" y="132"/>
                    </a:cubicBezTo>
                    <a:cubicBezTo>
                      <a:pt x="170" y="141"/>
                      <a:pt x="170" y="141"/>
                      <a:pt x="170" y="141"/>
                    </a:cubicBezTo>
                    <a:cubicBezTo>
                      <a:pt x="173" y="145"/>
                      <a:pt x="173" y="145"/>
                      <a:pt x="173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183" y="135"/>
                      <a:pt x="190" y="130"/>
                      <a:pt x="19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7" y="125"/>
                      <a:pt x="207" y="125"/>
                      <a:pt x="207" y="125"/>
                    </a:cubicBezTo>
                    <a:cubicBezTo>
                      <a:pt x="215" y="121"/>
                      <a:pt x="215" y="121"/>
                      <a:pt x="215" y="121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26" y="120"/>
                      <a:pt x="226" y="120"/>
                      <a:pt x="226" y="120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37" y="114"/>
                      <a:pt x="237" y="114"/>
                      <a:pt x="237" y="114"/>
                    </a:cubicBezTo>
                    <a:cubicBezTo>
                      <a:pt x="244" y="114"/>
                      <a:pt x="244" y="114"/>
                      <a:pt x="244" y="114"/>
                    </a:cubicBezTo>
                    <a:cubicBezTo>
                      <a:pt x="242" y="111"/>
                      <a:pt x="242" y="111"/>
                      <a:pt x="242" y="111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30" y="77"/>
                      <a:pt x="230" y="77"/>
                      <a:pt x="230" y="77"/>
                    </a:cubicBezTo>
                    <a:cubicBezTo>
                      <a:pt x="230" y="76"/>
                      <a:pt x="230" y="76"/>
                      <a:pt x="230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36" y="67"/>
                      <a:pt x="236" y="67"/>
                      <a:pt x="236" y="67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23" y="63"/>
                      <a:pt x="223" y="63"/>
                      <a:pt x="223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3"/>
                      <a:pt x="222" y="63"/>
                      <a:pt x="222" y="63"/>
                    </a:cubicBezTo>
                    <a:cubicBezTo>
                      <a:pt x="222" y="62"/>
                      <a:pt x="222" y="62"/>
                      <a:pt x="222" y="62"/>
                    </a:cubicBezTo>
                    <a:cubicBezTo>
                      <a:pt x="215" y="55"/>
                      <a:pt x="215" y="55"/>
                      <a:pt x="215" y="55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4" y="54"/>
                      <a:pt x="214" y="54"/>
                      <a:pt x="214" y="54"/>
                    </a:cubicBezTo>
                    <a:cubicBezTo>
                      <a:pt x="208" y="50"/>
                      <a:pt x="208" y="50"/>
                      <a:pt x="208" y="50"/>
                    </a:cubicBezTo>
                    <a:cubicBezTo>
                      <a:pt x="206" y="53"/>
                      <a:pt x="203" y="56"/>
                      <a:pt x="200" y="57"/>
                    </a:cubicBezTo>
                    <a:cubicBezTo>
                      <a:pt x="197" y="58"/>
                      <a:pt x="192" y="55"/>
                      <a:pt x="186" y="47"/>
                    </a:cubicBezTo>
                    <a:cubicBezTo>
                      <a:pt x="183" y="43"/>
                      <a:pt x="183" y="43"/>
                      <a:pt x="183" y="43"/>
                    </a:cubicBezTo>
                    <a:cubicBezTo>
                      <a:pt x="183" y="43"/>
                      <a:pt x="180" y="43"/>
                      <a:pt x="176" y="45"/>
                    </a:cubicBezTo>
                    <a:cubicBezTo>
                      <a:pt x="169" y="47"/>
                      <a:pt x="164" y="48"/>
                      <a:pt x="162" y="47"/>
                    </a:cubicBezTo>
                    <a:cubicBezTo>
                      <a:pt x="160" y="45"/>
                      <a:pt x="160" y="41"/>
                      <a:pt x="160" y="35"/>
                    </a:cubicBezTo>
                    <a:cubicBezTo>
                      <a:pt x="161" y="31"/>
                      <a:pt x="160" y="29"/>
                      <a:pt x="160" y="27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3" y="23"/>
                      <a:pt x="99" y="21"/>
                      <a:pt x="97" y="19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6" y="15"/>
                      <a:pt x="80" y="10"/>
                      <a:pt x="72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íṡḷîďé"/>
              <p:cNvSpPr/>
              <p:nvPr/>
            </p:nvSpPr>
            <p:spPr bwMode="auto">
              <a:xfrm>
                <a:off x="3461" y="3098"/>
                <a:ext cx="601" cy="476"/>
              </a:xfrm>
              <a:custGeom>
                <a:avLst/>
                <a:gdLst>
                  <a:gd name="T0" fmla="*/ 244 w 254"/>
                  <a:gd name="T1" fmla="*/ 64 h 201"/>
                  <a:gd name="T2" fmla="*/ 254 w 254"/>
                  <a:gd name="T3" fmla="*/ 63 h 201"/>
                  <a:gd name="T4" fmla="*/ 236 w 254"/>
                  <a:gd name="T5" fmla="*/ 44 h 201"/>
                  <a:gd name="T6" fmla="*/ 223 w 254"/>
                  <a:gd name="T7" fmla="*/ 22 h 201"/>
                  <a:gd name="T8" fmla="*/ 202 w 254"/>
                  <a:gd name="T9" fmla="*/ 27 h 201"/>
                  <a:gd name="T10" fmla="*/ 200 w 254"/>
                  <a:gd name="T11" fmla="*/ 29 h 201"/>
                  <a:gd name="T12" fmla="*/ 182 w 254"/>
                  <a:gd name="T13" fmla="*/ 25 h 201"/>
                  <a:gd name="T14" fmla="*/ 150 w 254"/>
                  <a:gd name="T15" fmla="*/ 40 h 201"/>
                  <a:gd name="T16" fmla="*/ 150 w 254"/>
                  <a:gd name="T17" fmla="*/ 19 h 201"/>
                  <a:gd name="T18" fmla="*/ 149 w 254"/>
                  <a:gd name="T19" fmla="*/ 10 h 201"/>
                  <a:gd name="T20" fmla="*/ 138 w 254"/>
                  <a:gd name="T21" fmla="*/ 10 h 201"/>
                  <a:gd name="T22" fmla="*/ 126 w 254"/>
                  <a:gd name="T23" fmla="*/ 9 h 201"/>
                  <a:gd name="T24" fmla="*/ 110 w 254"/>
                  <a:gd name="T25" fmla="*/ 1 h 201"/>
                  <a:gd name="T26" fmla="*/ 105 w 254"/>
                  <a:gd name="T27" fmla="*/ 24 h 201"/>
                  <a:gd name="T28" fmla="*/ 82 w 254"/>
                  <a:gd name="T29" fmla="*/ 18 h 201"/>
                  <a:gd name="T30" fmla="*/ 78 w 254"/>
                  <a:gd name="T31" fmla="*/ 16 h 201"/>
                  <a:gd name="T32" fmla="*/ 72 w 254"/>
                  <a:gd name="T33" fmla="*/ 33 h 201"/>
                  <a:gd name="T34" fmla="*/ 75 w 254"/>
                  <a:gd name="T35" fmla="*/ 47 h 201"/>
                  <a:gd name="T36" fmla="*/ 68 w 254"/>
                  <a:gd name="T37" fmla="*/ 61 h 201"/>
                  <a:gd name="T38" fmla="*/ 52 w 254"/>
                  <a:gd name="T39" fmla="*/ 102 h 201"/>
                  <a:gd name="T40" fmla="*/ 29 w 254"/>
                  <a:gd name="T41" fmla="*/ 117 h 201"/>
                  <a:gd name="T42" fmla="*/ 32 w 254"/>
                  <a:gd name="T43" fmla="*/ 124 h 201"/>
                  <a:gd name="T44" fmla="*/ 19 w 254"/>
                  <a:gd name="T45" fmla="*/ 142 h 201"/>
                  <a:gd name="T46" fmla="*/ 5 w 254"/>
                  <a:gd name="T47" fmla="*/ 146 h 201"/>
                  <a:gd name="T48" fmla="*/ 2 w 254"/>
                  <a:gd name="T49" fmla="*/ 184 h 201"/>
                  <a:gd name="T50" fmla="*/ 8 w 254"/>
                  <a:gd name="T51" fmla="*/ 196 h 201"/>
                  <a:gd name="T52" fmla="*/ 21 w 254"/>
                  <a:gd name="T53" fmla="*/ 200 h 201"/>
                  <a:gd name="T54" fmla="*/ 22 w 254"/>
                  <a:gd name="T55" fmla="*/ 199 h 201"/>
                  <a:gd name="T56" fmla="*/ 18 w 254"/>
                  <a:gd name="T57" fmla="*/ 186 h 201"/>
                  <a:gd name="T58" fmla="*/ 12 w 254"/>
                  <a:gd name="T59" fmla="*/ 182 h 201"/>
                  <a:gd name="T60" fmla="*/ 18 w 254"/>
                  <a:gd name="T61" fmla="*/ 173 h 201"/>
                  <a:gd name="T62" fmla="*/ 32 w 254"/>
                  <a:gd name="T63" fmla="*/ 162 h 201"/>
                  <a:gd name="T64" fmla="*/ 64 w 254"/>
                  <a:gd name="T65" fmla="*/ 141 h 201"/>
                  <a:gd name="T66" fmla="*/ 70 w 254"/>
                  <a:gd name="T67" fmla="*/ 145 h 201"/>
                  <a:gd name="T68" fmla="*/ 75 w 254"/>
                  <a:gd name="T69" fmla="*/ 141 h 201"/>
                  <a:gd name="T70" fmla="*/ 96 w 254"/>
                  <a:gd name="T71" fmla="*/ 137 h 201"/>
                  <a:gd name="T72" fmla="*/ 98 w 254"/>
                  <a:gd name="T73" fmla="*/ 136 h 201"/>
                  <a:gd name="T74" fmla="*/ 119 w 254"/>
                  <a:gd name="T75" fmla="*/ 128 h 201"/>
                  <a:gd name="T76" fmla="*/ 124 w 254"/>
                  <a:gd name="T77" fmla="*/ 96 h 201"/>
                  <a:gd name="T78" fmla="*/ 130 w 254"/>
                  <a:gd name="T79" fmla="*/ 94 h 201"/>
                  <a:gd name="T80" fmla="*/ 132 w 254"/>
                  <a:gd name="T81" fmla="*/ 95 h 201"/>
                  <a:gd name="T82" fmla="*/ 159 w 254"/>
                  <a:gd name="T83" fmla="*/ 112 h 201"/>
                  <a:gd name="T84" fmla="*/ 156 w 254"/>
                  <a:gd name="T85" fmla="*/ 103 h 201"/>
                  <a:gd name="T86" fmla="*/ 166 w 254"/>
                  <a:gd name="T87" fmla="*/ 99 h 201"/>
                  <a:gd name="T88" fmla="*/ 173 w 254"/>
                  <a:gd name="T89" fmla="*/ 95 h 201"/>
                  <a:gd name="T90" fmla="*/ 193 w 254"/>
                  <a:gd name="T91" fmla="*/ 101 h 201"/>
                  <a:gd name="T92" fmla="*/ 206 w 254"/>
                  <a:gd name="T93" fmla="*/ 92 h 201"/>
                  <a:gd name="T94" fmla="*/ 207 w 254"/>
                  <a:gd name="T95" fmla="*/ 94 h 201"/>
                  <a:gd name="T96" fmla="*/ 238 w 254"/>
                  <a:gd name="T97" fmla="*/ 6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4" h="201">
                    <a:moveTo>
                      <a:pt x="238" y="69"/>
                    </a:moveTo>
                    <a:cubicBezTo>
                      <a:pt x="242" y="68"/>
                      <a:pt x="244" y="67"/>
                      <a:pt x="244" y="65"/>
                    </a:cubicBezTo>
                    <a:cubicBezTo>
                      <a:pt x="244" y="64"/>
                      <a:pt x="244" y="64"/>
                      <a:pt x="244" y="64"/>
                    </a:cubicBezTo>
                    <a:cubicBezTo>
                      <a:pt x="245" y="63"/>
                      <a:pt x="245" y="63"/>
                      <a:pt x="245" y="63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54" y="63"/>
                      <a:pt x="254" y="63"/>
                      <a:pt x="254" y="63"/>
                    </a:cubicBezTo>
                    <a:cubicBezTo>
                      <a:pt x="254" y="58"/>
                      <a:pt x="254" y="58"/>
                      <a:pt x="254" y="58"/>
                    </a:cubicBezTo>
                    <a:cubicBezTo>
                      <a:pt x="252" y="58"/>
                      <a:pt x="250" y="57"/>
                      <a:pt x="248" y="55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23" y="22"/>
                      <a:pt x="223" y="22"/>
                      <a:pt x="223" y="22"/>
                    </a:cubicBezTo>
                    <a:cubicBezTo>
                      <a:pt x="214" y="21"/>
                      <a:pt x="208" y="21"/>
                      <a:pt x="203" y="22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28"/>
                      <a:pt x="202" y="28"/>
                      <a:pt x="202" y="28"/>
                    </a:cubicBezTo>
                    <a:cubicBezTo>
                      <a:pt x="202" y="29"/>
                      <a:pt x="202" y="29"/>
                      <a:pt x="202" y="29"/>
                    </a:cubicBezTo>
                    <a:cubicBezTo>
                      <a:pt x="200" y="29"/>
                      <a:pt x="200" y="29"/>
                      <a:pt x="200" y="29"/>
                    </a:cubicBezTo>
                    <a:cubicBezTo>
                      <a:pt x="194" y="32"/>
                      <a:pt x="194" y="32"/>
                      <a:pt x="194" y="32"/>
                    </a:cubicBezTo>
                    <a:cubicBezTo>
                      <a:pt x="193" y="31"/>
                      <a:pt x="193" y="31"/>
                      <a:pt x="193" y="31"/>
                    </a:cubicBezTo>
                    <a:cubicBezTo>
                      <a:pt x="188" y="26"/>
                      <a:pt x="184" y="24"/>
                      <a:pt x="182" y="25"/>
                    </a:cubicBezTo>
                    <a:cubicBezTo>
                      <a:pt x="168" y="32"/>
                      <a:pt x="160" y="35"/>
                      <a:pt x="158" y="33"/>
                    </a:cubicBezTo>
                    <a:cubicBezTo>
                      <a:pt x="156" y="34"/>
                      <a:pt x="154" y="35"/>
                      <a:pt x="152" y="38"/>
                    </a:cubicBezTo>
                    <a:cubicBezTo>
                      <a:pt x="150" y="40"/>
                      <a:pt x="150" y="40"/>
                      <a:pt x="150" y="40"/>
                    </a:cubicBezTo>
                    <a:cubicBezTo>
                      <a:pt x="149" y="38"/>
                      <a:pt x="149" y="38"/>
                      <a:pt x="149" y="38"/>
                    </a:cubicBezTo>
                    <a:cubicBezTo>
                      <a:pt x="145" y="34"/>
                      <a:pt x="143" y="31"/>
                      <a:pt x="143" y="29"/>
                    </a:cubicBezTo>
                    <a:cubicBezTo>
                      <a:pt x="143" y="27"/>
                      <a:pt x="146" y="24"/>
                      <a:pt x="150" y="19"/>
                    </a:cubicBezTo>
                    <a:cubicBezTo>
                      <a:pt x="156" y="12"/>
                      <a:pt x="159" y="9"/>
                      <a:pt x="159" y="8"/>
                    </a:cubicBezTo>
                    <a:cubicBezTo>
                      <a:pt x="158" y="6"/>
                      <a:pt x="158" y="6"/>
                      <a:pt x="158" y="6"/>
                    </a:cubicBezTo>
                    <a:cubicBezTo>
                      <a:pt x="156" y="5"/>
                      <a:pt x="153" y="7"/>
                      <a:pt x="149" y="10"/>
                    </a:cubicBezTo>
                    <a:cubicBezTo>
                      <a:pt x="145" y="13"/>
                      <a:pt x="142" y="14"/>
                      <a:pt x="141" y="14"/>
                    </a:cubicBezTo>
                    <a:cubicBezTo>
                      <a:pt x="140" y="14"/>
                      <a:pt x="139" y="12"/>
                      <a:pt x="139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5" y="3"/>
                      <a:pt x="135" y="3"/>
                      <a:pt x="135" y="3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0" y="5"/>
                      <a:pt x="115" y="3"/>
                      <a:pt x="110" y="1"/>
                    </a:cubicBezTo>
                    <a:cubicBezTo>
                      <a:pt x="106" y="0"/>
                      <a:pt x="102" y="1"/>
                      <a:pt x="99" y="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5" y="18"/>
                      <a:pt x="106" y="22"/>
                      <a:pt x="105" y="24"/>
                    </a:cubicBezTo>
                    <a:cubicBezTo>
                      <a:pt x="104" y="26"/>
                      <a:pt x="103" y="27"/>
                      <a:pt x="102" y="27"/>
                    </a:cubicBezTo>
                    <a:cubicBezTo>
                      <a:pt x="99" y="28"/>
                      <a:pt x="96" y="27"/>
                      <a:pt x="91" y="23"/>
                    </a:cubicBezTo>
                    <a:cubicBezTo>
                      <a:pt x="88" y="21"/>
                      <a:pt x="85" y="19"/>
                      <a:pt x="82" y="1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29" y="117"/>
                      <a:pt x="29" y="117"/>
                      <a:pt x="29" y="117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1" y="132"/>
                      <a:pt x="21" y="132"/>
                      <a:pt x="21" y="132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5" y="146"/>
                      <a:pt x="5" y="146"/>
                      <a:pt x="5" y="146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" y="184"/>
                      <a:pt x="2" y="184"/>
                      <a:pt x="2" y="184"/>
                    </a:cubicBezTo>
                    <a:cubicBezTo>
                      <a:pt x="3" y="184"/>
                      <a:pt x="3" y="184"/>
                      <a:pt x="3" y="184"/>
                    </a:cubicBezTo>
                    <a:cubicBezTo>
                      <a:pt x="3" y="190"/>
                      <a:pt x="3" y="190"/>
                      <a:pt x="3" y="190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9"/>
                      <a:pt x="22" y="199"/>
                      <a:pt x="22" y="199"/>
                    </a:cubicBezTo>
                    <a:cubicBezTo>
                      <a:pt x="22" y="198"/>
                      <a:pt x="22" y="198"/>
                      <a:pt x="22" y="198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18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2"/>
                      <a:pt x="12" y="182"/>
                      <a:pt x="12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18" y="173"/>
                      <a:pt x="18" y="173"/>
                      <a:pt x="18" y="173"/>
                    </a:cubicBezTo>
                    <a:cubicBezTo>
                      <a:pt x="19" y="170"/>
                      <a:pt x="19" y="170"/>
                      <a:pt x="19" y="170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70" y="145"/>
                      <a:pt x="70" y="145"/>
                      <a:pt x="70" y="145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6" y="147"/>
                      <a:pt x="76" y="147"/>
                      <a:pt x="76" y="147"/>
                    </a:cubicBezTo>
                    <a:cubicBezTo>
                      <a:pt x="75" y="141"/>
                      <a:pt x="75" y="141"/>
                      <a:pt x="75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6" y="137"/>
                      <a:pt x="96" y="137"/>
                      <a:pt x="96" y="137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23" y="128"/>
                      <a:pt x="123" y="128"/>
                      <a:pt x="123" y="128"/>
                    </a:cubicBezTo>
                    <a:cubicBezTo>
                      <a:pt x="125" y="126"/>
                      <a:pt x="125" y="126"/>
                      <a:pt x="125" y="126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24" y="95"/>
                      <a:pt x="124" y="95"/>
                      <a:pt x="124" y="95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1" y="94"/>
                      <a:pt x="131" y="94"/>
                      <a:pt x="131" y="94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43" y="115"/>
                      <a:pt x="143" y="115"/>
                      <a:pt x="143" y="115"/>
                    </a:cubicBezTo>
                    <a:cubicBezTo>
                      <a:pt x="156" y="113"/>
                      <a:pt x="156" y="113"/>
                      <a:pt x="156" y="113"/>
                    </a:cubicBezTo>
                    <a:cubicBezTo>
                      <a:pt x="159" y="112"/>
                      <a:pt x="159" y="112"/>
                      <a:pt x="159" y="11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57" y="104"/>
                      <a:pt x="157" y="104"/>
                      <a:pt x="157" y="104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3" y="101"/>
                      <a:pt x="173" y="101"/>
                      <a:pt x="173" y="101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5" y="95"/>
                      <a:pt x="175" y="95"/>
                      <a:pt x="175" y="95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186" y="95"/>
                      <a:pt x="190" y="98"/>
                      <a:pt x="193" y="101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6" y="93"/>
                      <a:pt x="196" y="93"/>
                      <a:pt x="196" y="93"/>
                    </a:cubicBezTo>
                    <a:cubicBezTo>
                      <a:pt x="198" y="91"/>
                      <a:pt x="201" y="90"/>
                      <a:pt x="206" y="92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3"/>
                      <a:pt x="207" y="93"/>
                      <a:pt x="207" y="93"/>
                    </a:cubicBezTo>
                    <a:cubicBezTo>
                      <a:pt x="207" y="94"/>
                      <a:pt x="207" y="94"/>
                      <a:pt x="207" y="94"/>
                    </a:cubicBezTo>
                    <a:cubicBezTo>
                      <a:pt x="208" y="94"/>
                      <a:pt x="208" y="94"/>
                      <a:pt x="209" y="94"/>
                    </a:cubicBezTo>
                    <a:cubicBezTo>
                      <a:pt x="211" y="94"/>
                      <a:pt x="218" y="89"/>
                      <a:pt x="230" y="80"/>
                    </a:cubicBezTo>
                    <a:cubicBezTo>
                      <a:pt x="230" y="74"/>
                      <a:pt x="233" y="70"/>
                      <a:pt x="23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ïṣ1ïḍé"/>
              <p:cNvSpPr/>
              <p:nvPr/>
            </p:nvSpPr>
            <p:spPr bwMode="auto">
              <a:xfrm>
                <a:off x="3745" y="2687"/>
                <a:ext cx="360" cy="490"/>
              </a:xfrm>
              <a:custGeom>
                <a:avLst/>
                <a:gdLst>
                  <a:gd name="T0" fmla="*/ 119 w 152"/>
                  <a:gd name="T1" fmla="*/ 8 h 207"/>
                  <a:gd name="T2" fmla="*/ 106 w 152"/>
                  <a:gd name="T3" fmla="*/ 3 h 207"/>
                  <a:gd name="T4" fmla="*/ 88 w 152"/>
                  <a:gd name="T5" fmla="*/ 16 h 207"/>
                  <a:gd name="T6" fmla="*/ 76 w 152"/>
                  <a:gd name="T7" fmla="*/ 11 h 207"/>
                  <a:gd name="T8" fmla="*/ 76 w 152"/>
                  <a:gd name="T9" fmla="*/ 12 h 207"/>
                  <a:gd name="T10" fmla="*/ 54 w 152"/>
                  <a:gd name="T11" fmla="*/ 17 h 207"/>
                  <a:gd name="T12" fmla="*/ 42 w 152"/>
                  <a:gd name="T13" fmla="*/ 18 h 207"/>
                  <a:gd name="T14" fmla="*/ 34 w 152"/>
                  <a:gd name="T15" fmla="*/ 27 h 207"/>
                  <a:gd name="T16" fmla="*/ 20 w 152"/>
                  <a:gd name="T17" fmla="*/ 28 h 207"/>
                  <a:gd name="T18" fmla="*/ 10 w 152"/>
                  <a:gd name="T19" fmla="*/ 44 h 207"/>
                  <a:gd name="T20" fmla="*/ 11 w 152"/>
                  <a:gd name="T21" fmla="*/ 46 h 207"/>
                  <a:gd name="T22" fmla="*/ 17 w 152"/>
                  <a:gd name="T23" fmla="*/ 69 h 207"/>
                  <a:gd name="T24" fmla="*/ 17 w 152"/>
                  <a:gd name="T25" fmla="*/ 72 h 207"/>
                  <a:gd name="T26" fmla="*/ 16 w 152"/>
                  <a:gd name="T27" fmla="*/ 72 h 207"/>
                  <a:gd name="T28" fmla="*/ 0 w 152"/>
                  <a:gd name="T29" fmla="*/ 94 h 207"/>
                  <a:gd name="T30" fmla="*/ 6 w 152"/>
                  <a:gd name="T31" fmla="*/ 98 h 207"/>
                  <a:gd name="T32" fmla="*/ 12 w 152"/>
                  <a:gd name="T33" fmla="*/ 131 h 207"/>
                  <a:gd name="T34" fmla="*/ 20 w 152"/>
                  <a:gd name="T35" fmla="*/ 143 h 207"/>
                  <a:gd name="T36" fmla="*/ 21 w 152"/>
                  <a:gd name="T37" fmla="*/ 152 h 207"/>
                  <a:gd name="T38" fmla="*/ 22 w 152"/>
                  <a:gd name="T39" fmla="*/ 181 h 207"/>
                  <a:gd name="T40" fmla="*/ 26 w 152"/>
                  <a:gd name="T41" fmla="*/ 181 h 207"/>
                  <a:gd name="T42" fmla="*/ 43 w 152"/>
                  <a:gd name="T43" fmla="*/ 181 h 207"/>
                  <a:gd name="T44" fmla="*/ 28 w 152"/>
                  <a:gd name="T45" fmla="*/ 203 h 207"/>
                  <a:gd name="T46" fmla="*/ 40 w 152"/>
                  <a:gd name="T47" fmla="*/ 203 h 207"/>
                  <a:gd name="T48" fmla="*/ 75 w 152"/>
                  <a:gd name="T49" fmla="*/ 201 h 207"/>
                  <a:gd name="T50" fmla="*/ 77 w 152"/>
                  <a:gd name="T51" fmla="*/ 195 h 207"/>
                  <a:gd name="T52" fmla="*/ 77 w 152"/>
                  <a:gd name="T53" fmla="*/ 190 h 207"/>
                  <a:gd name="T54" fmla="*/ 75 w 152"/>
                  <a:gd name="T55" fmla="*/ 179 h 207"/>
                  <a:gd name="T56" fmla="*/ 83 w 152"/>
                  <a:gd name="T57" fmla="*/ 173 h 207"/>
                  <a:gd name="T58" fmla="*/ 81 w 152"/>
                  <a:gd name="T59" fmla="*/ 168 h 207"/>
                  <a:gd name="T60" fmla="*/ 81 w 152"/>
                  <a:gd name="T61" fmla="*/ 167 h 207"/>
                  <a:gd name="T62" fmla="*/ 85 w 152"/>
                  <a:gd name="T63" fmla="*/ 154 h 207"/>
                  <a:gd name="T64" fmla="*/ 89 w 152"/>
                  <a:gd name="T65" fmla="*/ 149 h 207"/>
                  <a:gd name="T66" fmla="*/ 93 w 152"/>
                  <a:gd name="T67" fmla="*/ 146 h 207"/>
                  <a:gd name="T68" fmla="*/ 100 w 152"/>
                  <a:gd name="T69" fmla="*/ 130 h 207"/>
                  <a:gd name="T70" fmla="*/ 103 w 152"/>
                  <a:gd name="T71" fmla="*/ 128 h 207"/>
                  <a:gd name="T72" fmla="*/ 99 w 152"/>
                  <a:gd name="T73" fmla="*/ 111 h 207"/>
                  <a:gd name="T74" fmla="*/ 112 w 152"/>
                  <a:gd name="T75" fmla="*/ 100 h 207"/>
                  <a:gd name="T76" fmla="*/ 110 w 152"/>
                  <a:gd name="T77" fmla="*/ 85 h 207"/>
                  <a:gd name="T78" fmla="*/ 125 w 152"/>
                  <a:gd name="T79" fmla="*/ 68 h 207"/>
                  <a:gd name="T80" fmla="*/ 131 w 152"/>
                  <a:gd name="T81" fmla="*/ 70 h 207"/>
                  <a:gd name="T82" fmla="*/ 142 w 152"/>
                  <a:gd name="T83" fmla="*/ 64 h 207"/>
                  <a:gd name="T84" fmla="*/ 142 w 152"/>
                  <a:gd name="T85" fmla="*/ 64 h 207"/>
                  <a:gd name="T86" fmla="*/ 148 w 152"/>
                  <a:gd name="T87" fmla="*/ 60 h 207"/>
                  <a:gd name="T88" fmla="*/ 148 w 152"/>
                  <a:gd name="T89" fmla="*/ 53 h 207"/>
                  <a:gd name="T90" fmla="*/ 150 w 152"/>
                  <a:gd name="T91" fmla="*/ 51 h 207"/>
                  <a:gd name="T92" fmla="*/ 152 w 152"/>
                  <a:gd name="T93" fmla="*/ 48 h 207"/>
                  <a:gd name="T94" fmla="*/ 138 w 152"/>
                  <a:gd name="T95" fmla="*/ 26 h 207"/>
                  <a:gd name="T96" fmla="*/ 132 w 152"/>
                  <a:gd name="T97" fmla="*/ 1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2" h="207">
                    <a:moveTo>
                      <a:pt x="120" y="8"/>
                    </a:moveTo>
                    <a:cubicBezTo>
                      <a:pt x="119" y="8"/>
                      <a:pt x="119" y="8"/>
                      <a:pt x="119" y="8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2" y="10"/>
                      <a:pt x="98" y="14"/>
                      <a:pt x="92" y="16"/>
                    </a:cubicBezTo>
                    <a:cubicBezTo>
                      <a:pt x="91" y="17"/>
                      <a:pt x="89" y="17"/>
                      <a:pt x="88" y="16"/>
                    </a:cubicBezTo>
                    <a:cubicBezTo>
                      <a:pt x="86" y="14"/>
                      <a:pt x="87" y="9"/>
                      <a:pt x="90" y="2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7" y="28"/>
                      <a:pt x="12" y="32"/>
                      <a:pt x="4" y="40"/>
                    </a:cubicBezTo>
                    <a:cubicBezTo>
                      <a:pt x="8" y="42"/>
                      <a:pt x="10" y="43"/>
                      <a:pt x="10" y="44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98"/>
                      <a:pt x="5" y="97"/>
                      <a:pt x="6" y="98"/>
                    </a:cubicBezTo>
                    <a:cubicBezTo>
                      <a:pt x="8" y="99"/>
                      <a:pt x="9" y="102"/>
                      <a:pt x="8" y="107"/>
                    </a:cubicBezTo>
                    <a:cubicBezTo>
                      <a:pt x="8" y="114"/>
                      <a:pt x="9" y="123"/>
                      <a:pt x="12" y="131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20" y="139"/>
                      <a:pt x="21" y="141"/>
                      <a:pt x="20" y="143"/>
                    </a:cubicBezTo>
                    <a:cubicBezTo>
                      <a:pt x="18" y="147"/>
                      <a:pt x="18" y="147"/>
                      <a:pt x="18" y="147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3" y="156"/>
                      <a:pt x="22" y="162"/>
                      <a:pt x="17" y="172"/>
                    </a:cubicBezTo>
                    <a:cubicBezTo>
                      <a:pt x="22" y="181"/>
                      <a:pt x="22" y="181"/>
                      <a:pt x="22" y="181"/>
                    </a:cubicBezTo>
                    <a:cubicBezTo>
                      <a:pt x="23" y="183"/>
                      <a:pt x="23" y="183"/>
                      <a:pt x="23" y="183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1" y="176"/>
                      <a:pt x="36" y="175"/>
                      <a:pt x="39" y="176"/>
                    </a:cubicBezTo>
                    <a:cubicBezTo>
                      <a:pt x="42" y="177"/>
                      <a:pt x="43" y="179"/>
                      <a:pt x="43" y="181"/>
                    </a:cubicBezTo>
                    <a:cubicBezTo>
                      <a:pt x="44" y="184"/>
                      <a:pt x="40" y="188"/>
                      <a:pt x="33" y="196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30" y="207"/>
                      <a:pt x="30" y="207"/>
                      <a:pt x="30" y="207"/>
                    </a:cubicBezTo>
                    <a:cubicBezTo>
                      <a:pt x="34" y="204"/>
                      <a:pt x="38" y="202"/>
                      <a:pt x="40" y="203"/>
                    </a:cubicBezTo>
                    <a:cubicBezTo>
                      <a:pt x="42" y="203"/>
                      <a:pt x="49" y="201"/>
                      <a:pt x="60" y="195"/>
                    </a:cubicBezTo>
                    <a:cubicBezTo>
                      <a:pt x="64" y="193"/>
                      <a:pt x="69" y="195"/>
                      <a:pt x="75" y="201"/>
                    </a:cubicBezTo>
                    <a:cubicBezTo>
                      <a:pt x="77" y="200"/>
                      <a:pt x="77" y="200"/>
                      <a:pt x="77" y="20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75" y="193"/>
                      <a:pt x="76" y="192"/>
                      <a:pt x="77" y="190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74" y="182"/>
                      <a:pt x="74" y="180"/>
                      <a:pt x="75" y="179"/>
                    </a:cubicBezTo>
                    <a:cubicBezTo>
                      <a:pt x="76" y="178"/>
                      <a:pt x="78" y="177"/>
                      <a:pt x="79" y="176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8"/>
                      <a:pt x="81" y="168"/>
                      <a:pt x="81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3" y="165"/>
                      <a:pt x="83" y="163"/>
                      <a:pt x="82" y="162"/>
                    </a:cubicBezTo>
                    <a:cubicBezTo>
                      <a:pt x="81" y="159"/>
                      <a:pt x="82" y="157"/>
                      <a:pt x="85" y="154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88" y="148"/>
                      <a:pt x="88" y="148"/>
                      <a:pt x="88" y="148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7"/>
                      <a:pt x="95" y="134"/>
                      <a:pt x="100" y="130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5" y="118"/>
                      <a:pt x="96" y="114"/>
                      <a:pt x="99" y="111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97"/>
                      <a:pt x="112" y="97"/>
                      <a:pt x="112" y="97"/>
                    </a:cubicBezTo>
                    <a:cubicBezTo>
                      <a:pt x="110" y="96"/>
                      <a:pt x="109" y="92"/>
                      <a:pt x="110" y="85"/>
                    </a:cubicBezTo>
                    <a:cubicBezTo>
                      <a:pt x="112" y="74"/>
                      <a:pt x="116" y="69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6" y="70"/>
                      <a:pt x="136" y="70"/>
                      <a:pt x="136" y="70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52"/>
                      <a:pt x="148" y="52"/>
                      <a:pt x="148" y="52"/>
                    </a:cubicBezTo>
                    <a:cubicBezTo>
                      <a:pt x="150" y="51"/>
                      <a:pt x="150" y="51"/>
                      <a:pt x="150" y="51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4" y="36"/>
                      <a:pt x="141" y="32"/>
                      <a:pt x="138" y="26"/>
                    </a:cubicBezTo>
                    <a:cubicBezTo>
                      <a:pt x="136" y="22"/>
                      <a:pt x="137" y="18"/>
                      <a:pt x="140" y="14"/>
                    </a:cubicBezTo>
                    <a:cubicBezTo>
                      <a:pt x="132" y="10"/>
                      <a:pt x="132" y="10"/>
                      <a:pt x="132" y="1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îŝľiḍè"/>
              <p:cNvSpPr/>
              <p:nvPr/>
            </p:nvSpPr>
            <p:spPr bwMode="auto">
              <a:xfrm>
                <a:off x="3932" y="2814"/>
                <a:ext cx="334" cy="410"/>
              </a:xfrm>
              <a:custGeom>
                <a:avLst/>
                <a:gdLst>
                  <a:gd name="T0" fmla="*/ 73 w 141"/>
                  <a:gd name="T1" fmla="*/ 8 h 173"/>
                  <a:gd name="T2" fmla="*/ 60 w 141"/>
                  <a:gd name="T3" fmla="*/ 20 h 173"/>
                  <a:gd name="T4" fmla="*/ 59 w 141"/>
                  <a:gd name="T5" fmla="*/ 21 h 173"/>
                  <a:gd name="T6" fmla="*/ 51 w 141"/>
                  <a:gd name="T7" fmla="*/ 21 h 173"/>
                  <a:gd name="T8" fmla="*/ 35 w 141"/>
                  <a:gd name="T9" fmla="*/ 31 h 173"/>
                  <a:gd name="T10" fmla="*/ 40 w 141"/>
                  <a:gd name="T11" fmla="*/ 34 h 173"/>
                  <a:gd name="T12" fmla="*/ 37 w 141"/>
                  <a:gd name="T13" fmla="*/ 47 h 173"/>
                  <a:gd name="T14" fmla="*/ 23 w 141"/>
                  <a:gd name="T15" fmla="*/ 59 h 173"/>
                  <a:gd name="T16" fmla="*/ 24 w 141"/>
                  <a:gd name="T17" fmla="*/ 68 h 173"/>
                  <a:gd name="T18" fmla="*/ 27 w 141"/>
                  <a:gd name="T19" fmla="*/ 77 h 173"/>
                  <a:gd name="T20" fmla="*/ 18 w 141"/>
                  <a:gd name="T21" fmla="*/ 93 h 173"/>
                  <a:gd name="T22" fmla="*/ 18 w 141"/>
                  <a:gd name="T23" fmla="*/ 94 h 173"/>
                  <a:gd name="T24" fmla="*/ 12 w 141"/>
                  <a:gd name="T25" fmla="*/ 101 h 173"/>
                  <a:gd name="T26" fmla="*/ 7 w 141"/>
                  <a:gd name="T27" fmla="*/ 106 h 173"/>
                  <a:gd name="T28" fmla="*/ 7 w 141"/>
                  <a:gd name="T29" fmla="*/ 122 h 173"/>
                  <a:gd name="T30" fmla="*/ 2 w 141"/>
                  <a:gd name="T31" fmla="*/ 126 h 173"/>
                  <a:gd name="T32" fmla="*/ 0 w 141"/>
                  <a:gd name="T33" fmla="*/ 128 h 173"/>
                  <a:gd name="T34" fmla="*/ 3 w 141"/>
                  <a:gd name="T35" fmla="*/ 137 h 173"/>
                  <a:gd name="T36" fmla="*/ 26 w 141"/>
                  <a:gd name="T37" fmla="*/ 137 h 173"/>
                  <a:gd name="T38" fmla="*/ 35 w 141"/>
                  <a:gd name="T39" fmla="*/ 146 h 173"/>
                  <a:gd name="T40" fmla="*/ 35 w 141"/>
                  <a:gd name="T41" fmla="*/ 147 h 173"/>
                  <a:gd name="T42" fmla="*/ 51 w 141"/>
                  <a:gd name="T43" fmla="*/ 172 h 173"/>
                  <a:gd name="T44" fmla="*/ 56 w 141"/>
                  <a:gd name="T45" fmla="*/ 161 h 173"/>
                  <a:gd name="T46" fmla="*/ 68 w 141"/>
                  <a:gd name="T47" fmla="*/ 169 h 173"/>
                  <a:gd name="T48" fmla="*/ 76 w 141"/>
                  <a:gd name="T49" fmla="*/ 146 h 173"/>
                  <a:gd name="T50" fmla="*/ 78 w 141"/>
                  <a:gd name="T51" fmla="*/ 146 h 173"/>
                  <a:gd name="T52" fmla="*/ 85 w 141"/>
                  <a:gd name="T53" fmla="*/ 141 h 173"/>
                  <a:gd name="T54" fmla="*/ 85 w 141"/>
                  <a:gd name="T55" fmla="*/ 139 h 173"/>
                  <a:gd name="T56" fmla="*/ 97 w 141"/>
                  <a:gd name="T57" fmla="*/ 139 h 173"/>
                  <a:gd name="T58" fmla="*/ 103 w 141"/>
                  <a:gd name="T59" fmla="*/ 112 h 173"/>
                  <a:gd name="T60" fmla="*/ 114 w 141"/>
                  <a:gd name="T61" fmla="*/ 110 h 173"/>
                  <a:gd name="T62" fmla="*/ 109 w 141"/>
                  <a:gd name="T63" fmla="*/ 105 h 173"/>
                  <a:gd name="T64" fmla="*/ 117 w 141"/>
                  <a:gd name="T65" fmla="*/ 98 h 173"/>
                  <a:gd name="T66" fmla="*/ 123 w 141"/>
                  <a:gd name="T67" fmla="*/ 100 h 173"/>
                  <a:gd name="T68" fmla="*/ 119 w 141"/>
                  <a:gd name="T69" fmla="*/ 92 h 173"/>
                  <a:gd name="T70" fmla="*/ 123 w 141"/>
                  <a:gd name="T71" fmla="*/ 90 h 173"/>
                  <a:gd name="T72" fmla="*/ 118 w 141"/>
                  <a:gd name="T73" fmla="*/ 79 h 173"/>
                  <a:gd name="T74" fmla="*/ 119 w 141"/>
                  <a:gd name="T75" fmla="*/ 78 h 173"/>
                  <a:gd name="T76" fmla="*/ 131 w 141"/>
                  <a:gd name="T77" fmla="*/ 68 h 173"/>
                  <a:gd name="T78" fmla="*/ 121 w 141"/>
                  <a:gd name="T79" fmla="*/ 55 h 173"/>
                  <a:gd name="T80" fmla="*/ 133 w 141"/>
                  <a:gd name="T81" fmla="*/ 50 h 173"/>
                  <a:gd name="T82" fmla="*/ 139 w 141"/>
                  <a:gd name="T83" fmla="*/ 43 h 173"/>
                  <a:gd name="T84" fmla="*/ 135 w 141"/>
                  <a:gd name="T85" fmla="*/ 34 h 173"/>
                  <a:gd name="T86" fmla="*/ 135 w 141"/>
                  <a:gd name="T87" fmla="*/ 33 h 173"/>
                  <a:gd name="T88" fmla="*/ 135 w 141"/>
                  <a:gd name="T89" fmla="*/ 30 h 173"/>
                  <a:gd name="T90" fmla="*/ 133 w 141"/>
                  <a:gd name="T91" fmla="*/ 30 h 173"/>
                  <a:gd name="T92" fmla="*/ 117 w 141"/>
                  <a:gd name="T93" fmla="*/ 28 h 173"/>
                  <a:gd name="T94" fmla="*/ 117 w 141"/>
                  <a:gd name="T95" fmla="*/ 28 h 173"/>
                  <a:gd name="T96" fmla="*/ 113 w 141"/>
                  <a:gd name="T97" fmla="*/ 23 h 173"/>
                  <a:gd name="T98" fmla="*/ 93 w 141"/>
                  <a:gd name="T99" fmla="*/ 31 h 173"/>
                  <a:gd name="T100" fmla="*/ 85 w 141"/>
                  <a:gd name="T101" fmla="*/ 16 h 173"/>
                  <a:gd name="T102" fmla="*/ 73 w 141"/>
                  <a:gd name="T103" fmla="*/ 1 h 173"/>
                  <a:gd name="T104" fmla="*/ 73 w 141"/>
                  <a:gd name="T105" fmla="*/ 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1" h="173">
                    <a:moveTo>
                      <a:pt x="73" y="8"/>
                    </a:moveTo>
                    <a:cubicBezTo>
                      <a:pt x="73" y="8"/>
                      <a:pt x="73" y="8"/>
                      <a:pt x="73" y="8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0" y="20"/>
                      <a:pt x="37" y="24"/>
                      <a:pt x="35" y="31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1" y="62"/>
                      <a:pt x="21" y="64"/>
                      <a:pt x="21" y="65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7" y="70"/>
                      <a:pt x="28" y="72"/>
                      <a:pt x="28" y="74"/>
                    </a:cubicBezTo>
                    <a:cubicBezTo>
                      <a:pt x="28" y="75"/>
                      <a:pt x="27" y="76"/>
                      <a:pt x="27" y="77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9" y="86"/>
                      <a:pt x="19" y="89"/>
                      <a:pt x="18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5" y="98"/>
                      <a:pt x="14" y="99"/>
                      <a:pt x="12" y="101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8" y="108"/>
                      <a:pt x="8" y="110"/>
                      <a:pt x="7" y="114"/>
                    </a:cubicBezTo>
                    <a:cubicBezTo>
                      <a:pt x="9" y="118"/>
                      <a:pt x="9" y="120"/>
                      <a:pt x="7" y="122"/>
                    </a:cubicBezTo>
                    <a:cubicBezTo>
                      <a:pt x="3" y="126"/>
                      <a:pt x="3" y="126"/>
                      <a:pt x="3" y="126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" y="136"/>
                      <a:pt x="17" y="136"/>
                      <a:pt x="25" y="137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38"/>
                      <a:pt x="26" y="138"/>
                      <a:pt x="26" y="138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61"/>
                      <a:pt x="56" y="161"/>
                      <a:pt x="56" y="161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78" y="146"/>
                      <a:pt x="78" y="146"/>
                      <a:pt x="78" y="146"/>
                    </a:cubicBezTo>
                    <a:cubicBezTo>
                      <a:pt x="86" y="147"/>
                      <a:pt x="86" y="147"/>
                      <a:pt x="86" y="147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0"/>
                      <a:pt x="85" y="140"/>
                      <a:pt x="85" y="140"/>
                    </a:cubicBezTo>
                    <a:cubicBezTo>
                      <a:pt x="85" y="139"/>
                      <a:pt x="85" y="139"/>
                      <a:pt x="85" y="139"/>
                    </a:cubicBezTo>
                    <a:cubicBezTo>
                      <a:pt x="87" y="139"/>
                      <a:pt x="87" y="139"/>
                      <a:pt x="87" y="139"/>
                    </a:cubicBezTo>
                    <a:cubicBezTo>
                      <a:pt x="97" y="139"/>
                      <a:pt x="97" y="139"/>
                      <a:pt x="97" y="139"/>
                    </a:cubicBezTo>
                    <a:cubicBezTo>
                      <a:pt x="102" y="134"/>
                      <a:pt x="104" y="130"/>
                      <a:pt x="104" y="126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11" y="114"/>
                      <a:pt x="111" y="114"/>
                      <a:pt x="111" y="114"/>
                    </a:cubicBezTo>
                    <a:cubicBezTo>
                      <a:pt x="114" y="110"/>
                      <a:pt x="114" y="110"/>
                      <a:pt x="114" y="110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17" y="97"/>
                      <a:pt x="117" y="97"/>
                      <a:pt x="117" y="97"/>
                    </a:cubicBezTo>
                    <a:cubicBezTo>
                      <a:pt x="117" y="98"/>
                      <a:pt x="117" y="98"/>
                      <a:pt x="117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23" y="99"/>
                      <a:pt x="123" y="99"/>
                      <a:pt x="123" y="99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1" y="91"/>
                      <a:pt x="121" y="91"/>
                      <a:pt x="121" y="91"/>
                    </a:cubicBezTo>
                    <a:cubicBezTo>
                      <a:pt x="123" y="90"/>
                      <a:pt x="123" y="90"/>
                      <a:pt x="123" y="90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1" y="68"/>
                      <a:pt x="131" y="68"/>
                      <a:pt x="131" y="68"/>
                    </a:cubicBezTo>
                    <a:cubicBezTo>
                      <a:pt x="121" y="63"/>
                      <a:pt x="117" y="59"/>
                      <a:pt x="117" y="57"/>
                    </a:cubicBezTo>
                    <a:cubicBezTo>
                      <a:pt x="118" y="55"/>
                      <a:pt x="119" y="55"/>
                      <a:pt x="121" y="55"/>
                    </a:cubicBezTo>
                    <a:cubicBezTo>
                      <a:pt x="133" y="57"/>
                      <a:pt x="133" y="57"/>
                      <a:pt x="133" y="57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41" y="38"/>
                      <a:pt x="141" y="38"/>
                      <a:pt x="141" y="38"/>
                    </a:cubicBezTo>
                    <a:cubicBezTo>
                      <a:pt x="138" y="38"/>
                      <a:pt x="137" y="36"/>
                      <a:pt x="135" y="34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5" y="31"/>
                      <a:pt x="135" y="31"/>
                      <a:pt x="135" y="31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2"/>
                      <a:pt x="131" y="33"/>
                      <a:pt x="128" y="33"/>
                    </a:cubicBezTo>
                    <a:cubicBezTo>
                      <a:pt x="123" y="33"/>
                      <a:pt x="120" y="31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2" y="25"/>
                      <a:pt x="111" y="28"/>
                      <a:pt x="108" y="30"/>
                    </a:cubicBezTo>
                    <a:cubicBezTo>
                      <a:pt x="103" y="32"/>
                      <a:pt x="98" y="33"/>
                      <a:pt x="93" y="31"/>
                    </a:cubicBezTo>
                    <a:cubicBezTo>
                      <a:pt x="90" y="30"/>
                      <a:pt x="88" y="27"/>
                      <a:pt x="87" y="24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4" y="8"/>
                      <a:pt x="83" y="4"/>
                      <a:pt x="80" y="2"/>
                    </a:cubicBezTo>
                    <a:cubicBezTo>
                      <a:pt x="78" y="1"/>
                      <a:pt x="75" y="0"/>
                      <a:pt x="73" y="1"/>
                    </a:cubicBezTo>
                    <a:cubicBezTo>
                      <a:pt x="74" y="8"/>
                      <a:pt x="74" y="8"/>
                      <a:pt x="74" y="8"/>
                    </a:cubicBezTo>
                    <a:lnTo>
                      <a:pt x="7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işľïḑê"/>
              <p:cNvSpPr/>
              <p:nvPr/>
            </p:nvSpPr>
            <p:spPr bwMode="auto">
              <a:xfrm>
                <a:off x="4079" y="2559"/>
                <a:ext cx="289" cy="331"/>
              </a:xfrm>
              <a:custGeom>
                <a:avLst/>
                <a:gdLst>
                  <a:gd name="T0" fmla="*/ 64 w 122"/>
                  <a:gd name="T1" fmla="*/ 6 h 140"/>
                  <a:gd name="T2" fmla="*/ 43 w 122"/>
                  <a:gd name="T3" fmla="*/ 2 h 140"/>
                  <a:gd name="T4" fmla="*/ 38 w 122"/>
                  <a:gd name="T5" fmla="*/ 26 h 140"/>
                  <a:gd name="T6" fmla="*/ 28 w 122"/>
                  <a:gd name="T7" fmla="*/ 32 h 140"/>
                  <a:gd name="T8" fmla="*/ 23 w 122"/>
                  <a:gd name="T9" fmla="*/ 41 h 140"/>
                  <a:gd name="T10" fmla="*/ 17 w 122"/>
                  <a:gd name="T11" fmla="*/ 53 h 140"/>
                  <a:gd name="T12" fmla="*/ 6 w 122"/>
                  <a:gd name="T13" fmla="*/ 68 h 140"/>
                  <a:gd name="T14" fmla="*/ 1 w 122"/>
                  <a:gd name="T15" fmla="*/ 78 h 140"/>
                  <a:gd name="T16" fmla="*/ 11 w 122"/>
                  <a:gd name="T17" fmla="*/ 93 h 140"/>
                  <a:gd name="T18" fmla="*/ 16 w 122"/>
                  <a:gd name="T19" fmla="*/ 101 h 140"/>
                  <a:gd name="T20" fmla="*/ 16 w 122"/>
                  <a:gd name="T21" fmla="*/ 102 h 140"/>
                  <a:gd name="T22" fmla="*/ 16 w 122"/>
                  <a:gd name="T23" fmla="*/ 104 h 140"/>
                  <a:gd name="T24" fmla="*/ 15 w 122"/>
                  <a:gd name="T25" fmla="*/ 105 h 140"/>
                  <a:gd name="T26" fmla="*/ 27 w 122"/>
                  <a:gd name="T27" fmla="*/ 123 h 140"/>
                  <a:gd name="T28" fmla="*/ 33 w 122"/>
                  <a:gd name="T29" fmla="*/ 135 h 140"/>
                  <a:gd name="T30" fmla="*/ 46 w 122"/>
                  <a:gd name="T31" fmla="*/ 130 h 140"/>
                  <a:gd name="T32" fmla="*/ 46 w 122"/>
                  <a:gd name="T33" fmla="*/ 129 h 140"/>
                  <a:gd name="T34" fmla="*/ 53 w 122"/>
                  <a:gd name="T35" fmla="*/ 125 h 140"/>
                  <a:gd name="T36" fmla="*/ 66 w 122"/>
                  <a:gd name="T37" fmla="*/ 136 h 140"/>
                  <a:gd name="T38" fmla="*/ 68 w 122"/>
                  <a:gd name="T39" fmla="*/ 136 h 140"/>
                  <a:gd name="T40" fmla="*/ 74 w 122"/>
                  <a:gd name="T41" fmla="*/ 134 h 140"/>
                  <a:gd name="T42" fmla="*/ 76 w 122"/>
                  <a:gd name="T43" fmla="*/ 134 h 140"/>
                  <a:gd name="T44" fmla="*/ 84 w 122"/>
                  <a:gd name="T45" fmla="*/ 140 h 140"/>
                  <a:gd name="T46" fmla="*/ 85 w 122"/>
                  <a:gd name="T47" fmla="*/ 124 h 140"/>
                  <a:gd name="T48" fmla="*/ 86 w 122"/>
                  <a:gd name="T49" fmla="*/ 123 h 140"/>
                  <a:gd name="T50" fmla="*/ 89 w 122"/>
                  <a:gd name="T51" fmla="*/ 113 h 140"/>
                  <a:gd name="T52" fmla="*/ 88 w 122"/>
                  <a:gd name="T53" fmla="*/ 111 h 140"/>
                  <a:gd name="T54" fmla="*/ 90 w 122"/>
                  <a:gd name="T55" fmla="*/ 110 h 140"/>
                  <a:gd name="T56" fmla="*/ 101 w 122"/>
                  <a:gd name="T57" fmla="*/ 94 h 140"/>
                  <a:gd name="T58" fmla="*/ 103 w 122"/>
                  <a:gd name="T59" fmla="*/ 94 h 140"/>
                  <a:gd name="T60" fmla="*/ 103 w 122"/>
                  <a:gd name="T61" fmla="*/ 102 h 140"/>
                  <a:gd name="T62" fmla="*/ 115 w 122"/>
                  <a:gd name="T63" fmla="*/ 92 h 140"/>
                  <a:gd name="T64" fmla="*/ 112 w 122"/>
                  <a:gd name="T65" fmla="*/ 86 h 140"/>
                  <a:gd name="T66" fmla="*/ 115 w 122"/>
                  <a:gd name="T67" fmla="*/ 68 h 140"/>
                  <a:gd name="T68" fmla="*/ 109 w 122"/>
                  <a:gd name="T69" fmla="*/ 68 h 140"/>
                  <a:gd name="T70" fmla="*/ 108 w 122"/>
                  <a:gd name="T71" fmla="*/ 67 h 140"/>
                  <a:gd name="T72" fmla="*/ 106 w 122"/>
                  <a:gd name="T73" fmla="*/ 58 h 140"/>
                  <a:gd name="T74" fmla="*/ 122 w 122"/>
                  <a:gd name="T75" fmla="*/ 58 h 140"/>
                  <a:gd name="T76" fmla="*/ 109 w 122"/>
                  <a:gd name="T77" fmla="*/ 43 h 140"/>
                  <a:gd name="T78" fmla="*/ 117 w 122"/>
                  <a:gd name="T79" fmla="*/ 33 h 140"/>
                  <a:gd name="T80" fmla="*/ 111 w 122"/>
                  <a:gd name="T81" fmla="*/ 34 h 140"/>
                  <a:gd name="T82" fmla="*/ 111 w 122"/>
                  <a:gd name="T83" fmla="*/ 33 h 140"/>
                  <a:gd name="T84" fmla="*/ 103 w 122"/>
                  <a:gd name="T85" fmla="*/ 24 h 140"/>
                  <a:gd name="T86" fmla="*/ 81 w 122"/>
                  <a:gd name="T87" fmla="*/ 32 h 140"/>
                  <a:gd name="T88" fmla="*/ 79 w 122"/>
                  <a:gd name="T89" fmla="*/ 32 h 140"/>
                  <a:gd name="T90" fmla="*/ 78 w 122"/>
                  <a:gd name="T91" fmla="*/ 18 h 140"/>
                  <a:gd name="T92" fmla="*/ 82 w 122"/>
                  <a:gd name="T9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140">
                    <a:moveTo>
                      <a:pt x="75" y="2"/>
                    </a:moveTo>
                    <a:cubicBezTo>
                      <a:pt x="70" y="4"/>
                      <a:pt x="67" y="5"/>
                      <a:pt x="64" y="6"/>
                    </a:cubicBezTo>
                    <a:cubicBezTo>
                      <a:pt x="61" y="6"/>
                      <a:pt x="57" y="5"/>
                      <a:pt x="52" y="3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0" y="3"/>
                      <a:pt x="37" y="7"/>
                      <a:pt x="32" y="14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3" y="36"/>
                      <a:pt x="24" y="39"/>
                      <a:pt x="23" y="41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0" y="49"/>
                      <a:pt x="18" y="52"/>
                      <a:pt x="17" y="5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1" y="72"/>
                      <a:pt x="0" y="76"/>
                      <a:pt x="1" y="78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7" y="105"/>
                      <a:pt x="19" y="106"/>
                      <a:pt x="21" y="107"/>
                    </a:cubicBezTo>
                    <a:cubicBezTo>
                      <a:pt x="24" y="109"/>
                      <a:pt x="26" y="114"/>
                      <a:pt x="27" y="123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30" y="133"/>
                      <a:pt x="31" y="134"/>
                      <a:pt x="33" y="135"/>
                    </a:cubicBezTo>
                    <a:cubicBezTo>
                      <a:pt x="36" y="136"/>
                      <a:pt x="40" y="136"/>
                      <a:pt x="43" y="134"/>
                    </a:cubicBezTo>
                    <a:cubicBezTo>
                      <a:pt x="45" y="132"/>
                      <a:pt x="47" y="131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61" y="135"/>
                      <a:pt x="63" y="136"/>
                      <a:pt x="66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6" y="134"/>
                      <a:pt x="76" y="134"/>
                      <a:pt x="76" y="134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84" y="140"/>
                      <a:pt x="84" y="140"/>
                      <a:pt x="84" y="140"/>
                    </a:cubicBezTo>
                    <a:cubicBezTo>
                      <a:pt x="86" y="137"/>
                      <a:pt x="86" y="137"/>
                      <a:pt x="86" y="137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6"/>
                      <a:pt x="91" y="115"/>
                      <a:pt x="89" y="113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11"/>
                      <a:pt x="88" y="111"/>
                    </a:cubicBezTo>
                    <a:cubicBezTo>
                      <a:pt x="89" y="110"/>
                      <a:pt x="89" y="110"/>
                      <a:pt x="89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08" y="87"/>
                      <a:pt x="108" y="87"/>
                      <a:pt x="108" y="8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67"/>
                      <a:pt x="108" y="67"/>
                      <a:pt x="108" y="67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5" y="62"/>
                      <a:pt x="105" y="60"/>
                      <a:pt x="106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2" y="56"/>
                      <a:pt x="121" y="52"/>
                      <a:pt x="117" y="46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9" y="28"/>
                      <a:pt x="107" y="25"/>
                      <a:pt x="103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83" y="14"/>
                      <a:pt x="90" y="6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7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îSľïḑè"/>
              <p:cNvSpPr/>
              <p:nvPr/>
            </p:nvSpPr>
            <p:spPr bwMode="auto">
              <a:xfrm>
                <a:off x="3802" y="2273"/>
                <a:ext cx="362" cy="442"/>
              </a:xfrm>
              <a:custGeom>
                <a:avLst/>
                <a:gdLst>
                  <a:gd name="T0" fmla="*/ 96 w 153"/>
                  <a:gd name="T1" fmla="*/ 53 h 187"/>
                  <a:gd name="T2" fmla="*/ 85 w 153"/>
                  <a:gd name="T3" fmla="*/ 28 h 187"/>
                  <a:gd name="T4" fmla="*/ 55 w 153"/>
                  <a:gd name="T5" fmla="*/ 17 h 187"/>
                  <a:gd name="T6" fmla="*/ 37 w 153"/>
                  <a:gd name="T7" fmla="*/ 0 h 187"/>
                  <a:gd name="T8" fmla="*/ 48 w 153"/>
                  <a:gd name="T9" fmla="*/ 17 h 187"/>
                  <a:gd name="T10" fmla="*/ 49 w 153"/>
                  <a:gd name="T11" fmla="*/ 19 h 187"/>
                  <a:gd name="T12" fmla="*/ 36 w 153"/>
                  <a:gd name="T13" fmla="*/ 36 h 187"/>
                  <a:gd name="T14" fmla="*/ 19 w 153"/>
                  <a:gd name="T15" fmla="*/ 23 h 187"/>
                  <a:gd name="T16" fmla="*/ 23 w 153"/>
                  <a:gd name="T17" fmla="*/ 35 h 187"/>
                  <a:gd name="T18" fmla="*/ 23 w 153"/>
                  <a:gd name="T19" fmla="*/ 36 h 187"/>
                  <a:gd name="T20" fmla="*/ 22 w 153"/>
                  <a:gd name="T21" fmla="*/ 41 h 187"/>
                  <a:gd name="T22" fmla="*/ 14 w 153"/>
                  <a:gd name="T23" fmla="*/ 44 h 187"/>
                  <a:gd name="T24" fmla="*/ 11 w 153"/>
                  <a:gd name="T25" fmla="*/ 51 h 187"/>
                  <a:gd name="T26" fmla="*/ 8 w 153"/>
                  <a:gd name="T27" fmla="*/ 63 h 187"/>
                  <a:gd name="T28" fmla="*/ 8 w 153"/>
                  <a:gd name="T29" fmla="*/ 63 h 187"/>
                  <a:gd name="T30" fmla="*/ 4 w 153"/>
                  <a:gd name="T31" fmla="*/ 65 h 187"/>
                  <a:gd name="T32" fmla="*/ 14 w 153"/>
                  <a:gd name="T33" fmla="*/ 81 h 187"/>
                  <a:gd name="T34" fmla="*/ 18 w 153"/>
                  <a:gd name="T35" fmla="*/ 81 h 187"/>
                  <a:gd name="T36" fmla="*/ 35 w 153"/>
                  <a:gd name="T37" fmla="*/ 89 h 187"/>
                  <a:gd name="T38" fmla="*/ 35 w 153"/>
                  <a:gd name="T39" fmla="*/ 89 h 187"/>
                  <a:gd name="T40" fmla="*/ 34 w 153"/>
                  <a:gd name="T41" fmla="*/ 100 h 187"/>
                  <a:gd name="T42" fmla="*/ 30 w 153"/>
                  <a:gd name="T43" fmla="*/ 109 h 187"/>
                  <a:gd name="T44" fmla="*/ 25 w 153"/>
                  <a:gd name="T45" fmla="*/ 115 h 187"/>
                  <a:gd name="T46" fmla="*/ 25 w 153"/>
                  <a:gd name="T47" fmla="*/ 115 h 187"/>
                  <a:gd name="T48" fmla="*/ 26 w 153"/>
                  <a:gd name="T49" fmla="*/ 127 h 187"/>
                  <a:gd name="T50" fmla="*/ 38 w 153"/>
                  <a:gd name="T51" fmla="*/ 129 h 187"/>
                  <a:gd name="T52" fmla="*/ 43 w 153"/>
                  <a:gd name="T53" fmla="*/ 134 h 187"/>
                  <a:gd name="T54" fmla="*/ 51 w 153"/>
                  <a:gd name="T55" fmla="*/ 176 h 187"/>
                  <a:gd name="T56" fmla="*/ 49 w 153"/>
                  <a:gd name="T57" fmla="*/ 179 h 187"/>
                  <a:gd name="T58" fmla="*/ 50 w 153"/>
                  <a:gd name="T59" fmla="*/ 182 h 187"/>
                  <a:gd name="T60" fmla="*/ 73 w 153"/>
                  <a:gd name="T61" fmla="*/ 173 h 187"/>
                  <a:gd name="T62" fmla="*/ 78 w 153"/>
                  <a:gd name="T63" fmla="*/ 175 h 187"/>
                  <a:gd name="T64" fmla="*/ 79 w 153"/>
                  <a:gd name="T65" fmla="*/ 175 h 187"/>
                  <a:gd name="T66" fmla="*/ 87 w 153"/>
                  <a:gd name="T67" fmla="*/ 170 h 187"/>
                  <a:gd name="T68" fmla="*/ 110 w 153"/>
                  <a:gd name="T69" fmla="*/ 180 h 187"/>
                  <a:gd name="T70" fmla="*/ 116 w 153"/>
                  <a:gd name="T71" fmla="*/ 184 h 187"/>
                  <a:gd name="T72" fmla="*/ 134 w 153"/>
                  <a:gd name="T73" fmla="*/ 163 h 187"/>
                  <a:gd name="T74" fmla="*/ 130 w 153"/>
                  <a:gd name="T75" fmla="*/ 148 h 187"/>
                  <a:gd name="T76" fmla="*/ 144 w 153"/>
                  <a:gd name="T77" fmla="*/ 149 h 187"/>
                  <a:gd name="T78" fmla="*/ 144 w 153"/>
                  <a:gd name="T79" fmla="*/ 135 h 187"/>
                  <a:gd name="T80" fmla="*/ 153 w 153"/>
                  <a:gd name="T81" fmla="*/ 123 h 187"/>
                  <a:gd name="T82" fmla="*/ 142 w 153"/>
                  <a:gd name="T83" fmla="*/ 111 h 187"/>
                  <a:gd name="T84" fmla="*/ 136 w 153"/>
                  <a:gd name="T85" fmla="*/ 116 h 187"/>
                  <a:gd name="T86" fmla="*/ 135 w 153"/>
                  <a:gd name="T87" fmla="*/ 115 h 187"/>
                  <a:gd name="T88" fmla="*/ 126 w 153"/>
                  <a:gd name="T89" fmla="*/ 107 h 187"/>
                  <a:gd name="T90" fmla="*/ 113 w 153"/>
                  <a:gd name="T91" fmla="*/ 99 h 187"/>
                  <a:gd name="T92" fmla="*/ 110 w 153"/>
                  <a:gd name="T93" fmla="*/ 85 h 187"/>
                  <a:gd name="T94" fmla="*/ 117 w 153"/>
                  <a:gd name="T95" fmla="*/ 64 h 187"/>
                  <a:gd name="T96" fmla="*/ 129 w 153"/>
                  <a:gd name="T97" fmla="*/ 65 h 187"/>
                  <a:gd name="T98" fmla="*/ 130 w 153"/>
                  <a:gd name="T99" fmla="*/ 52 h 187"/>
                  <a:gd name="T100" fmla="*/ 97 w 153"/>
                  <a:gd name="T101" fmla="*/ 54 h 187"/>
                  <a:gd name="T102" fmla="*/ 96 w 153"/>
                  <a:gd name="T103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" h="187">
                    <a:moveTo>
                      <a:pt x="96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ubicBezTo>
                      <a:pt x="92" y="37"/>
                      <a:pt x="88" y="29"/>
                      <a:pt x="85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63" y="21"/>
                      <a:pt x="57" y="19"/>
                      <a:pt x="55" y="17"/>
                    </a:cubicBezTo>
                    <a:cubicBezTo>
                      <a:pt x="51" y="15"/>
                      <a:pt x="46" y="9"/>
                      <a:pt x="4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4"/>
                      <a:pt x="42" y="9"/>
                      <a:pt x="48" y="17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0" y="35"/>
                      <a:pt x="38" y="37"/>
                      <a:pt x="36" y="36"/>
                    </a:cubicBezTo>
                    <a:cubicBezTo>
                      <a:pt x="34" y="35"/>
                      <a:pt x="31" y="31"/>
                      <a:pt x="26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20" y="29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2" y="57"/>
                      <a:pt x="12" y="60"/>
                      <a:pt x="10" y="62"/>
                    </a:cubicBezTo>
                    <a:cubicBezTo>
                      <a:pt x="10" y="63"/>
                      <a:pt x="9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2" y="64"/>
                      <a:pt x="4" y="65"/>
                    </a:cubicBezTo>
                    <a:cubicBezTo>
                      <a:pt x="8" y="69"/>
                      <a:pt x="11" y="74"/>
                      <a:pt x="14" y="80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2" y="80"/>
                      <a:pt x="26" y="81"/>
                      <a:pt x="30" y="83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6" y="101"/>
                      <a:pt x="36" y="103"/>
                      <a:pt x="36" y="105"/>
                    </a:cubicBezTo>
                    <a:cubicBezTo>
                      <a:pt x="35" y="107"/>
                      <a:pt x="33" y="108"/>
                      <a:pt x="30" y="109"/>
                    </a:cubicBezTo>
                    <a:cubicBezTo>
                      <a:pt x="27" y="109"/>
                      <a:pt x="26" y="111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2" y="122"/>
                      <a:pt x="22" y="122"/>
                      <a:pt x="22" y="122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37" y="129"/>
                      <a:pt x="37" y="129"/>
                      <a:pt x="37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51" y="176"/>
                      <a:pt x="51" y="176"/>
                      <a:pt x="51" y="176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49" y="179"/>
                      <a:pt x="49" y="179"/>
                      <a:pt x="49" y="179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50" y="182"/>
                      <a:pt x="50" y="182"/>
                      <a:pt x="50" y="182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0" y="179"/>
                      <a:pt x="68" y="184"/>
                      <a:pt x="67" y="187"/>
                    </a:cubicBezTo>
                    <a:cubicBezTo>
                      <a:pt x="72" y="185"/>
                      <a:pt x="76" y="182"/>
                      <a:pt x="78" y="175"/>
                    </a:cubicBezTo>
                    <a:cubicBezTo>
                      <a:pt x="78" y="175"/>
                      <a:pt x="78" y="175"/>
                      <a:pt x="78" y="175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30" y="171"/>
                      <a:pt x="130" y="171"/>
                      <a:pt x="130" y="171"/>
                    </a:cubicBezTo>
                    <a:cubicBezTo>
                      <a:pt x="132" y="170"/>
                      <a:pt x="133" y="167"/>
                      <a:pt x="134" y="163"/>
                    </a:cubicBezTo>
                    <a:cubicBezTo>
                      <a:pt x="136" y="160"/>
                      <a:pt x="136" y="160"/>
                      <a:pt x="136" y="160"/>
                    </a:cubicBezTo>
                    <a:cubicBezTo>
                      <a:pt x="136" y="159"/>
                      <a:pt x="134" y="155"/>
                      <a:pt x="130" y="148"/>
                    </a:cubicBezTo>
                    <a:cubicBezTo>
                      <a:pt x="127" y="143"/>
                      <a:pt x="127" y="143"/>
                      <a:pt x="127" y="143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44" y="135"/>
                      <a:pt x="144" y="135"/>
                      <a:pt x="144" y="135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3" y="123"/>
                      <a:pt x="153" y="123"/>
                      <a:pt x="153" y="123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46" y="113"/>
                      <a:pt x="143" y="111"/>
                      <a:pt x="142" y="111"/>
                    </a:cubicBezTo>
                    <a:cubicBezTo>
                      <a:pt x="141" y="111"/>
                      <a:pt x="141" y="111"/>
                      <a:pt x="141" y="111"/>
                    </a:cubicBezTo>
                    <a:cubicBezTo>
                      <a:pt x="136" y="116"/>
                      <a:pt x="136" y="116"/>
                      <a:pt x="136" y="116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5" y="115"/>
                      <a:pt x="135" y="115"/>
                      <a:pt x="135" y="11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3" y="106"/>
                      <a:pt x="120" y="105"/>
                      <a:pt x="118" y="102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10" y="97"/>
                      <a:pt x="108" y="95"/>
                      <a:pt x="108" y="93"/>
                    </a:cubicBezTo>
                    <a:cubicBezTo>
                      <a:pt x="107" y="91"/>
                      <a:pt x="108" y="88"/>
                      <a:pt x="110" y="85"/>
                    </a:cubicBezTo>
                    <a:cubicBezTo>
                      <a:pt x="114" y="78"/>
                      <a:pt x="117" y="73"/>
                      <a:pt x="117" y="69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4"/>
                      <a:pt x="131" y="60"/>
                      <a:pt x="132" y="53"/>
                    </a:cubicBezTo>
                    <a:cubicBezTo>
                      <a:pt x="130" y="52"/>
                      <a:pt x="130" y="52"/>
                      <a:pt x="130" y="52"/>
                    </a:cubicBezTo>
                    <a:cubicBezTo>
                      <a:pt x="123" y="57"/>
                      <a:pt x="118" y="59"/>
                      <a:pt x="115" y="61"/>
                    </a:cubicBezTo>
                    <a:cubicBezTo>
                      <a:pt x="110" y="62"/>
                      <a:pt x="105" y="59"/>
                      <a:pt x="97" y="54"/>
                    </a:cubicBezTo>
                    <a:cubicBezTo>
                      <a:pt x="97" y="53"/>
                      <a:pt x="97" y="53"/>
                      <a:pt x="97" y="53"/>
                    </a:cubicBezTo>
                    <a:lnTo>
                      <a:pt x="9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íşľîďè"/>
              <p:cNvSpPr/>
              <p:nvPr/>
            </p:nvSpPr>
            <p:spPr bwMode="auto">
              <a:xfrm>
                <a:off x="3871" y="1761"/>
                <a:ext cx="97" cy="138"/>
              </a:xfrm>
              <a:custGeom>
                <a:avLst/>
                <a:gdLst>
                  <a:gd name="T0" fmla="*/ 24 w 41"/>
                  <a:gd name="T1" fmla="*/ 1 h 58"/>
                  <a:gd name="T2" fmla="*/ 23 w 41"/>
                  <a:gd name="T3" fmla="*/ 0 h 58"/>
                  <a:gd name="T4" fmla="*/ 17 w 41"/>
                  <a:gd name="T5" fmla="*/ 7 h 58"/>
                  <a:gd name="T6" fmla="*/ 15 w 41"/>
                  <a:gd name="T7" fmla="*/ 6 h 58"/>
                  <a:gd name="T8" fmla="*/ 15 w 41"/>
                  <a:gd name="T9" fmla="*/ 6 h 58"/>
                  <a:gd name="T10" fmla="*/ 15 w 41"/>
                  <a:gd name="T11" fmla="*/ 7 h 58"/>
                  <a:gd name="T12" fmla="*/ 12 w 41"/>
                  <a:gd name="T13" fmla="*/ 10 h 58"/>
                  <a:gd name="T14" fmla="*/ 10 w 41"/>
                  <a:gd name="T15" fmla="*/ 11 h 58"/>
                  <a:gd name="T16" fmla="*/ 6 w 41"/>
                  <a:gd name="T17" fmla="*/ 13 h 58"/>
                  <a:gd name="T18" fmla="*/ 5 w 41"/>
                  <a:gd name="T19" fmla="*/ 16 h 58"/>
                  <a:gd name="T20" fmla="*/ 3 w 41"/>
                  <a:gd name="T21" fmla="*/ 25 h 58"/>
                  <a:gd name="T22" fmla="*/ 1 w 41"/>
                  <a:gd name="T23" fmla="*/ 30 h 58"/>
                  <a:gd name="T24" fmla="*/ 1 w 41"/>
                  <a:gd name="T25" fmla="*/ 39 h 58"/>
                  <a:gd name="T26" fmla="*/ 3 w 41"/>
                  <a:gd name="T27" fmla="*/ 51 h 58"/>
                  <a:gd name="T28" fmla="*/ 10 w 41"/>
                  <a:gd name="T29" fmla="*/ 56 h 58"/>
                  <a:gd name="T30" fmla="*/ 19 w 41"/>
                  <a:gd name="T31" fmla="*/ 58 h 58"/>
                  <a:gd name="T32" fmla="*/ 28 w 41"/>
                  <a:gd name="T33" fmla="*/ 55 h 58"/>
                  <a:gd name="T34" fmla="*/ 26 w 41"/>
                  <a:gd name="T35" fmla="*/ 50 h 58"/>
                  <a:gd name="T36" fmla="*/ 26 w 41"/>
                  <a:gd name="T37" fmla="*/ 49 h 58"/>
                  <a:gd name="T38" fmla="*/ 26 w 41"/>
                  <a:gd name="T39" fmla="*/ 49 h 58"/>
                  <a:gd name="T40" fmla="*/ 27 w 41"/>
                  <a:gd name="T41" fmla="*/ 45 h 58"/>
                  <a:gd name="T42" fmla="*/ 27 w 41"/>
                  <a:gd name="T43" fmla="*/ 45 h 58"/>
                  <a:gd name="T44" fmla="*/ 31 w 41"/>
                  <a:gd name="T45" fmla="*/ 37 h 58"/>
                  <a:gd name="T46" fmla="*/ 39 w 41"/>
                  <a:gd name="T47" fmla="*/ 37 h 58"/>
                  <a:gd name="T48" fmla="*/ 41 w 41"/>
                  <a:gd name="T49" fmla="*/ 37 h 58"/>
                  <a:gd name="T50" fmla="*/ 33 w 41"/>
                  <a:gd name="T51" fmla="*/ 24 h 58"/>
                  <a:gd name="T52" fmla="*/ 30 w 41"/>
                  <a:gd name="T53" fmla="*/ 20 h 58"/>
                  <a:gd name="T54" fmla="*/ 27 w 41"/>
                  <a:gd name="T55" fmla="*/ 9 h 58"/>
                  <a:gd name="T56" fmla="*/ 24 w 41"/>
                  <a:gd name="T57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58">
                    <a:moveTo>
                      <a:pt x="24" y="1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7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21"/>
                      <a:pt x="5" y="24"/>
                      <a:pt x="3" y="2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4"/>
                      <a:pt x="1" y="39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2"/>
                      <a:pt x="6" y="54"/>
                      <a:pt x="10" y="56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1" y="58"/>
                      <a:pt x="25" y="57"/>
                      <a:pt x="28" y="55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0" y="34"/>
                      <a:pt x="37" y="30"/>
                      <a:pt x="33" y="24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17"/>
                      <a:pt x="27" y="13"/>
                      <a:pt x="27" y="9"/>
                    </a:cubicBezTo>
                    <a:cubicBezTo>
                      <a:pt x="26" y="5"/>
                      <a:pt x="25" y="3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îŝlídê"/>
              <p:cNvSpPr/>
              <p:nvPr/>
            </p:nvSpPr>
            <p:spPr bwMode="auto">
              <a:xfrm>
                <a:off x="3778" y="1700"/>
                <a:ext cx="126" cy="135"/>
              </a:xfrm>
              <a:custGeom>
                <a:avLst/>
                <a:gdLst>
                  <a:gd name="T0" fmla="*/ 26 w 53"/>
                  <a:gd name="T1" fmla="*/ 12 h 57"/>
                  <a:gd name="T2" fmla="*/ 26 w 53"/>
                  <a:gd name="T3" fmla="*/ 13 h 57"/>
                  <a:gd name="T4" fmla="*/ 24 w 53"/>
                  <a:gd name="T5" fmla="*/ 13 h 57"/>
                  <a:gd name="T6" fmla="*/ 19 w 53"/>
                  <a:gd name="T7" fmla="*/ 12 h 57"/>
                  <a:gd name="T8" fmla="*/ 19 w 53"/>
                  <a:gd name="T9" fmla="*/ 14 h 57"/>
                  <a:gd name="T10" fmla="*/ 19 w 53"/>
                  <a:gd name="T11" fmla="*/ 15 h 57"/>
                  <a:gd name="T12" fmla="*/ 18 w 53"/>
                  <a:gd name="T13" fmla="*/ 15 h 57"/>
                  <a:gd name="T14" fmla="*/ 9 w 53"/>
                  <a:gd name="T15" fmla="*/ 19 h 57"/>
                  <a:gd name="T16" fmla="*/ 9 w 53"/>
                  <a:gd name="T17" fmla="*/ 20 h 57"/>
                  <a:gd name="T18" fmla="*/ 12 w 53"/>
                  <a:gd name="T19" fmla="*/ 28 h 57"/>
                  <a:gd name="T20" fmla="*/ 12 w 53"/>
                  <a:gd name="T21" fmla="*/ 29 h 57"/>
                  <a:gd name="T22" fmla="*/ 12 w 53"/>
                  <a:gd name="T23" fmla="*/ 30 h 57"/>
                  <a:gd name="T24" fmla="*/ 2 w 53"/>
                  <a:gd name="T25" fmla="*/ 41 h 57"/>
                  <a:gd name="T26" fmla="*/ 0 w 53"/>
                  <a:gd name="T27" fmla="*/ 45 h 57"/>
                  <a:gd name="T28" fmla="*/ 2 w 53"/>
                  <a:gd name="T29" fmla="*/ 48 h 57"/>
                  <a:gd name="T30" fmla="*/ 7 w 53"/>
                  <a:gd name="T31" fmla="*/ 50 h 57"/>
                  <a:gd name="T32" fmla="*/ 10 w 53"/>
                  <a:gd name="T33" fmla="*/ 50 h 57"/>
                  <a:gd name="T34" fmla="*/ 20 w 53"/>
                  <a:gd name="T35" fmla="*/ 53 h 57"/>
                  <a:gd name="T36" fmla="*/ 24 w 53"/>
                  <a:gd name="T37" fmla="*/ 55 h 57"/>
                  <a:gd name="T38" fmla="*/ 31 w 53"/>
                  <a:gd name="T39" fmla="*/ 57 h 57"/>
                  <a:gd name="T40" fmla="*/ 36 w 53"/>
                  <a:gd name="T41" fmla="*/ 53 h 57"/>
                  <a:gd name="T42" fmla="*/ 39 w 53"/>
                  <a:gd name="T43" fmla="*/ 49 h 57"/>
                  <a:gd name="T44" fmla="*/ 42 w 53"/>
                  <a:gd name="T45" fmla="*/ 42 h 57"/>
                  <a:gd name="T46" fmla="*/ 40 w 53"/>
                  <a:gd name="T47" fmla="*/ 33 h 57"/>
                  <a:gd name="T48" fmla="*/ 43 w 53"/>
                  <a:gd name="T49" fmla="*/ 34 h 57"/>
                  <a:gd name="T50" fmla="*/ 48 w 53"/>
                  <a:gd name="T51" fmla="*/ 34 h 57"/>
                  <a:gd name="T52" fmla="*/ 50 w 53"/>
                  <a:gd name="T53" fmla="*/ 33 h 57"/>
                  <a:gd name="T54" fmla="*/ 51 w 53"/>
                  <a:gd name="T55" fmla="*/ 31 h 57"/>
                  <a:gd name="T56" fmla="*/ 47 w 53"/>
                  <a:gd name="T57" fmla="*/ 19 h 57"/>
                  <a:gd name="T58" fmla="*/ 48 w 53"/>
                  <a:gd name="T59" fmla="*/ 15 h 57"/>
                  <a:gd name="T60" fmla="*/ 53 w 53"/>
                  <a:gd name="T61" fmla="*/ 11 h 57"/>
                  <a:gd name="T62" fmla="*/ 53 w 53"/>
                  <a:gd name="T63" fmla="*/ 11 h 57"/>
                  <a:gd name="T64" fmla="*/ 52 w 53"/>
                  <a:gd name="T65" fmla="*/ 9 h 57"/>
                  <a:gd name="T66" fmla="*/ 43 w 53"/>
                  <a:gd name="T67" fmla="*/ 9 h 57"/>
                  <a:gd name="T68" fmla="*/ 43 w 53"/>
                  <a:gd name="T69" fmla="*/ 9 h 57"/>
                  <a:gd name="T70" fmla="*/ 34 w 53"/>
                  <a:gd name="T71" fmla="*/ 3 h 57"/>
                  <a:gd name="T72" fmla="*/ 24 w 53"/>
                  <a:gd name="T73" fmla="*/ 1 h 57"/>
                  <a:gd name="T74" fmla="*/ 22 w 53"/>
                  <a:gd name="T75" fmla="*/ 1 h 57"/>
                  <a:gd name="T76" fmla="*/ 25 w 53"/>
                  <a:gd name="T77" fmla="*/ 5 h 57"/>
                  <a:gd name="T78" fmla="*/ 26 w 53"/>
                  <a:gd name="T7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57">
                    <a:moveTo>
                      <a:pt x="26" y="1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3"/>
                      <a:pt x="9" y="25"/>
                      <a:pt x="12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4"/>
                      <a:pt x="6" y="38"/>
                      <a:pt x="2" y="41"/>
                    </a:cubicBezTo>
                    <a:cubicBezTo>
                      <a:pt x="0" y="42"/>
                      <a:pt x="0" y="43"/>
                      <a:pt x="0" y="45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5" y="50"/>
                      <a:pt x="18" y="51"/>
                      <a:pt x="20" y="53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6" y="57"/>
                      <a:pt x="29" y="57"/>
                      <a:pt x="31" y="57"/>
                    </a:cubicBezTo>
                    <a:cubicBezTo>
                      <a:pt x="32" y="57"/>
                      <a:pt x="34" y="56"/>
                      <a:pt x="36" y="5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0" y="13"/>
                      <a:pt x="51" y="12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0"/>
                      <a:pt x="27" y="0"/>
                      <a:pt x="24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3"/>
                      <a:pt x="22" y="5"/>
                      <a:pt x="25" y="5"/>
                    </a:cubicBezTo>
                    <a:cubicBezTo>
                      <a:pt x="27" y="7"/>
                      <a:pt x="28" y="9"/>
                      <a:pt x="2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íṩļïḋè"/>
              <p:cNvSpPr/>
              <p:nvPr/>
            </p:nvSpPr>
            <p:spPr bwMode="auto">
              <a:xfrm>
                <a:off x="3991" y="1432"/>
                <a:ext cx="445" cy="424"/>
              </a:xfrm>
              <a:custGeom>
                <a:avLst/>
                <a:gdLst>
                  <a:gd name="T0" fmla="*/ 80 w 188"/>
                  <a:gd name="T1" fmla="*/ 37 h 179"/>
                  <a:gd name="T2" fmla="*/ 70 w 188"/>
                  <a:gd name="T3" fmla="*/ 40 h 179"/>
                  <a:gd name="T4" fmla="*/ 58 w 188"/>
                  <a:gd name="T5" fmla="*/ 46 h 179"/>
                  <a:gd name="T6" fmla="*/ 46 w 188"/>
                  <a:gd name="T7" fmla="*/ 56 h 179"/>
                  <a:gd name="T8" fmla="*/ 45 w 188"/>
                  <a:gd name="T9" fmla="*/ 58 h 179"/>
                  <a:gd name="T10" fmla="*/ 34 w 188"/>
                  <a:gd name="T11" fmla="*/ 70 h 179"/>
                  <a:gd name="T12" fmla="*/ 21 w 188"/>
                  <a:gd name="T13" fmla="*/ 69 h 179"/>
                  <a:gd name="T14" fmla="*/ 15 w 188"/>
                  <a:gd name="T15" fmla="*/ 63 h 179"/>
                  <a:gd name="T16" fmla="*/ 17 w 188"/>
                  <a:gd name="T17" fmla="*/ 86 h 179"/>
                  <a:gd name="T18" fmla="*/ 2 w 188"/>
                  <a:gd name="T19" fmla="*/ 110 h 179"/>
                  <a:gd name="T20" fmla="*/ 0 w 188"/>
                  <a:gd name="T21" fmla="*/ 113 h 179"/>
                  <a:gd name="T22" fmla="*/ 16 w 188"/>
                  <a:gd name="T23" fmla="*/ 119 h 179"/>
                  <a:gd name="T24" fmla="*/ 17 w 188"/>
                  <a:gd name="T25" fmla="*/ 120 h 179"/>
                  <a:gd name="T26" fmla="*/ 23 w 188"/>
                  <a:gd name="T27" fmla="*/ 124 h 179"/>
                  <a:gd name="T28" fmla="*/ 24 w 188"/>
                  <a:gd name="T29" fmla="*/ 124 h 179"/>
                  <a:gd name="T30" fmla="*/ 39 w 188"/>
                  <a:gd name="T31" fmla="*/ 136 h 179"/>
                  <a:gd name="T32" fmla="*/ 56 w 188"/>
                  <a:gd name="T33" fmla="*/ 112 h 179"/>
                  <a:gd name="T34" fmla="*/ 61 w 188"/>
                  <a:gd name="T35" fmla="*/ 106 h 179"/>
                  <a:gd name="T36" fmla="*/ 74 w 188"/>
                  <a:gd name="T37" fmla="*/ 101 h 179"/>
                  <a:gd name="T38" fmla="*/ 87 w 188"/>
                  <a:gd name="T39" fmla="*/ 99 h 179"/>
                  <a:gd name="T40" fmla="*/ 94 w 188"/>
                  <a:gd name="T41" fmla="*/ 110 h 179"/>
                  <a:gd name="T42" fmla="*/ 95 w 188"/>
                  <a:gd name="T43" fmla="*/ 119 h 179"/>
                  <a:gd name="T44" fmla="*/ 92 w 188"/>
                  <a:gd name="T45" fmla="*/ 134 h 179"/>
                  <a:gd name="T46" fmla="*/ 92 w 188"/>
                  <a:gd name="T47" fmla="*/ 135 h 179"/>
                  <a:gd name="T48" fmla="*/ 85 w 188"/>
                  <a:gd name="T49" fmla="*/ 156 h 179"/>
                  <a:gd name="T50" fmla="*/ 92 w 188"/>
                  <a:gd name="T51" fmla="*/ 152 h 179"/>
                  <a:gd name="T52" fmla="*/ 97 w 188"/>
                  <a:gd name="T53" fmla="*/ 154 h 179"/>
                  <a:gd name="T54" fmla="*/ 96 w 188"/>
                  <a:gd name="T55" fmla="*/ 160 h 179"/>
                  <a:gd name="T56" fmla="*/ 92 w 188"/>
                  <a:gd name="T57" fmla="*/ 167 h 179"/>
                  <a:gd name="T58" fmla="*/ 89 w 188"/>
                  <a:gd name="T59" fmla="*/ 172 h 179"/>
                  <a:gd name="T60" fmla="*/ 84 w 188"/>
                  <a:gd name="T61" fmla="*/ 173 h 179"/>
                  <a:gd name="T62" fmla="*/ 79 w 188"/>
                  <a:gd name="T63" fmla="*/ 179 h 179"/>
                  <a:gd name="T64" fmla="*/ 99 w 188"/>
                  <a:gd name="T65" fmla="*/ 164 h 179"/>
                  <a:gd name="T66" fmla="*/ 130 w 188"/>
                  <a:gd name="T67" fmla="*/ 133 h 179"/>
                  <a:gd name="T68" fmla="*/ 136 w 188"/>
                  <a:gd name="T69" fmla="*/ 130 h 179"/>
                  <a:gd name="T70" fmla="*/ 152 w 188"/>
                  <a:gd name="T71" fmla="*/ 126 h 179"/>
                  <a:gd name="T72" fmla="*/ 163 w 188"/>
                  <a:gd name="T73" fmla="*/ 104 h 179"/>
                  <a:gd name="T74" fmla="*/ 188 w 188"/>
                  <a:gd name="T75" fmla="*/ 78 h 179"/>
                  <a:gd name="T76" fmla="*/ 182 w 188"/>
                  <a:gd name="T77" fmla="*/ 60 h 179"/>
                  <a:gd name="T78" fmla="*/ 173 w 188"/>
                  <a:gd name="T79" fmla="*/ 58 h 179"/>
                  <a:gd name="T80" fmla="*/ 171 w 188"/>
                  <a:gd name="T81" fmla="*/ 54 h 179"/>
                  <a:gd name="T82" fmla="*/ 158 w 188"/>
                  <a:gd name="T83" fmla="*/ 22 h 179"/>
                  <a:gd name="T84" fmla="*/ 154 w 188"/>
                  <a:gd name="T85" fmla="*/ 6 h 179"/>
                  <a:gd name="T86" fmla="*/ 147 w 188"/>
                  <a:gd name="T87" fmla="*/ 12 h 179"/>
                  <a:gd name="T88" fmla="*/ 134 w 188"/>
                  <a:gd name="T89" fmla="*/ 5 h 179"/>
                  <a:gd name="T90" fmla="*/ 124 w 188"/>
                  <a:gd name="T91" fmla="*/ 6 h 179"/>
                  <a:gd name="T92" fmla="*/ 114 w 188"/>
                  <a:gd name="T93" fmla="*/ 2 h 179"/>
                  <a:gd name="T94" fmla="*/ 114 w 188"/>
                  <a:gd name="T95" fmla="*/ 15 h 179"/>
                  <a:gd name="T96" fmla="*/ 113 w 188"/>
                  <a:gd name="T97" fmla="*/ 16 h 179"/>
                  <a:gd name="T98" fmla="*/ 104 w 188"/>
                  <a:gd name="T99" fmla="*/ 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8" h="179">
                    <a:moveTo>
                      <a:pt x="86" y="23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1"/>
                      <a:pt x="80" y="33"/>
                      <a:pt x="80" y="37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21" y="69"/>
                      <a:pt x="21" y="69"/>
                      <a:pt x="21" y="69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1" y="116"/>
                      <a:pt x="1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17" y="119"/>
                      <a:pt x="17" y="119"/>
                      <a:pt x="17" y="119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17" y="120"/>
                      <a:pt x="17" y="120"/>
                      <a:pt x="17" y="12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5" y="126"/>
                      <a:pt x="26" y="127"/>
                      <a:pt x="26" y="129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5"/>
                      <a:pt x="61" y="105"/>
                      <a:pt x="61" y="105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6" y="98"/>
                      <a:pt x="78" y="96"/>
                      <a:pt x="80" y="96"/>
                    </a:cubicBezTo>
                    <a:cubicBezTo>
                      <a:pt x="81" y="96"/>
                      <a:pt x="83" y="97"/>
                      <a:pt x="86" y="99"/>
                    </a:cubicBezTo>
                    <a:cubicBezTo>
                      <a:pt x="87" y="99"/>
                      <a:pt x="87" y="99"/>
                      <a:pt x="87" y="99"/>
                    </a:cubicBezTo>
                    <a:cubicBezTo>
                      <a:pt x="87" y="100"/>
                      <a:pt x="87" y="100"/>
                      <a:pt x="87" y="10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94" y="111"/>
                      <a:pt x="94" y="111"/>
                      <a:pt x="94" y="111"/>
                    </a:cubicBezTo>
                    <a:cubicBezTo>
                      <a:pt x="95" y="119"/>
                      <a:pt x="95" y="119"/>
                      <a:pt x="95" y="119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7" y="142"/>
                      <a:pt x="87" y="142"/>
                      <a:pt x="87" y="142"/>
                    </a:cubicBezTo>
                    <a:cubicBezTo>
                      <a:pt x="84" y="147"/>
                      <a:pt x="84" y="147"/>
                      <a:pt x="84" y="14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92" y="152"/>
                      <a:pt x="92" y="152"/>
                      <a:pt x="92" y="152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54"/>
                      <a:pt x="97" y="154"/>
                      <a:pt x="97" y="154"/>
                    </a:cubicBezTo>
                    <a:cubicBezTo>
                      <a:pt x="97" y="160"/>
                      <a:pt x="97" y="160"/>
                      <a:pt x="97" y="160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2"/>
                      <a:pt x="93" y="162"/>
                      <a:pt x="93" y="162"/>
                    </a:cubicBezTo>
                    <a:cubicBezTo>
                      <a:pt x="92" y="164"/>
                      <a:pt x="92" y="164"/>
                      <a:pt x="92" y="164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8" y="172"/>
                      <a:pt x="88" y="172"/>
                      <a:pt x="88" y="172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79" y="178"/>
                      <a:pt x="79" y="178"/>
                      <a:pt x="79" y="178"/>
                    </a:cubicBezTo>
                    <a:cubicBezTo>
                      <a:pt x="79" y="179"/>
                      <a:pt x="79" y="179"/>
                      <a:pt x="79" y="179"/>
                    </a:cubicBezTo>
                    <a:cubicBezTo>
                      <a:pt x="92" y="177"/>
                      <a:pt x="92" y="177"/>
                      <a:pt x="92" y="177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8" y="78"/>
                      <a:pt x="188" y="78"/>
                      <a:pt x="188" y="78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5" y="63"/>
                      <a:pt x="183" y="62"/>
                      <a:pt x="182" y="61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2" y="61"/>
                      <a:pt x="182" y="61"/>
                      <a:pt x="182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6" y="60"/>
                      <a:pt x="174" y="60"/>
                      <a:pt x="173" y="58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9" y="32"/>
                      <a:pt x="166" y="30"/>
                      <a:pt x="164" y="28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3" y="14"/>
                      <a:pt x="153" y="11"/>
                      <a:pt x="153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1" y="2"/>
                      <a:pt x="151" y="2"/>
                      <a:pt x="151" y="2"/>
                    </a:cubicBezTo>
                    <a:cubicBezTo>
                      <a:pt x="150" y="5"/>
                      <a:pt x="150" y="5"/>
                      <a:pt x="150" y="5"/>
                    </a:cubicBezTo>
                    <a:cubicBezTo>
                      <a:pt x="147" y="12"/>
                      <a:pt x="147" y="12"/>
                      <a:pt x="147" y="12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3" y="12"/>
                      <a:pt x="140" y="12"/>
                      <a:pt x="137" y="10"/>
                    </a:cubicBezTo>
                    <a:cubicBezTo>
                      <a:pt x="135" y="10"/>
                      <a:pt x="134" y="8"/>
                      <a:pt x="134" y="5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8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iṡ1îḋe"/>
              <p:cNvSpPr/>
              <p:nvPr/>
            </p:nvSpPr>
            <p:spPr bwMode="auto">
              <a:xfrm>
                <a:off x="4091" y="1177"/>
                <a:ext cx="634" cy="430"/>
              </a:xfrm>
              <a:custGeom>
                <a:avLst/>
                <a:gdLst>
                  <a:gd name="T0" fmla="*/ 47 w 268"/>
                  <a:gd name="T1" fmla="*/ 3 h 182"/>
                  <a:gd name="T2" fmla="*/ 36 w 268"/>
                  <a:gd name="T3" fmla="*/ 6 h 182"/>
                  <a:gd name="T4" fmla="*/ 34 w 268"/>
                  <a:gd name="T5" fmla="*/ 10 h 182"/>
                  <a:gd name="T6" fmla="*/ 29 w 268"/>
                  <a:gd name="T7" fmla="*/ 18 h 182"/>
                  <a:gd name="T8" fmla="*/ 21 w 268"/>
                  <a:gd name="T9" fmla="*/ 24 h 182"/>
                  <a:gd name="T10" fmla="*/ 11 w 268"/>
                  <a:gd name="T11" fmla="*/ 17 h 182"/>
                  <a:gd name="T12" fmla="*/ 0 w 268"/>
                  <a:gd name="T13" fmla="*/ 20 h 182"/>
                  <a:gd name="T14" fmla="*/ 16 w 268"/>
                  <a:gd name="T15" fmla="*/ 30 h 182"/>
                  <a:gd name="T16" fmla="*/ 17 w 268"/>
                  <a:gd name="T17" fmla="*/ 32 h 182"/>
                  <a:gd name="T18" fmla="*/ 18 w 268"/>
                  <a:gd name="T19" fmla="*/ 52 h 182"/>
                  <a:gd name="T20" fmla="*/ 30 w 268"/>
                  <a:gd name="T21" fmla="*/ 76 h 182"/>
                  <a:gd name="T22" fmla="*/ 38 w 268"/>
                  <a:gd name="T23" fmla="*/ 68 h 182"/>
                  <a:gd name="T24" fmla="*/ 49 w 268"/>
                  <a:gd name="T25" fmla="*/ 66 h 182"/>
                  <a:gd name="T26" fmla="*/ 49 w 268"/>
                  <a:gd name="T27" fmla="*/ 66 h 182"/>
                  <a:gd name="T28" fmla="*/ 60 w 268"/>
                  <a:gd name="T29" fmla="*/ 78 h 182"/>
                  <a:gd name="T30" fmla="*/ 63 w 268"/>
                  <a:gd name="T31" fmla="*/ 88 h 182"/>
                  <a:gd name="T32" fmla="*/ 62 w 268"/>
                  <a:gd name="T33" fmla="*/ 98 h 182"/>
                  <a:gd name="T34" fmla="*/ 69 w 268"/>
                  <a:gd name="T35" fmla="*/ 107 h 182"/>
                  <a:gd name="T36" fmla="*/ 79 w 268"/>
                  <a:gd name="T37" fmla="*/ 104 h 182"/>
                  <a:gd name="T38" fmla="*/ 84 w 268"/>
                  <a:gd name="T39" fmla="*/ 109 h 182"/>
                  <a:gd name="T40" fmla="*/ 96 w 268"/>
                  <a:gd name="T41" fmla="*/ 114 h 182"/>
                  <a:gd name="T42" fmla="*/ 105 w 268"/>
                  <a:gd name="T43" fmla="*/ 111 h 182"/>
                  <a:gd name="T44" fmla="*/ 110 w 268"/>
                  <a:gd name="T45" fmla="*/ 106 h 182"/>
                  <a:gd name="T46" fmla="*/ 116 w 268"/>
                  <a:gd name="T47" fmla="*/ 121 h 182"/>
                  <a:gd name="T48" fmla="*/ 131 w 268"/>
                  <a:gd name="T49" fmla="*/ 137 h 182"/>
                  <a:gd name="T50" fmla="*/ 134 w 268"/>
                  <a:gd name="T51" fmla="*/ 162 h 182"/>
                  <a:gd name="T52" fmla="*/ 144 w 268"/>
                  <a:gd name="T53" fmla="*/ 166 h 182"/>
                  <a:gd name="T54" fmla="*/ 150 w 268"/>
                  <a:gd name="T55" fmla="*/ 182 h 182"/>
                  <a:gd name="T56" fmla="*/ 186 w 268"/>
                  <a:gd name="T57" fmla="*/ 152 h 182"/>
                  <a:gd name="T58" fmla="*/ 200 w 268"/>
                  <a:gd name="T59" fmla="*/ 136 h 182"/>
                  <a:gd name="T60" fmla="*/ 226 w 268"/>
                  <a:gd name="T61" fmla="*/ 114 h 182"/>
                  <a:gd name="T62" fmla="*/ 236 w 268"/>
                  <a:gd name="T63" fmla="*/ 106 h 182"/>
                  <a:gd name="T64" fmla="*/ 238 w 268"/>
                  <a:gd name="T65" fmla="*/ 85 h 182"/>
                  <a:gd name="T66" fmla="*/ 247 w 268"/>
                  <a:gd name="T67" fmla="*/ 84 h 182"/>
                  <a:gd name="T68" fmla="*/ 262 w 268"/>
                  <a:gd name="T69" fmla="*/ 99 h 182"/>
                  <a:gd name="T70" fmla="*/ 259 w 268"/>
                  <a:gd name="T71" fmla="*/ 88 h 182"/>
                  <a:gd name="T72" fmla="*/ 268 w 268"/>
                  <a:gd name="T73" fmla="*/ 79 h 182"/>
                  <a:gd name="T74" fmla="*/ 263 w 268"/>
                  <a:gd name="T75" fmla="*/ 63 h 182"/>
                  <a:gd name="T76" fmla="*/ 246 w 268"/>
                  <a:gd name="T77" fmla="*/ 55 h 182"/>
                  <a:gd name="T78" fmla="*/ 240 w 268"/>
                  <a:gd name="T79" fmla="*/ 54 h 182"/>
                  <a:gd name="T80" fmla="*/ 234 w 268"/>
                  <a:gd name="T81" fmla="*/ 55 h 182"/>
                  <a:gd name="T82" fmla="*/ 223 w 268"/>
                  <a:gd name="T83" fmla="*/ 55 h 182"/>
                  <a:gd name="T84" fmla="*/ 222 w 268"/>
                  <a:gd name="T85" fmla="*/ 69 h 182"/>
                  <a:gd name="T86" fmla="*/ 208 w 268"/>
                  <a:gd name="T87" fmla="*/ 72 h 182"/>
                  <a:gd name="T88" fmla="*/ 188 w 268"/>
                  <a:gd name="T89" fmla="*/ 54 h 182"/>
                  <a:gd name="T90" fmla="*/ 183 w 268"/>
                  <a:gd name="T91" fmla="*/ 44 h 182"/>
                  <a:gd name="T92" fmla="*/ 184 w 268"/>
                  <a:gd name="T93" fmla="*/ 50 h 182"/>
                  <a:gd name="T94" fmla="*/ 179 w 268"/>
                  <a:gd name="T95" fmla="*/ 60 h 182"/>
                  <a:gd name="T96" fmla="*/ 168 w 268"/>
                  <a:gd name="T97" fmla="*/ 57 h 182"/>
                  <a:gd name="T98" fmla="*/ 166 w 268"/>
                  <a:gd name="T99" fmla="*/ 47 h 182"/>
                  <a:gd name="T100" fmla="*/ 156 w 268"/>
                  <a:gd name="T101" fmla="*/ 43 h 182"/>
                  <a:gd name="T102" fmla="*/ 144 w 268"/>
                  <a:gd name="T103" fmla="*/ 35 h 182"/>
                  <a:gd name="T104" fmla="*/ 128 w 268"/>
                  <a:gd name="T105" fmla="*/ 29 h 182"/>
                  <a:gd name="T106" fmla="*/ 117 w 268"/>
                  <a:gd name="T107" fmla="*/ 34 h 182"/>
                  <a:gd name="T108" fmla="*/ 112 w 268"/>
                  <a:gd name="T109" fmla="*/ 24 h 182"/>
                  <a:gd name="T110" fmla="*/ 98 w 268"/>
                  <a:gd name="T111" fmla="*/ 24 h 182"/>
                  <a:gd name="T112" fmla="*/ 82 w 268"/>
                  <a:gd name="T113" fmla="*/ 27 h 182"/>
                  <a:gd name="T114" fmla="*/ 67 w 268"/>
                  <a:gd name="T115" fmla="*/ 2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8" h="182">
                    <a:moveTo>
                      <a:pt x="52" y="9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5" y="22"/>
                      <a:pt x="12" y="19"/>
                      <a:pt x="11" y="17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2" y="98"/>
                      <a:pt x="62" y="98"/>
                      <a:pt x="62" y="98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93" y="106"/>
                      <a:pt x="95" y="108"/>
                      <a:pt x="96" y="110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5" y="111"/>
                      <a:pt x="105" y="111"/>
                      <a:pt x="105" y="111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5" y="107"/>
                      <a:pt x="105" y="106"/>
                      <a:pt x="106" y="105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14" y="108"/>
                      <a:pt x="116" y="110"/>
                      <a:pt x="116" y="114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121"/>
                      <a:pt x="116" y="121"/>
                      <a:pt x="116" y="121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25" y="133"/>
                      <a:pt x="125" y="133"/>
                      <a:pt x="125" y="133"/>
                    </a:cubicBezTo>
                    <a:cubicBezTo>
                      <a:pt x="127" y="135"/>
                      <a:pt x="129" y="136"/>
                      <a:pt x="131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3" y="138"/>
                      <a:pt x="134" y="140"/>
                      <a:pt x="134" y="144"/>
                    </a:cubicBezTo>
                    <a:cubicBezTo>
                      <a:pt x="134" y="162"/>
                      <a:pt x="134" y="162"/>
                      <a:pt x="134" y="162"/>
                    </a:cubicBezTo>
                    <a:cubicBezTo>
                      <a:pt x="134" y="164"/>
                      <a:pt x="136" y="165"/>
                      <a:pt x="137" y="165"/>
                    </a:cubicBezTo>
                    <a:cubicBezTo>
                      <a:pt x="138" y="165"/>
                      <a:pt x="138" y="165"/>
                      <a:pt x="138" y="165"/>
                    </a:cubicBezTo>
                    <a:cubicBezTo>
                      <a:pt x="140" y="164"/>
                      <a:pt x="142" y="164"/>
                      <a:pt x="144" y="166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7" y="168"/>
                      <a:pt x="148" y="169"/>
                      <a:pt x="149" y="172"/>
                    </a:cubicBezTo>
                    <a:cubicBezTo>
                      <a:pt x="150" y="182"/>
                      <a:pt x="150" y="182"/>
                      <a:pt x="150" y="182"/>
                    </a:cubicBezTo>
                    <a:cubicBezTo>
                      <a:pt x="159" y="164"/>
                      <a:pt x="159" y="164"/>
                      <a:pt x="159" y="164"/>
                    </a:cubicBezTo>
                    <a:cubicBezTo>
                      <a:pt x="162" y="154"/>
                      <a:pt x="165" y="148"/>
                      <a:pt x="169" y="147"/>
                    </a:cubicBezTo>
                    <a:cubicBezTo>
                      <a:pt x="173" y="146"/>
                      <a:pt x="178" y="148"/>
                      <a:pt x="186" y="152"/>
                    </a:cubicBezTo>
                    <a:cubicBezTo>
                      <a:pt x="212" y="154"/>
                      <a:pt x="212" y="154"/>
                      <a:pt x="212" y="154"/>
                    </a:cubicBezTo>
                    <a:cubicBezTo>
                      <a:pt x="212" y="148"/>
                      <a:pt x="212" y="148"/>
                      <a:pt x="212" y="148"/>
                    </a:cubicBezTo>
                    <a:cubicBezTo>
                      <a:pt x="200" y="136"/>
                      <a:pt x="200" y="136"/>
                      <a:pt x="200" y="136"/>
                    </a:cubicBezTo>
                    <a:cubicBezTo>
                      <a:pt x="195" y="133"/>
                      <a:pt x="192" y="131"/>
                      <a:pt x="193" y="129"/>
                    </a:cubicBezTo>
                    <a:cubicBezTo>
                      <a:pt x="202" y="130"/>
                      <a:pt x="202" y="130"/>
                      <a:pt x="202" y="130"/>
                    </a:cubicBezTo>
                    <a:cubicBezTo>
                      <a:pt x="211" y="132"/>
                      <a:pt x="219" y="128"/>
                      <a:pt x="226" y="114"/>
                    </a:cubicBezTo>
                    <a:cubicBezTo>
                      <a:pt x="226" y="114"/>
                      <a:pt x="226" y="114"/>
                      <a:pt x="226" y="114"/>
                    </a:cubicBezTo>
                    <a:cubicBezTo>
                      <a:pt x="227" y="114"/>
                      <a:pt x="227" y="114"/>
                      <a:pt x="227" y="114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7" y="87"/>
                      <a:pt x="237" y="87"/>
                      <a:pt x="237" y="87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5"/>
                      <a:pt x="238" y="85"/>
                      <a:pt x="238" y="85"/>
                    </a:cubicBezTo>
                    <a:cubicBezTo>
                      <a:pt x="239" y="85"/>
                      <a:pt x="239" y="85"/>
                      <a:pt x="239" y="85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48" y="84"/>
                      <a:pt x="248" y="84"/>
                      <a:pt x="248" y="84"/>
                    </a:cubicBezTo>
                    <a:cubicBezTo>
                      <a:pt x="262" y="99"/>
                      <a:pt x="262" y="99"/>
                      <a:pt x="262" y="99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66" y="95"/>
                      <a:pt x="266" y="95"/>
                      <a:pt x="266" y="95"/>
                    </a:cubicBezTo>
                    <a:cubicBezTo>
                      <a:pt x="259" y="88"/>
                      <a:pt x="259" y="88"/>
                      <a:pt x="259" y="88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68" y="79"/>
                      <a:pt x="268" y="79"/>
                      <a:pt x="268" y="79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2" y="63"/>
                      <a:pt x="262" y="63"/>
                      <a:pt x="262" y="63"/>
                    </a:cubicBezTo>
                    <a:cubicBezTo>
                      <a:pt x="256" y="60"/>
                      <a:pt x="256" y="60"/>
                      <a:pt x="256" y="60"/>
                    </a:cubicBezTo>
                    <a:cubicBezTo>
                      <a:pt x="254" y="60"/>
                      <a:pt x="250" y="58"/>
                      <a:pt x="246" y="55"/>
                    </a:cubicBezTo>
                    <a:cubicBezTo>
                      <a:pt x="243" y="54"/>
                      <a:pt x="242" y="53"/>
                      <a:pt x="242" y="51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242" y="53"/>
                      <a:pt x="241" y="54"/>
                      <a:pt x="240" y="54"/>
                    </a:cubicBezTo>
                    <a:cubicBezTo>
                      <a:pt x="239" y="55"/>
                      <a:pt x="238" y="56"/>
                      <a:pt x="235" y="56"/>
                    </a:cubicBezTo>
                    <a:cubicBezTo>
                      <a:pt x="234" y="56"/>
                      <a:pt x="234" y="56"/>
                      <a:pt x="234" y="56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28" y="51"/>
                      <a:pt x="228" y="51"/>
                      <a:pt x="228" y="51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1" y="57"/>
                      <a:pt x="219" y="59"/>
                      <a:pt x="219" y="60"/>
                    </a:cubicBezTo>
                    <a:cubicBezTo>
                      <a:pt x="222" y="66"/>
                      <a:pt x="222" y="66"/>
                      <a:pt x="222" y="66"/>
                    </a:cubicBezTo>
                    <a:cubicBezTo>
                      <a:pt x="223" y="67"/>
                      <a:pt x="223" y="68"/>
                      <a:pt x="222" y="69"/>
                    </a:cubicBezTo>
                    <a:cubicBezTo>
                      <a:pt x="222" y="70"/>
                      <a:pt x="220" y="72"/>
                      <a:pt x="217" y="72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2" y="74"/>
                      <a:pt x="209" y="74"/>
                      <a:pt x="208" y="72"/>
                    </a:cubicBezTo>
                    <a:cubicBezTo>
                      <a:pt x="207" y="70"/>
                      <a:pt x="207" y="70"/>
                      <a:pt x="207" y="70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2" y="58"/>
                      <a:pt x="189" y="56"/>
                      <a:pt x="188" y="54"/>
                    </a:cubicBezTo>
                    <a:cubicBezTo>
                      <a:pt x="187" y="52"/>
                      <a:pt x="186" y="51"/>
                      <a:pt x="187" y="50"/>
                    </a:cubicBezTo>
                    <a:cubicBezTo>
                      <a:pt x="186" y="47"/>
                      <a:pt x="186" y="44"/>
                      <a:pt x="185" y="43"/>
                    </a:cubicBezTo>
                    <a:cubicBezTo>
                      <a:pt x="183" y="44"/>
                      <a:pt x="183" y="44"/>
                      <a:pt x="183" y="44"/>
                    </a:cubicBezTo>
                    <a:cubicBezTo>
                      <a:pt x="182" y="45"/>
                      <a:pt x="182" y="45"/>
                      <a:pt x="182" y="45"/>
                    </a:cubicBezTo>
                    <a:cubicBezTo>
                      <a:pt x="182" y="46"/>
                      <a:pt x="183" y="48"/>
                      <a:pt x="184" y="49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4" y="51"/>
                      <a:pt x="184" y="51"/>
                      <a:pt x="184" y="51"/>
                    </a:cubicBezTo>
                    <a:cubicBezTo>
                      <a:pt x="179" y="60"/>
                      <a:pt x="179" y="60"/>
                      <a:pt x="179" y="60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4"/>
                      <a:pt x="168" y="52"/>
                      <a:pt x="168" y="50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58" y="42"/>
                      <a:pt x="157" y="42"/>
                      <a:pt x="156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6" y="42"/>
                      <a:pt x="145" y="41"/>
                      <a:pt x="144" y="40"/>
                    </a:cubicBezTo>
                    <a:cubicBezTo>
                      <a:pt x="144" y="39"/>
                      <a:pt x="144" y="37"/>
                      <a:pt x="144" y="35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31"/>
                      <a:pt x="128" y="32"/>
                      <a:pt x="127" y="34"/>
                    </a:cubicBezTo>
                    <a:cubicBezTo>
                      <a:pt x="126" y="35"/>
                      <a:pt x="125" y="36"/>
                      <a:pt x="124" y="36"/>
                    </a:cubicBezTo>
                    <a:cubicBezTo>
                      <a:pt x="122" y="36"/>
                      <a:pt x="119" y="36"/>
                      <a:pt x="117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4" y="30"/>
                      <a:pt x="112" y="27"/>
                      <a:pt x="112" y="24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2" y="25"/>
                      <a:pt x="100" y="25"/>
                      <a:pt x="98" y="24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0" y="29"/>
                      <a:pt x="78" y="29"/>
                      <a:pt x="76" y="29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1" y="29"/>
                      <a:pt x="68" y="28"/>
                      <a:pt x="67" y="26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iṩḷïḋê"/>
              <p:cNvSpPr/>
              <p:nvPr/>
            </p:nvSpPr>
            <p:spPr bwMode="auto">
              <a:xfrm>
                <a:off x="3956" y="564"/>
                <a:ext cx="852" cy="776"/>
              </a:xfrm>
              <a:custGeom>
                <a:avLst/>
                <a:gdLst>
                  <a:gd name="T0" fmla="*/ 353 w 360"/>
                  <a:gd name="T1" fmla="*/ 153 h 328"/>
                  <a:gd name="T2" fmla="*/ 346 w 360"/>
                  <a:gd name="T3" fmla="*/ 119 h 328"/>
                  <a:gd name="T4" fmla="*/ 314 w 360"/>
                  <a:gd name="T5" fmla="*/ 153 h 328"/>
                  <a:gd name="T6" fmla="*/ 309 w 360"/>
                  <a:gd name="T7" fmla="*/ 162 h 328"/>
                  <a:gd name="T8" fmla="*/ 268 w 360"/>
                  <a:gd name="T9" fmla="*/ 169 h 328"/>
                  <a:gd name="T10" fmla="*/ 259 w 360"/>
                  <a:gd name="T11" fmla="*/ 153 h 328"/>
                  <a:gd name="T12" fmla="*/ 248 w 360"/>
                  <a:gd name="T13" fmla="*/ 142 h 328"/>
                  <a:gd name="T14" fmla="*/ 235 w 360"/>
                  <a:gd name="T15" fmla="*/ 131 h 328"/>
                  <a:gd name="T16" fmla="*/ 168 w 360"/>
                  <a:gd name="T17" fmla="*/ 119 h 328"/>
                  <a:gd name="T18" fmla="*/ 129 w 360"/>
                  <a:gd name="T19" fmla="*/ 57 h 328"/>
                  <a:gd name="T20" fmla="*/ 54 w 360"/>
                  <a:gd name="T21" fmla="*/ 8 h 328"/>
                  <a:gd name="T22" fmla="*/ 4 w 360"/>
                  <a:gd name="T23" fmla="*/ 14 h 328"/>
                  <a:gd name="T24" fmla="*/ 4 w 360"/>
                  <a:gd name="T25" fmla="*/ 21 h 328"/>
                  <a:gd name="T26" fmla="*/ 1 w 360"/>
                  <a:gd name="T27" fmla="*/ 28 h 328"/>
                  <a:gd name="T28" fmla="*/ 5 w 360"/>
                  <a:gd name="T29" fmla="*/ 45 h 328"/>
                  <a:gd name="T30" fmla="*/ 21 w 360"/>
                  <a:gd name="T31" fmla="*/ 37 h 328"/>
                  <a:gd name="T32" fmla="*/ 37 w 360"/>
                  <a:gd name="T33" fmla="*/ 49 h 328"/>
                  <a:gd name="T34" fmla="*/ 60 w 360"/>
                  <a:gd name="T35" fmla="*/ 77 h 328"/>
                  <a:gd name="T36" fmla="*/ 74 w 360"/>
                  <a:gd name="T37" fmla="*/ 66 h 328"/>
                  <a:gd name="T38" fmla="*/ 97 w 360"/>
                  <a:gd name="T39" fmla="*/ 52 h 328"/>
                  <a:gd name="T40" fmla="*/ 115 w 360"/>
                  <a:gd name="T41" fmla="*/ 71 h 328"/>
                  <a:gd name="T42" fmla="*/ 119 w 360"/>
                  <a:gd name="T43" fmla="*/ 100 h 328"/>
                  <a:gd name="T44" fmla="*/ 121 w 360"/>
                  <a:gd name="T45" fmla="*/ 131 h 328"/>
                  <a:gd name="T46" fmla="*/ 116 w 360"/>
                  <a:gd name="T47" fmla="*/ 144 h 328"/>
                  <a:gd name="T48" fmla="*/ 112 w 360"/>
                  <a:gd name="T49" fmla="*/ 149 h 328"/>
                  <a:gd name="T50" fmla="*/ 114 w 360"/>
                  <a:gd name="T51" fmla="*/ 168 h 328"/>
                  <a:gd name="T52" fmla="*/ 109 w 360"/>
                  <a:gd name="T53" fmla="*/ 184 h 328"/>
                  <a:gd name="T54" fmla="*/ 95 w 360"/>
                  <a:gd name="T55" fmla="*/ 181 h 328"/>
                  <a:gd name="T56" fmla="*/ 84 w 360"/>
                  <a:gd name="T57" fmla="*/ 204 h 328"/>
                  <a:gd name="T58" fmla="*/ 68 w 360"/>
                  <a:gd name="T59" fmla="*/ 219 h 328"/>
                  <a:gd name="T60" fmla="*/ 80 w 360"/>
                  <a:gd name="T61" fmla="*/ 236 h 328"/>
                  <a:gd name="T62" fmla="*/ 90 w 360"/>
                  <a:gd name="T63" fmla="*/ 249 h 328"/>
                  <a:gd name="T64" fmla="*/ 109 w 360"/>
                  <a:gd name="T65" fmla="*/ 253 h 328"/>
                  <a:gd name="T66" fmla="*/ 118 w 360"/>
                  <a:gd name="T67" fmla="*/ 272 h 328"/>
                  <a:gd name="T68" fmla="*/ 133 w 360"/>
                  <a:gd name="T69" fmla="*/ 284 h 328"/>
                  <a:gd name="T70" fmla="*/ 154 w 360"/>
                  <a:gd name="T71" fmla="*/ 278 h 328"/>
                  <a:gd name="T72" fmla="*/ 167 w 360"/>
                  <a:gd name="T73" fmla="*/ 275 h 328"/>
                  <a:gd name="T74" fmla="*/ 177 w 360"/>
                  <a:gd name="T75" fmla="*/ 289 h 328"/>
                  <a:gd name="T76" fmla="*/ 180 w 360"/>
                  <a:gd name="T77" fmla="*/ 289 h 328"/>
                  <a:gd name="T78" fmla="*/ 200 w 360"/>
                  <a:gd name="T79" fmla="*/ 283 h 328"/>
                  <a:gd name="T80" fmla="*/ 206 w 360"/>
                  <a:gd name="T81" fmla="*/ 292 h 328"/>
                  <a:gd name="T82" fmla="*/ 211 w 360"/>
                  <a:gd name="T83" fmla="*/ 297 h 328"/>
                  <a:gd name="T84" fmla="*/ 229 w 360"/>
                  <a:gd name="T85" fmla="*/ 308 h 328"/>
                  <a:gd name="T86" fmla="*/ 235 w 360"/>
                  <a:gd name="T87" fmla="*/ 303 h 328"/>
                  <a:gd name="T88" fmla="*/ 243 w 360"/>
                  <a:gd name="T89" fmla="*/ 297 h 328"/>
                  <a:gd name="T90" fmla="*/ 255 w 360"/>
                  <a:gd name="T91" fmla="*/ 315 h 328"/>
                  <a:gd name="T92" fmla="*/ 269 w 360"/>
                  <a:gd name="T93" fmla="*/ 328 h 328"/>
                  <a:gd name="T94" fmla="*/ 278 w 360"/>
                  <a:gd name="T95" fmla="*/ 311 h 328"/>
                  <a:gd name="T96" fmla="*/ 296 w 360"/>
                  <a:gd name="T97" fmla="*/ 301 h 328"/>
                  <a:gd name="T98" fmla="*/ 306 w 360"/>
                  <a:gd name="T99" fmla="*/ 305 h 328"/>
                  <a:gd name="T100" fmla="*/ 315 w 360"/>
                  <a:gd name="T101" fmla="*/ 315 h 328"/>
                  <a:gd name="T102" fmla="*/ 318 w 360"/>
                  <a:gd name="T103" fmla="*/ 288 h 328"/>
                  <a:gd name="T104" fmla="*/ 325 w 360"/>
                  <a:gd name="T105" fmla="*/ 243 h 328"/>
                  <a:gd name="T106" fmla="*/ 336 w 360"/>
                  <a:gd name="T107" fmla="*/ 24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0" h="328">
                    <a:moveTo>
                      <a:pt x="358" y="193"/>
                    </a:moveTo>
                    <a:cubicBezTo>
                      <a:pt x="352" y="153"/>
                      <a:pt x="352" y="153"/>
                      <a:pt x="352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3" y="153"/>
                      <a:pt x="353" y="153"/>
                      <a:pt x="353" y="153"/>
                    </a:cubicBezTo>
                    <a:cubicBezTo>
                      <a:pt x="356" y="148"/>
                      <a:pt x="357" y="145"/>
                      <a:pt x="357" y="142"/>
                    </a:cubicBezTo>
                    <a:cubicBezTo>
                      <a:pt x="355" y="139"/>
                      <a:pt x="355" y="139"/>
                      <a:pt x="355" y="139"/>
                    </a:cubicBezTo>
                    <a:cubicBezTo>
                      <a:pt x="351" y="137"/>
                      <a:pt x="349" y="130"/>
                      <a:pt x="350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3" y="119"/>
                      <a:pt x="340" y="120"/>
                      <a:pt x="337" y="122"/>
                    </a:cubicBezTo>
                    <a:cubicBezTo>
                      <a:pt x="334" y="125"/>
                      <a:pt x="332" y="127"/>
                      <a:pt x="331" y="129"/>
                    </a:cubicBezTo>
                    <a:cubicBezTo>
                      <a:pt x="330" y="134"/>
                      <a:pt x="325" y="137"/>
                      <a:pt x="316" y="140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4" y="153"/>
                      <a:pt x="314" y="153"/>
                      <a:pt x="314" y="153"/>
                    </a:cubicBezTo>
                    <a:cubicBezTo>
                      <a:pt x="313" y="153"/>
                      <a:pt x="313" y="153"/>
                      <a:pt x="313" y="153"/>
                    </a:cubicBezTo>
                    <a:cubicBezTo>
                      <a:pt x="309" y="161"/>
                      <a:pt x="309" y="161"/>
                      <a:pt x="309" y="161"/>
                    </a:cubicBezTo>
                    <a:cubicBezTo>
                      <a:pt x="309" y="162"/>
                      <a:pt x="309" y="162"/>
                      <a:pt x="309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308" y="162"/>
                      <a:pt x="308" y="162"/>
                      <a:pt x="308" y="162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8" y="169"/>
                      <a:pt x="268" y="169"/>
                      <a:pt x="268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67" y="169"/>
                      <a:pt x="267" y="169"/>
                      <a:pt x="267" y="169"/>
                    </a:cubicBezTo>
                    <a:cubicBezTo>
                      <a:pt x="255" y="156"/>
                      <a:pt x="255" y="156"/>
                      <a:pt x="255" y="156"/>
                    </a:cubicBezTo>
                    <a:cubicBezTo>
                      <a:pt x="259" y="153"/>
                      <a:pt x="259" y="153"/>
                      <a:pt x="259" y="153"/>
                    </a:cubicBezTo>
                    <a:cubicBezTo>
                      <a:pt x="254" y="147"/>
                      <a:pt x="254" y="147"/>
                      <a:pt x="254" y="147"/>
                    </a:cubicBezTo>
                    <a:cubicBezTo>
                      <a:pt x="249" y="143"/>
                      <a:pt x="249" y="143"/>
                      <a:pt x="249" y="143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2"/>
                      <a:pt x="248" y="142"/>
                      <a:pt x="248" y="142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35" y="131"/>
                      <a:pt x="235" y="131"/>
                      <a:pt x="235" y="131"/>
                    </a:cubicBezTo>
                    <a:cubicBezTo>
                      <a:pt x="226" y="125"/>
                      <a:pt x="226" y="125"/>
                      <a:pt x="226" y="125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68" y="119"/>
                      <a:pt x="168" y="119"/>
                      <a:pt x="168" y="119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6" y="119"/>
                      <a:pt x="165" y="119"/>
                      <a:pt x="165" y="118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8" y="81"/>
                      <a:pt x="141" y="72"/>
                      <a:pt x="129" y="57"/>
                    </a:cubicBezTo>
                    <a:cubicBezTo>
                      <a:pt x="117" y="42"/>
                      <a:pt x="110" y="34"/>
                      <a:pt x="108" y="3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0" y="5"/>
                      <a:pt x="46" y="3"/>
                      <a:pt x="40" y="2"/>
                    </a:cubicBezTo>
                    <a:cubicBezTo>
                      <a:pt x="35" y="0"/>
                      <a:pt x="23" y="4"/>
                      <a:pt x="4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1" y="40"/>
                      <a:pt x="2" y="43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1"/>
                      <a:pt x="19" y="38"/>
                      <a:pt x="21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61"/>
                      <a:pt x="41" y="65"/>
                      <a:pt x="48" y="72"/>
                    </a:cubicBezTo>
                    <a:cubicBezTo>
                      <a:pt x="53" y="75"/>
                      <a:pt x="55" y="77"/>
                      <a:pt x="5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6" y="93"/>
                      <a:pt x="116" y="93"/>
                      <a:pt x="116" y="93"/>
                    </a:cubicBezTo>
                    <a:cubicBezTo>
                      <a:pt x="119" y="100"/>
                      <a:pt x="119" y="100"/>
                      <a:pt x="119" y="100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9" y="125"/>
                      <a:pt x="121" y="130"/>
                      <a:pt x="121" y="131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2" y="149"/>
                      <a:pt x="112" y="149"/>
                      <a:pt x="112" y="149"/>
                    </a:cubicBezTo>
                    <a:cubicBezTo>
                      <a:pt x="111" y="158"/>
                      <a:pt x="111" y="158"/>
                      <a:pt x="111" y="158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7"/>
                      <a:pt x="114" y="167"/>
                      <a:pt x="114" y="167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4" y="168"/>
                      <a:pt x="114" y="168"/>
                      <a:pt x="114" y="168"/>
                    </a:cubicBezTo>
                    <a:cubicBezTo>
                      <a:pt x="111" y="182"/>
                      <a:pt x="111" y="182"/>
                      <a:pt x="111" y="182"/>
                    </a:cubicBezTo>
                    <a:cubicBezTo>
                      <a:pt x="109" y="184"/>
                      <a:pt x="109" y="184"/>
                      <a:pt x="109" y="184"/>
                    </a:cubicBezTo>
                    <a:cubicBezTo>
                      <a:pt x="108" y="185"/>
                      <a:pt x="106" y="185"/>
                      <a:pt x="103" y="184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95" y="181"/>
                      <a:pt x="95" y="181"/>
                      <a:pt x="95" y="181"/>
                    </a:cubicBezTo>
                    <a:cubicBezTo>
                      <a:pt x="90" y="187"/>
                      <a:pt x="90" y="187"/>
                      <a:pt x="90" y="187"/>
                    </a:cubicBezTo>
                    <a:cubicBezTo>
                      <a:pt x="84" y="203"/>
                      <a:pt x="84" y="203"/>
                      <a:pt x="84" y="203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84" y="204"/>
                      <a:pt x="84" y="204"/>
                      <a:pt x="84" y="204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71" y="225"/>
                      <a:pt x="71" y="225"/>
                      <a:pt x="71" y="225"/>
                    </a:cubicBezTo>
                    <a:cubicBezTo>
                      <a:pt x="72" y="225"/>
                      <a:pt x="72" y="225"/>
                      <a:pt x="72" y="225"/>
                    </a:cubicBezTo>
                    <a:cubicBezTo>
                      <a:pt x="80" y="235"/>
                      <a:pt x="80" y="235"/>
                      <a:pt x="80" y="235"/>
                    </a:cubicBezTo>
                    <a:cubicBezTo>
                      <a:pt x="80" y="236"/>
                      <a:pt x="80" y="236"/>
                      <a:pt x="80" y="236"/>
                    </a:cubicBezTo>
                    <a:cubicBezTo>
                      <a:pt x="80" y="239"/>
                      <a:pt x="80" y="239"/>
                      <a:pt x="80" y="239"/>
                    </a:cubicBezTo>
                    <a:cubicBezTo>
                      <a:pt x="89" y="240"/>
                      <a:pt x="89" y="240"/>
                      <a:pt x="89" y="240"/>
                    </a:cubicBezTo>
                    <a:cubicBezTo>
                      <a:pt x="90" y="248"/>
                      <a:pt x="90" y="248"/>
                      <a:pt x="90" y="248"/>
                    </a:cubicBezTo>
                    <a:cubicBezTo>
                      <a:pt x="90" y="249"/>
                      <a:pt x="90" y="249"/>
                      <a:pt x="90" y="249"/>
                    </a:cubicBezTo>
                    <a:cubicBezTo>
                      <a:pt x="91" y="258"/>
                      <a:pt x="91" y="258"/>
                      <a:pt x="91" y="258"/>
                    </a:cubicBezTo>
                    <a:cubicBezTo>
                      <a:pt x="94" y="260"/>
                      <a:pt x="94" y="260"/>
                      <a:pt x="94" y="260"/>
                    </a:cubicBezTo>
                    <a:cubicBezTo>
                      <a:pt x="102" y="258"/>
                      <a:pt x="102" y="258"/>
                      <a:pt x="102" y="258"/>
                    </a:cubicBezTo>
                    <a:cubicBezTo>
                      <a:pt x="109" y="253"/>
                      <a:pt x="109" y="253"/>
                      <a:pt x="109" y="253"/>
                    </a:cubicBezTo>
                    <a:cubicBezTo>
                      <a:pt x="111" y="253"/>
                      <a:pt x="111" y="253"/>
                      <a:pt x="111" y="253"/>
                    </a:cubicBezTo>
                    <a:cubicBezTo>
                      <a:pt x="113" y="266"/>
                      <a:pt x="113" y="266"/>
                      <a:pt x="113" y="266"/>
                    </a:cubicBezTo>
                    <a:cubicBezTo>
                      <a:pt x="117" y="271"/>
                      <a:pt x="117" y="271"/>
                      <a:pt x="117" y="271"/>
                    </a:cubicBezTo>
                    <a:cubicBezTo>
                      <a:pt x="118" y="272"/>
                      <a:pt x="118" y="272"/>
                      <a:pt x="118" y="272"/>
                    </a:cubicBezTo>
                    <a:cubicBezTo>
                      <a:pt x="121" y="277"/>
                      <a:pt x="121" y="277"/>
                      <a:pt x="121" y="277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27" y="283"/>
                      <a:pt x="129" y="283"/>
                      <a:pt x="131" y="283"/>
                    </a:cubicBezTo>
                    <a:cubicBezTo>
                      <a:pt x="133" y="284"/>
                      <a:pt x="133" y="284"/>
                      <a:pt x="133" y="284"/>
                    </a:cubicBezTo>
                    <a:cubicBezTo>
                      <a:pt x="137" y="282"/>
                      <a:pt x="137" y="282"/>
                      <a:pt x="137" y="282"/>
                    </a:cubicBezTo>
                    <a:cubicBezTo>
                      <a:pt x="140" y="281"/>
                      <a:pt x="143" y="280"/>
                      <a:pt x="146" y="279"/>
                    </a:cubicBezTo>
                    <a:cubicBezTo>
                      <a:pt x="148" y="278"/>
                      <a:pt x="148" y="278"/>
                      <a:pt x="148" y="278"/>
                    </a:cubicBezTo>
                    <a:cubicBezTo>
                      <a:pt x="154" y="278"/>
                      <a:pt x="154" y="278"/>
                      <a:pt x="154" y="278"/>
                    </a:cubicBezTo>
                    <a:cubicBezTo>
                      <a:pt x="156" y="278"/>
                      <a:pt x="157" y="278"/>
                      <a:pt x="158" y="279"/>
                    </a:cubicBezTo>
                    <a:cubicBezTo>
                      <a:pt x="166" y="274"/>
                      <a:pt x="166" y="274"/>
                      <a:pt x="166" y="274"/>
                    </a:cubicBezTo>
                    <a:cubicBezTo>
                      <a:pt x="167" y="274"/>
                      <a:pt x="167" y="274"/>
                      <a:pt x="167" y="274"/>
                    </a:cubicBezTo>
                    <a:cubicBezTo>
                      <a:pt x="167" y="275"/>
                      <a:pt x="167" y="275"/>
                      <a:pt x="167" y="275"/>
                    </a:cubicBezTo>
                    <a:cubicBezTo>
                      <a:pt x="168" y="274"/>
                      <a:pt x="168" y="274"/>
                      <a:pt x="168" y="274"/>
                    </a:cubicBezTo>
                    <a:cubicBezTo>
                      <a:pt x="169" y="275"/>
                      <a:pt x="169" y="275"/>
                      <a:pt x="169" y="275"/>
                    </a:cubicBezTo>
                    <a:cubicBezTo>
                      <a:pt x="172" y="279"/>
                      <a:pt x="173" y="282"/>
                      <a:pt x="173" y="283"/>
                    </a:cubicBezTo>
                    <a:cubicBezTo>
                      <a:pt x="177" y="289"/>
                      <a:pt x="177" y="289"/>
                      <a:pt x="177" y="289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0" y="290"/>
                      <a:pt x="180" y="290"/>
                      <a:pt x="180" y="290"/>
                    </a:cubicBezTo>
                    <a:cubicBezTo>
                      <a:pt x="181" y="290"/>
                      <a:pt x="181" y="290"/>
                      <a:pt x="181" y="290"/>
                    </a:cubicBezTo>
                    <a:cubicBezTo>
                      <a:pt x="180" y="289"/>
                      <a:pt x="180" y="289"/>
                      <a:pt x="180" y="289"/>
                    </a:cubicBezTo>
                    <a:cubicBezTo>
                      <a:pt x="179" y="287"/>
                      <a:pt x="179" y="286"/>
                      <a:pt x="180" y="285"/>
                    </a:cubicBezTo>
                    <a:cubicBezTo>
                      <a:pt x="181" y="284"/>
                      <a:pt x="182" y="283"/>
                      <a:pt x="185" y="283"/>
                    </a:cubicBezTo>
                    <a:cubicBezTo>
                      <a:pt x="199" y="283"/>
                      <a:pt x="199" y="283"/>
                      <a:pt x="199" y="283"/>
                    </a:cubicBezTo>
                    <a:cubicBezTo>
                      <a:pt x="200" y="283"/>
                      <a:pt x="200" y="283"/>
                      <a:pt x="200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1" y="283"/>
                      <a:pt x="201" y="283"/>
                      <a:pt x="201" y="283"/>
                    </a:cubicBezTo>
                    <a:cubicBezTo>
                      <a:pt x="206" y="292"/>
                      <a:pt x="206" y="292"/>
                      <a:pt x="206" y="292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05" y="296"/>
                      <a:pt x="205" y="296"/>
                      <a:pt x="205" y="296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296"/>
                      <a:pt x="211" y="295"/>
                      <a:pt x="211" y="295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27" y="303"/>
                      <a:pt x="227" y="303"/>
                      <a:pt x="227" y="303"/>
                    </a:cubicBezTo>
                    <a:cubicBezTo>
                      <a:pt x="228" y="305"/>
                      <a:pt x="229" y="306"/>
                      <a:pt x="229" y="308"/>
                    </a:cubicBezTo>
                    <a:cubicBezTo>
                      <a:pt x="229" y="314"/>
                      <a:pt x="229" y="314"/>
                      <a:pt x="229" y="314"/>
                    </a:cubicBezTo>
                    <a:cubicBezTo>
                      <a:pt x="234" y="315"/>
                      <a:pt x="234" y="315"/>
                      <a:pt x="234" y="315"/>
                    </a:cubicBezTo>
                    <a:cubicBezTo>
                      <a:pt x="237" y="310"/>
                      <a:pt x="237" y="310"/>
                      <a:pt x="237" y="310"/>
                    </a:cubicBezTo>
                    <a:cubicBezTo>
                      <a:pt x="235" y="307"/>
                      <a:pt x="235" y="305"/>
                      <a:pt x="235" y="303"/>
                    </a:cubicBezTo>
                    <a:cubicBezTo>
                      <a:pt x="235" y="302"/>
                      <a:pt x="236" y="301"/>
                      <a:pt x="237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298"/>
                      <a:pt x="239" y="297"/>
                      <a:pt x="240" y="297"/>
                    </a:cubicBezTo>
                    <a:cubicBezTo>
                      <a:pt x="243" y="297"/>
                      <a:pt x="243" y="297"/>
                      <a:pt x="243" y="297"/>
                    </a:cubicBezTo>
                    <a:cubicBezTo>
                      <a:pt x="245" y="299"/>
                      <a:pt x="247" y="303"/>
                      <a:pt x="248" y="309"/>
                    </a:cubicBezTo>
                    <a:cubicBezTo>
                      <a:pt x="248" y="310"/>
                      <a:pt x="248" y="310"/>
                      <a:pt x="248" y="310"/>
                    </a:cubicBezTo>
                    <a:cubicBezTo>
                      <a:pt x="249" y="311"/>
                      <a:pt x="249" y="311"/>
                      <a:pt x="249" y="311"/>
                    </a:cubicBezTo>
                    <a:cubicBezTo>
                      <a:pt x="249" y="312"/>
                      <a:pt x="251" y="313"/>
                      <a:pt x="255" y="315"/>
                    </a:cubicBezTo>
                    <a:cubicBezTo>
                      <a:pt x="255" y="315"/>
                      <a:pt x="255" y="315"/>
                      <a:pt x="255" y="315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69" y="328"/>
                      <a:pt x="269" y="328"/>
                      <a:pt x="269" y="328"/>
                    </a:cubicBezTo>
                    <a:cubicBezTo>
                      <a:pt x="275" y="326"/>
                      <a:pt x="275" y="326"/>
                      <a:pt x="275" y="326"/>
                    </a:cubicBezTo>
                    <a:cubicBezTo>
                      <a:pt x="274" y="324"/>
                      <a:pt x="274" y="324"/>
                      <a:pt x="274" y="324"/>
                    </a:cubicBezTo>
                    <a:cubicBezTo>
                      <a:pt x="272" y="322"/>
                      <a:pt x="272" y="320"/>
                      <a:pt x="272" y="319"/>
                    </a:cubicBezTo>
                    <a:cubicBezTo>
                      <a:pt x="272" y="316"/>
                      <a:pt x="274" y="313"/>
                      <a:pt x="278" y="311"/>
                    </a:cubicBezTo>
                    <a:cubicBezTo>
                      <a:pt x="285" y="305"/>
                      <a:pt x="285" y="305"/>
                      <a:pt x="285" y="305"/>
                    </a:cubicBezTo>
                    <a:cubicBezTo>
                      <a:pt x="293" y="310"/>
                      <a:pt x="293" y="310"/>
                      <a:pt x="293" y="310"/>
                    </a:cubicBezTo>
                    <a:cubicBezTo>
                      <a:pt x="294" y="310"/>
                      <a:pt x="294" y="310"/>
                      <a:pt x="294" y="310"/>
                    </a:cubicBezTo>
                    <a:cubicBezTo>
                      <a:pt x="296" y="301"/>
                      <a:pt x="296" y="301"/>
                      <a:pt x="296" y="301"/>
                    </a:cubicBezTo>
                    <a:cubicBezTo>
                      <a:pt x="296" y="300"/>
                      <a:pt x="296" y="300"/>
                      <a:pt x="296" y="300"/>
                    </a:cubicBezTo>
                    <a:cubicBezTo>
                      <a:pt x="297" y="299"/>
                      <a:pt x="297" y="299"/>
                      <a:pt x="297" y="299"/>
                    </a:cubicBezTo>
                    <a:cubicBezTo>
                      <a:pt x="304" y="300"/>
                      <a:pt x="304" y="300"/>
                      <a:pt x="304" y="300"/>
                    </a:cubicBezTo>
                    <a:cubicBezTo>
                      <a:pt x="305" y="301"/>
                      <a:pt x="306" y="303"/>
                      <a:pt x="306" y="305"/>
                    </a:cubicBezTo>
                    <a:cubicBezTo>
                      <a:pt x="306" y="306"/>
                      <a:pt x="305" y="308"/>
                      <a:pt x="303" y="310"/>
                    </a:cubicBezTo>
                    <a:cubicBezTo>
                      <a:pt x="305" y="311"/>
                      <a:pt x="305" y="311"/>
                      <a:pt x="305" y="311"/>
                    </a:cubicBezTo>
                    <a:cubicBezTo>
                      <a:pt x="309" y="313"/>
                      <a:pt x="312" y="314"/>
                      <a:pt x="314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15" y="315"/>
                      <a:pt x="315" y="315"/>
                      <a:pt x="315" y="315"/>
                    </a:cubicBezTo>
                    <a:cubicBezTo>
                      <a:pt x="320" y="317"/>
                      <a:pt x="320" y="317"/>
                      <a:pt x="320" y="317"/>
                    </a:cubicBezTo>
                    <a:cubicBezTo>
                      <a:pt x="324" y="317"/>
                      <a:pt x="324" y="317"/>
                      <a:pt x="324" y="317"/>
                    </a:cubicBezTo>
                    <a:cubicBezTo>
                      <a:pt x="318" y="288"/>
                      <a:pt x="318" y="288"/>
                      <a:pt x="318" y="288"/>
                    </a:cubicBezTo>
                    <a:cubicBezTo>
                      <a:pt x="314" y="285"/>
                      <a:pt x="310" y="281"/>
                      <a:pt x="307" y="275"/>
                    </a:cubicBezTo>
                    <a:cubicBezTo>
                      <a:pt x="304" y="270"/>
                      <a:pt x="305" y="263"/>
                      <a:pt x="312" y="255"/>
                    </a:cubicBezTo>
                    <a:cubicBezTo>
                      <a:pt x="315" y="251"/>
                      <a:pt x="320" y="247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25" y="243"/>
                      <a:pt x="325" y="243"/>
                      <a:pt x="325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1" y="243"/>
                      <a:pt x="331" y="243"/>
                      <a:pt x="331" y="243"/>
                    </a:cubicBezTo>
                    <a:cubicBezTo>
                      <a:pt x="336" y="245"/>
                      <a:pt x="336" y="245"/>
                      <a:pt x="336" y="245"/>
                    </a:cubicBezTo>
                    <a:cubicBezTo>
                      <a:pt x="346" y="245"/>
                      <a:pt x="346" y="245"/>
                      <a:pt x="346" y="245"/>
                    </a:cubicBezTo>
                    <a:cubicBezTo>
                      <a:pt x="350" y="243"/>
                      <a:pt x="353" y="237"/>
                      <a:pt x="357" y="228"/>
                    </a:cubicBezTo>
                    <a:cubicBezTo>
                      <a:pt x="360" y="222"/>
                      <a:pt x="360" y="211"/>
                      <a:pt x="358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iş1ïḓè"/>
              <p:cNvSpPr/>
              <p:nvPr/>
            </p:nvSpPr>
            <p:spPr bwMode="auto">
              <a:xfrm>
                <a:off x="3788" y="1953"/>
                <a:ext cx="513" cy="322"/>
              </a:xfrm>
              <a:custGeom>
                <a:avLst/>
                <a:gdLst>
                  <a:gd name="T0" fmla="*/ 198 w 217"/>
                  <a:gd name="T1" fmla="*/ 4 h 136"/>
                  <a:gd name="T2" fmla="*/ 179 w 217"/>
                  <a:gd name="T3" fmla="*/ 6 h 136"/>
                  <a:gd name="T4" fmla="*/ 135 w 217"/>
                  <a:gd name="T5" fmla="*/ 21 h 136"/>
                  <a:gd name="T6" fmla="*/ 136 w 217"/>
                  <a:gd name="T7" fmla="*/ 30 h 136"/>
                  <a:gd name="T8" fmla="*/ 106 w 217"/>
                  <a:gd name="T9" fmla="*/ 26 h 136"/>
                  <a:gd name="T10" fmla="*/ 84 w 217"/>
                  <a:gd name="T11" fmla="*/ 0 h 136"/>
                  <a:gd name="T12" fmla="*/ 75 w 217"/>
                  <a:gd name="T13" fmla="*/ 10 h 136"/>
                  <a:gd name="T14" fmla="*/ 64 w 217"/>
                  <a:gd name="T15" fmla="*/ 4 h 136"/>
                  <a:gd name="T16" fmla="*/ 59 w 217"/>
                  <a:gd name="T17" fmla="*/ 10 h 136"/>
                  <a:gd name="T18" fmla="*/ 51 w 217"/>
                  <a:gd name="T19" fmla="*/ 12 h 136"/>
                  <a:gd name="T20" fmla="*/ 6 w 217"/>
                  <a:gd name="T21" fmla="*/ 64 h 136"/>
                  <a:gd name="T22" fmla="*/ 11 w 217"/>
                  <a:gd name="T23" fmla="*/ 76 h 136"/>
                  <a:gd name="T24" fmla="*/ 10 w 217"/>
                  <a:gd name="T25" fmla="*/ 76 h 136"/>
                  <a:gd name="T26" fmla="*/ 17 w 217"/>
                  <a:gd name="T27" fmla="*/ 103 h 136"/>
                  <a:gd name="T28" fmla="*/ 0 w 217"/>
                  <a:gd name="T29" fmla="*/ 114 h 136"/>
                  <a:gd name="T30" fmla="*/ 8 w 217"/>
                  <a:gd name="T31" fmla="*/ 122 h 136"/>
                  <a:gd name="T32" fmla="*/ 9 w 217"/>
                  <a:gd name="T33" fmla="*/ 124 h 136"/>
                  <a:gd name="T34" fmla="*/ 32 w 217"/>
                  <a:gd name="T35" fmla="*/ 136 h 136"/>
                  <a:gd name="T36" fmla="*/ 42 w 217"/>
                  <a:gd name="T37" fmla="*/ 126 h 136"/>
                  <a:gd name="T38" fmla="*/ 57 w 217"/>
                  <a:gd name="T39" fmla="*/ 119 h 136"/>
                  <a:gd name="T40" fmla="*/ 59 w 217"/>
                  <a:gd name="T41" fmla="*/ 121 h 136"/>
                  <a:gd name="T42" fmla="*/ 59 w 217"/>
                  <a:gd name="T43" fmla="*/ 122 h 136"/>
                  <a:gd name="T44" fmla="*/ 74 w 217"/>
                  <a:gd name="T45" fmla="*/ 132 h 136"/>
                  <a:gd name="T46" fmla="*/ 92 w 217"/>
                  <a:gd name="T47" fmla="*/ 126 h 136"/>
                  <a:gd name="T48" fmla="*/ 106 w 217"/>
                  <a:gd name="T49" fmla="*/ 125 h 136"/>
                  <a:gd name="T50" fmla="*/ 108 w 217"/>
                  <a:gd name="T51" fmla="*/ 124 h 136"/>
                  <a:gd name="T52" fmla="*/ 119 w 217"/>
                  <a:gd name="T53" fmla="*/ 110 h 136"/>
                  <a:gd name="T54" fmla="*/ 125 w 217"/>
                  <a:gd name="T55" fmla="*/ 106 h 136"/>
                  <a:gd name="T56" fmla="*/ 126 w 217"/>
                  <a:gd name="T57" fmla="*/ 107 h 136"/>
                  <a:gd name="T58" fmla="*/ 129 w 217"/>
                  <a:gd name="T59" fmla="*/ 108 h 136"/>
                  <a:gd name="T60" fmla="*/ 134 w 217"/>
                  <a:gd name="T61" fmla="*/ 88 h 136"/>
                  <a:gd name="T62" fmla="*/ 140 w 217"/>
                  <a:gd name="T63" fmla="*/ 86 h 136"/>
                  <a:gd name="T64" fmla="*/ 148 w 217"/>
                  <a:gd name="T65" fmla="*/ 69 h 136"/>
                  <a:gd name="T66" fmla="*/ 151 w 217"/>
                  <a:gd name="T67" fmla="*/ 60 h 136"/>
                  <a:gd name="T68" fmla="*/ 161 w 217"/>
                  <a:gd name="T69" fmla="*/ 56 h 136"/>
                  <a:gd name="T70" fmla="*/ 161 w 217"/>
                  <a:gd name="T71" fmla="*/ 54 h 136"/>
                  <a:gd name="T72" fmla="*/ 169 w 217"/>
                  <a:gd name="T73" fmla="*/ 48 h 136"/>
                  <a:gd name="T74" fmla="*/ 164 w 217"/>
                  <a:gd name="T75" fmla="*/ 47 h 136"/>
                  <a:gd name="T76" fmla="*/ 164 w 217"/>
                  <a:gd name="T77" fmla="*/ 44 h 136"/>
                  <a:gd name="T78" fmla="*/ 166 w 217"/>
                  <a:gd name="T79" fmla="*/ 43 h 136"/>
                  <a:gd name="T80" fmla="*/ 176 w 217"/>
                  <a:gd name="T81" fmla="*/ 38 h 136"/>
                  <a:gd name="T82" fmla="*/ 202 w 217"/>
                  <a:gd name="T83" fmla="*/ 20 h 136"/>
                  <a:gd name="T84" fmla="*/ 214 w 217"/>
                  <a:gd name="T85" fmla="*/ 24 h 136"/>
                  <a:gd name="T86" fmla="*/ 212 w 217"/>
                  <a:gd name="T87" fmla="*/ 14 h 136"/>
                  <a:gd name="T88" fmla="*/ 212 w 217"/>
                  <a:gd name="T89" fmla="*/ 14 h 136"/>
                  <a:gd name="T90" fmla="*/ 216 w 217"/>
                  <a:gd name="T91" fmla="*/ 6 h 136"/>
                  <a:gd name="T92" fmla="*/ 213 w 217"/>
                  <a:gd name="T93" fmla="*/ 7 h 136"/>
                  <a:gd name="T94" fmla="*/ 204 w 217"/>
                  <a:gd name="T95" fmla="*/ 8 h 136"/>
                  <a:gd name="T96" fmla="*/ 202 w 217"/>
                  <a:gd name="T97" fmla="*/ 8 h 136"/>
                  <a:gd name="T98" fmla="*/ 202 w 217"/>
                  <a:gd name="T99" fmla="*/ 6 h 136"/>
                  <a:gd name="T100" fmla="*/ 198 w 217"/>
                  <a:gd name="T101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7" h="136">
                    <a:moveTo>
                      <a:pt x="198" y="4"/>
                    </a:moveTo>
                    <a:cubicBezTo>
                      <a:pt x="198" y="4"/>
                      <a:pt x="198" y="4"/>
                      <a:pt x="198" y="4"/>
                    </a:cubicBezTo>
                    <a:cubicBezTo>
                      <a:pt x="198" y="6"/>
                      <a:pt x="196" y="7"/>
                      <a:pt x="194" y="7"/>
                    </a:cubicBezTo>
                    <a:cubicBezTo>
                      <a:pt x="179" y="6"/>
                      <a:pt x="179" y="6"/>
                      <a:pt x="179" y="6"/>
                    </a:cubicBezTo>
                    <a:cubicBezTo>
                      <a:pt x="168" y="4"/>
                      <a:pt x="161" y="2"/>
                      <a:pt x="157" y="0"/>
                    </a:cubicBezTo>
                    <a:cubicBezTo>
                      <a:pt x="135" y="21"/>
                      <a:pt x="135" y="21"/>
                      <a:pt x="135" y="21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6" y="30"/>
                      <a:pt x="136" y="30"/>
                      <a:pt x="136" y="30"/>
                    </a:cubicBezTo>
                    <a:cubicBezTo>
                      <a:pt x="134" y="31"/>
                      <a:pt x="134" y="31"/>
                      <a:pt x="134" y="31"/>
                    </a:cubicBezTo>
                    <a:cubicBezTo>
                      <a:pt x="117" y="33"/>
                      <a:pt x="108" y="32"/>
                      <a:pt x="106" y="2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4"/>
                      <a:pt x="74" y="0"/>
                      <a:pt x="72" y="0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2" y="20"/>
                      <a:pt x="34" y="27"/>
                      <a:pt x="28" y="35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9" y="78"/>
                      <a:pt x="10" y="82"/>
                      <a:pt x="12" y="86"/>
                    </a:cubicBezTo>
                    <a:cubicBezTo>
                      <a:pt x="15" y="91"/>
                      <a:pt x="17" y="97"/>
                      <a:pt x="17" y="103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8" y="122"/>
                      <a:pt x="8" y="122"/>
                      <a:pt x="8" y="122"/>
                    </a:cubicBezTo>
                    <a:cubicBezTo>
                      <a:pt x="8" y="122"/>
                      <a:pt x="9" y="123"/>
                      <a:pt x="9" y="124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6"/>
                      <a:pt x="12" y="129"/>
                      <a:pt x="18" y="132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22"/>
                      <a:pt x="59" y="122"/>
                      <a:pt x="59" y="122"/>
                    </a:cubicBezTo>
                    <a:cubicBezTo>
                      <a:pt x="57" y="126"/>
                      <a:pt x="58" y="130"/>
                      <a:pt x="62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9" y="131"/>
                      <a:pt x="82" y="130"/>
                      <a:pt x="85" y="128"/>
                    </a:cubicBezTo>
                    <a:cubicBezTo>
                      <a:pt x="86" y="126"/>
                      <a:pt x="89" y="125"/>
                      <a:pt x="92" y="126"/>
                    </a:cubicBezTo>
                    <a:cubicBezTo>
                      <a:pt x="97" y="126"/>
                      <a:pt x="101" y="128"/>
                      <a:pt x="104" y="132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2"/>
                      <a:pt x="111" y="120"/>
                      <a:pt x="112" y="118"/>
                    </a:cubicBezTo>
                    <a:cubicBezTo>
                      <a:pt x="114" y="115"/>
                      <a:pt x="116" y="112"/>
                      <a:pt x="119" y="110"/>
                    </a:cubicBezTo>
                    <a:cubicBezTo>
                      <a:pt x="124" y="107"/>
                      <a:pt x="124" y="107"/>
                      <a:pt x="124" y="107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7"/>
                      <a:pt x="125" y="107"/>
                      <a:pt x="125" y="107"/>
                    </a:cubicBezTo>
                    <a:cubicBezTo>
                      <a:pt x="126" y="107"/>
                      <a:pt x="126" y="107"/>
                      <a:pt x="126" y="107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29" y="108"/>
                      <a:pt x="129" y="108"/>
                      <a:pt x="129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47" y="82"/>
                      <a:pt x="150" y="78"/>
                      <a:pt x="150" y="75"/>
                    </a:cubicBezTo>
                    <a:cubicBezTo>
                      <a:pt x="148" y="69"/>
                      <a:pt x="148" y="69"/>
                      <a:pt x="148" y="69"/>
                    </a:cubicBezTo>
                    <a:cubicBezTo>
                      <a:pt x="147" y="65"/>
                      <a:pt x="147" y="62"/>
                      <a:pt x="148" y="61"/>
                    </a:cubicBezTo>
                    <a:cubicBezTo>
                      <a:pt x="149" y="60"/>
                      <a:pt x="150" y="60"/>
                      <a:pt x="151" y="60"/>
                    </a:cubicBezTo>
                    <a:cubicBezTo>
                      <a:pt x="154" y="60"/>
                      <a:pt x="157" y="60"/>
                      <a:pt x="160" y="62"/>
                    </a:cubicBezTo>
                    <a:cubicBezTo>
                      <a:pt x="161" y="56"/>
                      <a:pt x="161" y="56"/>
                      <a:pt x="161" y="56"/>
                    </a:cubicBezTo>
                    <a:cubicBezTo>
                      <a:pt x="161" y="55"/>
                      <a:pt x="161" y="55"/>
                      <a:pt x="161" y="55"/>
                    </a:cubicBezTo>
                    <a:cubicBezTo>
                      <a:pt x="161" y="54"/>
                      <a:pt x="161" y="54"/>
                      <a:pt x="161" y="54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4" y="47"/>
                      <a:pt x="164" y="47"/>
                      <a:pt x="164" y="47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4" y="44"/>
                      <a:pt x="164" y="44"/>
                      <a:pt x="164" y="44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6" y="43"/>
                      <a:pt x="166" y="43"/>
                      <a:pt x="166" y="43"/>
                    </a:cubicBezTo>
                    <a:cubicBezTo>
                      <a:pt x="167" y="43"/>
                      <a:pt x="167" y="43"/>
                      <a:pt x="167" y="43"/>
                    </a:cubicBezTo>
                    <a:cubicBezTo>
                      <a:pt x="170" y="43"/>
                      <a:pt x="173" y="42"/>
                      <a:pt x="176" y="38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210" y="24"/>
                      <a:pt x="210" y="24"/>
                      <a:pt x="210" y="24"/>
                    </a:cubicBezTo>
                    <a:cubicBezTo>
                      <a:pt x="214" y="24"/>
                      <a:pt x="214" y="24"/>
                      <a:pt x="214" y="24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2" y="14"/>
                    </a:cubicBezTo>
                    <a:cubicBezTo>
                      <a:pt x="217" y="6"/>
                      <a:pt x="217" y="6"/>
                      <a:pt x="217" y="6"/>
                    </a:cubicBezTo>
                    <a:cubicBezTo>
                      <a:pt x="216" y="6"/>
                      <a:pt x="216" y="6"/>
                      <a:pt x="216" y="6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7"/>
                      <a:pt x="213" y="7"/>
                      <a:pt x="213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0" y="4"/>
                      <a:pt x="200" y="4"/>
                      <a:pt x="200" y="4"/>
                    </a:cubicBezTo>
                    <a:lnTo>
                      <a:pt x="1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iSḷïḍé"/>
              <p:cNvSpPr/>
              <p:nvPr/>
            </p:nvSpPr>
            <p:spPr bwMode="auto">
              <a:xfrm>
                <a:off x="4268" y="2486"/>
                <a:ext cx="81" cy="73"/>
              </a:xfrm>
              <a:custGeom>
                <a:avLst/>
                <a:gdLst>
                  <a:gd name="T0" fmla="*/ 31 w 34"/>
                  <a:gd name="T1" fmla="*/ 17 h 31"/>
                  <a:gd name="T2" fmla="*/ 34 w 34"/>
                  <a:gd name="T3" fmla="*/ 13 h 31"/>
                  <a:gd name="T4" fmla="*/ 34 w 34"/>
                  <a:gd name="T5" fmla="*/ 13 h 31"/>
                  <a:gd name="T6" fmla="*/ 34 w 34"/>
                  <a:gd name="T7" fmla="*/ 13 h 31"/>
                  <a:gd name="T8" fmla="*/ 34 w 34"/>
                  <a:gd name="T9" fmla="*/ 13 h 31"/>
                  <a:gd name="T10" fmla="*/ 24 w 34"/>
                  <a:gd name="T11" fmla="*/ 5 h 31"/>
                  <a:gd name="T12" fmla="*/ 11 w 34"/>
                  <a:gd name="T13" fmla="*/ 1 h 31"/>
                  <a:gd name="T14" fmla="*/ 7 w 34"/>
                  <a:gd name="T15" fmla="*/ 2 h 31"/>
                  <a:gd name="T16" fmla="*/ 7 w 34"/>
                  <a:gd name="T17" fmla="*/ 11 h 31"/>
                  <a:gd name="T18" fmla="*/ 2 w 34"/>
                  <a:gd name="T19" fmla="*/ 19 h 31"/>
                  <a:gd name="T20" fmla="*/ 0 w 34"/>
                  <a:gd name="T21" fmla="*/ 21 h 31"/>
                  <a:gd name="T22" fmla="*/ 4 w 34"/>
                  <a:gd name="T23" fmla="*/ 25 h 31"/>
                  <a:gd name="T24" fmla="*/ 5 w 34"/>
                  <a:gd name="T25" fmla="*/ 25 h 31"/>
                  <a:gd name="T26" fmla="*/ 6 w 34"/>
                  <a:gd name="T27" fmla="*/ 29 h 31"/>
                  <a:gd name="T28" fmla="*/ 11 w 34"/>
                  <a:gd name="T29" fmla="*/ 31 h 31"/>
                  <a:gd name="T30" fmla="*/ 17 w 34"/>
                  <a:gd name="T31" fmla="*/ 28 h 31"/>
                  <a:gd name="T32" fmla="*/ 26 w 34"/>
                  <a:gd name="T33" fmla="*/ 30 h 31"/>
                  <a:gd name="T34" fmla="*/ 26 w 34"/>
                  <a:gd name="T35" fmla="*/ 27 h 31"/>
                  <a:gd name="T36" fmla="*/ 31 w 34"/>
                  <a:gd name="T37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1">
                    <a:moveTo>
                      <a:pt x="31" y="17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1"/>
                      <a:pt x="14" y="0"/>
                      <a:pt x="11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3"/>
                      <a:pt x="5" y="17"/>
                      <a:pt x="2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3" y="29"/>
                      <a:pt x="15" y="28"/>
                      <a:pt x="17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1"/>
                      <a:pt x="29" y="18"/>
                      <a:pt x="3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išḷîḑe"/>
              <p:cNvSpPr/>
              <p:nvPr/>
            </p:nvSpPr>
            <p:spPr bwMode="auto">
              <a:xfrm>
                <a:off x="3892" y="2216"/>
                <a:ext cx="447" cy="345"/>
              </a:xfrm>
              <a:custGeom>
                <a:avLst/>
                <a:gdLst>
                  <a:gd name="T0" fmla="*/ 120 w 189"/>
                  <a:gd name="T1" fmla="*/ 23 h 146"/>
                  <a:gd name="T2" fmla="*/ 85 w 189"/>
                  <a:gd name="T3" fmla="*/ 9 h 146"/>
                  <a:gd name="T4" fmla="*/ 85 w 189"/>
                  <a:gd name="T5" fmla="*/ 1 h 146"/>
                  <a:gd name="T6" fmla="*/ 82 w 189"/>
                  <a:gd name="T7" fmla="*/ 0 h 146"/>
                  <a:gd name="T8" fmla="*/ 66 w 189"/>
                  <a:gd name="T9" fmla="*/ 16 h 146"/>
                  <a:gd name="T10" fmla="*/ 58 w 189"/>
                  <a:gd name="T11" fmla="*/ 24 h 146"/>
                  <a:gd name="T12" fmla="*/ 48 w 189"/>
                  <a:gd name="T13" fmla="*/ 19 h 146"/>
                  <a:gd name="T14" fmla="*/ 31 w 189"/>
                  <a:gd name="T15" fmla="*/ 25 h 146"/>
                  <a:gd name="T16" fmla="*/ 10 w 189"/>
                  <a:gd name="T17" fmla="*/ 11 h 146"/>
                  <a:gd name="T18" fmla="*/ 2 w 189"/>
                  <a:gd name="T19" fmla="*/ 17 h 146"/>
                  <a:gd name="T20" fmla="*/ 2 w 189"/>
                  <a:gd name="T21" fmla="*/ 18 h 146"/>
                  <a:gd name="T22" fmla="*/ 0 w 189"/>
                  <a:gd name="T23" fmla="*/ 20 h 146"/>
                  <a:gd name="T24" fmla="*/ 4 w 189"/>
                  <a:gd name="T25" fmla="*/ 21 h 146"/>
                  <a:gd name="T26" fmla="*/ 5 w 189"/>
                  <a:gd name="T27" fmla="*/ 21 h 146"/>
                  <a:gd name="T28" fmla="*/ 34 w 189"/>
                  <a:gd name="T29" fmla="*/ 43 h 146"/>
                  <a:gd name="T30" fmla="*/ 62 w 189"/>
                  <a:gd name="T31" fmla="*/ 75 h 146"/>
                  <a:gd name="T32" fmla="*/ 90 w 189"/>
                  <a:gd name="T33" fmla="*/ 72 h 146"/>
                  <a:gd name="T34" fmla="*/ 91 w 189"/>
                  <a:gd name="T35" fmla="*/ 71 h 146"/>
                  <a:gd name="T36" fmla="*/ 99 w 189"/>
                  <a:gd name="T37" fmla="*/ 73 h 146"/>
                  <a:gd name="T38" fmla="*/ 100 w 189"/>
                  <a:gd name="T39" fmla="*/ 75 h 146"/>
                  <a:gd name="T40" fmla="*/ 93 w 189"/>
                  <a:gd name="T41" fmla="*/ 93 h 146"/>
                  <a:gd name="T42" fmla="*/ 84 w 189"/>
                  <a:gd name="T43" fmla="*/ 93 h 146"/>
                  <a:gd name="T44" fmla="*/ 74 w 189"/>
                  <a:gd name="T45" fmla="*/ 117 h 146"/>
                  <a:gd name="T46" fmla="*/ 89 w 189"/>
                  <a:gd name="T47" fmla="*/ 127 h 146"/>
                  <a:gd name="T48" fmla="*/ 93 w 189"/>
                  <a:gd name="T49" fmla="*/ 133 h 146"/>
                  <a:gd name="T50" fmla="*/ 100 w 189"/>
                  <a:gd name="T51" fmla="*/ 133 h 146"/>
                  <a:gd name="T52" fmla="*/ 115 w 189"/>
                  <a:gd name="T53" fmla="*/ 139 h 146"/>
                  <a:gd name="T54" fmla="*/ 118 w 189"/>
                  <a:gd name="T55" fmla="*/ 143 h 146"/>
                  <a:gd name="T56" fmla="*/ 132 w 189"/>
                  <a:gd name="T57" fmla="*/ 144 h 146"/>
                  <a:gd name="T58" fmla="*/ 152 w 189"/>
                  <a:gd name="T59" fmla="*/ 143 h 146"/>
                  <a:gd name="T60" fmla="*/ 159 w 189"/>
                  <a:gd name="T61" fmla="*/ 139 h 146"/>
                  <a:gd name="T62" fmla="*/ 158 w 189"/>
                  <a:gd name="T63" fmla="*/ 131 h 146"/>
                  <a:gd name="T64" fmla="*/ 162 w 189"/>
                  <a:gd name="T65" fmla="*/ 119 h 146"/>
                  <a:gd name="T66" fmla="*/ 170 w 189"/>
                  <a:gd name="T67" fmla="*/ 111 h 146"/>
                  <a:gd name="T68" fmla="*/ 186 w 189"/>
                  <a:gd name="T69" fmla="*/ 111 h 146"/>
                  <a:gd name="T70" fmla="*/ 181 w 189"/>
                  <a:gd name="T71" fmla="*/ 98 h 146"/>
                  <a:gd name="T72" fmla="*/ 174 w 189"/>
                  <a:gd name="T73" fmla="*/ 97 h 146"/>
                  <a:gd name="T74" fmla="*/ 174 w 189"/>
                  <a:gd name="T75" fmla="*/ 97 h 146"/>
                  <a:gd name="T76" fmla="*/ 156 w 189"/>
                  <a:gd name="T77" fmla="*/ 86 h 146"/>
                  <a:gd name="T78" fmla="*/ 147 w 189"/>
                  <a:gd name="T79" fmla="*/ 83 h 146"/>
                  <a:gd name="T80" fmla="*/ 132 w 189"/>
                  <a:gd name="T81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9" h="146">
                    <a:moveTo>
                      <a:pt x="132" y="43"/>
                    </a:moveTo>
                    <a:cubicBezTo>
                      <a:pt x="128" y="39"/>
                      <a:pt x="124" y="33"/>
                      <a:pt x="120" y="23"/>
                    </a:cubicBezTo>
                    <a:cubicBezTo>
                      <a:pt x="109" y="23"/>
                      <a:pt x="102" y="21"/>
                      <a:pt x="99" y="17"/>
                    </a:cubicBezTo>
                    <a:cubicBezTo>
                      <a:pt x="96" y="13"/>
                      <a:pt x="92" y="11"/>
                      <a:pt x="85" y="9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7" y="3"/>
                      <a:pt x="74" y="5"/>
                      <a:pt x="72" y="8"/>
                    </a:cubicBezTo>
                    <a:cubicBezTo>
                      <a:pt x="71" y="11"/>
                      <a:pt x="69" y="14"/>
                      <a:pt x="66" y="16"/>
                    </a:cubicBezTo>
                    <a:cubicBezTo>
                      <a:pt x="64" y="23"/>
                      <a:pt x="62" y="26"/>
                      <a:pt x="60" y="26"/>
                    </a:cubicBezTo>
                    <a:cubicBezTo>
                      <a:pt x="59" y="26"/>
                      <a:pt x="58" y="25"/>
                      <a:pt x="58" y="24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2" y="20"/>
                      <a:pt x="50" y="19"/>
                      <a:pt x="48" y="19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1" y="23"/>
                      <a:pt x="37" y="25"/>
                      <a:pt x="31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1" y="22"/>
                      <a:pt x="9" y="17"/>
                      <a:pt x="10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2" y="31"/>
                      <a:pt x="17" y="37"/>
                      <a:pt x="20" y="38"/>
                    </a:cubicBezTo>
                    <a:cubicBezTo>
                      <a:pt x="21" y="39"/>
                      <a:pt x="26" y="41"/>
                      <a:pt x="34" y="4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50"/>
                      <a:pt x="58" y="59"/>
                      <a:pt x="62" y="75"/>
                    </a:cubicBezTo>
                    <a:cubicBezTo>
                      <a:pt x="69" y="79"/>
                      <a:pt x="73" y="81"/>
                      <a:pt x="76" y="81"/>
                    </a:cubicBezTo>
                    <a:cubicBezTo>
                      <a:pt x="78" y="79"/>
                      <a:pt x="83" y="77"/>
                      <a:pt x="90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3"/>
                      <a:pt x="100" y="73"/>
                      <a:pt x="100" y="73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7" y="85"/>
                      <a:pt x="95" y="91"/>
                      <a:pt x="93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7"/>
                      <a:pt x="81" y="103"/>
                      <a:pt x="76" y="111"/>
                    </a:cubicBezTo>
                    <a:cubicBezTo>
                      <a:pt x="74" y="113"/>
                      <a:pt x="74" y="115"/>
                      <a:pt x="74" y="117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5" y="126"/>
                      <a:pt x="87" y="127"/>
                      <a:pt x="89" y="127"/>
                    </a:cubicBezTo>
                    <a:cubicBezTo>
                      <a:pt x="91" y="127"/>
                      <a:pt x="91" y="127"/>
                      <a:pt x="91" y="127"/>
                    </a:cubicBezTo>
                    <a:cubicBezTo>
                      <a:pt x="93" y="133"/>
                      <a:pt x="93" y="133"/>
                      <a:pt x="93" y="133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1" y="131"/>
                      <a:pt x="102" y="131"/>
                      <a:pt x="104" y="131"/>
                    </a:cubicBezTo>
                    <a:cubicBezTo>
                      <a:pt x="108" y="131"/>
                      <a:pt x="111" y="133"/>
                      <a:pt x="115" y="139"/>
                    </a:cubicBezTo>
                    <a:cubicBezTo>
                      <a:pt x="115" y="139"/>
                      <a:pt x="115" y="139"/>
                      <a:pt x="115" y="139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9" y="143"/>
                      <a:pt x="119" y="143"/>
                      <a:pt x="119" y="143"/>
                    </a:cubicBezTo>
                    <a:cubicBezTo>
                      <a:pt x="121" y="141"/>
                      <a:pt x="126" y="142"/>
                      <a:pt x="132" y="144"/>
                    </a:cubicBezTo>
                    <a:cubicBezTo>
                      <a:pt x="142" y="146"/>
                      <a:pt x="142" y="146"/>
                      <a:pt x="142" y="146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9" y="139"/>
                      <a:pt x="159" y="139"/>
                      <a:pt x="159" y="139"/>
                    </a:cubicBezTo>
                    <a:cubicBezTo>
                      <a:pt x="156" y="136"/>
                      <a:pt x="156" y="136"/>
                      <a:pt x="156" y="136"/>
                    </a:cubicBezTo>
                    <a:cubicBezTo>
                      <a:pt x="156" y="135"/>
                      <a:pt x="156" y="133"/>
                      <a:pt x="158" y="131"/>
                    </a:cubicBezTo>
                    <a:cubicBezTo>
                      <a:pt x="161" y="129"/>
                      <a:pt x="162" y="127"/>
                      <a:pt x="162" y="124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17"/>
                      <a:pt x="162" y="115"/>
                      <a:pt x="163" y="115"/>
                    </a:cubicBezTo>
                    <a:cubicBezTo>
                      <a:pt x="164" y="113"/>
                      <a:pt x="166" y="112"/>
                      <a:pt x="170" y="111"/>
                    </a:cubicBezTo>
                    <a:cubicBezTo>
                      <a:pt x="175" y="111"/>
                      <a:pt x="181" y="113"/>
                      <a:pt x="189" y="119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2" y="105"/>
                      <a:pt x="182" y="105"/>
                      <a:pt x="182" y="105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46" y="73"/>
                      <a:pt x="146" y="73"/>
                      <a:pt x="146" y="73"/>
                    </a:cubicBezTo>
                    <a:cubicBezTo>
                      <a:pt x="140" y="57"/>
                      <a:pt x="136" y="46"/>
                      <a:pt x="13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íṥḷïḓe"/>
              <p:cNvSpPr/>
              <p:nvPr/>
            </p:nvSpPr>
            <p:spPr bwMode="auto">
              <a:xfrm>
                <a:off x="3658" y="1555"/>
                <a:ext cx="416" cy="594"/>
              </a:xfrm>
              <a:custGeom>
                <a:avLst/>
                <a:gdLst>
                  <a:gd name="T0" fmla="*/ 158 w 176"/>
                  <a:gd name="T1" fmla="*/ 74 h 251"/>
                  <a:gd name="T2" fmla="*/ 140 w 176"/>
                  <a:gd name="T3" fmla="*/ 69 h 251"/>
                  <a:gd name="T4" fmla="*/ 139 w 176"/>
                  <a:gd name="T5" fmla="*/ 52 h 251"/>
                  <a:gd name="T6" fmla="*/ 134 w 176"/>
                  <a:gd name="T7" fmla="*/ 46 h 251"/>
                  <a:gd name="T8" fmla="*/ 117 w 176"/>
                  <a:gd name="T9" fmla="*/ 38 h 251"/>
                  <a:gd name="T10" fmla="*/ 117 w 176"/>
                  <a:gd name="T11" fmla="*/ 24 h 251"/>
                  <a:gd name="T12" fmla="*/ 113 w 176"/>
                  <a:gd name="T13" fmla="*/ 20 h 251"/>
                  <a:gd name="T14" fmla="*/ 105 w 176"/>
                  <a:gd name="T15" fmla="*/ 15 h 251"/>
                  <a:gd name="T16" fmla="*/ 100 w 176"/>
                  <a:gd name="T17" fmla="*/ 0 h 251"/>
                  <a:gd name="T18" fmla="*/ 89 w 176"/>
                  <a:gd name="T19" fmla="*/ 8 h 251"/>
                  <a:gd name="T20" fmla="*/ 78 w 176"/>
                  <a:gd name="T21" fmla="*/ 24 h 251"/>
                  <a:gd name="T22" fmla="*/ 71 w 176"/>
                  <a:gd name="T23" fmla="*/ 33 h 251"/>
                  <a:gd name="T24" fmla="*/ 59 w 176"/>
                  <a:gd name="T25" fmla="*/ 39 h 251"/>
                  <a:gd name="T26" fmla="*/ 45 w 176"/>
                  <a:gd name="T27" fmla="*/ 39 h 251"/>
                  <a:gd name="T28" fmla="*/ 32 w 176"/>
                  <a:gd name="T29" fmla="*/ 50 h 251"/>
                  <a:gd name="T30" fmla="*/ 24 w 176"/>
                  <a:gd name="T31" fmla="*/ 45 h 251"/>
                  <a:gd name="T32" fmla="*/ 17 w 176"/>
                  <a:gd name="T33" fmla="*/ 32 h 251"/>
                  <a:gd name="T34" fmla="*/ 8 w 176"/>
                  <a:gd name="T35" fmla="*/ 48 h 251"/>
                  <a:gd name="T36" fmla="*/ 7 w 176"/>
                  <a:gd name="T37" fmla="*/ 48 h 251"/>
                  <a:gd name="T38" fmla="*/ 15 w 176"/>
                  <a:gd name="T39" fmla="*/ 84 h 251"/>
                  <a:gd name="T40" fmla="*/ 18 w 176"/>
                  <a:gd name="T41" fmla="*/ 94 h 251"/>
                  <a:gd name="T42" fmla="*/ 6 w 176"/>
                  <a:gd name="T43" fmla="*/ 100 h 251"/>
                  <a:gd name="T44" fmla="*/ 24 w 176"/>
                  <a:gd name="T45" fmla="*/ 120 h 251"/>
                  <a:gd name="T46" fmla="*/ 24 w 176"/>
                  <a:gd name="T47" fmla="*/ 120 h 251"/>
                  <a:gd name="T48" fmla="*/ 19 w 176"/>
                  <a:gd name="T49" fmla="*/ 140 h 251"/>
                  <a:gd name="T50" fmla="*/ 8 w 176"/>
                  <a:gd name="T51" fmla="*/ 147 h 251"/>
                  <a:gd name="T52" fmla="*/ 18 w 176"/>
                  <a:gd name="T53" fmla="*/ 179 h 251"/>
                  <a:gd name="T54" fmla="*/ 24 w 176"/>
                  <a:gd name="T55" fmla="*/ 189 h 251"/>
                  <a:gd name="T56" fmla="*/ 16 w 176"/>
                  <a:gd name="T57" fmla="*/ 208 h 251"/>
                  <a:gd name="T58" fmla="*/ 10 w 176"/>
                  <a:gd name="T59" fmla="*/ 225 h 251"/>
                  <a:gd name="T60" fmla="*/ 11 w 176"/>
                  <a:gd name="T61" fmla="*/ 238 h 251"/>
                  <a:gd name="T62" fmla="*/ 13 w 176"/>
                  <a:gd name="T63" fmla="*/ 241 h 251"/>
                  <a:gd name="T64" fmla="*/ 14 w 176"/>
                  <a:gd name="T65" fmla="*/ 244 h 251"/>
                  <a:gd name="T66" fmla="*/ 14 w 176"/>
                  <a:gd name="T67" fmla="*/ 244 h 251"/>
                  <a:gd name="T68" fmla="*/ 47 w 176"/>
                  <a:gd name="T69" fmla="*/ 248 h 251"/>
                  <a:gd name="T70" fmla="*/ 56 w 176"/>
                  <a:gd name="T71" fmla="*/ 232 h 251"/>
                  <a:gd name="T72" fmla="*/ 104 w 176"/>
                  <a:gd name="T73" fmla="*/ 176 h 251"/>
                  <a:gd name="T74" fmla="*/ 125 w 176"/>
                  <a:gd name="T75" fmla="*/ 164 h 251"/>
                  <a:gd name="T76" fmla="*/ 117 w 176"/>
                  <a:gd name="T77" fmla="*/ 156 h 251"/>
                  <a:gd name="T78" fmla="*/ 115 w 176"/>
                  <a:gd name="T79" fmla="*/ 147 h 251"/>
                  <a:gd name="T80" fmla="*/ 87 w 176"/>
                  <a:gd name="T81" fmla="*/ 119 h 251"/>
                  <a:gd name="T82" fmla="*/ 61 w 176"/>
                  <a:gd name="T83" fmla="*/ 114 h 251"/>
                  <a:gd name="T84" fmla="*/ 51 w 176"/>
                  <a:gd name="T85" fmla="*/ 100 h 251"/>
                  <a:gd name="T86" fmla="*/ 67 w 176"/>
                  <a:gd name="T87" fmla="*/ 74 h 251"/>
                  <a:gd name="T88" fmla="*/ 71 w 176"/>
                  <a:gd name="T89" fmla="*/ 61 h 251"/>
                  <a:gd name="T90" fmla="*/ 104 w 176"/>
                  <a:gd name="T91" fmla="*/ 67 h 251"/>
                  <a:gd name="T92" fmla="*/ 101 w 176"/>
                  <a:gd name="T93" fmla="*/ 80 h 251"/>
                  <a:gd name="T94" fmla="*/ 120 w 176"/>
                  <a:gd name="T95" fmla="*/ 95 h 251"/>
                  <a:gd name="T96" fmla="*/ 150 w 176"/>
                  <a:gd name="T97" fmla="*/ 122 h 251"/>
                  <a:gd name="T98" fmla="*/ 166 w 176"/>
                  <a:gd name="T99" fmla="*/ 102 h 251"/>
                  <a:gd name="T100" fmla="*/ 168 w 176"/>
                  <a:gd name="T101" fmla="*/ 92 h 251"/>
                  <a:gd name="T102" fmla="*/ 175 w 176"/>
                  <a:gd name="T103" fmla="*/ 87 h 251"/>
                  <a:gd name="T104" fmla="*/ 163 w 176"/>
                  <a:gd name="T105" fmla="*/ 7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6" h="251">
                    <a:moveTo>
                      <a:pt x="162" y="76"/>
                    </a:moveTo>
                    <a:cubicBezTo>
                      <a:pt x="159" y="74"/>
                      <a:pt x="159" y="74"/>
                      <a:pt x="159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40" y="69"/>
                      <a:pt x="140" y="69"/>
                      <a:pt x="140" y="69"/>
                    </a:cubicBezTo>
                    <a:cubicBezTo>
                      <a:pt x="135" y="61"/>
                      <a:pt x="135" y="61"/>
                      <a:pt x="135" y="61"/>
                    </a:cubicBezTo>
                    <a:cubicBezTo>
                      <a:pt x="136" y="60"/>
                      <a:pt x="136" y="60"/>
                      <a:pt x="136" y="60"/>
                    </a:cubicBezTo>
                    <a:cubicBezTo>
                      <a:pt x="139" y="56"/>
                      <a:pt x="139" y="56"/>
                      <a:pt x="139" y="56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1" y="48"/>
                      <a:pt x="141" y="48"/>
                      <a:pt x="141" y="48"/>
                    </a:cubicBezTo>
                    <a:cubicBezTo>
                      <a:pt x="140" y="47"/>
                      <a:pt x="140" y="47"/>
                      <a:pt x="140" y="47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34" y="46"/>
                      <a:pt x="134" y="46"/>
                      <a:pt x="134" y="46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5" y="34"/>
                      <a:pt x="115" y="34"/>
                      <a:pt x="115" y="34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18"/>
                      <a:pt x="117" y="18"/>
                      <a:pt x="117" y="18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9" y="49"/>
                      <a:pt x="38" y="50"/>
                      <a:pt x="37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5"/>
                      <a:pt x="3" y="58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19" y="140"/>
                      <a:pt x="19" y="140"/>
                      <a:pt x="19" y="140"/>
                    </a:cubicBezTo>
                    <a:cubicBezTo>
                      <a:pt x="19" y="142"/>
                      <a:pt x="19" y="142"/>
                      <a:pt x="19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4" y="166"/>
                      <a:pt x="4" y="166"/>
                      <a:pt x="4" y="166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2" y="217"/>
                      <a:pt x="12" y="217"/>
                      <a:pt x="12" y="217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8" y="227"/>
                      <a:pt x="7" y="228"/>
                      <a:pt x="6" y="231"/>
                    </a:cubicBezTo>
                    <a:cubicBezTo>
                      <a:pt x="5" y="232"/>
                      <a:pt x="5" y="232"/>
                      <a:pt x="6" y="233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1" y="238"/>
                      <a:pt x="11" y="238"/>
                      <a:pt x="11" y="238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2"/>
                      <a:pt x="14" y="242"/>
                      <a:pt x="14" y="242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4" y="244"/>
                      <a:pt x="14" y="244"/>
                      <a:pt x="14" y="244"/>
                    </a:cubicBezTo>
                    <a:cubicBezTo>
                      <a:pt x="15" y="246"/>
                      <a:pt x="15" y="246"/>
                      <a:pt x="15" y="246"/>
                    </a:cubicBezTo>
                    <a:cubicBezTo>
                      <a:pt x="18" y="248"/>
                      <a:pt x="18" y="248"/>
                      <a:pt x="18" y="248"/>
                    </a:cubicBezTo>
                    <a:cubicBezTo>
                      <a:pt x="33" y="251"/>
                      <a:pt x="33" y="251"/>
                      <a:pt x="33" y="251"/>
                    </a:cubicBezTo>
                    <a:cubicBezTo>
                      <a:pt x="37" y="251"/>
                      <a:pt x="42" y="250"/>
                      <a:pt x="47" y="248"/>
                    </a:cubicBezTo>
                    <a:cubicBezTo>
                      <a:pt x="51" y="246"/>
                      <a:pt x="56" y="245"/>
                      <a:pt x="61" y="246"/>
                    </a:cubicBezTo>
                    <a:cubicBezTo>
                      <a:pt x="61" y="243"/>
                      <a:pt x="61" y="243"/>
                      <a:pt x="61" y="243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7" y="232"/>
                      <a:pt x="57" y="232"/>
                      <a:pt x="57" y="232"/>
                    </a:cubicBezTo>
                    <a:cubicBezTo>
                      <a:pt x="79" y="200"/>
                      <a:pt x="79" y="200"/>
                      <a:pt x="79" y="200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2" y="174"/>
                      <a:pt x="112" y="174"/>
                      <a:pt x="112" y="174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6" y="169"/>
                      <a:pt x="116" y="169"/>
                      <a:pt x="116" y="169"/>
                    </a:cubicBezTo>
                    <a:cubicBezTo>
                      <a:pt x="119" y="166"/>
                      <a:pt x="122" y="165"/>
                      <a:pt x="125" y="164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3" y="151"/>
                      <a:pt x="113" y="151"/>
                      <a:pt x="113" y="151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5" y="147"/>
                      <a:pt x="115" y="147"/>
                      <a:pt x="115" y="147"/>
                    </a:cubicBezTo>
                    <a:cubicBezTo>
                      <a:pt x="109" y="148"/>
                      <a:pt x="109" y="148"/>
                      <a:pt x="109" y="148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4" y="144"/>
                      <a:pt x="91" y="141"/>
                      <a:pt x="90" y="138"/>
                    </a:cubicBezTo>
                    <a:cubicBezTo>
                      <a:pt x="88" y="131"/>
                      <a:pt x="87" y="125"/>
                      <a:pt x="87" y="119"/>
                    </a:cubicBezTo>
                    <a:cubicBezTo>
                      <a:pt x="86" y="121"/>
                      <a:pt x="84" y="122"/>
                      <a:pt x="82" y="122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1" y="114"/>
                      <a:pt x="61" y="114"/>
                      <a:pt x="61" y="11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6" y="114"/>
                      <a:pt x="53" y="113"/>
                      <a:pt x="52" y="112"/>
                    </a:cubicBezTo>
                    <a:cubicBezTo>
                      <a:pt x="49" y="110"/>
                      <a:pt x="48" y="108"/>
                      <a:pt x="48" y="107"/>
                    </a:cubicBezTo>
                    <a:cubicBezTo>
                      <a:pt x="47" y="104"/>
                      <a:pt x="48" y="102"/>
                      <a:pt x="51" y="100"/>
                    </a:cubicBezTo>
                    <a:cubicBezTo>
                      <a:pt x="53" y="98"/>
                      <a:pt x="57" y="94"/>
                      <a:pt x="59" y="90"/>
                    </a:cubicBezTo>
                    <a:cubicBezTo>
                      <a:pt x="57" y="87"/>
                      <a:pt x="55" y="83"/>
                      <a:pt x="57" y="80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7" y="77"/>
                      <a:pt x="61" y="76"/>
                      <a:pt x="67" y="74"/>
                    </a:cubicBezTo>
                    <a:cubicBezTo>
                      <a:pt x="67" y="72"/>
                      <a:pt x="68" y="70"/>
                      <a:pt x="6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0" y="67"/>
                      <a:pt x="69" y="64"/>
                      <a:pt x="71" y="61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7" y="58"/>
                      <a:pt x="82" y="58"/>
                      <a:pt x="86" y="60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107" y="74"/>
                      <a:pt x="106" y="76"/>
                      <a:pt x="105" y="76"/>
                    </a:cubicBezTo>
                    <a:cubicBezTo>
                      <a:pt x="103" y="76"/>
                      <a:pt x="102" y="78"/>
                      <a:pt x="101" y="80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108" y="86"/>
                      <a:pt x="110" y="84"/>
                      <a:pt x="113" y="84"/>
                    </a:cubicBezTo>
                    <a:cubicBezTo>
                      <a:pt x="114" y="84"/>
                      <a:pt x="115" y="84"/>
                      <a:pt x="117" y="86"/>
                    </a:cubicBezTo>
                    <a:cubicBezTo>
                      <a:pt x="118" y="88"/>
                      <a:pt x="119" y="92"/>
                      <a:pt x="120" y="95"/>
                    </a:cubicBezTo>
                    <a:cubicBezTo>
                      <a:pt x="120" y="100"/>
                      <a:pt x="121" y="103"/>
                      <a:pt x="123" y="105"/>
                    </a:cubicBezTo>
                    <a:cubicBezTo>
                      <a:pt x="126" y="110"/>
                      <a:pt x="126" y="110"/>
                      <a:pt x="126" y="110"/>
                    </a:cubicBezTo>
                    <a:cubicBezTo>
                      <a:pt x="131" y="116"/>
                      <a:pt x="133" y="120"/>
                      <a:pt x="134" y="124"/>
                    </a:cubicBezTo>
                    <a:cubicBezTo>
                      <a:pt x="150" y="122"/>
                      <a:pt x="150" y="122"/>
                      <a:pt x="150" y="122"/>
                    </a:cubicBezTo>
                    <a:cubicBezTo>
                      <a:pt x="157" y="118"/>
                      <a:pt x="157" y="118"/>
                      <a:pt x="157" y="118"/>
                    </a:cubicBezTo>
                    <a:cubicBezTo>
                      <a:pt x="163" y="110"/>
                      <a:pt x="163" y="110"/>
                      <a:pt x="163" y="110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68" y="92"/>
                      <a:pt x="168" y="92"/>
                      <a:pt x="168" y="92"/>
                    </a:cubicBezTo>
                    <a:cubicBezTo>
                      <a:pt x="169" y="92"/>
                      <a:pt x="169" y="92"/>
                      <a:pt x="169" y="92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5" y="87"/>
                      <a:pt x="175" y="87"/>
                      <a:pt x="175" y="87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5" y="84"/>
                      <a:pt x="165" y="84"/>
                      <a:pt x="165" y="84"/>
                    </a:cubicBezTo>
                    <a:cubicBezTo>
                      <a:pt x="163" y="78"/>
                      <a:pt x="163" y="78"/>
                      <a:pt x="163" y="78"/>
                    </a:cubicBezTo>
                    <a:lnTo>
                      <a:pt x="16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iŝḷiḍè"/>
              <p:cNvSpPr/>
              <p:nvPr/>
            </p:nvSpPr>
            <p:spPr bwMode="auto">
              <a:xfrm>
                <a:off x="3466" y="2126"/>
                <a:ext cx="440" cy="433"/>
              </a:xfrm>
              <a:custGeom>
                <a:avLst/>
                <a:gdLst>
                  <a:gd name="T0" fmla="*/ 41 w 186"/>
                  <a:gd name="T1" fmla="*/ 60 h 183"/>
                  <a:gd name="T2" fmla="*/ 2 w 186"/>
                  <a:gd name="T3" fmla="*/ 81 h 183"/>
                  <a:gd name="T4" fmla="*/ 15 w 186"/>
                  <a:gd name="T5" fmla="*/ 111 h 183"/>
                  <a:gd name="T6" fmla="*/ 16 w 186"/>
                  <a:gd name="T7" fmla="*/ 111 h 183"/>
                  <a:gd name="T8" fmla="*/ 34 w 186"/>
                  <a:gd name="T9" fmla="*/ 143 h 183"/>
                  <a:gd name="T10" fmla="*/ 44 w 186"/>
                  <a:gd name="T11" fmla="*/ 145 h 183"/>
                  <a:gd name="T12" fmla="*/ 53 w 186"/>
                  <a:gd name="T13" fmla="*/ 150 h 183"/>
                  <a:gd name="T14" fmla="*/ 106 w 186"/>
                  <a:gd name="T15" fmla="*/ 155 h 183"/>
                  <a:gd name="T16" fmla="*/ 109 w 186"/>
                  <a:gd name="T17" fmla="*/ 173 h 183"/>
                  <a:gd name="T18" fmla="*/ 130 w 186"/>
                  <a:gd name="T19" fmla="*/ 171 h 183"/>
                  <a:gd name="T20" fmla="*/ 142 w 186"/>
                  <a:gd name="T21" fmla="*/ 183 h 183"/>
                  <a:gd name="T22" fmla="*/ 151 w 186"/>
                  <a:gd name="T23" fmla="*/ 174 h 183"/>
                  <a:gd name="T24" fmla="*/ 163 w 186"/>
                  <a:gd name="T25" fmla="*/ 175 h 183"/>
                  <a:gd name="T26" fmla="*/ 174 w 186"/>
                  <a:gd name="T27" fmla="*/ 165 h 183"/>
                  <a:gd name="T28" fmla="*/ 172 w 186"/>
                  <a:gd name="T29" fmla="*/ 163 h 183"/>
                  <a:gd name="T30" fmla="*/ 173 w 186"/>
                  <a:gd name="T31" fmla="*/ 153 h 183"/>
                  <a:gd name="T32" fmla="*/ 152 w 186"/>
                  <a:gd name="T33" fmla="*/ 147 h 183"/>
                  <a:gd name="T34" fmla="*/ 142 w 186"/>
                  <a:gd name="T35" fmla="*/ 131 h 183"/>
                  <a:gd name="T36" fmla="*/ 138 w 186"/>
                  <a:gd name="T37" fmla="*/ 118 h 183"/>
                  <a:gd name="T38" fmla="*/ 149 w 186"/>
                  <a:gd name="T39" fmla="*/ 113 h 183"/>
                  <a:gd name="T40" fmla="*/ 156 w 186"/>
                  <a:gd name="T41" fmla="*/ 102 h 183"/>
                  <a:gd name="T42" fmla="*/ 160 w 186"/>
                  <a:gd name="T43" fmla="*/ 98 h 183"/>
                  <a:gd name="T44" fmla="*/ 160 w 186"/>
                  <a:gd name="T45" fmla="*/ 81 h 183"/>
                  <a:gd name="T46" fmla="*/ 170 w 186"/>
                  <a:gd name="T47" fmla="*/ 83 h 183"/>
                  <a:gd name="T48" fmla="*/ 171 w 186"/>
                  <a:gd name="T49" fmla="*/ 84 h 183"/>
                  <a:gd name="T50" fmla="*/ 186 w 186"/>
                  <a:gd name="T51" fmla="*/ 81 h 183"/>
                  <a:gd name="T52" fmla="*/ 169 w 186"/>
                  <a:gd name="T53" fmla="*/ 68 h 183"/>
                  <a:gd name="T54" fmla="*/ 152 w 186"/>
                  <a:gd name="T55" fmla="*/ 63 h 183"/>
                  <a:gd name="T56" fmla="*/ 152 w 186"/>
                  <a:gd name="T57" fmla="*/ 63 h 183"/>
                  <a:gd name="T58" fmla="*/ 131 w 186"/>
                  <a:gd name="T59" fmla="*/ 48 h 183"/>
                  <a:gd name="T60" fmla="*/ 148 w 186"/>
                  <a:gd name="T61" fmla="*/ 29 h 183"/>
                  <a:gd name="T62" fmla="*/ 142 w 186"/>
                  <a:gd name="T63" fmla="*/ 9 h 183"/>
                  <a:gd name="T64" fmla="*/ 114 w 186"/>
                  <a:gd name="T65" fmla="*/ 14 h 183"/>
                  <a:gd name="T66" fmla="*/ 101 w 186"/>
                  <a:gd name="T67" fmla="*/ 7 h 183"/>
                  <a:gd name="T68" fmla="*/ 96 w 186"/>
                  <a:gd name="T69" fmla="*/ 5 h 183"/>
                  <a:gd name="T70" fmla="*/ 95 w 186"/>
                  <a:gd name="T71" fmla="*/ 3 h 183"/>
                  <a:gd name="T72" fmla="*/ 95 w 186"/>
                  <a:gd name="T73" fmla="*/ 3 h 183"/>
                  <a:gd name="T74" fmla="*/ 94 w 186"/>
                  <a:gd name="T75" fmla="*/ 1 h 183"/>
                  <a:gd name="T76" fmla="*/ 94 w 186"/>
                  <a:gd name="T77" fmla="*/ 0 h 183"/>
                  <a:gd name="T78" fmla="*/ 93 w 186"/>
                  <a:gd name="T79" fmla="*/ 11 h 183"/>
                  <a:gd name="T80" fmla="*/ 92 w 186"/>
                  <a:gd name="T81" fmla="*/ 18 h 183"/>
                  <a:gd name="T82" fmla="*/ 93 w 186"/>
                  <a:gd name="T83" fmla="*/ 34 h 183"/>
                  <a:gd name="T84" fmla="*/ 92 w 186"/>
                  <a:gd name="T85" fmla="*/ 35 h 183"/>
                  <a:gd name="T86" fmla="*/ 87 w 186"/>
                  <a:gd name="T87" fmla="*/ 48 h 183"/>
                  <a:gd name="T88" fmla="*/ 67 w 186"/>
                  <a:gd name="T89" fmla="*/ 55 h 183"/>
                  <a:gd name="T90" fmla="*/ 42 w 186"/>
                  <a:gd name="T91" fmla="*/ 6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6" h="183">
                    <a:moveTo>
                      <a:pt x="42" y="60"/>
                    </a:moveTo>
                    <a:cubicBezTo>
                      <a:pt x="41" y="60"/>
                      <a:pt x="41" y="60"/>
                      <a:pt x="41" y="60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95"/>
                      <a:pt x="2" y="103"/>
                      <a:pt x="6" y="105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18" y="126"/>
                      <a:pt x="18" y="126"/>
                      <a:pt x="18" y="126"/>
                    </a:cubicBezTo>
                    <a:cubicBezTo>
                      <a:pt x="26" y="136"/>
                      <a:pt x="31" y="141"/>
                      <a:pt x="34" y="143"/>
                    </a:cubicBezTo>
                    <a:cubicBezTo>
                      <a:pt x="42" y="145"/>
                      <a:pt x="42" y="145"/>
                      <a:pt x="42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45" y="147"/>
                      <a:pt x="48" y="149"/>
                      <a:pt x="53" y="150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94" y="151"/>
                      <a:pt x="104" y="153"/>
                      <a:pt x="106" y="155"/>
                    </a:cubicBezTo>
                    <a:cubicBezTo>
                      <a:pt x="108" y="156"/>
                      <a:pt x="109" y="160"/>
                      <a:pt x="108" y="166"/>
                    </a:cubicBezTo>
                    <a:cubicBezTo>
                      <a:pt x="108" y="170"/>
                      <a:pt x="108" y="173"/>
                      <a:pt x="109" y="173"/>
                    </a:cubicBezTo>
                    <a:cubicBezTo>
                      <a:pt x="118" y="171"/>
                      <a:pt x="118" y="171"/>
                      <a:pt x="118" y="171"/>
                    </a:cubicBezTo>
                    <a:cubicBezTo>
                      <a:pt x="124" y="169"/>
                      <a:pt x="128" y="169"/>
                      <a:pt x="130" y="171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8" y="181"/>
                      <a:pt x="142" y="183"/>
                      <a:pt x="142" y="183"/>
                    </a:cubicBezTo>
                    <a:cubicBezTo>
                      <a:pt x="145" y="182"/>
                      <a:pt x="148" y="179"/>
                      <a:pt x="150" y="175"/>
                    </a:cubicBezTo>
                    <a:cubicBezTo>
                      <a:pt x="151" y="174"/>
                      <a:pt x="151" y="174"/>
                      <a:pt x="151" y="174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63" y="175"/>
                      <a:pt x="163" y="175"/>
                      <a:pt x="163" y="175"/>
                    </a:cubicBezTo>
                    <a:cubicBezTo>
                      <a:pt x="164" y="169"/>
                      <a:pt x="167" y="167"/>
                      <a:pt x="172" y="166"/>
                    </a:cubicBezTo>
                    <a:cubicBezTo>
                      <a:pt x="174" y="165"/>
                      <a:pt x="174" y="165"/>
                      <a:pt x="174" y="165"/>
                    </a:cubicBezTo>
                    <a:cubicBezTo>
                      <a:pt x="173" y="164"/>
                      <a:pt x="173" y="164"/>
                      <a:pt x="173" y="164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2" y="163"/>
                      <a:pt x="172" y="163"/>
                      <a:pt x="172" y="163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170" y="148"/>
                      <a:pt x="166" y="146"/>
                      <a:pt x="161" y="147"/>
                    </a:cubicBezTo>
                    <a:cubicBezTo>
                      <a:pt x="157" y="148"/>
                      <a:pt x="154" y="148"/>
                      <a:pt x="152" y="147"/>
                    </a:cubicBezTo>
                    <a:cubicBezTo>
                      <a:pt x="152" y="145"/>
                      <a:pt x="152" y="145"/>
                      <a:pt x="152" y="143"/>
                    </a:cubicBezTo>
                    <a:cubicBezTo>
                      <a:pt x="149" y="138"/>
                      <a:pt x="146" y="134"/>
                      <a:pt x="142" y="131"/>
                    </a:cubicBezTo>
                    <a:cubicBezTo>
                      <a:pt x="138" y="127"/>
                      <a:pt x="136" y="123"/>
                      <a:pt x="138" y="119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50" y="120"/>
                      <a:pt x="150" y="120"/>
                      <a:pt x="150" y="120"/>
                    </a:cubicBezTo>
                    <a:cubicBezTo>
                      <a:pt x="149" y="113"/>
                      <a:pt x="149" y="113"/>
                      <a:pt x="149" y="113"/>
                    </a:cubicBezTo>
                    <a:cubicBezTo>
                      <a:pt x="148" y="109"/>
                      <a:pt x="149" y="107"/>
                      <a:pt x="151" y="105"/>
                    </a:cubicBezTo>
                    <a:cubicBezTo>
                      <a:pt x="152" y="103"/>
                      <a:pt x="154" y="102"/>
                      <a:pt x="156" y="102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60" y="98"/>
                      <a:pt x="160" y="98"/>
                      <a:pt x="160" y="98"/>
                    </a:cubicBezTo>
                    <a:cubicBezTo>
                      <a:pt x="157" y="91"/>
                      <a:pt x="156" y="85"/>
                      <a:pt x="157" y="83"/>
                    </a:cubicBezTo>
                    <a:cubicBezTo>
                      <a:pt x="160" y="81"/>
                      <a:pt x="160" y="81"/>
                      <a:pt x="160" y="81"/>
                    </a:cubicBezTo>
                    <a:cubicBezTo>
                      <a:pt x="161" y="80"/>
                      <a:pt x="165" y="81"/>
                      <a:pt x="170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1" y="84"/>
                      <a:pt x="171" y="84"/>
                      <a:pt x="171" y="84"/>
                    </a:cubicBezTo>
                    <a:cubicBezTo>
                      <a:pt x="175" y="89"/>
                      <a:pt x="178" y="93"/>
                      <a:pt x="179" y="93"/>
                    </a:cubicBezTo>
                    <a:cubicBezTo>
                      <a:pt x="186" y="81"/>
                      <a:pt x="186" y="81"/>
                      <a:pt x="186" y="81"/>
                    </a:cubicBezTo>
                    <a:cubicBezTo>
                      <a:pt x="180" y="73"/>
                      <a:pt x="176" y="67"/>
                      <a:pt x="175" y="64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52" y="63"/>
                      <a:pt x="152" y="63"/>
                      <a:pt x="152" y="63"/>
                    </a:cubicBezTo>
                    <a:cubicBezTo>
                      <a:pt x="145" y="60"/>
                      <a:pt x="141" y="56"/>
                      <a:pt x="140" y="53"/>
                    </a:cubicBezTo>
                    <a:cubicBezTo>
                      <a:pt x="131" y="48"/>
                      <a:pt x="131" y="48"/>
                      <a:pt x="131" y="48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48" y="29"/>
                      <a:pt x="148" y="29"/>
                      <a:pt x="148" y="29"/>
                    </a:cubicBezTo>
                    <a:cubicBezTo>
                      <a:pt x="148" y="24"/>
                      <a:pt x="146" y="19"/>
                      <a:pt x="144" y="1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24" y="13"/>
                      <a:pt x="119" y="14"/>
                      <a:pt x="114" y="14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6"/>
                      <a:pt x="91" y="17"/>
                      <a:pt x="92" y="18"/>
                    </a:cubicBezTo>
                    <a:cubicBezTo>
                      <a:pt x="94" y="21"/>
                      <a:pt x="93" y="24"/>
                      <a:pt x="91" y="27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77" y="53"/>
                      <a:pt x="71" y="55"/>
                      <a:pt x="67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2" y="60"/>
                      <a:pt x="42" y="60"/>
                      <a:pt x="4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ṧľíde"/>
              <p:cNvSpPr/>
              <p:nvPr/>
            </p:nvSpPr>
            <p:spPr bwMode="auto">
              <a:xfrm>
                <a:off x="4292" y="3051"/>
                <a:ext cx="125" cy="303"/>
              </a:xfrm>
              <a:custGeom>
                <a:avLst/>
                <a:gdLst>
                  <a:gd name="T0" fmla="*/ 40 w 53"/>
                  <a:gd name="T1" fmla="*/ 0 h 128"/>
                  <a:gd name="T2" fmla="*/ 12 w 53"/>
                  <a:gd name="T3" fmla="*/ 35 h 128"/>
                  <a:gd name="T4" fmla="*/ 0 w 53"/>
                  <a:gd name="T5" fmla="*/ 54 h 128"/>
                  <a:gd name="T6" fmla="*/ 3 w 53"/>
                  <a:gd name="T7" fmla="*/ 76 h 128"/>
                  <a:gd name="T8" fmla="*/ 3 w 53"/>
                  <a:gd name="T9" fmla="*/ 77 h 128"/>
                  <a:gd name="T10" fmla="*/ 3 w 53"/>
                  <a:gd name="T11" fmla="*/ 77 h 128"/>
                  <a:gd name="T12" fmla="*/ 1 w 53"/>
                  <a:gd name="T13" fmla="*/ 92 h 128"/>
                  <a:gd name="T14" fmla="*/ 2 w 53"/>
                  <a:gd name="T15" fmla="*/ 101 h 128"/>
                  <a:gd name="T16" fmla="*/ 18 w 53"/>
                  <a:gd name="T17" fmla="*/ 112 h 128"/>
                  <a:gd name="T18" fmla="*/ 18 w 53"/>
                  <a:gd name="T19" fmla="*/ 112 h 128"/>
                  <a:gd name="T20" fmla="*/ 19 w 53"/>
                  <a:gd name="T21" fmla="*/ 112 h 128"/>
                  <a:gd name="T22" fmla="*/ 19 w 53"/>
                  <a:gd name="T23" fmla="*/ 113 h 128"/>
                  <a:gd name="T24" fmla="*/ 19 w 53"/>
                  <a:gd name="T25" fmla="*/ 113 h 128"/>
                  <a:gd name="T26" fmla="*/ 25 w 53"/>
                  <a:gd name="T27" fmla="*/ 124 h 128"/>
                  <a:gd name="T28" fmla="*/ 31 w 53"/>
                  <a:gd name="T29" fmla="*/ 128 h 128"/>
                  <a:gd name="T30" fmla="*/ 33 w 53"/>
                  <a:gd name="T31" fmla="*/ 102 h 128"/>
                  <a:gd name="T32" fmla="*/ 33 w 53"/>
                  <a:gd name="T33" fmla="*/ 101 h 128"/>
                  <a:gd name="T34" fmla="*/ 45 w 53"/>
                  <a:gd name="T35" fmla="*/ 73 h 128"/>
                  <a:gd name="T36" fmla="*/ 49 w 53"/>
                  <a:gd name="T37" fmla="*/ 40 h 128"/>
                  <a:gd name="T38" fmla="*/ 49 w 53"/>
                  <a:gd name="T39" fmla="*/ 39 h 128"/>
                  <a:gd name="T40" fmla="*/ 49 w 53"/>
                  <a:gd name="T41" fmla="*/ 39 h 128"/>
                  <a:gd name="T42" fmla="*/ 53 w 53"/>
                  <a:gd name="T43" fmla="*/ 30 h 128"/>
                  <a:gd name="T44" fmla="*/ 50 w 53"/>
                  <a:gd name="T45" fmla="*/ 22 h 128"/>
                  <a:gd name="T46" fmla="*/ 50 w 53"/>
                  <a:gd name="T47" fmla="*/ 22 h 128"/>
                  <a:gd name="T48" fmla="*/ 49 w 53"/>
                  <a:gd name="T49" fmla="*/ 22 h 128"/>
                  <a:gd name="T50" fmla="*/ 49 w 53"/>
                  <a:gd name="T51" fmla="*/ 12 h 128"/>
                  <a:gd name="T52" fmla="*/ 49 w 53"/>
                  <a:gd name="T53" fmla="*/ 11 h 128"/>
                  <a:gd name="T54" fmla="*/ 49 w 53"/>
                  <a:gd name="T55" fmla="*/ 11 h 128"/>
                  <a:gd name="T56" fmla="*/ 51 w 53"/>
                  <a:gd name="T57" fmla="*/ 8 h 128"/>
                  <a:gd name="T58" fmla="*/ 53 w 53"/>
                  <a:gd name="T59" fmla="*/ 6 h 128"/>
                  <a:gd name="T60" fmla="*/ 40 w 53"/>
                  <a:gd name="T6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128">
                    <a:moveTo>
                      <a:pt x="40" y="0"/>
                    </a:moveTo>
                    <a:cubicBezTo>
                      <a:pt x="27" y="9"/>
                      <a:pt x="18" y="21"/>
                      <a:pt x="12" y="35"/>
                    </a:cubicBezTo>
                    <a:cubicBezTo>
                      <a:pt x="7" y="47"/>
                      <a:pt x="3" y="53"/>
                      <a:pt x="0" y="54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7"/>
                      <a:pt x="1" y="100"/>
                      <a:pt x="2" y="101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8" y="112"/>
                      <a:pt x="18" y="112"/>
                      <a:pt x="18" y="112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20" y="116"/>
                      <a:pt x="22" y="120"/>
                      <a:pt x="25" y="124"/>
                    </a:cubicBezTo>
                    <a:cubicBezTo>
                      <a:pt x="27" y="126"/>
                      <a:pt x="29" y="127"/>
                      <a:pt x="31" y="128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3" y="6"/>
                      <a:pt x="53" y="6"/>
                      <a:pt x="53" y="6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îṩḷiḓe"/>
              <p:cNvSpPr/>
              <p:nvPr/>
            </p:nvSpPr>
            <p:spPr bwMode="auto">
              <a:xfrm>
                <a:off x="3366" y="3588"/>
                <a:ext cx="195" cy="166"/>
              </a:xfrm>
              <a:custGeom>
                <a:avLst/>
                <a:gdLst>
                  <a:gd name="T0" fmla="*/ 37 w 82"/>
                  <a:gd name="T1" fmla="*/ 7 h 70"/>
                  <a:gd name="T2" fmla="*/ 36 w 82"/>
                  <a:gd name="T3" fmla="*/ 9 h 70"/>
                  <a:gd name="T4" fmla="*/ 36 w 82"/>
                  <a:gd name="T5" fmla="*/ 9 h 70"/>
                  <a:gd name="T6" fmla="*/ 35 w 82"/>
                  <a:gd name="T7" fmla="*/ 10 h 70"/>
                  <a:gd name="T8" fmla="*/ 19 w 82"/>
                  <a:gd name="T9" fmla="*/ 14 h 70"/>
                  <a:gd name="T10" fmla="*/ 20 w 82"/>
                  <a:gd name="T11" fmla="*/ 16 h 70"/>
                  <a:gd name="T12" fmla="*/ 25 w 82"/>
                  <a:gd name="T13" fmla="*/ 22 h 70"/>
                  <a:gd name="T14" fmla="*/ 23 w 82"/>
                  <a:gd name="T15" fmla="*/ 23 h 70"/>
                  <a:gd name="T16" fmla="*/ 16 w 82"/>
                  <a:gd name="T17" fmla="*/ 27 h 70"/>
                  <a:gd name="T18" fmla="*/ 4 w 82"/>
                  <a:gd name="T19" fmla="*/ 36 h 70"/>
                  <a:gd name="T20" fmla="*/ 6 w 82"/>
                  <a:gd name="T21" fmla="*/ 63 h 70"/>
                  <a:gd name="T22" fmla="*/ 18 w 82"/>
                  <a:gd name="T23" fmla="*/ 64 h 70"/>
                  <a:gd name="T24" fmla="*/ 19 w 82"/>
                  <a:gd name="T25" fmla="*/ 64 h 70"/>
                  <a:gd name="T26" fmla="*/ 19 w 82"/>
                  <a:gd name="T27" fmla="*/ 64 h 70"/>
                  <a:gd name="T28" fmla="*/ 31 w 82"/>
                  <a:gd name="T29" fmla="*/ 70 h 70"/>
                  <a:gd name="T30" fmla="*/ 44 w 82"/>
                  <a:gd name="T31" fmla="*/ 68 h 70"/>
                  <a:gd name="T32" fmla="*/ 62 w 82"/>
                  <a:gd name="T33" fmla="*/ 53 h 70"/>
                  <a:gd name="T34" fmla="*/ 63 w 82"/>
                  <a:gd name="T35" fmla="*/ 53 h 70"/>
                  <a:gd name="T36" fmla="*/ 64 w 82"/>
                  <a:gd name="T37" fmla="*/ 52 h 70"/>
                  <a:gd name="T38" fmla="*/ 69 w 82"/>
                  <a:gd name="T39" fmla="*/ 50 h 70"/>
                  <a:gd name="T40" fmla="*/ 68 w 82"/>
                  <a:gd name="T41" fmla="*/ 33 h 70"/>
                  <a:gd name="T42" fmla="*/ 68 w 82"/>
                  <a:gd name="T43" fmla="*/ 33 h 70"/>
                  <a:gd name="T44" fmla="*/ 75 w 82"/>
                  <a:gd name="T45" fmla="*/ 22 h 70"/>
                  <a:gd name="T46" fmla="*/ 75 w 82"/>
                  <a:gd name="T47" fmla="*/ 22 h 70"/>
                  <a:gd name="T48" fmla="*/ 75 w 82"/>
                  <a:gd name="T49" fmla="*/ 22 h 70"/>
                  <a:gd name="T50" fmla="*/ 81 w 82"/>
                  <a:gd name="T51" fmla="*/ 17 h 70"/>
                  <a:gd name="T52" fmla="*/ 79 w 82"/>
                  <a:gd name="T53" fmla="*/ 5 h 70"/>
                  <a:gd name="T54" fmla="*/ 74 w 82"/>
                  <a:gd name="T55" fmla="*/ 0 h 70"/>
                  <a:gd name="T56" fmla="*/ 74 w 82"/>
                  <a:gd name="T57" fmla="*/ 6 h 70"/>
                  <a:gd name="T58" fmla="*/ 64 w 82"/>
                  <a:gd name="T59" fmla="*/ 4 h 70"/>
                  <a:gd name="T60" fmla="*/ 59 w 82"/>
                  <a:gd name="T61" fmla="*/ 7 h 70"/>
                  <a:gd name="T62" fmla="*/ 58 w 82"/>
                  <a:gd name="T63" fmla="*/ 7 h 70"/>
                  <a:gd name="T64" fmla="*/ 58 w 82"/>
                  <a:gd name="T65" fmla="*/ 7 h 70"/>
                  <a:gd name="T66" fmla="*/ 37 w 82"/>
                  <a:gd name="T67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70">
                    <a:moveTo>
                      <a:pt x="37" y="7"/>
                    </a:move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41"/>
                      <a:pt x="0" y="49"/>
                      <a:pt x="6" y="63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9" y="67"/>
                      <a:pt x="55" y="62"/>
                      <a:pt x="62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2" y="13"/>
                      <a:pt x="81" y="8"/>
                      <a:pt x="79" y="5"/>
                    </a:cubicBezTo>
                    <a:cubicBezTo>
                      <a:pt x="78" y="1"/>
                      <a:pt x="76" y="0"/>
                      <a:pt x="74" y="0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lnTo>
                      <a:pt x="3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îśḻíḍè"/>
            <p:cNvSpPr/>
            <p:nvPr/>
          </p:nvSpPr>
          <p:spPr>
            <a:xfrm>
              <a:off x="4849071" y="2393330"/>
              <a:ext cx="2506688" cy="2506688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íṥḻîḓé"/>
            <p:cNvSpPr/>
            <p:nvPr/>
          </p:nvSpPr>
          <p:spPr>
            <a:xfrm>
              <a:off x="5754162" y="1938401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ïśliḓê"/>
            <p:cNvSpPr/>
            <p:nvPr/>
          </p:nvSpPr>
          <p:spPr>
            <a:xfrm>
              <a:off x="7039927" y="3049577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îsļíḍé"/>
            <p:cNvSpPr/>
            <p:nvPr/>
          </p:nvSpPr>
          <p:spPr>
            <a:xfrm>
              <a:off x="6659347" y="4195067"/>
              <a:ext cx="696595" cy="688975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ísḷîḋè"/>
            <p:cNvSpPr/>
            <p:nvPr/>
          </p:nvSpPr>
          <p:spPr>
            <a:xfrm>
              <a:off x="4935126" y="4182267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iṧľíḓê"/>
            <p:cNvSpPr/>
            <p:nvPr/>
          </p:nvSpPr>
          <p:spPr>
            <a:xfrm>
              <a:off x="4571271" y="3036242"/>
              <a:ext cx="696504" cy="69650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îṧ1ïḍê"/>
            <p:cNvSpPr/>
            <p:nvPr/>
          </p:nvSpPr>
          <p:spPr>
            <a:xfrm>
              <a:off x="5631771" y="1407639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panose="020B0604020202090204"/>
                  <a:ea typeface="微软雅黑"/>
                  <a:sym typeface="+mn-ea"/>
                </a:rPr>
                <a:t>Pioneer 3</a:t>
              </a:r>
              <a:endParaRPr lang="en-US" sz="1400" b="1">
                <a:solidFill>
                  <a:srgbClr val="000000"/>
                </a:solidFill>
                <a:latin typeface="Arial" panose="020B0604020202090204"/>
                <a:ea typeface="微软雅黑"/>
              </a:endParaRPr>
            </a:p>
            <a:p>
              <a:pPr algn="ctr"/>
              <a:endParaRPr lang="zh-CN" altLang="en-US" sz="1400" b="1" dirty="0"/>
            </a:p>
          </p:txBody>
        </p:sp>
        <p:sp>
          <p:nvSpPr>
            <p:cNvPr id="15" name="ïŝḷïḍé"/>
            <p:cNvSpPr/>
            <p:nvPr/>
          </p:nvSpPr>
          <p:spPr>
            <a:xfrm>
              <a:off x="5358983" y="5462927"/>
              <a:ext cx="1486860" cy="30777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6" name="îṩḻídé"/>
            <p:cNvSpPr/>
            <p:nvPr/>
          </p:nvSpPr>
          <p:spPr>
            <a:xfrm>
              <a:off x="7858463" y="3321980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en-US" altLang="zh-CN" sz="1400" b="1" dirty="0"/>
                <a:t>The speaker</a:t>
              </a:r>
              <a:endParaRPr lang="en-US" altLang="zh-CN" sz="1400" b="1" dirty="0"/>
            </a:p>
          </p:txBody>
        </p:sp>
        <p:sp>
          <p:nvSpPr>
            <p:cNvPr id="17" name="îṧļïḍé"/>
            <p:cNvSpPr/>
            <p:nvPr/>
          </p:nvSpPr>
          <p:spPr>
            <a:xfrm>
              <a:off x="3630379" y="3321980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>
                <a:tabLst>
                  <a:tab pos="359410" algn="l"/>
                </a:tabLst>
              </a:pPr>
              <a:r>
                <a:rPr lang="en-US" altLang="zh-CN" sz="1400" b="1" dirty="0"/>
                <a:t>XBox camera</a:t>
              </a:r>
              <a:endParaRPr lang="en-US" altLang="zh-CN" sz="1400" b="1" dirty="0"/>
            </a:p>
          </p:txBody>
        </p:sp>
        <p:sp>
          <p:nvSpPr>
            <p:cNvPr id="18" name="ïṡ1ïďê"/>
            <p:cNvSpPr/>
            <p:nvPr/>
          </p:nvSpPr>
          <p:spPr>
            <a:xfrm>
              <a:off x="3993991" y="4797881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 defTabSz="359410" fontAlgn="auto">
                <a:spcBef>
                  <a:spcPts val="0"/>
                </a:spcBef>
                <a:spcAft>
                  <a:spcPts val="600"/>
                </a:spcAft>
                <a:tabLst>
                  <a:tab pos="359410" algn="l"/>
                </a:tabLst>
              </a:pPr>
              <a:r>
                <a:rPr lang="en-US" altLang="zh-CN" sz="1400" b="1" dirty="0"/>
                <a:t>The box</a:t>
              </a:r>
              <a:endParaRPr lang="en-US" altLang="zh-CN" sz="1400" b="1" dirty="0"/>
            </a:p>
          </p:txBody>
        </p:sp>
        <p:sp>
          <p:nvSpPr>
            <p:cNvPr id="19" name="îśľîḓé"/>
            <p:cNvSpPr/>
            <p:nvPr/>
          </p:nvSpPr>
          <p:spPr>
            <a:xfrm>
              <a:off x="7558743" y="4666436"/>
              <a:ext cx="941283" cy="307777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en-US" altLang="zh-CN" sz="1400" b="1" dirty="0"/>
                <a:t>The radar</a:t>
              </a:r>
              <a:endParaRPr lang="en-US" altLang="zh-CN" sz="1400" b="1" dirty="0"/>
            </a:p>
          </p:txBody>
        </p:sp>
        <p:sp>
          <p:nvSpPr>
            <p:cNvPr id="20" name="îṡliḓè"/>
            <p:cNvSpPr/>
            <p:nvPr/>
          </p:nvSpPr>
          <p:spPr bwMode="auto">
            <a:xfrm>
              <a:off x="5917267" y="2057929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ḷiďê"/>
            <p:cNvSpPr/>
            <p:nvPr/>
          </p:nvSpPr>
          <p:spPr bwMode="auto">
            <a:xfrm>
              <a:off x="4734366" y="3189290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îṧḷîďê"/>
            <p:cNvSpPr/>
            <p:nvPr/>
          </p:nvSpPr>
          <p:spPr bwMode="auto">
            <a:xfrm>
              <a:off x="7188675" y="3184210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ṣľíde"/>
            <p:cNvSpPr/>
            <p:nvPr/>
          </p:nvSpPr>
          <p:spPr bwMode="auto">
            <a:xfrm>
              <a:off x="5098221" y="4348994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şḷïde"/>
            <p:cNvSpPr/>
            <p:nvPr/>
          </p:nvSpPr>
          <p:spPr bwMode="auto">
            <a:xfrm>
              <a:off x="6822280" y="4335024"/>
              <a:ext cx="370293" cy="390105"/>
            </a:xfrm>
            <a:custGeom>
              <a:avLst/>
              <a:gdLst>
                <a:gd name="T0" fmla="*/ 126 w 466"/>
                <a:gd name="T1" fmla="*/ 153 h 491"/>
                <a:gd name="T2" fmla="*/ 233 w 466"/>
                <a:gd name="T3" fmla="*/ 61 h 491"/>
                <a:gd name="T4" fmla="*/ 258 w 466"/>
                <a:gd name="T5" fmla="*/ 122 h 491"/>
                <a:gd name="T6" fmla="*/ 233 w 466"/>
                <a:gd name="T7" fmla="*/ 101 h 491"/>
                <a:gd name="T8" fmla="*/ 402 w 466"/>
                <a:gd name="T9" fmla="*/ 399 h 491"/>
                <a:gd name="T10" fmla="*/ 433 w 466"/>
                <a:gd name="T11" fmla="*/ 215 h 491"/>
                <a:gd name="T12" fmla="*/ 452 w 466"/>
                <a:gd name="T13" fmla="*/ 160 h 491"/>
                <a:gd name="T14" fmla="*/ 233 w 466"/>
                <a:gd name="T15" fmla="*/ 0 h 491"/>
                <a:gd name="T16" fmla="*/ 15 w 466"/>
                <a:gd name="T17" fmla="*/ 160 h 491"/>
                <a:gd name="T18" fmla="*/ 34 w 466"/>
                <a:gd name="T19" fmla="*/ 215 h 491"/>
                <a:gd name="T20" fmla="*/ 64 w 466"/>
                <a:gd name="T21" fmla="*/ 399 h 491"/>
                <a:gd name="T22" fmla="*/ 3 w 466"/>
                <a:gd name="T23" fmla="*/ 445 h 491"/>
                <a:gd name="T24" fmla="*/ 418 w 466"/>
                <a:gd name="T25" fmla="*/ 491 h 491"/>
                <a:gd name="T26" fmla="*/ 418 w 466"/>
                <a:gd name="T27" fmla="*/ 399 h 491"/>
                <a:gd name="T28" fmla="*/ 221 w 466"/>
                <a:gd name="T29" fmla="*/ 33 h 491"/>
                <a:gd name="T30" fmla="*/ 246 w 466"/>
                <a:gd name="T31" fmla="*/ 33 h 491"/>
                <a:gd name="T32" fmla="*/ 34 w 466"/>
                <a:gd name="T33" fmla="*/ 183 h 491"/>
                <a:gd name="T34" fmla="*/ 371 w 466"/>
                <a:gd name="T35" fmla="*/ 399 h 491"/>
                <a:gd name="T36" fmla="*/ 341 w 466"/>
                <a:gd name="T37" fmla="*/ 215 h 491"/>
                <a:gd name="T38" fmla="*/ 310 w 466"/>
                <a:gd name="T39" fmla="*/ 215 h 491"/>
                <a:gd name="T40" fmla="*/ 279 w 466"/>
                <a:gd name="T41" fmla="*/ 399 h 491"/>
                <a:gd name="T42" fmla="*/ 310 w 466"/>
                <a:gd name="T43" fmla="*/ 215 h 491"/>
                <a:gd name="T44" fmla="*/ 249 w 466"/>
                <a:gd name="T45" fmla="*/ 399 h 491"/>
                <a:gd name="T46" fmla="*/ 218 w 466"/>
                <a:gd name="T47" fmla="*/ 215 h 491"/>
                <a:gd name="T48" fmla="*/ 187 w 466"/>
                <a:gd name="T49" fmla="*/ 215 h 491"/>
                <a:gd name="T50" fmla="*/ 156 w 466"/>
                <a:gd name="T51" fmla="*/ 399 h 491"/>
                <a:gd name="T52" fmla="*/ 187 w 466"/>
                <a:gd name="T53" fmla="*/ 215 h 491"/>
                <a:gd name="T54" fmla="*/ 126 w 466"/>
                <a:gd name="T55" fmla="*/ 399 h 491"/>
                <a:gd name="T56" fmla="*/ 95 w 466"/>
                <a:gd name="T57" fmla="*/ 215 h 491"/>
                <a:gd name="T58" fmla="*/ 418 w 466"/>
                <a:gd name="T59" fmla="*/ 460 h 491"/>
                <a:gd name="T60" fmla="*/ 34 w 466"/>
                <a:gd name="T61" fmla="*/ 445 h 491"/>
                <a:gd name="T62" fmla="*/ 418 w 466"/>
                <a:gd name="T63" fmla="*/ 430 h 491"/>
                <a:gd name="T64" fmla="*/ 418 w 466"/>
                <a:gd name="T65" fmla="*/ 46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91">
                  <a:moveTo>
                    <a:pt x="233" y="61"/>
                  </a:moveTo>
                  <a:cubicBezTo>
                    <a:pt x="126" y="153"/>
                    <a:pt x="126" y="153"/>
                    <a:pt x="126" y="153"/>
                  </a:cubicBezTo>
                  <a:cubicBezTo>
                    <a:pt x="341" y="153"/>
                    <a:pt x="341" y="153"/>
                    <a:pt x="341" y="153"/>
                  </a:cubicBezTo>
                  <a:cubicBezTo>
                    <a:pt x="233" y="61"/>
                    <a:pt x="233" y="61"/>
                    <a:pt x="233" y="61"/>
                  </a:cubicBezTo>
                  <a:close/>
                  <a:moveTo>
                    <a:pt x="233" y="101"/>
                  </a:moveTo>
                  <a:cubicBezTo>
                    <a:pt x="258" y="122"/>
                    <a:pt x="258" y="122"/>
                    <a:pt x="258" y="122"/>
                  </a:cubicBezTo>
                  <a:cubicBezTo>
                    <a:pt x="209" y="122"/>
                    <a:pt x="209" y="122"/>
                    <a:pt x="209" y="122"/>
                  </a:cubicBezTo>
                  <a:cubicBezTo>
                    <a:pt x="233" y="101"/>
                    <a:pt x="233" y="101"/>
                    <a:pt x="233" y="101"/>
                  </a:cubicBezTo>
                  <a:close/>
                  <a:moveTo>
                    <a:pt x="418" y="399"/>
                  </a:moveTo>
                  <a:cubicBezTo>
                    <a:pt x="402" y="399"/>
                    <a:pt x="402" y="399"/>
                    <a:pt x="402" y="39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33" y="215"/>
                    <a:pt x="433" y="215"/>
                    <a:pt x="433" y="215"/>
                  </a:cubicBezTo>
                  <a:cubicBezTo>
                    <a:pt x="446" y="215"/>
                    <a:pt x="458" y="206"/>
                    <a:pt x="462" y="194"/>
                  </a:cubicBezTo>
                  <a:cubicBezTo>
                    <a:pt x="466" y="181"/>
                    <a:pt x="462" y="168"/>
                    <a:pt x="452" y="160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53" y="2"/>
                    <a:pt x="243" y="0"/>
                    <a:pt x="233" y="0"/>
                  </a:cubicBezTo>
                  <a:cubicBezTo>
                    <a:pt x="223" y="0"/>
                    <a:pt x="213" y="2"/>
                    <a:pt x="204" y="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4" y="168"/>
                    <a:pt x="0" y="181"/>
                    <a:pt x="4" y="194"/>
                  </a:cubicBezTo>
                  <a:cubicBezTo>
                    <a:pt x="9" y="206"/>
                    <a:pt x="20" y="215"/>
                    <a:pt x="34" y="215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399"/>
                    <a:pt x="64" y="399"/>
                    <a:pt x="64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23" y="399"/>
                    <a:pt x="3" y="420"/>
                    <a:pt x="3" y="445"/>
                  </a:cubicBezTo>
                  <a:cubicBezTo>
                    <a:pt x="3" y="470"/>
                    <a:pt x="23" y="491"/>
                    <a:pt x="49" y="491"/>
                  </a:cubicBezTo>
                  <a:cubicBezTo>
                    <a:pt x="418" y="491"/>
                    <a:pt x="418" y="491"/>
                    <a:pt x="418" y="491"/>
                  </a:cubicBezTo>
                  <a:cubicBezTo>
                    <a:pt x="443" y="491"/>
                    <a:pt x="464" y="470"/>
                    <a:pt x="464" y="445"/>
                  </a:cubicBezTo>
                  <a:cubicBezTo>
                    <a:pt x="464" y="420"/>
                    <a:pt x="443" y="399"/>
                    <a:pt x="418" y="399"/>
                  </a:cubicBezTo>
                  <a:close/>
                  <a:moveTo>
                    <a:pt x="34" y="183"/>
                  </a:moveTo>
                  <a:cubicBezTo>
                    <a:pt x="221" y="33"/>
                    <a:pt x="221" y="33"/>
                    <a:pt x="221" y="33"/>
                  </a:cubicBezTo>
                  <a:cubicBezTo>
                    <a:pt x="224" y="31"/>
                    <a:pt x="229" y="30"/>
                    <a:pt x="233" y="30"/>
                  </a:cubicBezTo>
                  <a:cubicBezTo>
                    <a:pt x="238" y="30"/>
                    <a:pt x="242" y="31"/>
                    <a:pt x="246" y="33"/>
                  </a:cubicBezTo>
                  <a:cubicBezTo>
                    <a:pt x="433" y="184"/>
                    <a:pt x="433" y="184"/>
                    <a:pt x="433" y="184"/>
                  </a:cubicBezTo>
                  <a:cubicBezTo>
                    <a:pt x="34" y="183"/>
                    <a:pt x="34" y="183"/>
                    <a:pt x="34" y="183"/>
                  </a:cubicBezTo>
                  <a:close/>
                  <a:moveTo>
                    <a:pt x="371" y="215"/>
                  </a:moveTo>
                  <a:cubicBezTo>
                    <a:pt x="371" y="399"/>
                    <a:pt x="371" y="399"/>
                    <a:pt x="371" y="399"/>
                  </a:cubicBezTo>
                  <a:cubicBezTo>
                    <a:pt x="341" y="399"/>
                    <a:pt x="341" y="399"/>
                    <a:pt x="341" y="399"/>
                  </a:cubicBezTo>
                  <a:cubicBezTo>
                    <a:pt x="341" y="215"/>
                    <a:pt x="341" y="215"/>
                    <a:pt x="341" y="215"/>
                  </a:cubicBezTo>
                  <a:cubicBezTo>
                    <a:pt x="371" y="215"/>
                    <a:pt x="371" y="215"/>
                    <a:pt x="371" y="215"/>
                  </a:cubicBezTo>
                  <a:close/>
                  <a:moveTo>
                    <a:pt x="310" y="215"/>
                  </a:moveTo>
                  <a:cubicBezTo>
                    <a:pt x="310" y="399"/>
                    <a:pt x="310" y="399"/>
                    <a:pt x="310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310" y="215"/>
                    <a:pt x="310" y="215"/>
                    <a:pt x="310" y="215"/>
                  </a:cubicBezTo>
                  <a:close/>
                  <a:moveTo>
                    <a:pt x="249" y="215"/>
                  </a:moveTo>
                  <a:cubicBezTo>
                    <a:pt x="249" y="399"/>
                    <a:pt x="249" y="399"/>
                    <a:pt x="249" y="399"/>
                  </a:cubicBezTo>
                  <a:cubicBezTo>
                    <a:pt x="218" y="399"/>
                    <a:pt x="218" y="399"/>
                    <a:pt x="218" y="399"/>
                  </a:cubicBezTo>
                  <a:cubicBezTo>
                    <a:pt x="218" y="215"/>
                    <a:pt x="218" y="215"/>
                    <a:pt x="218" y="215"/>
                  </a:cubicBezTo>
                  <a:cubicBezTo>
                    <a:pt x="249" y="215"/>
                    <a:pt x="249" y="215"/>
                    <a:pt x="249" y="215"/>
                  </a:cubicBezTo>
                  <a:close/>
                  <a:moveTo>
                    <a:pt x="187" y="215"/>
                  </a:moveTo>
                  <a:cubicBezTo>
                    <a:pt x="187" y="399"/>
                    <a:pt x="187" y="399"/>
                    <a:pt x="187" y="399"/>
                  </a:cubicBezTo>
                  <a:cubicBezTo>
                    <a:pt x="156" y="399"/>
                    <a:pt x="156" y="399"/>
                    <a:pt x="156" y="399"/>
                  </a:cubicBezTo>
                  <a:cubicBezTo>
                    <a:pt x="156" y="215"/>
                    <a:pt x="156" y="215"/>
                    <a:pt x="156" y="215"/>
                  </a:cubicBezTo>
                  <a:cubicBezTo>
                    <a:pt x="187" y="215"/>
                    <a:pt x="187" y="215"/>
                    <a:pt x="187" y="215"/>
                  </a:cubicBezTo>
                  <a:close/>
                  <a:moveTo>
                    <a:pt x="126" y="215"/>
                  </a:moveTo>
                  <a:cubicBezTo>
                    <a:pt x="126" y="399"/>
                    <a:pt x="126" y="399"/>
                    <a:pt x="126" y="399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26" y="215"/>
                    <a:pt x="126" y="215"/>
                    <a:pt x="126" y="215"/>
                  </a:cubicBezTo>
                  <a:close/>
                  <a:moveTo>
                    <a:pt x="418" y="460"/>
                  </a:moveTo>
                  <a:cubicBezTo>
                    <a:pt x="49" y="460"/>
                    <a:pt x="49" y="460"/>
                    <a:pt x="49" y="460"/>
                  </a:cubicBezTo>
                  <a:cubicBezTo>
                    <a:pt x="40" y="460"/>
                    <a:pt x="34" y="453"/>
                    <a:pt x="34" y="445"/>
                  </a:cubicBezTo>
                  <a:cubicBezTo>
                    <a:pt x="34" y="437"/>
                    <a:pt x="40" y="430"/>
                    <a:pt x="49" y="430"/>
                  </a:cubicBezTo>
                  <a:cubicBezTo>
                    <a:pt x="418" y="430"/>
                    <a:pt x="418" y="430"/>
                    <a:pt x="418" y="430"/>
                  </a:cubicBezTo>
                  <a:cubicBezTo>
                    <a:pt x="426" y="430"/>
                    <a:pt x="433" y="437"/>
                    <a:pt x="433" y="445"/>
                  </a:cubicBezTo>
                  <a:cubicBezTo>
                    <a:pt x="433" y="453"/>
                    <a:pt x="426" y="460"/>
                    <a:pt x="418" y="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íṥ1íḑé"/>
            <p:cNvSpPr/>
            <p:nvPr/>
          </p:nvSpPr>
          <p:spPr bwMode="auto">
            <a:xfrm>
              <a:off x="773531" y="212073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7" name="ïṣľíḍe"/>
            <p:cNvSpPr txBox="1"/>
            <p:nvPr/>
          </p:nvSpPr>
          <p:spPr bwMode="auto">
            <a:xfrm>
              <a:off x="773531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28" name="işľíḍe"/>
            <p:cNvSpPr/>
            <p:nvPr/>
          </p:nvSpPr>
          <p:spPr bwMode="auto">
            <a:xfrm>
              <a:off x="773531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9" name="iSľiḋê"/>
            <p:cNvSpPr txBox="1"/>
            <p:nvPr/>
          </p:nvSpPr>
          <p:spPr bwMode="auto">
            <a:xfrm>
              <a:off x="773531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30" name="íṩľîďê"/>
            <p:cNvSpPr/>
            <p:nvPr/>
          </p:nvSpPr>
          <p:spPr bwMode="auto">
            <a:xfrm>
              <a:off x="773531" y="513836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1" name="iśḻïḋè"/>
            <p:cNvSpPr txBox="1"/>
            <p:nvPr/>
          </p:nvSpPr>
          <p:spPr bwMode="auto">
            <a:xfrm>
              <a:off x="773531" y="467722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34" name="ïš1ïḑè"/>
            <p:cNvSpPr/>
            <p:nvPr/>
          </p:nvSpPr>
          <p:spPr bwMode="auto">
            <a:xfrm>
              <a:off x="9317376" y="212073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5" name="îṩļîḑe"/>
            <p:cNvSpPr txBox="1"/>
            <p:nvPr/>
          </p:nvSpPr>
          <p:spPr bwMode="auto">
            <a:xfrm>
              <a:off x="9317376" y="1707855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36" name="îṧľídé"/>
            <p:cNvSpPr/>
            <p:nvPr/>
          </p:nvSpPr>
          <p:spPr bwMode="auto">
            <a:xfrm>
              <a:off x="9317376" y="362995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7" name="í$liďe"/>
            <p:cNvSpPr txBox="1"/>
            <p:nvPr/>
          </p:nvSpPr>
          <p:spPr bwMode="auto">
            <a:xfrm>
              <a:off x="9317376" y="321707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38" name="íśļíde"/>
            <p:cNvSpPr/>
            <p:nvPr/>
          </p:nvSpPr>
          <p:spPr bwMode="auto">
            <a:xfrm>
              <a:off x="9317376" y="513836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39" name="iśḷiḍé"/>
            <p:cNvSpPr txBox="1"/>
            <p:nvPr/>
          </p:nvSpPr>
          <p:spPr bwMode="auto">
            <a:xfrm>
              <a:off x="9317376" y="472548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710" y="1355725"/>
            <a:ext cx="8489950" cy="509905"/>
          </a:xfrm>
        </p:spPr>
        <p:txBody>
          <a:bodyPr>
            <a:normAutofit/>
          </a:bodyPr>
          <a:lstStyle/>
          <a:p>
            <a:r>
              <a:rPr lang="en-US" altLang="zh-CN" dirty="0"/>
              <a:t>Pioneer 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2" name="ï$ļiďé"/>
          <p:cNvSpPr/>
          <p:nvPr/>
        </p:nvSpPr>
        <p:spPr>
          <a:xfrm>
            <a:off x="793946" y="1267117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ïṡḷiḋè"/>
          <p:cNvSpPr/>
          <p:nvPr/>
        </p:nvSpPr>
        <p:spPr bwMode="auto">
          <a:xfrm>
            <a:off x="959991" y="1442234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54" name="ï$ļiďé"/>
          <p:cNvSpPr/>
          <p:nvPr/>
        </p:nvSpPr>
        <p:spPr>
          <a:xfrm>
            <a:off x="793311" y="4271302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5" name="ïṡḷiḋè"/>
          <p:cNvSpPr/>
          <p:nvPr/>
        </p:nvSpPr>
        <p:spPr bwMode="auto">
          <a:xfrm>
            <a:off x="958721" y="4440069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pic>
        <p:nvPicPr>
          <p:cNvPr id="3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535450" y="2021355"/>
            <a:ext cx="2942280" cy="1765440"/>
          </a:xfrm>
          <a:prstGeom prst="rect">
            <a:avLst/>
          </a:prstGeom>
          <a:ln>
            <a:noFill/>
          </a:ln>
        </p:spPr>
      </p:pic>
      <p:sp>
        <p:nvSpPr>
          <p:cNvPr id="46" name="Text Box 45"/>
          <p:cNvSpPr txBox="1"/>
          <p:nvPr/>
        </p:nvSpPr>
        <p:spPr>
          <a:xfrm>
            <a:off x="1783080" y="4347210"/>
            <a:ext cx="1614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Speaker</a:t>
            </a:r>
            <a:endParaRPr lang="en-US" sz="2800" b="1"/>
          </a:p>
        </p:txBody>
      </p:sp>
      <p:sp>
        <p:nvSpPr>
          <p:cNvPr id="57" name="Text Box 56"/>
          <p:cNvSpPr txBox="1"/>
          <p:nvPr/>
        </p:nvSpPr>
        <p:spPr>
          <a:xfrm>
            <a:off x="2098675" y="4946015"/>
            <a:ext cx="6946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 panose="02020503050405090304"/>
                <a:ea typeface="微软雅黑"/>
                <a:sym typeface="+mn-ea"/>
              </a:rPr>
              <a:t>To make our service look better, we added a speaker to report the current statement while leading customers to the room. We record the voice and add it into the library.</a:t>
            </a:r>
            <a:endParaRPr lang="en-US">
              <a:solidFill>
                <a:srgbClr val="000000"/>
              </a:solidFill>
              <a:latin typeface="Times New Roman" panose="02020503050405090304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310" y="1266825"/>
            <a:ext cx="8248650" cy="588010"/>
          </a:xfrm>
        </p:spPr>
        <p:txBody>
          <a:bodyPr/>
          <a:p>
            <a:r>
              <a:rPr lang="en-US"/>
              <a:t>Radar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2" name="ï$ļiďé"/>
          <p:cNvSpPr/>
          <p:nvPr/>
        </p:nvSpPr>
        <p:spPr>
          <a:xfrm>
            <a:off x="793946" y="1267117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ïṡḷiḋè"/>
          <p:cNvSpPr/>
          <p:nvPr/>
        </p:nvSpPr>
        <p:spPr bwMode="auto">
          <a:xfrm>
            <a:off x="959991" y="1442234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5" name="Text Box 4"/>
          <p:cNvSpPr txBox="1"/>
          <p:nvPr/>
        </p:nvSpPr>
        <p:spPr>
          <a:xfrm>
            <a:off x="2345055" y="2146300"/>
            <a:ext cx="3256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 panose="020B0604020202090204"/>
                <a:ea typeface="微软雅黑"/>
                <a:sym typeface="+mn-ea"/>
              </a:rPr>
              <a:t>Hokuyo UST-10LX Scanning</a:t>
            </a:r>
            <a:endParaRPr lang="en-US" b="1">
              <a:solidFill>
                <a:srgbClr val="000000"/>
              </a:solidFill>
              <a:latin typeface="Arial" panose="020B0604020202090204"/>
              <a:ea typeface="微软雅黑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 panose="020B0604020202090204"/>
                <a:ea typeface="微软雅黑"/>
                <a:sym typeface="+mn-ea"/>
              </a:rPr>
              <a:t> Laser Rangefinder</a:t>
            </a:r>
            <a:endParaRPr lang="en-US"/>
          </a:p>
        </p:txBody>
      </p:sp>
      <p:sp>
        <p:nvSpPr>
          <p:cNvPr id="241" name="CustomShape 1"/>
          <p:cNvSpPr/>
          <p:nvPr/>
        </p:nvSpPr>
        <p:spPr>
          <a:xfrm>
            <a:off x="2094930" y="3142690"/>
            <a:ext cx="2715480" cy="1194120"/>
          </a:xfrm>
          <a:prstGeom prst="flowChartAlternateProcess">
            <a:avLst/>
          </a:prstGeom>
          <a:solidFill>
            <a:srgbClr val="FFFFFF"/>
          </a:solidFill>
          <a:ln w="12600">
            <a:solidFill>
              <a:srgbClr val="605250"/>
            </a:solidFill>
            <a:miter/>
          </a:ln>
        </p:spPr>
      </p:sp>
      <p:sp>
        <p:nvSpPr>
          <p:cNvPr id="244" name="CustomShape 4"/>
          <p:cNvSpPr/>
          <p:nvPr/>
        </p:nvSpPr>
        <p:spPr>
          <a:xfrm>
            <a:off x="2217330" y="3265090"/>
            <a:ext cx="290844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3D2B"/>
                </a:solidFill>
                <a:latin typeface="Arial" panose="020B0604020202090204"/>
                <a:ea typeface="微软雅黑"/>
              </a:rPr>
              <a:t>10 meters</a:t>
            </a:r>
            <a:endParaRPr lang="en-US">
              <a:solidFill>
                <a:srgbClr val="C03D2B"/>
              </a:solidFill>
              <a:latin typeface="Arial" panose="020B0604020202090204"/>
              <a:ea typeface="微软雅黑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C03D2B"/>
                </a:solidFill>
                <a:latin typeface="Arial" panose="020B0604020202090204"/>
                <a:ea typeface="微软雅黑"/>
              </a:rPr>
              <a:t>scan 270° field of view</a:t>
            </a:r>
            <a:endParaRPr lang="en-US">
              <a:solidFill>
                <a:srgbClr val="C03D2B"/>
              </a:solidFill>
              <a:latin typeface="Arial" panose="020B0604020202090204"/>
              <a:ea typeface="微软雅黑"/>
            </a:endParaRPr>
          </a:p>
        </p:txBody>
      </p:sp>
      <p:pic>
        <p:nvPicPr>
          <p:cNvPr id="240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8427220" y="1550100"/>
            <a:ext cx="2300760" cy="3068640"/>
          </a:xfrm>
          <a:prstGeom prst="rect">
            <a:avLst/>
          </a:prstGeom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845310" y="4618990"/>
            <a:ext cx="61658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buFont typeface="Arial" panose="020B0604020202090204"/>
              <a:buChar char="•"/>
            </a:pPr>
            <a:r>
              <a:rPr lang="en-US">
                <a:solidFill>
                  <a:srgbClr val="7C593D"/>
                </a:solidFill>
                <a:latin typeface="Arial" panose="020B0604020202090204"/>
                <a:ea typeface="微软雅黑"/>
                <a:sym typeface="+mn-ea"/>
              </a:rPr>
              <a:t>Small, accurate, high-speed scanning laser range finder</a:t>
            </a:r>
            <a:endParaRPr lang="en-US">
              <a:solidFill>
                <a:srgbClr val="7C593D"/>
              </a:solidFill>
              <a:latin typeface="Arial" panose="020B0604020202090204"/>
              <a:ea typeface="微软雅黑"/>
            </a:endParaRPr>
          </a:p>
          <a:p>
            <a:pPr>
              <a:lnSpc>
                <a:spcPct val="100000"/>
              </a:lnSpc>
              <a:buFont typeface="Arial" panose="020B0604020202090204"/>
              <a:buChar char="•"/>
            </a:pPr>
            <a:r>
              <a:rPr lang="en-US">
                <a:solidFill>
                  <a:srgbClr val="7C593D"/>
                </a:solidFill>
                <a:latin typeface="Arial" panose="020B0604020202090204"/>
                <a:ea typeface="微软雅黑"/>
                <a:sym typeface="+mn-ea"/>
              </a:rPr>
              <a:t>Obstacle detection and localization of autonomous robots</a:t>
            </a:r>
            <a:endParaRPr lang="en-US">
              <a:solidFill>
                <a:srgbClr val="7C593D"/>
              </a:solidFill>
              <a:latin typeface="Arial" panose="020B0604020202090204"/>
              <a:ea typeface="微软雅黑"/>
            </a:endParaRPr>
          </a:p>
          <a:p>
            <a:pPr>
              <a:lnSpc>
                <a:spcPct val="100000"/>
              </a:lnSpc>
              <a:buFont typeface="Arial" panose="020B0604020202090204"/>
              <a:buChar char="•"/>
            </a:pPr>
            <a:r>
              <a:rPr lang="en-US">
                <a:solidFill>
                  <a:srgbClr val="7C593D"/>
                </a:solidFill>
                <a:latin typeface="Arial" panose="020B0604020202090204"/>
                <a:ea typeface="微软雅黑"/>
                <a:sym typeface="+mn-ea"/>
              </a:rPr>
              <a:t>Detection distance (maximum): 30m</a:t>
            </a:r>
            <a:endParaRPr lang="en-US">
              <a:solidFill>
                <a:srgbClr val="7C593D"/>
              </a:solidFill>
              <a:latin typeface="Arial" panose="020B0604020202090204"/>
              <a:ea typeface="微软雅黑"/>
            </a:endParaRPr>
          </a:p>
          <a:p>
            <a:pPr>
              <a:lnSpc>
                <a:spcPct val="100000"/>
              </a:lnSpc>
              <a:buFont typeface="Arial" panose="020B0604020202090204"/>
              <a:buChar char="•"/>
            </a:pPr>
            <a:r>
              <a:rPr lang="en-US">
                <a:solidFill>
                  <a:srgbClr val="7C593D"/>
                </a:solidFill>
                <a:latin typeface="Arial" panose="020B0604020202090204"/>
                <a:ea typeface="微软雅黑"/>
                <a:sym typeface="+mn-ea"/>
              </a:rPr>
              <a:t>Light source: Laser semiconductor (905nm)</a:t>
            </a:r>
            <a:endParaRPr lang="en-US">
              <a:solidFill>
                <a:srgbClr val="7C593D"/>
              </a:solidFill>
              <a:latin typeface="Arial" panose="020B0604020202090204"/>
              <a:ea typeface="微软雅黑"/>
            </a:endParaRPr>
          </a:p>
          <a:p>
            <a:pPr>
              <a:lnSpc>
                <a:spcPct val="100000"/>
              </a:lnSpc>
              <a:buFont typeface="Arial" panose="020B0604020202090204"/>
              <a:buChar char="•"/>
            </a:pPr>
            <a:r>
              <a:rPr lang="en-US">
                <a:solidFill>
                  <a:srgbClr val="7C593D"/>
                </a:solidFill>
                <a:latin typeface="Arial" panose="020B0604020202090204"/>
                <a:ea typeface="微软雅黑"/>
                <a:sym typeface="+mn-ea"/>
              </a:rPr>
              <a:t>Scan speed: 25ms (Motor speed 2400rpm)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ISLIDE.DIAGRAM" val="4c536999-aee8-4c7f-a1f0-8894fd67c07b"/>
</p:tagLst>
</file>

<file path=ppt/tags/tag11.xml><?xml version="1.0" encoding="utf-8"?>
<p:tagLst xmlns:p="http://schemas.openxmlformats.org/presentationml/2006/main">
  <p:tag name="ISLIDE.DIAGRAM" val="44ed5567-af30-4640-90b3-39865954905f"/>
</p:tagLst>
</file>

<file path=ppt/tags/tag12.xml><?xml version="1.0" encoding="utf-8"?>
<p:tagLst xmlns:p="http://schemas.openxmlformats.org/presentationml/2006/main">
  <p:tag name="ISLIDE.DIAGRAM" val="5f8ddc0b-6e9a-4720-90a3-ca5dda9eabb0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1Smkff3fSzGMOuItfjj3Fw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ISLIDE.DIAGRAM" val="7013c409-171c-425f-8986-d5ef29caa6b0"/>
</p:tagLst>
</file>

<file path=ppt/tags/tag5.xml><?xml version="1.0" encoding="utf-8"?>
<p:tagLst xmlns:p="http://schemas.openxmlformats.org/presentationml/2006/main">
  <p:tag name="ISLIDE.DIAGRAM" val="e387484c-6468-4da9-bc90-b5ff7f67368e"/>
</p:tagLst>
</file>

<file path=ppt/tags/tag6.xml><?xml version="1.0" encoding="utf-8"?>
<p:tagLst xmlns:p="http://schemas.openxmlformats.org/presentationml/2006/main">
  <p:tag name="ISLIDE.DIAGRAM" val="3d38886e-2382-4dbe-abe1-b9c3aaa0a329"/>
</p:tagLst>
</file>

<file path=ppt/tags/tag7.xml><?xml version="1.0" encoding="utf-8"?>
<p:tagLst xmlns:p="http://schemas.openxmlformats.org/presentationml/2006/main">
  <p:tag name="ISLIDE.DIAGRAM" val="e387484c-6468-4da9-bc90-b5ff7f67368e"/>
</p:tagLst>
</file>

<file path=ppt/tags/tag8.xml><?xml version="1.0" encoding="utf-8"?>
<p:tagLst xmlns:p="http://schemas.openxmlformats.org/presentationml/2006/main">
  <p:tag name="ISLIDE.DIAGRAM" val="8402682c-468d-4696-8521-21f368aafe1b"/>
</p:tagLst>
</file>

<file path=ppt/tags/tag9.xml><?xml version="1.0" encoding="utf-8"?>
<p:tagLst xmlns:p="http://schemas.openxmlformats.org/presentationml/2006/main">
  <p:tag name="ISLIDE.DIAGRAM" val="1dfcbc56-e15c-4753-b6d9-324abaf426d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9AD1"/>
      </a:accent1>
      <a:accent2>
        <a:srgbClr val="86B4D2"/>
      </a:accent2>
      <a:accent3>
        <a:srgbClr val="797979"/>
      </a:accent3>
      <a:accent4>
        <a:srgbClr val="5F5F5F"/>
      </a:accent4>
      <a:accent5>
        <a:srgbClr val="929292"/>
      </a:accent5>
      <a:accent6>
        <a:srgbClr val="45454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AD1"/>
    </a:accent1>
    <a:accent2>
      <a:srgbClr val="86B4D2"/>
    </a:accent2>
    <a:accent3>
      <a:srgbClr val="797979"/>
    </a:accent3>
    <a:accent4>
      <a:srgbClr val="5F5F5F"/>
    </a:accent4>
    <a:accent5>
      <a:srgbClr val="929292"/>
    </a:accent5>
    <a:accent6>
      <a:srgbClr val="45454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C03D2B"/>
    </a:accent1>
    <a:accent2>
      <a:srgbClr val="3E4349"/>
    </a:accent2>
    <a:accent3>
      <a:srgbClr val="7C593D"/>
    </a:accent3>
    <a:accent4>
      <a:srgbClr val="835E59"/>
    </a:accent4>
    <a:accent5>
      <a:srgbClr val="686868"/>
    </a:accent5>
    <a:accent6>
      <a:srgbClr val="605250"/>
    </a:accent6>
    <a:hlink>
      <a:srgbClr val="0D4B9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C03D2B"/>
    </a:accent1>
    <a:accent2>
      <a:srgbClr val="3E4349"/>
    </a:accent2>
    <a:accent3>
      <a:srgbClr val="7C593D"/>
    </a:accent3>
    <a:accent4>
      <a:srgbClr val="835E59"/>
    </a:accent4>
    <a:accent5>
      <a:srgbClr val="686868"/>
    </a:accent5>
    <a:accent6>
      <a:srgbClr val="605250"/>
    </a:accent6>
    <a:hlink>
      <a:srgbClr val="0D4B9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C03D2B"/>
    </a:accent1>
    <a:accent2>
      <a:srgbClr val="3E4349"/>
    </a:accent2>
    <a:accent3>
      <a:srgbClr val="7C593D"/>
    </a:accent3>
    <a:accent4>
      <a:srgbClr val="835E59"/>
    </a:accent4>
    <a:accent5>
      <a:srgbClr val="686868"/>
    </a:accent5>
    <a:accent6>
      <a:srgbClr val="605250"/>
    </a:accent6>
    <a:hlink>
      <a:srgbClr val="0D4B9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6025</Words>
  <Application>WPS Presentation</Application>
  <PresentationFormat>宽屏</PresentationFormat>
  <Paragraphs>711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SimSun</vt:lpstr>
      <vt:lpstr>Wingdings</vt:lpstr>
      <vt:lpstr>微软雅黑</vt:lpstr>
      <vt:lpstr>Impact</vt:lpstr>
      <vt:lpstr>黑体</vt:lpstr>
      <vt:lpstr>Arial</vt:lpstr>
      <vt:lpstr>微软雅黑</vt:lpstr>
      <vt:lpstr>Times New Roman</vt:lpstr>
      <vt:lpstr>SimSun</vt:lpstr>
      <vt:lpstr>Times New Roman</vt:lpstr>
      <vt:lpstr>Calibri</vt:lpstr>
      <vt:lpstr>HYQiHeiKW</vt:lpstr>
      <vt:lpstr/>
      <vt:lpstr>Arial Unicode MS</vt:lpstr>
      <vt:lpstr>Helvetica Neue</vt:lpstr>
      <vt:lpstr>HYZhongHeiKW</vt:lpstr>
      <vt:lpstr>HYShuSongErKW</vt:lpstr>
      <vt:lpstr>主题5</vt:lpstr>
      <vt:lpstr>TCLayout.ActiveDocument.1</vt:lpstr>
      <vt:lpstr>TCLayout.ActiveDocument.1</vt:lpstr>
      <vt:lpstr>Intelligent Hotel Robot</vt:lpstr>
      <vt:lpstr>PowerPoint 演示文稿</vt:lpstr>
      <vt:lpstr>Introduction and background</vt:lpstr>
      <vt:lpstr>Introduction and background</vt:lpstr>
      <vt:lpstr>Introduction and background</vt:lpstr>
      <vt:lpstr>Hardware Design</vt:lpstr>
      <vt:lpstr>Hardware' parts</vt:lpstr>
      <vt:lpstr>Pioneer 3</vt:lpstr>
      <vt:lpstr>Radar</vt:lpstr>
      <vt:lpstr>Softawre</vt:lpstr>
      <vt:lpstr>Software</vt:lpstr>
      <vt:lpstr>Software</vt:lpstr>
      <vt:lpstr>Execute and test</vt:lpstr>
      <vt:lpstr>PowerPoint 演示文稿</vt:lpstr>
      <vt:lpstr>PowerPoint 演示文稿</vt:lpstr>
      <vt:lpstr>PowerPoint 演示文稿</vt:lpstr>
      <vt:lpstr>Conclusion</vt:lpstr>
      <vt:lpstr> Completed work</vt:lpstr>
      <vt:lpstr>Uncompleted work：</vt:lpstr>
      <vt:lpstr> PROJECT DIVISION</vt:lpstr>
      <vt:lpstr>Thank you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yanyuzhang</cp:lastModifiedBy>
  <cp:revision>28</cp:revision>
  <cp:lastPrinted>2019-04-11T16:49:28Z</cp:lastPrinted>
  <dcterms:created xsi:type="dcterms:W3CDTF">2019-04-11T16:49:28Z</dcterms:created>
  <dcterms:modified xsi:type="dcterms:W3CDTF">2019-04-11T16:49:28Z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2018-08-22T09:11:08.4893093Z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1033-1.0.0.1293</vt:lpwstr>
  </property>
</Properties>
</file>