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package" ContentType="application/vnd.openxmlformats-officedocument.package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1" r:id="rId4"/>
    <p:sldId id="279" r:id="rId5"/>
    <p:sldId id="272" r:id="rId6"/>
    <p:sldId id="269" r:id="rId7"/>
    <p:sldId id="278" r:id="rId8"/>
    <p:sldId id="270" r:id="rId9"/>
    <p:sldId id="274" r:id="rId10"/>
    <p:sldId id="260" r:id="rId11"/>
    <p:sldId id="261" r:id="rId12"/>
    <p:sldId id="262" r:id="rId13"/>
    <p:sldId id="277" r:id="rId14"/>
    <p:sldId id="263" r:id="rId15"/>
    <p:sldId id="264" r:id="rId16"/>
    <p:sldId id="265" r:id="rId17"/>
    <p:sldId id="266" r:id="rId18"/>
    <p:sldId id="27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96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347" y="-6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ackage2.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移动端</c:v>
                </c:pt>
                <c:pt idx="1">
                  <c:v>pc端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0.74000000000000166</c:v>
                </c:pt>
                <c:pt idx="1">
                  <c:v>0.26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移动端</c:v>
                </c:pt>
                <c:pt idx="1">
                  <c:v>pc端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firstSliceAng val="0"/>
      </c:pieChart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移动端</c:v>
                </c:pt>
                <c:pt idx="1">
                  <c:v>PC端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0.85000000000000009</c:v>
                </c:pt>
                <c:pt idx="1">
                  <c:v>0.15000000000000002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移动端</c:v>
                </c:pt>
                <c:pt idx="1">
                  <c:v>PC端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firstSliceAng val="0"/>
      </c:pieChart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4CD90-FA5C-4B09-8809-43E6DB9E255C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FC4B6-F40B-4DC2-945A-8AC193C49A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FC4B6-F40B-4DC2-945A-8AC193C49A0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FC4B6-F40B-4DC2-945A-8AC193C49A0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FC4B6-F40B-4DC2-945A-8AC193C49A0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FC4B6-F40B-4DC2-945A-8AC193C49A0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sz="1200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28151477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4167249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sz="1200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122960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641678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5" r:id="rId3"/>
    <p:sldLayoutId id="2147483677" r:id="rId4"/>
    <p:sldLayoutId id="2147483672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2" y="2427335"/>
            <a:ext cx="8462159" cy="923330"/>
          </a:xfrm>
        </p:spPr>
        <p:txBody>
          <a:bodyPr/>
          <a:lstStyle/>
          <a:p>
            <a:r>
              <a:rPr altLang="en-US" dirty="0" smtClean="0"/>
              <a:t>前端与移动开发学院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Viewport(</a:t>
            </a:r>
            <a:r>
              <a:rPr lang="zh-CN" altLang="en-US" dirty="0" smtClean="0"/>
              <a:t>视口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500034" y="928670"/>
            <a:ext cx="7886700" cy="4658497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11</a:t>
            </a:fld>
            <a:endParaRPr lang="zh-CN" altLang="en-US" sz="12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928802"/>
            <a:ext cx="3014662" cy="217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000240"/>
            <a:ext cx="5214974" cy="383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viewport</a:t>
            </a:r>
            <a:r>
              <a:rPr lang="zh-CN" altLang="en-US" b="1" dirty="0" smtClean="0"/>
              <a:t>概念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在移动端用来承载网页的这个区域，就是我们的视觉窗口，</a:t>
            </a:r>
            <a:r>
              <a:rPr lang="en-US" dirty="0" smtClean="0"/>
              <a:t>viewport</a:t>
            </a:r>
            <a:r>
              <a:rPr lang="zh-CN" altLang="en-US" dirty="0" smtClean="0"/>
              <a:t>（视口）</a:t>
            </a:r>
            <a:r>
              <a:rPr lang="en-US" dirty="0" smtClean="0"/>
              <a:t>,</a:t>
            </a:r>
            <a:r>
              <a:rPr lang="zh-CN" altLang="en-US" dirty="0" smtClean="0"/>
              <a:t>这个区域可是设置高度宽度，可是按比例放大缩小，而且能设置是否允许用户自行缩放。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12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viewport</a:t>
            </a:r>
            <a:r>
              <a:rPr b="1" dirty="0" smtClean="0"/>
              <a:t>定义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&lt;meta name="viewport" content="width=device-width, initial-scale=1.0, maximum-scale=1.0,minimum-scale=1.0, user-scalable=0"&gt;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13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viewport</a:t>
            </a:r>
            <a:r>
              <a:rPr lang="zh-CN" altLang="en-US" b="1" dirty="0" smtClean="0"/>
              <a:t>参数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r>
              <a:rPr dirty="0" smtClean="0"/>
              <a:t>：宽度设置的是</a:t>
            </a:r>
            <a:r>
              <a:rPr lang="en-US" dirty="0" smtClean="0"/>
              <a:t>viewport</a:t>
            </a:r>
            <a:r>
              <a:rPr dirty="0" smtClean="0"/>
              <a:t>宽度，可以设置</a:t>
            </a:r>
            <a:r>
              <a:rPr lang="en-US" dirty="0" smtClean="0">
                <a:solidFill>
                  <a:srgbClr val="FF0000"/>
                </a:solidFill>
              </a:rPr>
              <a:t>device-width</a:t>
            </a:r>
            <a:r>
              <a:rPr dirty="0" smtClean="0"/>
              <a:t>特殊值</a:t>
            </a:r>
          </a:p>
          <a:p>
            <a:r>
              <a:rPr lang="en-US" dirty="0" smtClean="0"/>
              <a:t>initial-scale</a:t>
            </a:r>
            <a:r>
              <a:rPr dirty="0" smtClean="0"/>
              <a:t>：初始缩放比，大于</a:t>
            </a:r>
            <a:r>
              <a:rPr lang="en-US" dirty="0" smtClean="0"/>
              <a:t>0</a:t>
            </a:r>
            <a:r>
              <a:rPr dirty="0" smtClean="0"/>
              <a:t>的数字</a:t>
            </a:r>
          </a:p>
          <a:p>
            <a:r>
              <a:rPr lang="en-US" dirty="0" smtClean="0"/>
              <a:t>maximum-scale</a:t>
            </a:r>
            <a:r>
              <a:rPr dirty="0" smtClean="0"/>
              <a:t>：最大缩放比，大于</a:t>
            </a:r>
            <a:r>
              <a:rPr lang="en-US" dirty="0" smtClean="0"/>
              <a:t>0</a:t>
            </a:r>
            <a:r>
              <a:rPr dirty="0" smtClean="0"/>
              <a:t>的数字</a:t>
            </a:r>
          </a:p>
          <a:p>
            <a:r>
              <a:rPr lang="en-US" dirty="0" smtClean="0"/>
              <a:t>minimum-scale</a:t>
            </a:r>
            <a:r>
              <a:rPr dirty="0" smtClean="0"/>
              <a:t>：最小缩放比，大于</a:t>
            </a:r>
            <a:r>
              <a:rPr lang="en-US" dirty="0" smtClean="0"/>
              <a:t>0</a:t>
            </a:r>
            <a:r>
              <a:rPr dirty="0" smtClean="0"/>
              <a:t>的数字</a:t>
            </a:r>
          </a:p>
          <a:p>
            <a:r>
              <a:rPr lang="en-US" dirty="0" smtClean="0"/>
              <a:t>user-scalable</a:t>
            </a:r>
            <a:r>
              <a:rPr dirty="0" smtClean="0"/>
              <a:t>：用户是否可以缩放，</a:t>
            </a:r>
            <a:r>
              <a:rPr lang="en-US" dirty="0" smtClean="0"/>
              <a:t>yes</a:t>
            </a:r>
            <a:r>
              <a:rPr dirty="0" smtClean="0"/>
              <a:t>或</a:t>
            </a:r>
            <a:r>
              <a:rPr lang="en-US" dirty="0" smtClean="0"/>
              <a:t>no</a:t>
            </a:r>
            <a:r>
              <a:rPr dirty="0" smtClean="0"/>
              <a:t>（</a:t>
            </a:r>
            <a:r>
              <a:rPr lang="en-US" dirty="0" smtClean="0"/>
              <a:t>1</a:t>
            </a:r>
            <a:r>
              <a:rPr dirty="0" smtClean="0"/>
              <a:t>或</a:t>
            </a:r>
            <a:r>
              <a:rPr lang="en-US" dirty="0" smtClean="0"/>
              <a:t>0</a:t>
            </a:r>
            <a:r>
              <a:rPr dirty="0" smtClean="0"/>
              <a:t>）；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14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15</a:t>
            </a:fld>
            <a:endParaRPr lang="zh-CN" altLang="en-US" sz="12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案例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785926"/>
            <a:ext cx="2395545" cy="394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</a:t>
            </a:r>
            <a:r>
              <a:rPr lang="zh-CN" altLang="en-US" dirty="0" smtClean="0"/>
              <a:t>页面在手机缩放原因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altLang="zh-CN" dirty="0" smtClean="0"/>
              <a:t>iphone4</a:t>
            </a:r>
            <a:r>
              <a:rPr dirty="0" smtClean="0"/>
              <a:t>默认的</a:t>
            </a:r>
            <a:r>
              <a:rPr lang="en-US" dirty="0" smtClean="0"/>
              <a:t> viewport 980px ,user-scalable = yes</a:t>
            </a:r>
            <a:endParaRPr dirty="0" smtClean="0"/>
          </a:p>
          <a:p>
            <a:r>
              <a:rPr lang="en-US" dirty="0" smtClean="0"/>
              <a:t>2 </a:t>
            </a:r>
            <a:r>
              <a:rPr dirty="0" smtClean="0"/>
              <a:t>那么</a:t>
            </a:r>
            <a:r>
              <a:rPr lang="en-US" dirty="0" smtClean="0"/>
              <a:t>initial-scale </a:t>
            </a:r>
            <a:r>
              <a:rPr dirty="0" smtClean="0"/>
              <a:t>在</a:t>
            </a:r>
            <a:r>
              <a:rPr lang="en-US" dirty="0" smtClean="0"/>
              <a:t>320px</a:t>
            </a:r>
            <a:r>
              <a:rPr dirty="0" smtClean="0"/>
              <a:t>的浏览器上 就是</a:t>
            </a:r>
            <a:r>
              <a:rPr lang="en-US" dirty="0" smtClean="0"/>
              <a:t> 320/980 0.33333</a:t>
            </a:r>
            <a:endParaRPr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16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用</a:t>
            </a:r>
            <a:r>
              <a:rPr lang="en-US" altLang="zh-CN" dirty="0" smtClean="0"/>
              <a:t>meta</a:t>
            </a:r>
            <a:r>
              <a:rPr dirty="0" smtClean="0"/>
              <a:t>标签把</a:t>
            </a:r>
            <a:r>
              <a:rPr lang="en-US" altLang="zh-CN" dirty="0" smtClean="0"/>
              <a:t>viewport</a:t>
            </a:r>
            <a:r>
              <a:rPr dirty="0" smtClean="0"/>
              <a:t>的宽度设为</a:t>
            </a:r>
            <a:r>
              <a:rPr lang="en-US" altLang="zh-CN" dirty="0" smtClean="0"/>
              <a:t>device-width</a:t>
            </a:r>
            <a:r>
              <a:rPr dirty="0" smtClean="0"/>
              <a:t>，同时</a:t>
            </a:r>
            <a:r>
              <a:rPr lang="en-US" altLang="zh-CN" dirty="0" smtClean="0"/>
              <a:t>initial-scale=1</a:t>
            </a:r>
            <a:r>
              <a:rPr dirty="0" smtClean="0"/>
              <a:t>，</a:t>
            </a:r>
            <a:r>
              <a:rPr lang="en-US" altLang="zh-CN" dirty="0" smtClean="0"/>
              <a:t>user-scalable = 0</a:t>
            </a:r>
            <a:r>
              <a:rPr dirty="0" smtClean="0"/>
              <a:t>就构建了一个标准的移动</a:t>
            </a:r>
            <a:r>
              <a:rPr lang="en-US" altLang="zh-CN" dirty="0" smtClean="0"/>
              <a:t>web</a:t>
            </a:r>
            <a:r>
              <a:rPr dirty="0" smtClean="0"/>
              <a:t>页面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17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86700" cy="3052118"/>
          </a:xfrm>
        </p:spPr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</a:t>
            </a:fld>
            <a:endParaRPr lang="zh-CN" altLang="en-US" sz="12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京东双十一销售额</a:t>
            </a:r>
            <a:r>
              <a:rPr lang="en-US" dirty="0" smtClean="0"/>
              <a:t>(2015)</a:t>
            </a:r>
            <a:endParaRPr lang="zh-CN" altLang="en-US" dirty="0"/>
          </a:p>
        </p:txBody>
      </p:sp>
      <p:graphicFrame>
        <p:nvGraphicFramePr>
          <p:cNvPr id="6" name="图表 5"/>
          <p:cNvGraphicFramePr/>
          <p:nvPr/>
        </p:nvGraphicFramePr>
        <p:xfrm>
          <a:off x="1357290" y="207167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29058" y="4643446"/>
            <a:ext cx="107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74%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</a:t>
            </a:fld>
            <a:endParaRPr lang="zh-CN" altLang="en-US" sz="12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京东双十一销售额</a:t>
            </a:r>
            <a:r>
              <a:rPr lang="en-US" dirty="0" smtClean="0"/>
              <a:t>(2016)</a:t>
            </a:r>
            <a:endParaRPr lang="zh-CN" altLang="en-US" dirty="0"/>
          </a:p>
        </p:txBody>
      </p:sp>
      <p:graphicFrame>
        <p:nvGraphicFramePr>
          <p:cNvPr id="6" name="图表 5"/>
          <p:cNvGraphicFramePr/>
          <p:nvPr/>
        </p:nvGraphicFramePr>
        <p:xfrm>
          <a:off x="1357290" y="207167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29058" y="4643446"/>
            <a:ext cx="107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85%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主流移动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站点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lain"/>
            </a:pPr>
            <a:r>
              <a:rPr dirty="0" smtClean="0"/>
              <a:t>京东商城手机版</a:t>
            </a:r>
            <a:endParaRPr lang="en-US" dirty="0" smtClean="0"/>
          </a:p>
          <a:p>
            <a:pPr marL="457200" indent="-457200">
              <a:buAutoNum type="arabicPlain"/>
            </a:pPr>
            <a:r>
              <a:rPr altLang="en-US" dirty="0" smtClean="0"/>
              <a:t>淘宝触屏版</a:t>
            </a:r>
            <a:endParaRPr lang="en-US" altLang="en-US" dirty="0" smtClean="0"/>
          </a:p>
          <a:p>
            <a:pPr marL="457200" indent="-457200">
              <a:buAutoNum type="arabicPlain"/>
            </a:pPr>
            <a:r>
              <a:rPr altLang="en-US" dirty="0" smtClean="0"/>
              <a:t>苏宁易购手机版</a:t>
            </a:r>
            <a:r>
              <a:rPr lang="en-US" altLang="en-US" dirty="0" smtClean="0"/>
              <a:t>	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</a:t>
            </a:fld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4857752" y="1643050"/>
            <a:ext cx="3500462" cy="4572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72066" y="1785926"/>
            <a:ext cx="300039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轮播图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72066" y="3357562"/>
            <a:ext cx="300039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72066" y="4572008"/>
            <a:ext cx="3000396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产品信息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</a:t>
            </a:fld>
            <a:endParaRPr lang="zh-CN" altLang="en-US" sz="12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移动端浏览器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85786" y="2071678"/>
            <a:ext cx="135732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QQ</a:t>
            </a:r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2071678"/>
            <a:ext cx="142876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百度浏览器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786314" y="2071678"/>
            <a:ext cx="150019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Safari</a:t>
            </a:r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786578" y="2071678"/>
            <a:ext cx="150019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UC</a:t>
            </a:r>
            <a:r>
              <a:rPr lang="zh-CN" altLang="en-US" dirty="0" smtClean="0"/>
              <a:t>浏览器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000100" y="2928934"/>
            <a:ext cx="2071702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2751125" y="3750471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 flipV="1">
            <a:off x="3857621" y="3071810"/>
            <a:ext cx="164307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 flipV="1">
            <a:off x="4286249" y="2928934"/>
            <a:ext cx="3143272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57356" y="4643446"/>
            <a:ext cx="314327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基于</a:t>
            </a:r>
            <a:r>
              <a:rPr lang="en-US" altLang="zh-CN" smtClean="0"/>
              <a:t>Webkit</a:t>
            </a:r>
            <a:r>
              <a:rPr lang="zh-CN" altLang="en-US" dirty="0" smtClean="0"/>
              <a:t>内核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429388" y="4500570"/>
            <a:ext cx="2214578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Html5</a:t>
            </a:r>
          </a:p>
          <a:p>
            <a:pPr algn="ctr"/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5143504" y="5072074"/>
            <a:ext cx="1071570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案例</a:t>
            </a:r>
            <a:r>
              <a:rPr lang="en-US" altLang="zh-CN" dirty="0" smtClean="0"/>
              <a:t>《</a:t>
            </a:r>
            <a:r>
              <a:rPr dirty="0" smtClean="0"/>
              <a:t>京东商城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首页  页面制作和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457200" indent="-45720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商品分类 页面制作和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457200" indent="-45720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购物车   页面制作和效果</a:t>
            </a:r>
            <a:endParaRPr lang="en-US" altLang="zh-CN" dirty="0" smtClean="0"/>
          </a:p>
          <a:p>
            <a:pPr marL="457200" indent="-457200">
              <a:buNone/>
            </a:pPr>
            <a:endParaRPr lang="en-US" altLang="zh-CN" dirty="0" smtClean="0"/>
          </a:p>
          <a:p>
            <a:pPr marL="457200" indent="-45720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我们用之前的</a:t>
            </a:r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端的开发技术可以实现吗？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适配问题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屏幕尺寸不一</a:t>
            </a:r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</a:t>
            </a:fld>
            <a:endParaRPr lang="zh-CN" altLang="en-US" sz="12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1714488"/>
            <a:ext cx="1214445" cy="139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1643050"/>
            <a:ext cx="129428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2000240"/>
            <a:ext cx="1190632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702" y="1714488"/>
            <a:ext cx="93819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副标题 2"/>
          <p:cNvSpPr txBox="1">
            <a:spLocks/>
          </p:cNvSpPr>
          <p:nvPr/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rPr lang="zh-CN" altLang="en-US" sz="3200" dirty="0" smtClean="0"/>
              <a:t>	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解决方案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京东商城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移动站中是用的是</a:t>
            </a:r>
            <a:r>
              <a:rPr lang="zh-CN" altLang="en-US" dirty="0" smtClean="0">
                <a:solidFill>
                  <a:srgbClr val="FF0000"/>
                </a:solidFill>
              </a:rPr>
              <a:t>百分比自适应布局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也就是</a:t>
            </a:r>
            <a:r>
              <a:rPr lang="zh-CN" altLang="en-US" dirty="0" smtClean="0">
                <a:solidFill>
                  <a:srgbClr val="FF0000"/>
                </a:solidFill>
              </a:rPr>
              <a:t>流式布局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en-US" sz="3200" dirty="0" smtClean="0"/>
              <a:t>同时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需要对移动端的 </a:t>
            </a:r>
            <a:r>
              <a:rPr lang="en-US" altLang="zh-CN" dirty="0" smtClean="0">
                <a:solidFill>
                  <a:srgbClr val="FF0000"/>
                </a:solidFill>
              </a:rPr>
              <a:t>viewport </a:t>
            </a:r>
            <a:r>
              <a:rPr lang="zh-CN" altLang="en-US" dirty="0" smtClean="0"/>
              <a:t>视口 进行设置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就能达到适配的目的。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前端与移动开发学院-周淑刚-移动web开发-day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tcast-2015" id="{F4B81701-2FD1-0F42-8A59-5B4CB2D7D27B}" vid="{3D2CCA07-2CEA-4A43-930B-FE082420EC3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4333</TotalTime>
  <Words>402</Words>
  <Application>Microsoft Office PowerPoint</Application>
  <PresentationFormat>全屏显示(4:3)</PresentationFormat>
  <Paragraphs>83</Paragraphs>
  <Slides>18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前端与移动开发学院-周淑刚-移动web开发-day1</vt:lpstr>
      <vt:lpstr>前端与移动开发学院</vt:lpstr>
      <vt:lpstr>移动web开发</vt:lpstr>
      <vt:lpstr>京东双十一销售额(2015)</vt:lpstr>
      <vt:lpstr>京东双十一销售额(2016)</vt:lpstr>
      <vt:lpstr>主流移动web站点</vt:lpstr>
      <vt:lpstr>移动端浏览器</vt:lpstr>
      <vt:lpstr>案例《京东商城》</vt:lpstr>
      <vt:lpstr>适配问题</vt:lpstr>
      <vt:lpstr>解决方案</vt:lpstr>
      <vt:lpstr>Viewport(视口)</vt:lpstr>
      <vt:lpstr> </vt:lpstr>
      <vt:lpstr>viewport概念</vt:lpstr>
      <vt:lpstr>viewport定义</vt:lpstr>
      <vt:lpstr>viewport参数</vt:lpstr>
      <vt:lpstr>案例</vt:lpstr>
      <vt:lpstr>pc页面在手机缩放原因</vt:lpstr>
      <vt:lpstr>总结</vt:lpstr>
      <vt:lpstr>幻灯片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前端与移动开发学院</dc:title>
  <dc:creator>zhousg</dc:creator>
  <cp:lastModifiedBy>Administrator</cp:lastModifiedBy>
  <cp:revision>387</cp:revision>
  <dcterms:created xsi:type="dcterms:W3CDTF">2015-11-25T09:35:18Z</dcterms:created>
  <dcterms:modified xsi:type="dcterms:W3CDTF">2017-03-01T14:22:45Z</dcterms:modified>
</cp:coreProperties>
</file>