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64" r:id="rId3"/>
    <p:sldId id="266" r:id="rId4"/>
    <p:sldId id="267" r:id="rId5"/>
    <p:sldId id="304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305" r:id="rId21"/>
    <p:sldId id="306" r:id="rId22"/>
    <p:sldId id="307" r:id="rId23"/>
    <p:sldId id="25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71846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1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6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&lt;form&gt;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 &lt;input type</a:t>
            </a:r>
            <a:r>
              <a:rPr lang="en-US" altLang="zh-CN"/>
              <a:t>“</a:t>
            </a:r>
            <a:r>
              <a:rPr lang="zh-CN" altLang="en-US"/>
              <a:t>search” palceholder=”提示”&gt;	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那么在搜索框当中只有我们要求调用是搜索按钮，</a:t>
            </a:r>
            <a:r>
              <a:rPr lang="zh-CN" altLang="en-US">
                <a:sym typeface="+mn-ea"/>
              </a:rPr>
              <a:t>这样的结构才能调用出来。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因为search 类型用于搜索域，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解决方案，采用压缩图标尺寸的方式来解决。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如果是Img使用直接设置宽高的方式来压缩。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如果是背景使用的是设置background-size的方式来压缩。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34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搜索按钮调用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&lt;form action="#"&gt;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&lt;input type="search" placeholder="提示"/&gt;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search定义用于输入搜索字符串的文本字段。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在搜索框当中我们要求调用是搜索按钮，那么这样的结构才能调用出来。</a:t>
            </a:r>
          </a:p>
        </p:txBody>
      </p:sp>
    </p:spTree>
    <p:extLst>
      <p:ext uri="{BB962C8B-B14F-4D97-AF65-F5344CB8AC3E}">
        <p14:creationId xmlns:p14="http://schemas.microsoft.com/office/powerpoint/2010/main" val="119921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注意：首尾各加一张</a:t>
            </a:r>
          </a:p>
        </p:txBody>
      </p:sp>
    </p:spTree>
    <p:extLst>
      <p:ext uri="{BB962C8B-B14F-4D97-AF65-F5344CB8AC3E}">
        <p14:creationId xmlns:p14="http://schemas.microsoft.com/office/powerpoint/2010/main" val="260105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58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nth-of-child</a:t>
            </a:r>
            <a:r>
              <a:rPr lang="en-US" altLang="zh-CN"/>
              <a:t>(</a:t>
            </a:r>
            <a:r>
              <a:rPr lang="zh-CN" altLang="en-US"/>
              <a:t>N</a:t>
            </a:r>
            <a:r>
              <a:rPr lang="en-US" altLang="zh-CN"/>
              <a:t>)</a:t>
            </a:r>
            <a:r>
              <a:rPr lang="zh-CN" altLang="en-US"/>
              <a:t>    选择同类型的第N个元素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first-of-type         选择同类型的第一个元素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last-of-type	     选择同类型的最后一个元素</a:t>
            </a:r>
          </a:p>
        </p:txBody>
      </p:sp>
    </p:spTree>
    <p:extLst>
      <p:ext uri="{BB962C8B-B14F-4D97-AF65-F5344CB8AC3E}">
        <p14:creationId xmlns:p14="http://schemas.microsoft.com/office/powerpoint/2010/main" val="10776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7200"/>
              <a:t>1</a:t>
            </a:r>
            <a:r>
              <a:rPr lang="zh-CN" altLang="en-US" sz="7200"/>
              <a:t>、移动</a:t>
            </a:r>
            <a:r>
              <a:rPr lang="en-US" altLang="zh-CN" sz="7200"/>
              <a:t>web</a:t>
            </a:r>
            <a:r>
              <a:rPr lang="zh-CN" altLang="en-US" sz="7200"/>
              <a:t>开发就是在移动端进行</a:t>
            </a:r>
            <a:r>
              <a:rPr lang="en-US" altLang="zh-CN" sz="7200"/>
              <a:t>Web</a:t>
            </a:r>
            <a:r>
              <a:rPr lang="zh-CN" altLang="en-US" sz="7200"/>
              <a:t>页面的开发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/>
          </a:p>
          <a:p>
            <a:pPr eaLnBrk="1" hangingPunct="1">
              <a:spcBef>
                <a:spcPct val="0"/>
              </a:spcBef>
            </a:pPr>
            <a:r>
              <a:rPr lang="en-US" altLang="zh-CN" sz="7200"/>
              <a:t>2</a:t>
            </a:r>
            <a:r>
              <a:rPr lang="zh-CN" altLang="en-US" sz="7200"/>
              <a:t>、完全可以，前面学到的</a:t>
            </a:r>
            <a:r>
              <a:rPr lang="en-US" altLang="zh-CN" sz="7200"/>
              <a:t>PC</a:t>
            </a:r>
            <a:r>
              <a:rPr lang="zh-CN" altLang="en-US" sz="7200"/>
              <a:t>端的技术，例如：</a:t>
            </a:r>
            <a:r>
              <a:rPr lang="en-US" altLang="zh-CN" sz="7200"/>
              <a:t>HTML</a:t>
            </a:r>
            <a:r>
              <a:rPr lang="zh-CN" altLang="en-US" sz="7200"/>
              <a:t>、</a:t>
            </a:r>
            <a:r>
              <a:rPr lang="en-US" altLang="zh-CN" sz="7200"/>
              <a:t>CSS</a:t>
            </a:r>
            <a:r>
              <a:rPr lang="zh-CN" altLang="en-US" sz="7200"/>
              <a:t>、</a:t>
            </a:r>
            <a:r>
              <a:rPr lang="en-US" altLang="zh-CN" sz="7200"/>
              <a:t>Js</a:t>
            </a:r>
            <a:r>
              <a:rPr lang="zh-CN" altLang="en-US" sz="7200"/>
              <a:t>、</a:t>
            </a:r>
            <a:r>
              <a:rPr lang="en-US" altLang="zh-CN" sz="7200"/>
              <a:t>jQuery</a:t>
            </a:r>
            <a:r>
              <a:rPr lang="zh-CN" altLang="en-US" sz="7200"/>
              <a:t>、</a:t>
            </a:r>
            <a:r>
              <a:rPr lang="en-US" altLang="zh-CN" sz="7200"/>
              <a:t>ajax</a:t>
            </a:r>
            <a:r>
              <a:rPr lang="zh-CN" altLang="en-US" sz="7200"/>
              <a:t>等等都是可以用到移动端开发中的。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9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什么是适配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答：移动设备尺寸不一致造成的布局不一的问题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viewport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什么是流式布局：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答：流式布局就是百分比布局，通过将盒子设置成 </a:t>
            </a:r>
            <a:r>
              <a:rPr lang="en-US" altLang="zh-CN"/>
              <a:t>100% </a:t>
            </a:r>
            <a:r>
              <a:rPr lang="zh-CN" altLang="en-US"/>
              <a:t>让元素根据屏幕的宽度来进行伸缩。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5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（视觉窗口）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视口），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3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user-scalable：用户是否可以缩放，yes或no(1或0)。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构建一个标准的移动开发页面？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用meta标签把viewport的宽度设为device-width，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no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就构建了一个标准的移动Web页面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33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通过js判断屏幕的尺寸，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然后根据我们屏幕的尺寸来判断我们的缩放比，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然后通过我们的缩放比来进行适配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37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、定义高亮的效果并清除高亮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设置高亮颜色-webkit-tap-highlight-color:red;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将高亮设置为透明-webkit-tap-highlight-color:transparent;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、为什么所有的盒子的宽度以边框开始计算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border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padding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或使容器的宽度超出屏幕的宽度产生滚动条。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那么我们的解决方案是什么试用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css3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 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box-sizing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设置所有的盒子重边框开始计算宽度。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、在移动设备的浏览器当中表单一般会有默认的属性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通过border：none</a:t>
            </a:r>
            <a:r>
              <a:rPr lang="en-US" altLang="zh-CN"/>
              <a:t>; </a:t>
            </a:r>
            <a:r>
              <a:rPr lang="zh-CN" altLang="en-US"/>
              <a:t>outline：none是无法完全清楚的，还是会有一些浏览器默认的属性，比如：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内阴影，立体感、、、向这些浏览器默认加上的样式我们怎么去除呢？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input,textarea{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border: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outline: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resize: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-webkit-appearance: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}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5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保证页面在尺寸比较大的设备当中保证页面的效果也就是清晰度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保证页面在小尺寸的设备当中有较好的布局效果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  <a:pPr>
                <a:defRPr/>
              </a:pPr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-&#31227;&#21160;web-&#20998;&#31867;&#39029;&#38754;&#32467;&#26500;&#30340;&#31616;&#21333;&#35828;&#26126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-&#31227;&#21160;web-&#20998;&#31867;&#39029;&#38754;&#30340;&#20840;&#23631;&#32467;&#26500;&#21019;&#24314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-&#31227;&#21160;web-&#20998;&#31867;&#39029;&#38754;&#39030;&#37096;&#25628;&#32034;&#22359;&#30340;&#21046;&#2031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-&#31227;&#21160;web-&#20998;&#31867;&#39029;&#38754;&#24038;&#20391;&#23548;&#33322;&#22359;&#30340;&#21046;&#20316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-&#31227;&#21160;web-&#20998;&#31867;&#39029;&#38754;&#21491;&#20391;&#21830;&#21697;&#22359;&#30340;&#21046;&#2031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13-&#31227;&#21160;web-&#21021;&#27493;&#23454;&#29616;&#24038;&#20391;&#26639;&#30340;&#28369;&#21160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14-&#31227;&#21160;web-&#35774;&#32622;&#28369;&#21160;&#21306;&#38388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-&#31227;&#21160;web-&#26494;&#24320;&#25163;&#25351;&#20043;&#21518;&#30340;&#22788;&#2970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6-&#31227;&#21160;web-cilck&#31561;&#25805;&#20316;&#22312;&#31227;&#21160;&#31471;&#30340;&#24310;&#3683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17-&#31227;&#21160;web-&#31227;&#21160;&#31471;&#30340;tap&#20107;&#20214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18-&#31227;&#21160;web-&#31227;&#21160;&#31471;tap&#20107;&#20214;&#30340;&#23553;&#35013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19-&#31227;&#21160;web-&#20998;&#31867;&#39029;&#38754;tap&#20107;&#20214;&#30340;&#28155;&#21152;(&#19978;)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20-&#31227;&#21160;web-&#20998;&#31867;&#39029;&#38754;tap&#20107;&#20214;&#30340;&#28155;&#21152;(&#19979;)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-&#31227;&#21160;web-&#36718;&#25773;&#22270;&#20013;&#19968;&#20010;bug&#30340;&#35299;&#2091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-&#31227;&#21160;web-&#36718;&#25773;&#22270;&#28857;&#26631;&#35760;&#30340;&#35774;&#3262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-&#31227;&#21160;web-zepto&#30340;&#22522;&#26412;&#29305;&#28857;&#21644;&#19979;&#3673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-&#31227;&#21160;web-&#20351;&#29992;zepto&#23454;&#29616;&#36718;&#25773;&#22270;(&#19978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-&#31227;&#21160;web-&#20351;&#29992;zepto&#23454;&#29616;&#36718;&#25773;&#22270;(&#20013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-&#31227;&#21160;web-&#20351;&#29992;zepto&#23454;&#29616;&#36718;&#25773;&#22270;(&#19979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-&#31227;&#21160;web-zepto&#30340;&#23450;&#2104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第三天</a:t>
            </a:r>
          </a:p>
          <a:p>
            <a:pPr algn="ctr">
              <a:buFont typeface="Arial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分类页面结构的简单说明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分类页面结构的简单说明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结构划分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分类页面的全屏结构创建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分类页面的全屏结构创建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全屏页面结构怎么布局？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分类页面顶部搜索块的制作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分类页面顶部搜索块的制作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Background-origin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background-clip 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的使用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4.1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分类页面左侧导航块的制作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分类页面左侧导航块的制作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分类页面右侧商品块的制作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分类页面右侧商品块的制作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初步实现左侧栏的滑动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初步实现左侧栏的滑动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基本滑动原理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5.1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设置滑动区间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05107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设置滑动区间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静止区间和滑动区间分别是哪里？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松开手指之后的处理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松开手指之后的处理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滑动出现闪动的原因？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cilck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等操作在移动端的延迟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cilck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等操作在移动端的延迟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click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事件为什么会有</a:t>
            </a: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毫秒延迟？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移动端哪个事件执行比较快？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6.1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移动端的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移动端的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tap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事件封装的条件？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Touchend</a:t>
            </a:r>
            <a:r>
              <a:rPr lang="zh-CN" altLang="en-US" sz="160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怎么获取到坐标值？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 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01</a:t>
            </a:r>
            <a:r>
              <a:rPr lang="zh-CN" altLang="en-US" dirty="0">
                <a:latin typeface="Calibri" pitchFamily="34" charset="0"/>
              </a:rPr>
              <a:t>、京东页面轮播图的完善及完成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02</a:t>
            </a:r>
            <a:r>
              <a:rPr lang="zh-CN" altLang="en-US" dirty="0">
                <a:latin typeface="Calibri" pitchFamily="34" charset="0"/>
              </a:rPr>
              <a:t>、利用</a:t>
            </a:r>
            <a:r>
              <a:rPr lang="en-US" altLang="zh-CN" dirty="0" err="1">
                <a:latin typeface="Calibri" pitchFamily="34" charset="0"/>
              </a:rPr>
              <a:t>zepto</a:t>
            </a:r>
            <a:r>
              <a:rPr lang="zh-CN" altLang="en-US" dirty="0">
                <a:latin typeface="Calibri" pitchFamily="34" charset="0"/>
              </a:rPr>
              <a:t>实现京东轮播图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03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 err="1">
                <a:latin typeface="Calibri" pitchFamily="34" charset="0"/>
              </a:rPr>
              <a:t>zepto</a:t>
            </a:r>
            <a:r>
              <a:rPr lang="zh-CN" altLang="en-US" dirty="0">
                <a:latin typeface="Calibri" pitchFamily="34" charset="0"/>
              </a:rPr>
              <a:t>的定制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04</a:t>
            </a:r>
            <a:r>
              <a:rPr lang="zh-CN" altLang="en-US" dirty="0">
                <a:latin typeface="Calibri" pitchFamily="34" charset="0"/>
              </a:rPr>
              <a:t>、分类页面全屏的结构创建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05</a:t>
            </a:r>
            <a:r>
              <a:rPr lang="zh-CN" altLang="en-US" dirty="0">
                <a:latin typeface="Calibri" pitchFamily="34" charset="0"/>
              </a:rPr>
              <a:t>、分类页面左侧导航完成结构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06</a:t>
            </a:r>
            <a:r>
              <a:rPr lang="zh-CN" altLang="en-US" dirty="0">
                <a:latin typeface="Calibri" pitchFamily="34" charset="0"/>
              </a:rPr>
              <a:t>、分类页面右侧商品完成结构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07</a:t>
            </a:r>
            <a:r>
              <a:rPr lang="zh-CN" altLang="en-US" dirty="0">
                <a:latin typeface="Calibri" pitchFamily="34" charset="0"/>
              </a:rPr>
              <a:t>、分类页面左侧实现滑动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08</a:t>
            </a:r>
            <a:r>
              <a:rPr lang="zh-CN" altLang="en-US" dirty="0">
                <a:latin typeface="Calibri" pitchFamily="34" charset="0"/>
              </a:rPr>
              <a:t>、移动端的</a:t>
            </a:r>
            <a:r>
              <a:rPr lang="en-US" altLang="zh-CN" dirty="0">
                <a:latin typeface="Calibri" pitchFamily="34" charset="0"/>
              </a:rPr>
              <a:t>tap</a:t>
            </a:r>
            <a:r>
              <a:rPr lang="zh-CN" altLang="en-US" dirty="0">
                <a:latin typeface="Calibri" pitchFamily="34" charset="0"/>
              </a:rPr>
              <a:t>事件的使用及对</a:t>
            </a:r>
            <a:r>
              <a:rPr lang="en-US" altLang="zh-CN" dirty="0">
                <a:latin typeface="Calibri" pitchFamily="34" charset="0"/>
              </a:rPr>
              <a:t>tap</a:t>
            </a:r>
            <a:r>
              <a:rPr lang="zh-CN" altLang="en-US" dirty="0">
                <a:latin typeface="Calibri" pitchFamily="34" charset="0"/>
              </a:rPr>
              <a:t>事件封装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09</a:t>
            </a:r>
            <a:r>
              <a:rPr lang="zh-CN" altLang="en-US">
                <a:latin typeface="Calibri" pitchFamily="34" charset="0"/>
              </a:rPr>
              <a:t>、左侧栏的完成</a:t>
            </a:r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6.2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移动端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事件的封装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移动端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事件的封装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3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分类页面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事件的添加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分类页面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事件的添加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上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91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6.4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分类页面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事件的添加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分类页面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事件的添加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下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17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轮播图中一个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的解决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轮播图中一个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bug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的解决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快速滑动会出现空白的问题？</a:t>
            </a:r>
            <a:endParaRPr lang="zh-CN" altLang="en-US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轮播图点标记的设置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轮播图点标记的设置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5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zepto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的基本特点和下载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的基本特点和下载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zepto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实现轮播图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zepto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实现轮播图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zepto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zepto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的定制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的定制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None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1548</Words>
  <Application>Microsoft Office PowerPoint</Application>
  <PresentationFormat>全屏显示(4:3)</PresentationFormat>
  <Paragraphs>236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user</cp:lastModifiedBy>
  <cp:revision>432</cp:revision>
  <dcterms:created xsi:type="dcterms:W3CDTF">2015-06-29T07:19:00Z</dcterms:created>
  <dcterms:modified xsi:type="dcterms:W3CDTF">2017-06-04T11:12:39Z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