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5" r:id="rId21"/>
    <p:sldId id="306" r:id="rId22"/>
    <p:sldId id="307" r:id="rId23"/>
    <p:sldId id="308" r:id="rId24"/>
    <p:sldId id="309" r:id="rId25"/>
    <p:sldId id="25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1846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 &lt;input type</a:t>
            </a:r>
            <a:r>
              <a:rPr lang="en-US" altLang="zh-CN"/>
              <a:t>“</a:t>
            </a:r>
            <a:r>
              <a:rPr lang="zh-CN" altLang="en-US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那么在搜索框当中只有我们要求调用是搜索按钮，</a:t>
            </a:r>
            <a:r>
              <a:rPr lang="zh-CN" altLang="en-US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nth-of-child</a:t>
            </a:r>
            <a:r>
              <a:rPr lang="en-US" altLang="zh-CN"/>
              <a:t>(</a:t>
            </a:r>
            <a:r>
              <a:rPr lang="zh-CN" altLang="en-US"/>
              <a:t>N</a:t>
            </a:r>
            <a:r>
              <a:rPr lang="en-US" altLang="zh-CN"/>
              <a:t>)</a:t>
            </a:r>
            <a:r>
              <a:rPr lang="zh-CN" altLang="en-US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/>
              <a:t>1</a:t>
            </a:r>
            <a:r>
              <a:rPr lang="zh-CN" altLang="en-US" sz="7200"/>
              <a:t>、移动</a:t>
            </a:r>
            <a:r>
              <a:rPr lang="en-US" altLang="zh-CN" sz="7200"/>
              <a:t>web</a:t>
            </a:r>
            <a:r>
              <a:rPr lang="zh-CN" altLang="en-US" sz="7200"/>
              <a:t>开发就是在移动端进行</a:t>
            </a:r>
            <a:r>
              <a:rPr lang="en-US" altLang="zh-CN" sz="7200"/>
              <a:t>Web</a:t>
            </a:r>
            <a:r>
              <a:rPr lang="zh-CN" altLang="en-US" sz="720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  <a:p>
            <a:pPr eaLnBrk="1" hangingPunct="1">
              <a:spcBef>
                <a:spcPct val="0"/>
              </a:spcBef>
            </a:pPr>
            <a:r>
              <a:rPr lang="en-US" altLang="zh-CN" sz="7200"/>
              <a:t>2</a:t>
            </a:r>
            <a:r>
              <a:rPr lang="zh-CN" altLang="en-US" sz="7200"/>
              <a:t>、完全可以，前面学到的</a:t>
            </a:r>
            <a:r>
              <a:rPr lang="en-US" altLang="zh-CN" sz="7200"/>
              <a:t>PC</a:t>
            </a:r>
            <a:r>
              <a:rPr lang="zh-CN" altLang="en-US" sz="7200"/>
              <a:t>端的技术，例如：</a:t>
            </a:r>
            <a:r>
              <a:rPr lang="en-US" altLang="zh-CN" sz="7200"/>
              <a:t>HTML</a:t>
            </a:r>
            <a:r>
              <a:rPr lang="zh-CN" altLang="en-US" sz="7200"/>
              <a:t>、</a:t>
            </a:r>
            <a:r>
              <a:rPr lang="en-US" altLang="zh-CN" sz="7200"/>
              <a:t>CSS</a:t>
            </a:r>
            <a:r>
              <a:rPr lang="zh-CN" altLang="en-US" sz="7200"/>
              <a:t>、</a:t>
            </a:r>
            <a:r>
              <a:rPr lang="en-US" altLang="zh-CN" sz="7200"/>
              <a:t>Js</a:t>
            </a:r>
            <a:r>
              <a:rPr lang="zh-CN" altLang="en-US" sz="7200"/>
              <a:t>、</a:t>
            </a:r>
            <a:r>
              <a:rPr lang="en-US" altLang="zh-CN" sz="7200"/>
              <a:t>jQuery</a:t>
            </a:r>
            <a:r>
              <a:rPr lang="zh-CN" altLang="en-US" sz="7200"/>
              <a:t>、</a:t>
            </a:r>
            <a:r>
              <a:rPr lang="en-US" altLang="zh-CN" sz="7200"/>
              <a:t>ajax</a:t>
            </a:r>
            <a:r>
              <a:rPr lang="zh-CN" altLang="en-US" sz="720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答：流式布局就是百分比布局，通过将盒子设置成 </a:t>
            </a:r>
            <a:r>
              <a:rPr lang="en-US" altLang="zh-CN"/>
              <a:t>100% </a:t>
            </a:r>
            <a:r>
              <a:rPr lang="zh-CN" altLang="en-US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通过border：none</a:t>
            </a:r>
            <a:r>
              <a:rPr lang="en-US" altLang="zh-CN"/>
              <a:t>; </a:t>
            </a:r>
            <a:r>
              <a:rPr lang="zh-CN" altLang="en-US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swiper&#25554;&#20214;&#30340;&#20351;&#29992;&#20171;&#324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20351;&#29992;iscroll&#25554;&#20214;&#23436;&#25104;&#20998;&#31867;&#39029;&#38754;&#21491;&#20391;&#20869;&#23481;&#22359;&#30340;&#28369;&#21160;&#25805;&#20316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32593;&#39029;&#24067;&#23616;&#26041;&#24335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1709;&#24212;&#24335;&#24067;&#23616;&#30340;&#31616;&#21333;&#35828;&#2612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20160;&#20040;&#26159;&#21709;&#24212;&#24335;&#24320;&#21457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21021;&#20307;&#39564;&#23186;&#20307;&#26597;&#35810;&#30340;&#35821;&#27861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14-&#31227;&#21160;web-&#23186;&#20307;&#26597;&#35810;&#30340;&#26465;&#20214;&#21028;&#26029;&#30340;&#39034;&#24207;&#35828;&#26126;(&#19978;)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23186;&#20307;&#26597;&#35810;&#30340;&#26465;&#20214;&#21028;&#26029;&#30340;&#39034;&#24207;&#35828;&#26126;(&#1997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-&#31227;&#21160;web-&#23186;&#20307;&#26597;&#35810;&#20013;&#30340;&#23186;&#20307;&#21151;&#33021;&#30340;&#35828;&#26126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23186;&#20307;&#26597;&#35810;&#34917;&#20805;&#35828;&#26126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&#20351;&#29992;&#23186;&#20307;&#26597;&#35810;&#35774;&#32622;&#39029;&#38754;&#24067;&#23616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19-&#31227;&#21160;web-&#24120;&#35265;&#30340;&#21709;&#24212;&#24335;&#26694;&#26550;&#31616;&#21333;&#20171;&#32461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21-&#31227;&#21160;web-bootstrap&#31616;&#21333;&#20171;&#32461;&#65288;2&#65289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22-&#31227;&#21160;web-bootstrap&#30340;&#27169;&#26495;&#25991;&#20214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&#20351;&#29992;zepto&#26469;&#23454;&#29616;&#24038;&#20391;&#21333;&#20987;&#25805;&#2031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&#31227;&#21160;&#31471;touch&#20107;&#20214;&#25152;&#20135;&#29983;&#30340;&#28857;&#36879;&#38382;&#3906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fastclick&#30340;&#20351;&#2999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&#20351;&#29992;fastclick&#23454;&#29616;&#20998;&#31867;&#39029;&#38754;&#24038;&#20391;&#26639;&#30340;&#28857;&#20987;&#25805;&#20316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iscroll&#30340;&#20351;&#29992;&#35828;&#26126;(&#19978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iscroll&#30340;&#20351;&#29992;&#35828;&#26126;(&#19979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swipe&#25554;&#20214;&#30340;&#20351;&#2999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第四天</a:t>
            </a: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swiper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插件的使用介绍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swiper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插件的使用介绍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iscroll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插件完成分类页面右侧内容块的滑动操作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iscroll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插件完成分类页面右侧内容块的滑动操作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网页布局方式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网页布局方式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3.4 11-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响应式布局的简单说明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响应式布局的简单说明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什么是响应式开发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什么是响应式开发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初体验媒体查询的语法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初体验媒体查询的语法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媒体查询的条件判断的顺序说明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媒体查询的条件判断的顺序说明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上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向下兼容和向下覆盖的原则？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媒体查询的条件判断的顺序说明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媒体查询的条件判断的顺序说明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如果判断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max-width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该怎么书写规则？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媒体查询中的媒体功能的说明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媒体查询中的媒体功能的说明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device-width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是什么时候执行？以及存在什么问题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5.2 17-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媒体查询补充说明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媒体查询补充说明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如何在不同屏幕调用不同样式？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not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01</a:t>
            </a:r>
            <a:r>
              <a:rPr lang="zh-CN" altLang="en-US" dirty="0">
                <a:latin typeface="Calibri" pitchFamily="34" charset="0"/>
              </a:rPr>
              <a:t>、使用</a:t>
            </a:r>
            <a:r>
              <a:rPr lang="en-US" altLang="zh-CN" dirty="0" err="1">
                <a:latin typeface="Calibri" pitchFamily="34" charset="0"/>
              </a:rPr>
              <a:t>zepto</a:t>
            </a:r>
            <a:r>
              <a:rPr lang="zh-CN" altLang="en-US" dirty="0">
                <a:latin typeface="Calibri" pitchFamily="34" charset="0"/>
              </a:rPr>
              <a:t>实现左侧点击操作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02</a:t>
            </a:r>
            <a:r>
              <a:rPr lang="zh-CN" altLang="en-US" dirty="0">
                <a:latin typeface="Calibri" pitchFamily="34" charset="0"/>
              </a:rPr>
              <a:t>、移动端</a:t>
            </a:r>
            <a:r>
              <a:rPr lang="en-US" altLang="zh-CN" dirty="0">
                <a:latin typeface="Calibri" pitchFamily="34" charset="0"/>
              </a:rPr>
              <a:t>touch</a:t>
            </a:r>
            <a:r>
              <a:rPr lang="zh-CN" altLang="en-US" dirty="0">
                <a:latin typeface="Calibri" pitchFamily="34" charset="0"/>
              </a:rPr>
              <a:t>事件点透问题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03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fastclick</a:t>
            </a:r>
            <a:r>
              <a:rPr lang="zh-CN" altLang="en-US" dirty="0">
                <a:latin typeface="Calibri" pitchFamily="34" charset="0"/>
              </a:rPr>
              <a:t>的使用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04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iscroll</a:t>
            </a:r>
            <a:r>
              <a:rPr lang="zh-CN" altLang="en-US" dirty="0">
                <a:latin typeface="Calibri" pitchFamily="34" charset="0"/>
              </a:rPr>
              <a:t>插件的使用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05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>
                <a:latin typeface="Calibri" pitchFamily="34" charset="0"/>
              </a:rPr>
              <a:t>swipe</a:t>
            </a:r>
            <a:r>
              <a:rPr lang="zh-CN" altLang="en-US" dirty="0">
                <a:latin typeface="Calibri" pitchFamily="34" charset="0"/>
              </a:rPr>
              <a:t>和</a:t>
            </a:r>
            <a:r>
              <a:rPr lang="en-US" altLang="zh-CN" dirty="0" err="1">
                <a:latin typeface="Calibri" pitchFamily="34" charset="0"/>
              </a:rPr>
              <a:t>swiper</a:t>
            </a:r>
            <a:r>
              <a:rPr lang="zh-CN" altLang="en-US" dirty="0">
                <a:latin typeface="Calibri" pitchFamily="34" charset="0"/>
              </a:rPr>
              <a:t>的插件的使用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06</a:t>
            </a:r>
            <a:r>
              <a:rPr lang="zh-CN" altLang="en-US" dirty="0">
                <a:latin typeface="Calibri" pitchFamily="34" charset="0"/>
              </a:rPr>
              <a:t>、响应式布局的简单说明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07</a:t>
            </a:r>
            <a:r>
              <a:rPr lang="zh-CN" altLang="en-US" dirty="0">
                <a:latin typeface="Calibri" pitchFamily="34" charset="0"/>
              </a:rPr>
              <a:t>、媒体查询的基本使用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08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bootstarp</a:t>
            </a:r>
            <a:r>
              <a:rPr lang="zh-CN" altLang="en-US" dirty="0">
                <a:latin typeface="Calibri" pitchFamily="34" charset="0"/>
              </a:rPr>
              <a:t>框架</a:t>
            </a:r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5.3 18-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使用媒体查询设置页面布局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使用媒体查询设置页面布局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5.4 19-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常见的响应式框架简单介绍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常见的响应式框架简单介绍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20-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简单介绍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简单介绍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21-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简单介绍（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简单介绍（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）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8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22-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的模板文件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的模板文件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7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来实现左侧单击操作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来实现左侧单击操作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无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移动端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事件所产生的点透问题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移动端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touch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事件所产生的点透问题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点透是在什么情况下出现的？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fastclick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fastclick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的使用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怎么通过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fastclick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解决问题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fastclick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实现分类页面左侧栏的点击操作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fastclick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实现分类页面左侧栏的点击操作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iscroll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的使用说明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iscroll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的使用说明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iscroll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的使用说明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iscroll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的使用说明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Iscroll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基本使用的结构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滚动条位置如何调整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2.3 07-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web-swipe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插件的使用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web-swipe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插件的使用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1608</Words>
  <Application>Microsoft Office PowerPoint</Application>
  <PresentationFormat>全屏显示(4:3)</PresentationFormat>
  <Paragraphs>249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user</cp:lastModifiedBy>
  <cp:revision>442</cp:revision>
  <dcterms:created xsi:type="dcterms:W3CDTF">2015-06-29T07:19:00Z</dcterms:created>
  <dcterms:modified xsi:type="dcterms:W3CDTF">2017-06-07T03:11:45Z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