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264" r:id="rId3"/>
    <p:sldId id="266" r:id="rId4"/>
    <p:sldId id="267" r:id="rId5"/>
    <p:sldId id="304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5" r:id="rId21"/>
    <p:sldId id="306" r:id="rId22"/>
    <p:sldId id="307" r:id="rId23"/>
    <p:sldId id="308" r:id="rId24"/>
    <p:sldId id="309" r:id="rId25"/>
    <p:sldId id="310" r:id="rId26"/>
    <p:sldId id="258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6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&lt;form&gt;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 &lt;input type</a:t>
            </a:r>
            <a:r>
              <a:rPr lang="en-US" altLang="zh-CN"/>
              <a:t>“</a:t>
            </a:r>
            <a:r>
              <a:rPr lang="zh-CN" altLang="en-US"/>
              <a:t>search” palceholder=”提示”&gt;	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那么在搜索框当中只有我们要求调用是搜索按钮，</a:t>
            </a:r>
            <a:r>
              <a:rPr lang="zh-CN" altLang="en-US">
                <a:sym typeface="+mn-ea"/>
              </a:rPr>
              <a:t>这样的结构才能调用出来。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因为search 类型用于搜索域，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解决方案，采用压缩图标尺寸的方式来解决。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如果是Img使用直接设置宽高的方式来压缩。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如果是背景使用的是设置background-size的方式来压缩。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34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搜索按钮调用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&lt;form action="#"&gt;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&lt;input type="search" placeholder="提示"/&gt;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search定义用于输入搜索字符串的文本字段。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在搜索框当中我们要求调用是搜索按钮，那么这样的结构才能调用出来。</a:t>
            </a:r>
          </a:p>
        </p:txBody>
      </p:sp>
    </p:spTree>
    <p:extLst>
      <p:ext uri="{BB962C8B-B14F-4D97-AF65-F5344CB8AC3E}">
        <p14:creationId xmlns:p14="http://schemas.microsoft.com/office/powerpoint/2010/main" val="119921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注意：首尾各加一张</a:t>
            </a:r>
          </a:p>
        </p:txBody>
      </p:sp>
    </p:spTree>
    <p:extLst>
      <p:ext uri="{BB962C8B-B14F-4D97-AF65-F5344CB8AC3E}">
        <p14:creationId xmlns:p14="http://schemas.microsoft.com/office/powerpoint/2010/main" val="260105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8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nth-of-child</a:t>
            </a:r>
            <a:r>
              <a:rPr lang="en-US" altLang="zh-CN"/>
              <a:t>(</a:t>
            </a:r>
            <a:r>
              <a:rPr lang="zh-CN" altLang="en-US"/>
              <a:t>N</a:t>
            </a:r>
            <a:r>
              <a:rPr lang="en-US" altLang="zh-CN"/>
              <a:t>)</a:t>
            </a:r>
            <a:r>
              <a:rPr lang="zh-CN" altLang="en-US"/>
              <a:t>    选择同类型的第N个元素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first-of-type         选择同类型的第一个元素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last-of-type	     选择同类型的最后一个元素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10776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200"/>
              <a:t>1</a:t>
            </a:r>
            <a:r>
              <a:rPr lang="zh-CN" altLang="en-US" sz="7200"/>
              <a:t>、移动</a:t>
            </a:r>
            <a:r>
              <a:rPr lang="en-US" altLang="zh-CN" sz="7200"/>
              <a:t>web</a:t>
            </a:r>
            <a:r>
              <a:rPr lang="zh-CN" altLang="en-US" sz="7200"/>
              <a:t>开发就是在移动端进行</a:t>
            </a:r>
            <a:r>
              <a:rPr lang="en-US" altLang="zh-CN" sz="7200"/>
              <a:t>Web</a:t>
            </a:r>
            <a:r>
              <a:rPr lang="zh-CN" altLang="en-US" sz="7200"/>
              <a:t>页面的开发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  <a:p>
            <a:pPr eaLnBrk="1" hangingPunct="1">
              <a:spcBef>
                <a:spcPct val="0"/>
              </a:spcBef>
            </a:pPr>
            <a:r>
              <a:rPr lang="en-US" altLang="zh-CN" sz="7200"/>
              <a:t>2</a:t>
            </a:r>
            <a:r>
              <a:rPr lang="zh-CN" altLang="en-US" sz="7200"/>
              <a:t>、完全可以，前面学到的</a:t>
            </a:r>
            <a:r>
              <a:rPr lang="en-US" altLang="zh-CN" sz="7200"/>
              <a:t>PC</a:t>
            </a:r>
            <a:r>
              <a:rPr lang="zh-CN" altLang="en-US" sz="7200"/>
              <a:t>端的技术，例如：</a:t>
            </a:r>
            <a:r>
              <a:rPr lang="en-US" altLang="zh-CN" sz="7200"/>
              <a:t>HTML</a:t>
            </a:r>
            <a:r>
              <a:rPr lang="zh-CN" altLang="en-US" sz="7200"/>
              <a:t>、</a:t>
            </a:r>
            <a:r>
              <a:rPr lang="en-US" altLang="zh-CN" sz="7200"/>
              <a:t>CSS</a:t>
            </a:r>
            <a:r>
              <a:rPr lang="zh-CN" altLang="en-US" sz="7200"/>
              <a:t>、</a:t>
            </a:r>
            <a:r>
              <a:rPr lang="en-US" altLang="zh-CN" sz="7200"/>
              <a:t>Js</a:t>
            </a:r>
            <a:r>
              <a:rPr lang="zh-CN" altLang="en-US" sz="7200"/>
              <a:t>、</a:t>
            </a:r>
            <a:r>
              <a:rPr lang="en-US" altLang="zh-CN" sz="7200"/>
              <a:t>jQuery</a:t>
            </a:r>
            <a:r>
              <a:rPr lang="zh-CN" altLang="en-US" sz="7200"/>
              <a:t>、</a:t>
            </a:r>
            <a:r>
              <a:rPr lang="en-US" altLang="zh-CN" sz="7200"/>
              <a:t>ajax</a:t>
            </a:r>
            <a:r>
              <a:rPr lang="zh-CN" altLang="en-US" sz="7200"/>
              <a:t>等等都是可以用到移动端开发中的。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什么是适配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答：移动设备尺寸不一致造成的布局不一的问题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viewport 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什么是流式布局：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答：流式布局就是百分比布局，通过将盒子设置成 </a:t>
            </a:r>
            <a:r>
              <a:rPr lang="en-US" altLang="zh-CN"/>
              <a:t>100% </a:t>
            </a:r>
            <a:r>
              <a:rPr lang="zh-CN" altLang="en-US"/>
              <a:t>让元素根据屏幕的宽度来进行伸缩。</a:t>
            </a:r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（视觉窗口）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视口），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user-scalable：用户是否可以缩放，yes或no(1或0)。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构建一个标准的移动开发页面？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用meta标签把viewport的宽度设为device-width，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就构建了一个标准的移动Web页面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通过js判断屏幕的尺寸，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然后根据我们屏幕的尺寸来判断我们的缩放比，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然后通过我们的缩放比来进行适配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37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、定义高亮的效果并清除高亮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设置高亮颜色-webkit-tap-highlight-color:red;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将高亮设置为透明-webkit-tap-highlight-color:transparent;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、为什么所有的盒子的宽度以边框开始计算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border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padding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或使容器的宽度超出屏幕的宽度产生滚动条。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那么我们的解决方案是什么试用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 </a:t>
            </a:r>
            <a:r>
              <a:rPr lang="zh-CN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box-sizing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设置所有的盒子重边框开始计算宽度。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、在移动设备的浏览器当中表单一般会有默认的属性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通过border：none</a:t>
            </a:r>
            <a:r>
              <a:rPr lang="en-US" altLang="zh-CN"/>
              <a:t>; </a:t>
            </a:r>
            <a:r>
              <a:rPr lang="zh-CN" altLang="en-US"/>
              <a:t>outline：none是无法完全清楚的，还是会有一些浏览器默认的属性，比如：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内阴影，立体感、、、向这些浏览器默认加上的样式我们怎么去除呢？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input,textarea{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border: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outline: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resize: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    -webkit-appearance: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/>
              <a:t>}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5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  <a:pPr>
                <a:defRPr/>
              </a:pPr>
              <a:t>2017/6/10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&#35814;&#32454;&#20135;&#21697;&#22359;&#26679;&#24335;(&#20013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-&#31227;&#21160;web-&#35814;&#32454;&#20135;&#21697;&#22359;&#26679;&#24335;-&#23453;&#21271;&#30340;&#28155;&#21152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-&#31227;&#21160;web-&#20135;&#21697;active&#22359;&#30340;&#21046;&#2031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-&#31227;&#21160;web-&#21709;&#24212;&#24335;&#24067;&#23616;&#30340;&#31616;&#21333;&#35828;&#26126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11-&#31227;&#21160;web-&#20135;&#21697;&#22359;&#26631;&#31614;&#39029;&#23548;&#33322;&#26465;&#30340;&#23485;&#24230;&#35745;&#31639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-&#31227;&#21160;web-&#20135;&#21697;&#22359;&#26631;&#31614;&#39029;&#23548;&#33322;&#26465;&#30340;&#28369;&#21160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13-&#31227;&#21160;web-&#26032;&#38395;&#22359;&#32467;&#26500;&#20998;&#26512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14-&#31227;&#21160;web-&#26032;&#38395;&#22359;&#32467;&#26500;&#26679;&#24335;(&#19978;)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-&#31227;&#21160;web-&#26032;&#38395;&#22359;&#32467;&#26500;&#26679;&#24335;(&#20013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6-&#31227;&#21160;web-&#26032;&#38395;&#22359;&#32467;&#26500;&#26679;&#24335;(&#19979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7-&#31227;&#21160;web-&#21512;&#20316;&#20249;&#20276;&#22359;&#21046;&#20316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18-&#31227;&#21160;web-bootstrap&#23450;&#21046;&#30340;&#31616;&#21333;&#35828;&#26126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19-&#31227;&#21160;web-em&#21644;rem&#30340;&#20171;&#32461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20-&#31227;&#21160;web-rem&#23454;&#29616;&#36866;&#37197;&#30340;&#31616;&#21333;&#35828;&#26126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21-&#31227;&#21160;web-rem&#26696;&#20363;-&#20248;&#24800;&#27963;&#21160;(&#19978;)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22-&#31227;&#21160;web-rem&#26696;&#20363;-&#20248;&#24800;&#27963;&#21160;(&#20013;)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23-&#31227;&#21160;web-rem&#26696;&#20363;-&#20248;&#24800;&#27963;&#21160;(&#19979;)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-&#31227;&#21160;web-&#24494;&#37329;&#25152;&#20449;&#24687;&#22359;&#21046;&#20316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-&#31227;&#21160;web-&#24494;&#37329;&#25152;&#39044;&#32422;&#22359;&#21046;&#20316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-&#31227;&#21160;web-&#26631;&#31614;&#39029;&#30340;&#20351;&#2999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-&#31227;&#21160;web-&#26631;&#31614;&#39029;&#23548;&#33322;&#26679;&#24335;&#20462;&#25913;(&#19978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-&#31227;&#21160;web-&#26631;&#31614;&#39029;&#23548;&#33322;&#26679;&#24335;&#20462;&#25913;(&#19979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-&#31227;&#21160;web-&#35814;&#32454;&#20135;&#21697;&#22359;&#32467;&#26500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-&#31227;&#21160;web-&#35814;&#32454;&#20135;&#21697;&#22359;&#26679;&#24335;(&#19978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第六天</a:t>
            </a:r>
          </a:p>
          <a:p>
            <a:pPr algn="ctr">
              <a:buFont typeface="Arial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宝北的添加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宝北的添加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active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块的制作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active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块的制作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4.1 11-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产品块标签页导航条的宽度计算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产品块标签页导航条的宽度计算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产品块标签页导航条的滑动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产品块标签页导航条的滑动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Iscroll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滑动问题？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新闻块结构分析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新闻块结构分析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4.4 14-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05107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新闻块结构样式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上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15-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新闻块结构样式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新闻块结构样式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新闻块结构样式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5.3 17-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合作伙伴块制作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合作伙伴块制作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 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01</a:t>
            </a:r>
            <a:r>
              <a:rPr lang="zh-CN" altLang="en-US" dirty="0">
                <a:latin typeface="Calibri" pitchFamily="34" charset="0"/>
              </a:rPr>
              <a:t>、微金所信息块的完成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02</a:t>
            </a:r>
            <a:r>
              <a:rPr lang="zh-CN" altLang="en-US" dirty="0">
                <a:latin typeface="Calibri" pitchFamily="34" charset="0"/>
              </a:rPr>
              <a:t>、微信所预约模块的完成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03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bootstarp</a:t>
            </a:r>
            <a:r>
              <a:rPr lang="zh-CN" altLang="en-US" dirty="0">
                <a:latin typeface="Calibri" pitchFamily="34" charset="0"/>
              </a:rPr>
              <a:t>标签页的说明及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04</a:t>
            </a:r>
            <a:r>
              <a:rPr lang="zh-CN" altLang="en-US" dirty="0">
                <a:latin typeface="Calibri" pitchFamily="34" charset="0"/>
              </a:rPr>
              <a:t>、微金所产品模块的完成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05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wjs</a:t>
            </a:r>
            <a:r>
              <a:rPr lang="zh-CN" altLang="en-US" dirty="0">
                <a:latin typeface="Calibri" pitchFamily="34" charset="0"/>
              </a:rPr>
              <a:t>页面新闻模块的完成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06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wjs</a:t>
            </a:r>
            <a:r>
              <a:rPr lang="zh-CN" altLang="en-US" dirty="0">
                <a:latin typeface="Calibri" pitchFamily="34" charset="0"/>
              </a:rPr>
              <a:t>合作伙伴模块的完成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07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 err="1">
                <a:latin typeface="Calibri" pitchFamily="34" charset="0"/>
              </a:rPr>
              <a:t>bootstarp</a:t>
            </a:r>
            <a:r>
              <a:rPr lang="zh-CN" altLang="en-US" dirty="0">
                <a:latin typeface="Calibri" pitchFamily="34" charset="0"/>
              </a:rPr>
              <a:t>定制的简单说明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08</a:t>
            </a:r>
            <a:r>
              <a:rPr lang="zh-CN" altLang="en-US" dirty="0">
                <a:latin typeface="Calibri" pitchFamily="34" charset="0"/>
              </a:rPr>
              <a:t>、</a:t>
            </a:r>
            <a:r>
              <a:rPr lang="en-US" altLang="zh-CN" dirty="0">
                <a:latin typeface="Calibri" pitchFamily="34" charset="0"/>
              </a:rPr>
              <a:t>rem</a:t>
            </a:r>
            <a:r>
              <a:rPr lang="zh-CN" altLang="en-US" dirty="0">
                <a:latin typeface="Calibri" pitchFamily="34" charset="0"/>
              </a:rPr>
              <a:t>的使用简单介绍</a:t>
            </a:r>
            <a:endParaRPr lang="en-US" altLang="zh-CN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09</a:t>
            </a:r>
            <a:r>
              <a:rPr lang="zh-CN" altLang="en-US" dirty="0">
                <a:latin typeface="Calibri" pitchFamily="34" charset="0"/>
              </a:rPr>
              <a:t>、使用</a:t>
            </a:r>
            <a:r>
              <a:rPr lang="en-US" altLang="zh-CN" dirty="0">
                <a:latin typeface="Calibri" pitchFamily="34" charset="0"/>
              </a:rPr>
              <a:t>rem</a:t>
            </a:r>
            <a:r>
              <a:rPr lang="zh-CN" altLang="en-US" dirty="0">
                <a:latin typeface="Calibri" pitchFamily="34" charset="0"/>
              </a:rPr>
              <a:t>完成优惠活动案例</a:t>
            </a:r>
            <a:endParaRPr lang="en-US" altLang="zh-C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5.4 18-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定制的简单说明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定制的简单说明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5.5 19-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的介绍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57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和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的介绍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1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6.1 20-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实现适配的简单说明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实现适配的简单说明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7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6.2 21-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优惠活动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优惠活动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8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22-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优惠活动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优惠活动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Rem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具体怎么计算？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7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23-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web-rem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案例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优惠活动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23-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web-rem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案例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优惠活动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339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01-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微金所信息块制作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微金所信息块制作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信息块结构如何搭建？</a:t>
            </a:r>
            <a:endParaRPr lang="zh-CN" altLang="en-US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微金所预约块制作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微金所预约块制作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5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03-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标签页的使用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标签页的使用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 04-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标签页导航样式修改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标签页导航样式修改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05-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标签页导航样式修改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标签页导航样式修改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详细产品块结构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详细产品块结构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2.3 07-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详细产品块样式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详细产品块样式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None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1651</Words>
  <Application>Microsoft Office PowerPoint</Application>
  <PresentationFormat>全屏显示(4:3)</PresentationFormat>
  <Paragraphs>255</Paragraphs>
  <Slides>26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user</cp:lastModifiedBy>
  <cp:revision>456</cp:revision>
  <dcterms:created xsi:type="dcterms:W3CDTF">2015-06-29T07:19:00Z</dcterms:created>
  <dcterms:modified xsi:type="dcterms:W3CDTF">2017-06-10T09:13:44Z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