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56" y="150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36FBA-7D4A-41DA-9DAD-4525C551E219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99BE1-865F-412F-8128-78CA1426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135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99BE1-865F-412F-8128-78CA1426F29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8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99BE1-865F-412F-8128-78CA1426F29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31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99BE1-865F-412F-8128-78CA1426F29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473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Java  IO </a:t>
            </a:r>
            <a:r>
              <a:rPr lang="zh-CN" altLang="en-US" dirty="0" smtClean="0"/>
              <a:t>基础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99BE1-865F-412F-8128-78CA1426F29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190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99BE1-865F-412F-8128-78CA1426F29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236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A839-CEC4-41F8-84E7-732CD3CAE949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111D-AA41-4AE2-B01B-2B9781C18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56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A839-CEC4-41F8-84E7-732CD3CAE949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111D-AA41-4AE2-B01B-2B9781C18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65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A839-CEC4-41F8-84E7-732CD3CAE949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111D-AA41-4AE2-B01B-2B9781C18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48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A839-CEC4-41F8-84E7-732CD3CAE949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111D-AA41-4AE2-B01B-2B9781C18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54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A839-CEC4-41F8-84E7-732CD3CAE949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111D-AA41-4AE2-B01B-2B9781C18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26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A839-CEC4-41F8-84E7-732CD3CAE949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111D-AA41-4AE2-B01B-2B9781C18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76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A839-CEC4-41F8-84E7-732CD3CAE949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111D-AA41-4AE2-B01B-2B9781C18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06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A839-CEC4-41F8-84E7-732CD3CAE949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111D-AA41-4AE2-B01B-2B9781C18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50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A839-CEC4-41F8-84E7-732CD3CAE949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111D-AA41-4AE2-B01B-2B9781C18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65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A839-CEC4-41F8-84E7-732CD3CAE949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111D-AA41-4AE2-B01B-2B9781C18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60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A839-CEC4-41F8-84E7-732CD3CAE949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111D-AA41-4AE2-B01B-2B9781C18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46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DA839-CEC4-41F8-84E7-732CD3CAE949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7111D-AA41-4AE2-B01B-2B9781C18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24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av33707223/?p=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ce.bilibili.com/30241761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oubo/archive/2012/01/06/2394638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入门指南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张洋东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0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72834" y="3244334"/>
            <a:ext cx="2087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示例聊天程序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204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72834" y="3244334"/>
            <a:ext cx="1417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常用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989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2249" y="3097048"/>
            <a:ext cx="3703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原理、</a:t>
            </a:r>
            <a:r>
              <a:rPr lang="en-US" altLang="zh-CN" dirty="0" err="1" smtClean="0"/>
              <a:t>Netty</a:t>
            </a:r>
            <a:r>
              <a:rPr lang="zh-CN" altLang="en-US" dirty="0" smtClean="0"/>
              <a:t>服务端、客户端时序图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84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知识来源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《 </a:t>
            </a:r>
            <a:r>
              <a:rPr lang="en-US" altLang="zh-CN" dirty="0" err="1" smtClean="0"/>
              <a:t>Netty</a:t>
            </a:r>
            <a:r>
              <a:rPr lang="zh-CN" altLang="en-US" dirty="0" smtClean="0"/>
              <a:t>权威指南（第二版）</a:t>
            </a:r>
            <a:r>
              <a:rPr lang="en-US" altLang="zh-CN" dirty="0" smtClean="0"/>
              <a:t>》     		</a:t>
            </a:r>
            <a:r>
              <a:rPr lang="zh-CN" altLang="en-US" dirty="0" smtClean="0"/>
              <a:t>李林峰</a:t>
            </a:r>
            <a:r>
              <a:rPr lang="en-US" altLang="zh-CN" dirty="0" smtClean="0"/>
              <a:t>/</a:t>
            </a:r>
            <a:r>
              <a:rPr lang="zh-CN" altLang="en-US" dirty="0" smtClean="0"/>
              <a:t>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站   </a:t>
            </a:r>
            <a:r>
              <a:rPr lang="en-US" altLang="zh-CN" dirty="0" err="1" smtClean="0"/>
              <a:t>Netty</a:t>
            </a:r>
            <a:r>
              <a:rPr lang="en-US" altLang="zh-CN" dirty="0" smtClean="0"/>
              <a:t> </a:t>
            </a:r>
            <a:r>
              <a:rPr lang="zh-CN" altLang="en-US" dirty="0" smtClean="0"/>
              <a:t>零基础到精通                 </a:t>
            </a:r>
            <a:r>
              <a:rPr lang="en-US" altLang="zh-CN" dirty="0" smtClean="0"/>
              <a:t>		</a:t>
            </a:r>
            <a:r>
              <a:rPr lang="zh-CN" altLang="en-US" dirty="0" smtClean="0"/>
              <a:t>讲师：张龙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>
                <a:hlinkClick r:id="rId3"/>
              </a:rPr>
              <a:t>https://www.bilibili.com/video/av33707223/?p=1</a:t>
            </a: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、网络博客：</a:t>
            </a:r>
            <a:r>
              <a:rPr lang="en-US" altLang="zh-CN" dirty="0" smtClean="0"/>
              <a:t>CSDN</a:t>
            </a:r>
            <a:r>
              <a:rPr lang="zh-CN" altLang="en-US" dirty="0" smtClean="0"/>
              <a:t>、博客园等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z="1400" dirty="0" smtClean="0"/>
              <a:t>尚硅谷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站官方号</a:t>
            </a:r>
            <a:r>
              <a:rPr lang="zh-CN" altLang="en-US" sz="1400" dirty="0"/>
              <a:t>：</a:t>
            </a:r>
            <a:r>
              <a:rPr lang="en-US" altLang="zh-CN" sz="1400" dirty="0" smtClean="0">
                <a:hlinkClick r:id="rId4"/>
              </a:rPr>
              <a:t>https</a:t>
            </a:r>
            <a:r>
              <a:rPr lang="en-US" altLang="zh-CN" sz="1400" dirty="0">
                <a:hlinkClick r:id="rId4"/>
              </a:rPr>
              <a:t>://space.bilibili.com/302417610/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272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475" y="361950"/>
            <a:ext cx="11449049" cy="617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纲要：</a:t>
            </a:r>
            <a:endParaRPr lang="en-US" altLang="zh-CN" b="1" dirty="0" smtClean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altLang="zh-CN" sz="2400" dirty="0"/>
              <a:t>J</a:t>
            </a:r>
            <a:r>
              <a:rPr lang="en-US" altLang="zh-CN" sz="2400" dirty="0" smtClean="0"/>
              <a:t>ava  IO </a:t>
            </a:r>
            <a:r>
              <a:rPr lang="zh-CN" altLang="en-US" sz="2400" dirty="0" smtClean="0"/>
              <a:t>基础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BIO</a:t>
            </a:r>
            <a:r>
              <a:rPr lang="zh-CN" altLang="en-US" sz="2400" dirty="0" smtClean="0"/>
              <a:t>、伪异步</a:t>
            </a:r>
            <a:r>
              <a:rPr lang="en-US" altLang="zh-CN" sz="2400" dirty="0" smtClean="0"/>
              <a:t>IO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NIO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AIO</a:t>
            </a:r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类</a:t>
            </a:r>
            <a:r>
              <a:rPr lang="en-US" altLang="zh-CN" sz="2400" dirty="0" smtClean="0"/>
              <a:t>IO</a:t>
            </a:r>
            <a:r>
              <a:rPr lang="zh-CN" altLang="en-US" sz="2400" dirty="0"/>
              <a:t>总结</a:t>
            </a:r>
            <a:endParaRPr lang="en-US" altLang="zh-CN" sz="2400" dirty="0" smtClean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Netty</a:t>
            </a:r>
            <a:r>
              <a:rPr lang="zh-CN" altLang="en-US" sz="2400" dirty="0" smtClean="0"/>
              <a:t>介绍</a:t>
            </a:r>
            <a:endParaRPr lang="en-US" altLang="zh-CN" sz="2400" dirty="0" smtClean="0"/>
          </a:p>
          <a:p>
            <a:r>
              <a:rPr lang="en-US" altLang="zh-CN" sz="2400" dirty="0" smtClean="0"/>
              <a:t>5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Netty</a:t>
            </a:r>
            <a:r>
              <a:rPr lang="zh-CN" altLang="en-US" sz="2400" dirty="0" smtClean="0"/>
              <a:t>常用场景</a:t>
            </a:r>
            <a:endParaRPr lang="en-US" altLang="zh-CN" sz="2400" dirty="0" smtClean="0"/>
          </a:p>
          <a:p>
            <a:r>
              <a:rPr lang="en-US" altLang="zh-CN" sz="2400" dirty="0" smtClean="0"/>
              <a:t>6</a:t>
            </a:r>
            <a:r>
              <a:rPr lang="zh-CN" altLang="en-US" sz="2400" dirty="0"/>
              <a:t>、源码简单</a:t>
            </a:r>
            <a:r>
              <a:rPr lang="zh-CN" altLang="en-US" sz="2400" dirty="0" smtClean="0"/>
              <a:t>解析</a:t>
            </a:r>
            <a:endParaRPr lang="en-US" altLang="zh-CN" sz="2400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b="1" dirty="0" smtClean="0"/>
              <a:t>目的：</a:t>
            </a:r>
            <a:endParaRPr lang="en-US" altLang="zh-CN" b="1" dirty="0" smtClean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、了解</a:t>
            </a:r>
            <a:r>
              <a:rPr lang="en-US" altLang="zh-CN" sz="2400" dirty="0"/>
              <a:t>Java</a:t>
            </a:r>
            <a:r>
              <a:rPr lang="zh-CN" altLang="en-US" sz="2400" dirty="0"/>
              <a:t>原</a:t>
            </a:r>
            <a:r>
              <a:rPr lang="zh-CN" altLang="en-US" sz="2400" dirty="0" smtClean="0"/>
              <a:t>生</a:t>
            </a:r>
            <a:r>
              <a:rPr lang="en-US" altLang="zh-CN" sz="2400" dirty="0" smtClean="0"/>
              <a:t>IO</a:t>
            </a:r>
            <a:endParaRPr lang="en-US" altLang="zh-CN" sz="2400" dirty="0"/>
          </a:p>
          <a:p>
            <a:r>
              <a:rPr lang="en-US" altLang="zh-CN" sz="2400" dirty="0" smtClean="0"/>
              <a:t>2</a:t>
            </a:r>
            <a:r>
              <a:rPr lang="zh-CN" altLang="en-US" sz="2400" dirty="0"/>
              <a:t>、了解</a:t>
            </a:r>
            <a:r>
              <a:rPr lang="en-US" altLang="zh-CN" sz="2400" dirty="0" err="1"/>
              <a:t>Netty</a:t>
            </a:r>
            <a:r>
              <a:rPr lang="zh-CN" altLang="en-US" sz="2400" dirty="0"/>
              <a:t>框架的使用场景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2027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488668"/>
            <a:ext cx="59245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参考地址：</a:t>
            </a:r>
            <a:r>
              <a:rPr lang="en-US" altLang="zh-CN" sz="1400" dirty="0" smtClean="0">
                <a:hlinkClick r:id="rId3"/>
              </a:rPr>
              <a:t>ttps://www.cnblogs.com/oubo/archive/2012/01/06/2394638.html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183552" y="972482"/>
            <a:ext cx="57409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流</a:t>
            </a:r>
            <a:r>
              <a:rPr lang="zh-CN" altLang="en-US" sz="2000" b="1" dirty="0"/>
              <a:t>的概念和作用</a:t>
            </a:r>
          </a:p>
          <a:p>
            <a:r>
              <a:rPr lang="zh-CN" altLang="en-US" sz="1600" dirty="0" smtClean="0"/>
              <a:t>         流</a:t>
            </a:r>
            <a:r>
              <a:rPr lang="zh-CN" altLang="en-US" sz="1600" dirty="0"/>
              <a:t>是对有序字节传输的总称或</a:t>
            </a:r>
            <a:r>
              <a:rPr lang="zh-CN" altLang="en-US" sz="1600" dirty="0" smtClean="0"/>
              <a:t>抽象，即在</a:t>
            </a:r>
            <a:r>
              <a:rPr lang="zh-CN" altLang="en-US" sz="1600" dirty="0"/>
              <a:t>两设备间的</a:t>
            </a:r>
            <a:r>
              <a:rPr lang="zh-CN" altLang="en-US" sz="1600" dirty="0" smtClean="0"/>
              <a:t>传输数据</a:t>
            </a:r>
            <a:r>
              <a:rPr lang="zh-CN" altLang="en-US" sz="1600" dirty="0"/>
              <a:t>称为</a:t>
            </a:r>
            <a:r>
              <a:rPr lang="zh-CN" altLang="en-US" sz="1600" dirty="0" smtClean="0"/>
              <a:t>流。</a:t>
            </a:r>
            <a:endParaRPr lang="en-US" altLang="zh-CN" sz="1600" dirty="0" smtClean="0"/>
          </a:p>
          <a:p>
            <a:r>
              <a:rPr lang="zh-CN" altLang="en-US" sz="1600" dirty="0" smtClean="0"/>
              <a:t>         流</a:t>
            </a:r>
            <a:r>
              <a:rPr lang="zh-CN" altLang="en-US" sz="1600" dirty="0"/>
              <a:t>的本质是数据传输，根据数据传输特性将流抽象为各种类，方便更直观的进行数据操作。 </a:t>
            </a:r>
          </a:p>
        </p:txBody>
      </p:sp>
      <p:sp>
        <p:nvSpPr>
          <p:cNvPr id="8" name="矩形 7"/>
          <p:cNvSpPr/>
          <p:nvPr/>
        </p:nvSpPr>
        <p:spPr>
          <a:xfrm>
            <a:off x="228005" y="2599304"/>
            <a:ext cx="57409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0" dirty="0" smtClean="0"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IO</a:t>
            </a:r>
            <a:r>
              <a:rPr lang="zh-CN" altLang="en-US" sz="2000" b="1" i="0" dirty="0" smtClean="0"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流的分类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600" dirty="0"/>
              <a:t>根据处理数据类型的不同分为：字符流和字节流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600" dirty="0"/>
              <a:t>根据数据流向不同分为：输入流和输出流</a:t>
            </a:r>
            <a:endParaRPr lang="en-US" altLang="zh-CN" sz="1600" dirty="0"/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49494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问题</a:t>
            </a:r>
            <a:r>
              <a:rPr lang="en-US" altLang="zh-CN" sz="1600" dirty="0" smtClean="0">
                <a:solidFill>
                  <a:srgbClr val="49494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zh-CN" altLang="en-US" sz="1600" dirty="0" smtClean="0">
                <a:solidFill>
                  <a:srgbClr val="49494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：输入和输出的参照对象是谁？</a:t>
            </a:r>
            <a:endParaRPr lang="en-US" altLang="zh-CN" sz="1600" dirty="0" smtClean="0">
              <a:solidFill>
                <a:srgbClr val="49494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49494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问题</a:t>
            </a:r>
            <a:r>
              <a:rPr lang="en-US" altLang="zh-CN" sz="1600" dirty="0" smtClean="0">
                <a:solidFill>
                  <a:srgbClr val="49494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zh-CN" altLang="en-US" sz="1600" dirty="0" smtClean="0">
                <a:solidFill>
                  <a:srgbClr val="49494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r>
              <a:rPr lang="en-US" altLang="zh-CN" sz="1600" dirty="0" smtClean="0">
                <a:solidFill>
                  <a:srgbClr val="49494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JVM</a:t>
            </a:r>
            <a:r>
              <a:rPr lang="zh-CN" altLang="en-US" sz="1600" dirty="0" smtClean="0">
                <a:solidFill>
                  <a:srgbClr val="49494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为什么不代劳关闭流？</a:t>
            </a:r>
            <a:endParaRPr lang="en-US" altLang="zh-CN" sz="1600" dirty="0" smtClean="0">
              <a:solidFill>
                <a:srgbClr val="49494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2456" y="4226126"/>
            <a:ext cx="5740995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0" dirty="0" smtClean="0"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File</a:t>
            </a:r>
            <a:r>
              <a:rPr lang="zh-CN" altLang="en-US" sz="2000" b="1" i="0" dirty="0" smtClean="0"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类</a:t>
            </a:r>
          </a:p>
          <a:p>
            <a:r>
              <a:rPr lang="en-US" altLang="zh-CN" sz="1600" b="0" i="0" dirty="0" smtClean="0"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       File</a:t>
            </a:r>
            <a:r>
              <a:rPr lang="zh-CN" altLang="en-US" sz="1600" b="0" i="0" dirty="0" smtClean="0"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类是对系统中文件以及文件夹封装，可以通过对象的思想来操作文件和文件夹。 </a:t>
            </a:r>
            <a:endParaRPr lang="en-US" altLang="zh-CN" sz="1600" b="0" i="0" dirty="0" smtClean="0">
              <a:solidFill>
                <a:srgbClr val="494949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rgbClr val="494949"/>
                </a:solidFill>
                <a:latin typeface="Arial" panose="020B0604020202020204" pitchFamily="34" charset="0"/>
              </a:rPr>
              <a:t>       </a:t>
            </a:r>
            <a:r>
              <a:rPr lang="en-US" altLang="zh-CN" sz="1600" dirty="0" smtClean="0">
                <a:solidFill>
                  <a:srgbClr val="494949"/>
                </a:solidFill>
                <a:latin typeface="Arial" panose="020B0604020202020204" pitchFamily="34" charset="0"/>
              </a:rPr>
              <a:t>File</a:t>
            </a:r>
            <a:r>
              <a:rPr lang="zh-CN" altLang="en-US" sz="1600" b="0" i="0" dirty="0" smtClean="0"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类保存文件或目录的各种元数据信息，包括文件名、文件长度、最后修改时间、是否可读、获取当前文件的路径名，判断指定文件是否存在、获得当前目录中的文件列表，创建、删除文件和目录等方法。</a:t>
            </a:r>
            <a:endParaRPr lang="zh-CN" altLang="en-US" sz="1600" b="0" i="0" dirty="0">
              <a:solidFill>
                <a:srgbClr val="494949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0" name="Picture 6" descr="https://pic002.cnblogs.com/images/2012/384764/201203141337312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451" y="0"/>
            <a:ext cx="617489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83551" y="207435"/>
            <a:ext cx="57409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Java  </a:t>
            </a:r>
            <a:r>
              <a:rPr lang="en-US" altLang="zh-CN" sz="2800" b="1" dirty="0"/>
              <a:t>IO </a:t>
            </a:r>
            <a:r>
              <a:rPr lang="zh-CN" altLang="en-US" sz="2800" b="1" dirty="0"/>
              <a:t>基础</a:t>
            </a:r>
          </a:p>
        </p:txBody>
      </p:sp>
    </p:spTree>
    <p:extLst>
      <p:ext uri="{BB962C8B-B14F-4D97-AF65-F5344CB8AC3E}">
        <p14:creationId xmlns:p14="http://schemas.microsoft.com/office/powerpoint/2010/main" val="357089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1727"/>
            <a:ext cx="12192000" cy="40526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853031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演示程序</a:t>
            </a:r>
            <a:r>
              <a:rPr lang="zh-CN" altLang="en-US" dirty="0"/>
              <a:t>输出</a:t>
            </a:r>
            <a:r>
              <a:rPr lang="zh-CN" altLang="en-US" dirty="0" smtClean="0"/>
              <a:t>结果：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59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32" y="0"/>
            <a:ext cx="7150868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" y="0"/>
            <a:ext cx="4529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u="sng" dirty="0" smtClean="0"/>
              <a:t>Linux</a:t>
            </a:r>
            <a:r>
              <a:rPr lang="zh-CN" altLang="en-US" u="sng" dirty="0"/>
              <a:t>查看文件占用</a:t>
            </a:r>
            <a:r>
              <a:rPr lang="en-US" altLang="zh-CN" u="sng" dirty="0"/>
              <a:t>: /</a:t>
            </a:r>
            <a:r>
              <a:rPr lang="en-US" altLang="zh-CN" u="sng" dirty="0" err="1"/>
              <a:t>usr</a:t>
            </a:r>
            <a:r>
              <a:rPr lang="en-US" altLang="zh-CN" u="sng" dirty="0"/>
              <a:t>/</a:t>
            </a:r>
            <a:r>
              <a:rPr lang="en-US" altLang="zh-CN" u="sng" dirty="0" err="1"/>
              <a:t>sbin</a:t>
            </a:r>
            <a:r>
              <a:rPr lang="en-US" altLang="zh-CN" u="sng" dirty="0"/>
              <a:t>/</a:t>
            </a:r>
            <a:r>
              <a:rPr lang="en-US" altLang="zh-CN" u="sng" dirty="0" err="1"/>
              <a:t>lsof</a:t>
            </a:r>
            <a:r>
              <a:rPr lang="en-US" altLang="zh-CN" u="sng" dirty="0"/>
              <a:t> -p 6692 -r5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138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49779" y="2845435"/>
            <a:ext cx="4894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BIO</a:t>
            </a:r>
            <a:r>
              <a:rPr lang="zh-CN" altLang="en-US" dirty="0" smtClean="0"/>
              <a:t>、伪异步</a:t>
            </a:r>
            <a:r>
              <a:rPr lang="en-US" altLang="zh-CN" dirty="0" smtClean="0"/>
              <a:t>IO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NIO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AIO</a:t>
            </a:r>
            <a:r>
              <a:rPr lang="zh-CN" altLang="en-US" dirty="0" smtClean="0"/>
              <a:t>概念，示例聊天程序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406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72834" y="3244334"/>
            <a:ext cx="1204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类</a:t>
            </a:r>
            <a:r>
              <a:rPr lang="en-US" altLang="zh-CN" dirty="0" smtClean="0"/>
              <a:t>IO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05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72834" y="3244334"/>
            <a:ext cx="116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036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328</Words>
  <Application>Microsoft Office PowerPoint</Application>
  <PresentationFormat>宽屏</PresentationFormat>
  <Paragraphs>53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Arial Unicode MS</vt:lpstr>
      <vt:lpstr>宋体</vt:lpstr>
      <vt:lpstr>Arial</vt:lpstr>
      <vt:lpstr>Calibri</vt:lpstr>
      <vt:lpstr>Calibri Light</vt:lpstr>
      <vt:lpstr>Office 主题</vt:lpstr>
      <vt:lpstr>Netty入门指南</vt:lpstr>
      <vt:lpstr>知识来源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Netty入门指南</dc:title>
  <dc:creator>zhang yd</dc:creator>
  <cp:lastModifiedBy>zhang yd</cp:lastModifiedBy>
  <cp:revision>143</cp:revision>
  <dcterms:created xsi:type="dcterms:W3CDTF">2019-08-22T17:14:12Z</dcterms:created>
  <dcterms:modified xsi:type="dcterms:W3CDTF">2019-09-12T16:41:28Z</dcterms:modified>
</cp:coreProperties>
</file>