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sldIdLst>
    <p:sldId id="266" r:id="rId3"/>
    <p:sldId id="272" r:id="rId4"/>
    <p:sldId id="277" r:id="rId5"/>
    <p:sldId id="278" r:id="rId6"/>
    <p:sldId id="279" r:id="rId7"/>
    <p:sldId id="280" r:id="rId8"/>
    <p:sldId id="28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66"/>
            <p14:sldId id="272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DACD"/>
    <a:srgbClr val="CDE848"/>
    <a:srgbClr val="3BAF01"/>
    <a:srgbClr val="5BFD2F"/>
    <a:srgbClr val="6EFE26"/>
    <a:srgbClr val="56FE02"/>
    <a:srgbClr val="26AF01"/>
    <a:srgbClr val="03AD13"/>
    <a:srgbClr val="FEFEF6"/>
    <a:srgbClr val="FBF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5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2019/3/4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5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3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3/4/2019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2192000" cy="4881488"/>
          </a:xfrm>
          <a:prstGeom prst="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1906260"/>
            <a:ext cx="105156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en-US" altLang="zh-CN" sz="5400" dirty="0" smtClean="0"/>
          </a:p>
          <a:p>
            <a:endParaRPr lang="en-US" altLang="zh-CN" sz="5400" dirty="0" smtClean="0"/>
          </a:p>
          <a:p>
            <a:r>
              <a:rPr lang="zh-CN" altLang="en-US" sz="5400" dirty="0" smtClean="0">
                <a:solidFill>
                  <a:schemeClr val="bg1"/>
                </a:solidFill>
              </a:rPr>
              <a:t>欢迎使用 </a:t>
            </a:r>
            <a:r>
              <a:rPr lang="en-US" altLang="zh-CN" sz="5400" dirty="0" smtClean="0">
                <a:solidFill>
                  <a:schemeClr val="bg1"/>
                </a:solidFill>
              </a:rPr>
              <a:t>Auto Delivery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38202" y="5110609"/>
            <a:ext cx="6705599" cy="1137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5BFD2F"/>
                </a:solidFill>
              </a:rPr>
              <a:t>轻松自由投递票据。</a:t>
            </a:r>
            <a:endParaRPr lang="zh-CN" altLang="en-US" dirty="0">
              <a:solidFill>
                <a:srgbClr val="5BFD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708" y="302359"/>
            <a:ext cx="2879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投</a:t>
            </a:r>
            <a:r>
              <a:rPr lang="zh-CN" altLang="en-US" sz="3600" dirty="0" smtClean="0">
                <a:solidFill>
                  <a:schemeClr val="bg1"/>
                </a:solidFill>
              </a:rPr>
              <a:t>递</a:t>
            </a:r>
            <a:r>
              <a:rPr lang="en-US" altLang="zh-CN" sz="3600" dirty="0" smtClean="0">
                <a:solidFill>
                  <a:schemeClr val="bg1"/>
                </a:solidFill>
              </a:rPr>
              <a:t>Delivery</a:t>
            </a:r>
            <a:endParaRPr lang="zh-CN" altLang="en-US" sz="36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93461" y="0"/>
            <a:ext cx="3477951" cy="6858000"/>
          </a:xfrm>
          <a:prstGeom prst="rect">
            <a:avLst/>
          </a:prstGeom>
          <a:solidFill>
            <a:schemeClr val="bg1"/>
          </a:solidFill>
          <a:ln w="63500">
            <a:solidFill>
              <a:srgbClr val="5BF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29674" y="2672862"/>
            <a:ext cx="1569437" cy="3226477"/>
          </a:xfrm>
          <a:prstGeom prst="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78600" y="2656320"/>
            <a:ext cx="1561140" cy="11245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78600" y="3897548"/>
            <a:ext cx="1561140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478599" y="4956804"/>
            <a:ext cx="1573687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8693461" y="2525151"/>
            <a:ext cx="347795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336752" y="5978650"/>
            <a:ext cx="17155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11:45</a:t>
            </a:r>
          </a:p>
          <a:p>
            <a:pPr algn="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星期六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067697" y="3008210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投递</a:t>
            </a:r>
            <a:endParaRPr lang="en-US" altLang="zh-CN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endParaRPr lang="zh-CN" alt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885881" y="4328964"/>
            <a:ext cx="145087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16537" y="4491185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只接受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大小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票据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16537" y="479072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每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次只能投递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一份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816537" y="5090273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每份最多</a:t>
            </a:r>
            <a:r>
              <a:rPr lang="en-US" altLang="zh-CN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16537" y="538981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封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面朝下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放置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67697" y="4052803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退票</a:t>
            </a:r>
            <a:endParaRPr lang="en-US" altLang="zh-CN" dirty="0"/>
          </a:p>
          <a:p>
            <a:r>
              <a:rPr lang="en-US" altLang="zh-CN" sz="1600" dirty="0"/>
              <a:t>Refund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1067697" y="5144597"/>
            <a:ext cx="85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取件</a:t>
            </a:r>
            <a:endParaRPr lang="en-US" altLang="zh-CN" dirty="0"/>
          </a:p>
          <a:p>
            <a:r>
              <a:rPr lang="en-US" altLang="zh-CN" sz="1600" dirty="0"/>
              <a:t>Pickup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305" y="5143360"/>
            <a:ext cx="514350" cy="514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484" y="4093018"/>
            <a:ext cx="495300" cy="495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3959" y="3052218"/>
            <a:ext cx="504825" cy="5048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01353" y="780680"/>
            <a:ext cx="1858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 广告</a:t>
            </a:r>
            <a:r>
              <a:rPr lang="zh-CN" altLang="en-US" sz="2800" dirty="0">
                <a:latin typeface="+mn-ea"/>
              </a:rPr>
              <a:t>滚动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en-US" altLang="zh-CN" sz="2800" dirty="0" smtClean="0">
                <a:latin typeface="+mn-ea"/>
              </a:rPr>
              <a:t>Advert</a:t>
            </a:r>
            <a:endParaRPr lang="zh-CN" altLang="en-US" sz="2800" dirty="0">
              <a:latin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947663" y="2950020"/>
            <a:ext cx="1255344" cy="1226634"/>
            <a:chOff x="5201521" y="2442712"/>
            <a:chExt cx="1255344" cy="1226634"/>
          </a:xfrm>
        </p:grpSpPr>
        <p:grpSp>
          <p:nvGrpSpPr>
            <p:cNvPr id="41" name="组合 40"/>
            <p:cNvGrpSpPr/>
            <p:nvPr/>
          </p:nvGrpSpPr>
          <p:grpSpPr>
            <a:xfrm>
              <a:off x="5579699" y="2442712"/>
              <a:ext cx="877166" cy="1226634"/>
              <a:chOff x="4576271" y="1357313"/>
              <a:chExt cx="877166" cy="122663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576274" y="135731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①</a:t>
                </a:r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投递</a:t>
                </a:r>
                <a:endPara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576271" y="178596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②</a:t>
                </a:r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扫描</a:t>
                </a:r>
                <a:endPara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576271" y="221461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③</a:t>
                </a:r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提交</a:t>
                </a:r>
                <a:endPara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5201521" y="2837851"/>
              <a:ext cx="430887" cy="5027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600" b="1" dirty="0"/>
                <a:t>步骤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06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93461" y="0"/>
            <a:ext cx="3477951" cy="6858000"/>
          </a:xfrm>
          <a:prstGeom prst="rect">
            <a:avLst/>
          </a:prstGeom>
          <a:solidFill>
            <a:schemeClr val="bg1"/>
          </a:solidFill>
          <a:ln w="63500">
            <a:solidFill>
              <a:srgbClr val="5BF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29674" y="2672862"/>
            <a:ext cx="1569437" cy="3226477"/>
          </a:xfrm>
          <a:prstGeom prst="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78600" y="2656320"/>
            <a:ext cx="1561140" cy="11245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8693461" y="2525151"/>
            <a:ext cx="347795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336752" y="5978650"/>
            <a:ext cx="17155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11:45</a:t>
            </a:r>
          </a:p>
          <a:p>
            <a:pPr algn="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星期六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01353" y="780680"/>
            <a:ext cx="1858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 广告</a:t>
            </a:r>
            <a:r>
              <a:rPr lang="zh-CN" altLang="en-US" sz="2800" dirty="0">
                <a:latin typeface="+mn-ea"/>
              </a:rPr>
              <a:t>滚动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en-US" altLang="zh-CN" sz="2800" dirty="0" smtClean="0">
                <a:latin typeface="+mn-ea"/>
              </a:rPr>
              <a:t>Advert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8" name="单圆角矩形 67"/>
          <p:cNvSpPr/>
          <p:nvPr/>
        </p:nvSpPr>
        <p:spPr>
          <a:xfrm rot="10800000">
            <a:off x="11232963" y="4926282"/>
            <a:ext cx="717451" cy="88767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0858598" y="3592761"/>
            <a:ext cx="878240" cy="105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10897190" y="3616339"/>
            <a:ext cx="495744" cy="72330"/>
          </a:xfrm>
          <a:prstGeom prst="round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1171386" y="287300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扫描</a:t>
            </a:r>
            <a:endParaRPr lang="en-US" altLang="zh-CN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endParaRPr lang="zh-CN" alt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305" y="2930968"/>
            <a:ext cx="504213" cy="504213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67066" y="367620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请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把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整份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票据翻转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867066" y="313775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确保票据</a:t>
            </a:r>
            <a:r>
              <a:rPr lang="zh-CN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不粘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一起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867066" y="340697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确保票据间没杂物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867066" y="394542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放入并点击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扫描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54992" y="2769099"/>
            <a:ext cx="680337" cy="365760"/>
            <a:chOff x="7005712" y="1885071"/>
            <a:chExt cx="680337" cy="365760"/>
          </a:xfrm>
          <a:solidFill>
            <a:schemeClr val="accent4"/>
          </a:solidFill>
        </p:grpSpPr>
        <p:sp>
          <p:nvSpPr>
            <p:cNvPr id="87" name="圆角矩形 86"/>
            <p:cNvSpPr/>
            <p:nvPr/>
          </p:nvSpPr>
          <p:spPr>
            <a:xfrm>
              <a:off x="7005712" y="1885071"/>
              <a:ext cx="680337" cy="3657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044151" y="1901207"/>
              <a:ext cx="59503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返回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56" y="4193520"/>
            <a:ext cx="3247927" cy="1853529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954992" y="6227460"/>
            <a:ext cx="680337" cy="365760"/>
            <a:chOff x="10987278" y="1901207"/>
            <a:chExt cx="680337" cy="365760"/>
          </a:xfrm>
        </p:grpSpPr>
        <p:sp>
          <p:nvSpPr>
            <p:cNvPr id="88" name="圆角矩形 87"/>
            <p:cNvSpPr/>
            <p:nvPr/>
          </p:nvSpPr>
          <p:spPr>
            <a:xfrm>
              <a:off x="10987278" y="1901207"/>
              <a:ext cx="680337" cy="365760"/>
            </a:xfrm>
            <a:prstGeom prst="roundRect">
              <a:avLst/>
            </a:prstGeom>
            <a:solidFill>
              <a:srgbClr val="5BF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1045230" y="190477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99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8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1708" y="302359"/>
            <a:ext cx="287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提交</a:t>
            </a:r>
            <a:r>
              <a:rPr lang="en-US" altLang="zh-CN" sz="3600" dirty="0" smtClean="0">
                <a:solidFill>
                  <a:schemeClr val="bg1"/>
                </a:solidFill>
              </a:rPr>
              <a:t>Submit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93461" y="0"/>
            <a:ext cx="3477951" cy="6858000"/>
          </a:xfrm>
          <a:prstGeom prst="rect">
            <a:avLst/>
          </a:prstGeom>
          <a:solidFill>
            <a:schemeClr val="bg1"/>
          </a:solidFill>
          <a:ln w="63500">
            <a:solidFill>
              <a:srgbClr val="5BF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29674" y="2672862"/>
            <a:ext cx="1569437" cy="3226477"/>
          </a:xfrm>
          <a:prstGeom prst="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478600" y="2656320"/>
            <a:ext cx="1561140" cy="11245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8693461" y="2525151"/>
            <a:ext cx="347795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336752" y="5978650"/>
            <a:ext cx="17155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11:45</a:t>
            </a:r>
          </a:p>
          <a:p>
            <a:pPr algn="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星期六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20523" y="39609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温馨提示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855991" y="4279879"/>
            <a:ext cx="145087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501353" y="780680"/>
            <a:ext cx="1858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 广告</a:t>
            </a:r>
            <a:r>
              <a:rPr lang="zh-CN" altLang="en-US" sz="2800" dirty="0">
                <a:latin typeface="+mn-ea"/>
              </a:rPr>
              <a:t>滚动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en-US" altLang="zh-CN" sz="2800" dirty="0" smtClean="0">
                <a:latin typeface="+mn-ea"/>
              </a:rPr>
              <a:t>Advert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8" name="单圆角矩形 67"/>
          <p:cNvSpPr/>
          <p:nvPr/>
        </p:nvSpPr>
        <p:spPr>
          <a:xfrm rot="10800000">
            <a:off x="11232963" y="4926282"/>
            <a:ext cx="717451" cy="88767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54992" y="2769099"/>
            <a:ext cx="680337" cy="365760"/>
            <a:chOff x="7005712" y="1885071"/>
            <a:chExt cx="680337" cy="365760"/>
          </a:xfrm>
          <a:solidFill>
            <a:schemeClr val="accent4"/>
          </a:solidFill>
        </p:grpSpPr>
        <p:sp>
          <p:nvSpPr>
            <p:cNvPr id="87" name="圆角矩形 86"/>
            <p:cNvSpPr/>
            <p:nvPr/>
          </p:nvSpPr>
          <p:spPr>
            <a:xfrm>
              <a:off x="7005712" y="1885071"/>
              <a:ext cx="680337" cy="3657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044151" y="1901207"/>
              <a:ext cx="59503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返回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954992" y="6227460"/>
            <a:ext cx="680337" cy="365760"/>
            <a:chOff x="10987278" y="1901207"/>
            <a:chExt cx="680337" cy="365760"/>
          </a:xfrm>
        </p:grpSpPr>
        <p:sp>
          <p:nvSpPr>
            <p:cNvPr id="88" name="圆角矩形 87"/>
            <p:cNvSpPr/>
            <p:nvPr/>
          </p:nvSpPr>
          <p:spPr>
            <a:xfrm>
              <a:off x="10987278" y="1901207"/>
              <a:ext cx="680337" cy="365760"/>
            </a:xfrm>
            <a:prstGeom prst="roundRect">
              <a:avLst/>
            </a:prstGeom>
            <a:solidFill>
              <a:srgbClr val="5BF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1045230" y="1904779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99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762469" y="5314914"/>
            <a:ext cx="19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确认无误请点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提交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762469" y="432134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请核对票据号是否正确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762469" y="465253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若不正确点击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62469" y="498372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若扫描卡纸联系管理员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762469" y="5646104"/>
            <a:ext cx="179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取消投递请点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退回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51426" y="3724190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EAS16122400001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）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478600" y="3897548"/>
            <a:ext cx="1561140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218" y="3285856"/>
            <a:ext cx="367633" cy="367633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75756" y="3269681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预览</a:t>
            </a:r>
            <a:endParaRPr lang="en-US" altLang="zh-CN" dirty="0"/>
          </a:p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478599" y="4956804"/>
            <a:ext cx="1573687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575" y="4166439"/>
            <a:ext cx="466216" cy="4662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575" y="3006226"/>
            <a:ext cx="455309" cy="45530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575" y="5204690"/>
            <a:ext cx="446761" cy="446761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1075745" y="2895407"/>
            <a:ext cx="880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提交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sz="1600" dirty="0" smtClean="0">
                <a:solidFill>
                  <a:srgbClr val="002060"/>
                </a:solidFill>
              </a:rPr>
              <a:t>Submit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167115" y="412198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rgbClr val="002060"/>
                </a:solidFill>
              </a:rPr>
              <a:t>编辑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Edit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093377" y="5130247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退回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sz="1600" dirty="0" smtClean="0">
                <a:solidFill>
                  <a:srgbClr val="002060"/>
                </a:solidFill>
              </a:rPr>
              <a:t>Return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4319089" y="-53192"/>
            <a:ext cx="347795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68978" y="1762303"/>
            <a:ext cx="1569437" cy="3226477"/>
          </a:xfrm>
          <a:prstGeom prst="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17904" y="1745761"/>
            <a:ext cx="1561140" cy="11245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17904" y="2986989"/>
            <a:ext cx="1561140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17903" y="4046245"/>
            <a:ext cx="1573687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6072352" y="1717185"/>
            <a:ext cx="0" cy="33445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21702" y="4517512"/>
            <a:ext cx="1183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11:45</a:t>
            </a:r>
          </a:p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星期六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07001" y="2097651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投递</a:t>
            </a:r>
            <a:endParaRPr lang="en-US" altLang="zh-CN" sz="20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  <a:endParaRPr lang="zh-CN" alt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27556" y="2421878"/>
            <a:ext cx="1471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规格：</a:t>
            </a:r>
            <a:r>
              <a:rPr lang="en-US" altLang="zh-CN" sz="1600" dirty="0">
                <a:solidFill>
                  <a:srgbClr val="FF0000"/>
                </a:solidFill>
              </a:rPr>
              <a:t>A4</a:t>
            </a:r>
            <a:r>
              <a:rPr lang="zh-CN" altLang="en-US" sz="1600" dirty="0"/>
              <a:t>大小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127556" y="2812110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份数：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份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27556" y="3202342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张数：</a:t>
            </a:r>
            <a:r>
              <a:rPr lang="en-US" altLang="zh-CN" sz="1600" dirty="0">
                <a:solidFill>
                  <a:srgbClr val="FF0000"/>
                </a:solidFill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</a:rPr>
              <a:t>张</a:t>
            </a:r>
            <a:r>
              <a:rPr lang="zh-CN" altLang="en-US" sz="1600" dirty="0"/>
              <a:t>以下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127556" y="359257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方向：</a:t>
            </a:r>
            <a:r>
              <a:rPr lang="zh-CN" altLang="en-US" sz="1600" dirty="0"/>
              <a:t>封面</a:t>
            </a:r>
            <a:r>
              <a:rPr lang="zh-CN" altLang="en-US" sz="1600" dirty="0">
                <a:solidFill>
                  <a:srgbClr val="FF0000"/>
                </a:solidFill>
              </a:rPr>
              <a:t>朝下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07001" y="3142244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退票</a:t>
            </a:r>
            <a:endParaRPr lang="en-US" altLang="zh-CN" dirty="0"/>
          </a:p>
          <a:p>
            <a:r>
              <a:rPr lang="en-US" altLang="zh-CN" sz="1600" dirty="0"/>
              <a:t>Refund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8407001" y="4234038"/>
            <a:ext cx="85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取件</a:t>
            </a:r>
            <a:endParaRPr lang="en-US" altLang="zh-CN" dirty="0"/>
          </a:p>
          <a:p>
            <a:r>
              <a:rPr lang="en-US" altLang="zh-CN" sz="1600" dirty="0"/>
              <a:t>Pickup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609" y="4232801"/>
            <a:ext cx="514350" cy="514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788" y="3182459"/>
            <a:ext cx="495300" cy="4953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263" y="2141659"/>
            <a:ext cx="504825" cy="50482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654042" y="1842738"/>
            <a:ext cx="1550193" cy="2040406"/>
            <a:chOff x="371475" y="1225689"/>
            <a:chExt cx="1550193" cy="2040406"/>
          </a:xfrm>
        </p:grpSpPr>
        <p:sp>
          <p:nvSpPr>
            <p:cNvPr id="22" name="矩形 21"/>
            <p:cNvSpPr/>
            <p:nvPr/>
          </p:nvSpPr>
          <p:spPr>
            <a:xfrm>
              <a:off x="371475" y="1225689"/>
              <a:ext cx="1550193" cy="2040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47" y="2894172"/>
              <a:ext cx="427480" cy="239648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 rot="10800000">
              <a:off x="897801" y="1490854"/>
              <a:ext cx="461665" cy="12135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单 据 封 面</a:t>
              </a:r>
              <a:endParaRPr lang="zh-CN" altLang="en-US" dirty="0"/>
            </a:p>
          </p:txBody>
        </p:sp>
      </p:grpSp>
      <p:sp>
        <p:nvSpPr>
          <p:cNvPr id="32" name="平行四边形 31"/>
          <p:cNvSpPr/>
          <p:nvPr/>
        </p:nvSpPr>
        <p:spPr>
          <a:xfrm>
            <a:off x="3225989" y="4165550"/>
            <a:ext cx="2058915" cy="342900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投票口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12766" y="19246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投递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577834" y="1923698"/>
            <a:ext cx="1550193" cy="2040406"/>
            <a:chOff x="371475" y="1225689"/>
            <a:chExt cx="1550193" cy="2040406"/>
          </a:xfrm>
        </p:grpSpPr>
        <p:sp>
          <p:nvSpPr>
            <p:cNvPr id="46" name="矩形 45"/>
            <p:cNvSpPr/>
            <p:nvPr/>
          </p:nvSpPr>
          <p:spPr>
            <a:xfrm>
              <a:off x="371475" y="1225689"/>
              <a:ext cx="1550193" cy="2040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47" y="2894172"/>
              <a:ext cx="427480" cy="239648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 rot="10800000">
              <a:off x="897801" y="1490854"/>
              <a:ext cx="461665" cy="12135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单 据 封 面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501626" y="2018946"/>
            <a:ext cx="1550193" cy="2040406"/>
            <a:chOff x="371475" y="1225689"/>
            <a:chExt cx="1550193" cy="2040406"/>
          </a:xfrm>
        </p:grpSpPr>
        <p:sp>
          <p:nvSpPr>
            <p:cNvPr id="50" name="矩形 49"/>
            <p:cNvSpPr/>
            <p:nvPr/>
          </p:nvSpPr>
          <p:spPr>
            <a:xfrm>
              <a:off x="371475" y="1225689"/>
              <a:ext cx="1550193" cy="2040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47" y="2894172"/>
              <a:ext cx="427480" cy="239648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 rot="10800000">
              <a:off x="897801" y="1490854"/>
              <a:ext cx="461665" cy="12135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单 据 封 面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3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16200000">
            <a:off x="4326833" y="-54743"/>
            <a:ext cx="347795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76722" y="1760752"/>
            <a:ext cx="1569437" cy="3226477"/>
          </a:xfrm>
          <a:prstGeom prst="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825648" y="2985438"/>
            <a:ext cx="1561140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825647" y="4044694"/>
            <a:ext cx="1573687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80096" y="1701346"/>
            <a:ext cx="0" cy="33445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29446" y="4515961"/>
            <a:ext cx="1183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11:45</a:t>
            </a:r>
          </a:p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星期六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42393" y="240736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扫描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正常扫描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142393" y="280138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补扫</a:t>
            </a:r>
            <a:r>
              <a:rPr lang="zh-CN" altLang="en-US" sz="1600" dirty="0" smtClean="0"/>
              <a:t>：补充附件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42393" y="31954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替扫</a:t>
            </a:r>
            <a:r>
              <a:rPr lang="zh-CN" altLang="en-US" sz="1600" dirty="0" smtClean="0"/>
              <a:t>：替换附件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510926" y="314069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补扫</a:t>
            </a:r>
            <a:endParaRPr lang="en-US" altLang="zh-CN" dirty="0"/>
          </a:p>
          <a:p>
            <a:r>
              <a:rPr lang="en-US" altLang="zh-CN" sz="1600" dirty="0" smtClean="0"/>
              <a:t>Add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429277" y="4232487"/>
            <a:ext cx="97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替扫</a:t>
            </a:r>
            <a:endParaRPr lang="en-US" altLang="zh-CN" sz="1600" b="0" dirty="0"/>
          </a:p>
          <a:p>
            <a:r>
              <a:rPr lang="en-US" altLang="zh-CN" sz="1600" dirty="0"/>
              <a:t>Replace</a:t>
            </a:r>
            <a:endParaRPr lang="en-US" altLang="zh-CN" sz="16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53" y="4231250"/>
            <a:ext cx="514350" cy="5143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532" y="3180908"/>
            <a:ext cx="495300" cy="49530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320510" y="19231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扫描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21022" y="1744210"/>
            <a:ext cx="1561140" cy="1124507"/>
            <a:chOff x="10478600" y="2656320"/>
            <a:chExt cx="1561140" cy="1124507"/>
          </a:xfrm>
        </p:grpSpPr>
        <p:sp>
          <p:nvSpPr>
            <p:cNvPr id="7" name="矩形 6"/>
            <p:cNvSpPr/>
            <p:nvPr/>
          </p:nvSpPr>
          <p:spPr>
            <a:xfrm>
              <a:off x="10478600" y="2656320"/>
              <a:ext cx="1561140" cy="11245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10858598" y="3592761"/>
              <a:ext cx="878240" cy="1058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10897190" y="3616339"/>
              <a:ext cx="495744" cy="72330"/>
            </a:xfrm>
            <a:prstGeom prst="roundRect">
              <a:avLst/>
            </a:prstGeom>
            <a:solidFill>
              <a:srgbClr val="5BF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1171386" y="2873002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扫描</a:t>
              </a:r>
              <a:endPara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</a:t>
              </a:r>
              <a:endParaRPr lang="zh-CN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2305" y="2930968"/>
              <a:ext cx="504213" cy="504213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454" y="3200791"/>
            <a:ext cx="475417" cy="475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6046" y="4231251"/>
            <a:ext cx="514350" cy="51435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6142392" y="3589419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</a:rPr>
              <a:t>补</a:t>
            </a:r>
            <a:r>
              <a:rPr lang="zh-CN" altLang="en-US" sz="1600" dirty="0" smtClean="0">
                <a:solidFill>
                  <a:srgbClr val="FF0000"/>
                </a:solidFill>
              </a:rPr>
              <a:t>替</a:t>
            </a:r>
            <a:r>
              <a:rPr lang="zh-CN" altLang="en-US" sz="1600" dirty="0" smtClean="0"/>
              <a:t>附件需要在</a:t>
            </a:r>
            <a:endParaRPr lang="en-US" altLang="zh-CN" sz="1600" dirty="0" smtClean="0"/>
          </a:p>
          <a:p>
            <a:r>
              <a:rPr lang="zh-CN" altLang="en-US" sz="1600" dirty="0" smtClean="0"/>
              <a:t>空白处写</a:t>
            </a:r>
            <a:r>
              <a:rPr lang="zh-CN" altLang="en-US" sz="1600" dirty="0" smtClean="0">
                <a:solidFill>
                  <a:srgbClr val="FF0000"/>
                </a:solidFill>
              </a:rPr>
              <a:t>原单号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345162" y="4377453"/>
            <a:ext cx="680337" cy="365760"/>
            <a:chOff x="7005712" y="1885071"/>
            <a:chExt cx="680337" cy="365760"/>
          </a:xfrm>
          <a:solidFill>
            <a:schemeClr val="accent4"/>
          </a:solidFill>
        </p:grpSpPr>
        <p:sp>
          <p:nvSpPr>
            <p:cNvPr id="67" name="圆角矩形 66"/>
            <p:cNvSpPr/>
            <p:nvPr/>
          </p:nvSpPr>
          <p:spPr>
            <a:xfrm>
              <a:off x="7005712" y="1885071"/>
              <a:ext cx="680337" cy="3657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044151" y="1901207"/>
              <a:ext cx="59503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返回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028232" y="436497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199s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53024" y="2199462"/>
            <a:ext cx="2412392" cy="2614037"/>
            <a:chOff x="81395" y="1887567"/>
            <a:chExt cx="2412392" cy="2614037"/>
          </a:xfrm>
        </p:grpSpPr>
        <p:grpSp>
          <p:nvGrpSpPr>
            <p:cNvPr id="51" name="组合 50"/>
            <p:cNvGrpSpPr/>
            <p:nvPr/>
          </p:nvGrpSpPr>
          <p:grpSpPr>
            <a:xfrm rot="10800000">
              <a:off x="624445" y="1887567"/>
              <a:ext cx="1550193" cy="2040406"/>
              <a:chOff x="371475" y="1225689"/>
              <a:chExt cx="1550193" cy="2040406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371475" y="1225689"/>
                <a:ext cx="1550193" cy="2040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447" y="2894172"/>
                <a:ext cx="427480" cy="239648"/>
              </a:xfrm>
              <a:prstGeom prst="rect">
                <a:avLst/>
              </a:prstGeom>
            </p:spPr>
          </p:pic>
          <p:sp>
            <p:nvSpPr>
              <p:cNvPr id="54" name="文本框 53"/>
              <p:cNvSpPr txBox="1"/>
              <p:nvPr/>
            </p:nvSpPr>
            <p:spPr>
              <a:xfrm rot="10800000">
                <a:off x="897802" y="1490855"/>
                <a:ext cx="461665" cy="12135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单 据 封 面</a:t>
                </a:r>
                <a:endParaRPr lang="zh-CN" altLang="en-US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81395" y="4132271"/>
              <a:ext cx="241239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EAS1903040001【6】</a:t>
              </a:r>
              <a:endParaRPr lang="zh-CN" altLang="en-US" dirty="0"/>
            </a:p>
          </p:txBody>
        </p:sp>
        <p:grpSp>
          <p:nvGrpSpPr>
            <p:cNvPr id="71" name="组合 70"/>
            <p:cNvGrpSpPr/>
            <p:nvPr/>
          </p:nvGrpSpPr>
          <p:grpSpPr>
            <a:xfrm rot="10800000">
              <a:off x="517855" y="1991312"/>
              <a:ext cx="1550193" cy="2040406"/>
              <a:chOff x="371475" y="1225689"/>
              <a:chExt cx="1550193" cy="204040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71475" y="1225689"/>
                <a:ext cx="1550193" cy="2040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447" y="2894172"/>
                <a:ext cx="427480" cy="239648"/>
              </a:xfrm>
              <a:prstGeom prst="rect">
                <a:avLst/>
              </a:prstGeom>
            </p:spPr>
          </p:pic>
          <p:sp>
            <p:nvSpPr>
              <p:cNvPr id="74" name="文本框 73"/>
              <p:cNvSpPr txBox="1"/>
              <p:nvPr/>
            </p:nvSpPr>
            <p:spPr>
              <a:xfrm rot="10800000">
                <a:off x="897802" y="1490855"/>
                <a:ext cx="461665" cy="12135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单 据 封 面</a:t>
                </a:r>
                <a:endParaRPr lang="zh-CN" altLang="en-US" dirty="0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10800000">
              <a:off x="411266" y="2091866"/>
              <a:ext cx="1550193" cy="2040406"/>
              <a:chOff x="371475" y="1225689"/>
              <a:chExt cx="1550193" cy="204040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371475" y="1225689"/>
                <a:ext cx="1550193" cy="2040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447" y="2894172"/>
                <a:ext cx="427480" cy="239648"/>
              </a:xfrm>
              <a:prstGeom prst="rect">
                <a:avLst/>
              </a:prstGeom>
            </p:spPr>
          </p:pic>
          <p:sp>
            <p:nvSpPr>
              <p:cNvPr id="85" name="文本框 84"/>
              <p:cNvSpPr txBox="1"/>
              <p:nvPr/>
            </p:nvSpPr>
            <p:spPr>
              <a:xfrm rot="10800000">
                <a:off x="897802" y="1490855"/>
                <a:ext cx="461665" cy="12135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单 据 封 面</a:t>
                </a:r>
                <a:endParaRPr lang="zh-CN" altLang="en-US" dirty="0"/>
              </a:p>
            </p:txBody>
          </p:sp>
        </p:grpSp>
      </p:grpSp>
      <p:sp>
        <p:nvSpPr>
          <p:cNvPr id="19" name="圆角矩形 18"/>
          <p:cNvSpPr/>
          <p:nvPr/>
        </p:nvSpPr>
        <p:spPr>
          <a:xfrm>
            <a:off x="3392289" y="1751702"/>
            <a:ext cx="2028825" cy="300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138558" y="1810807"/>
            <a:ext cx="220579" cy="218130"/>
            <a:chOff x="7445373" y="613038"/>
            <a:chExt cx="357632" cy="353662"/>
          </a:xfrm>
        </p:grpSpPr>
        <p:sp>
          <p:nvSpPr>
            <p:cNvPr id="22" name="椭圆 21"/>
            <p:cNvSpPr/>
            <p:nvPr/>
          </p:nvSpPr>
          <p:spPr>
            <a:xfrm>
              <a:off x="7445373" y="613038"/>
              <a:ext cx="222778" cy="2227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01722" y="808743"/>
              <a:ext cx="101283" cy="92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639332" y="874625"/>
              <a:ext cx="101283" cy="92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圆角矩形 162"/>
          <p:cNvSpPr/>
          <p:nvPr/>
        </p:nvSpPr>
        <p:spPr>
          <a:xfrm>
            <a:off x="5296668" y="2286931"/>
            <a:ext cx="185737" cy="18573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5224538" y="219946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√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482025" y="10986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补扫样式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16200000">
            <a:off x="4326833" y="-54743"/>
            <a:ext cx="347795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176722" y="1760752"/>
            <a:ext cx="1569437" cy="3226477"/>
          </a:xfrm>
          <a:prstGeom prst="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825648" y="2985438"/>
            <a:ext cx="1561140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825647" y="4044694"/>
            <a:ext cx="1573687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80096" y="1701346"/>
            <a:ext cx="0" cy="33445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29446" y="4515961"/>
            <a:ext cx="1183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11:45</a:t>
            </a:r>
          </a:p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星期六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42393" y="240736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扫描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正常扫描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142393" y="280138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补扫</a:t>
            </a:r>
            <a:r>
              <a:rPr lang="zh-CN" altLang="en-US" sz="1600" dirty="0" smtClean="0"/>
              <a:t>：补充附件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142393" y="319540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替扫</a:t>
            </a:r>
            <a:r>
              <a:rPr lang="zh-CN" altLang="en-US" sz="1600" dirty="0" smtClean="0"/>
              <a:t>：替换附件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510926" y="314069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补扫</a:t>
            </a:r>
            <a:endParaRPr lang="en-US" altLang="zh-CN" dirty="0"/>
          </a:p>
          <a:p>
            <a:r>
              <a:rPr lang="en-US" altLang="zh-CN" sz="1600" dirty="0" smtClean="0"/>
              <a:t>Add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429277" y="4232487"/>
            <a:ext cx="97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替扫</a:t>
            </a:r>
            <a:endParaRPr lang="en-US" altLang="zh-CN" sz="1600" b="0" dirty="0"/>
          </a:p>
          <a:p>
            <a:r>
              <a:rPr lang="en-US" altLang="zh-CN" sz="1600" dirty="0"/>
              <a:t>Replace</a:t>
            </a:r>
            <a:endParaRPr lang="en-US" altLang="zh-CN" sz="16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53" y="4231250"/>
            <a:ext cx="514350" cy="51435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532" y="3180908"/>
            <a:ext cx="495300" cy="49530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320510" y="19231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扫描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821022" y="1744210"/>
            <a:ext cx="1561140" cy="1124507"/>
            <a:chOff x="10478600" y="2656320"/>
            <a:chExt cx="1561140" cy="1124507"/>
          </a:xfrm>
        </p:grpSpPr>
        <p:sp>
          <p:nvSpPr>
            <p:cNvPr id="7" name="矩形 6"/>
            <p:cNvSpPr/>
            <p:nvPr/>
          </p:nvSpPr>
          <p:spPr>
            <a:xfrm>
              <a:off x="10478600" y="2656320"/>
              <a:ext cx="1561140" cy="11245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10858598" y="3592761"/>
              <a:ext cx="878240" cy="1058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10897190" y="3616339"/>
              <a:ext cx="495744" cy="72330"/>
            </a:xfrm>
            <a:prstGeom prst="roundRect">
              <a:avLst/>
            </a:prstGeom>
            <a:solidFill>
              <a:srgbClr val="5BF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1171386" y="2873002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扫描</a:t>
              </a:r>
              <a:endPara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</a:t>
              </a:r>
              <a:endParaRPr lang="zh-CN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2305" y="2930968"/>
              <a:ext cx="504213" cy="504213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454" y="3200791"/>
            <a:ext cx="475417" cy="475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6046" y="4231251"/>
            <a:ext cx="514350" cy="514350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6142392" y="3589419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>
                <a:solidFill>
                  <a:srgbClr val="FF0000"/>
                </a:solidFill>
              </a:rPr>
              <a:t>补</a:t>
            </a:r>
            <a:r>
              <a:rPr lang="zh-CN" altLang="en-US" sz="1600" dirty="0" smtClean="0">
                <a:solidFill>
                  <a:srgbClr val="FF0000"/>
                </a:solidFill>
              </a:rPr>
              <a:t>替</a:t>
            </a:r>
            <a:r>
              <a:rPr lang="zh-CN" altLang="en-US" sz="1600" dirty="0" smtClean="0"/>
              <a:t>附件需要在</a:t>
            </a:r>
            <a:endParaRPr lang="en-US" altLang="zh-CN" sz="1600" dirty="0" smtClean="0"/>
          </a:p>
          <a:p>
            <a:r>
              <a:rPr lang="zh-CN" altLang="en-US" sz="1600" dirty="0" smtClean="0"/>
              <a:t>空白处写</a:t>
            </a:r>
            <a:r>
              <a:rPr lang="zh-CN" altLang="en-US" sz="1600" dirty="0" smtClean="0">
                <a:solidFill>
                  <a:srgbClr val="FF0000"/>
                </a:solidFill>
              </a:rPr>
              <a:t>原单号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345162" y="4377453"/>
            <a:ext cx="680337" cy="365760"/>
            <a:chOff x="7005712" y="1885071"/>
            <a:chExt cx="680337" cy="365760"/>
          </a:xfrm>
          <a:solidFill>
            <a:schemeClr val="accent4"/>
          </a:solidFill>
        </p:grpSpPr>
        <p:sp>
          <p:nvSpPr>
            <p:cNvPr id="67" name="圆角矩形 66"/>
            <p:cNvSpPr/>
            <p:nvPr/>
          </p:nvSpPr>
          <p:spPr>
            <a:xfrm>
              <a:off x="7005712" y="1885071"/>
              <a:ext cx="680337" cy="3657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044151" y="1901207"/>
              <a:ext cx="59503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返回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028232" y="436497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199s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80441" y="2246768"/>
            <a:ext cx="2412392" cy="2409738"/>
            <a:chOff x="81395" y="2091866"/>
            <a:chExt cx="2412392" cy="2409738"/>
          </a:xfrm>
        </p:grpSpPr>
        <p:sp>
          <p:nvSpPr>
            <p:cNvPr id="54" name="文本框 53"/>
            <p:cNvSpPr txBox="1"/>
            <p:nvPr/>
          </p:nvSpPr>
          <p:spPr>
            <a:xfrm>
              <a:off x="1186646" y="2449214"/>
              <a:ext cx="461665" cy="12135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单 据 封 面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395" y="4132271"/>
              <a:ext cx="241239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EAS1903040001【6】</a:t>
              </a:r>
              <a:endParaRPr lang="zh-CN" altLang="en-US" dirty="0"/>
            </a:p>
          </p:txBody>
        </p:sp>
        <p:grpSp>
          <p:nvGrpSpPr>
            <p:cNvPr id="71" name="组合 70"/>
            <p:cNvGrpSpPr/>
            <p:nvPr/>
          </p:nvGrpSpPr>
          <p:grpSpPr>
            <a:xfrm rot="10800000">
              <a:off x="1080056" y="2123587"/>
              <a:ext cx="826020" cy="1642965"/>
              <a:chOff x="533447" y="1490855"/>
              <a:chExt cx="826020" cy="1642965"/>
            </a:xfrm>
          </p:grpSpPr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447" y="2894172"/>
                <a:ext cx="427480" cy="239648"/>
              </a:xfrm>
              <a:prstGeom prst="rect">
                <a:avLst/>
              </a:prstGeom>
            </p:spPr>
          </p:pic>
          <p:sp>
            <p:nvSpPr>
              <p:cNvPr id="74" name="文本框 73"/>
              <p:cNvSpPr txBox="1"/>
              <p:nvPr/>
            </p:nvSpPr>
            <p:spPr>
              <a:xfrm rot="10800000">
                <a:off x="897802" y="1490855"/>
                <a:ext cx="461665" cy="12135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单 据 封 面</a:t>
                </a:r>
                <a:endParaRPr lang="zh-CN" altLang="en-US" dirty="0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10800000">
              <a:off x="411266" y="2091866"/>
              <a:ext cx="1550193" cy="2040406"/>
              <a:chOff x="371475" y="1225689"/>
              <a:chExt cx="1550193" cy="204040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371475" y="1225689"/>
                <a:ext cx="1550193" cy="2040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447" y="2894172"/>
                <a:ext cx="427480" cy="239648"/>
              </a:xfrm>
              <a:prstGeom prst="rect">
                <a:avLst/>
              </a:prstGeom>
            </p:spPr>
          </p:pic>
          <p:sp>
            <p:nvSpPr>
              <p:cNvPr id="85" name="文本框 84"/>
              <p:cNvSpPr txBox="1"/>
              <p:nvPr/>
            </p:nvSpPr>
            <p:spPr>
              <a:xfrm rot="10800000">
                <a:off x="897802" y="1490855"/>
                <a:ext cx="461665" cy="121359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 smtClean="0"/>
                  <a:t>单 据 封 面</a:t>
                </a:r>
                <a:endParaRPr lang="zh-CN" altLang="en-US" dirty="0"/>
              </a:p>
            </p:txBody>
          </p:sp>
        </p:grpSp>
      </p:grpSp>
      <p:sp>
        <p:nvSpPr>
          <p:cNvPr id="19" name="圆角矩形 18"/>
          <p:cNvSpPr/>
          <p:nvPr/>
        </p:nvSpPr>
        <p:spPr>
          <a:xfrm>
            <a:off x="3392289" y="1751702"/>
            <a:ext cx="2028825" cy="300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Search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138558" y="1810807"/>
            <a:ext cx="220579" cy="218130"/>
            <a:chOff x="7445373" y="613038"/>
            <a:chExt cx="357632" cy="353662"/>
          </a:xfrm>
        </p:grpSpPr>
        <p:sp>
          <p:nvSpPr>
            <p:cNvPr id="22" name="椭圆 21"/>
            <p:cNvSpPr/>
            <p:nvPr/>
          </p:nvSpPr>
          <p:spPr>
            <a:xfrm>
              <a:off x="7445373" y="613038"/>
              <a:ext cx="222778" cy="2227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701722" y="808743"/>
              <a:ext cx="101283" cy="92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639332" y="874625"/>
              <a:ext cx="101283" cy="92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圆角矩形 162"/>
          <p:cNvSpPr/>
          <p:nvPr/>
        </p:nvSpPr>
        <p:spPr>
          <a:xfrm>
            <a:off x="5296668" y="2286931"/>
            <a:ext cx="185737" cy="18573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5224538" y="219946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√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直角三角形 49"/>
          <p:cNvSpPr/>
          <p:nvPr/>
        </p:nvSpPr>
        <p:spPr>
          <a:xfrm rot="2700000">
            <a:off x="3224880" y="3043375"/>
            <a:ext cx="351084" cy="3510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直角三角形 55"/>
          <p:cNvSpPr/>
          <p:nvPr/>
        </p:nvSpPr>
        <p:spPr>
          <a:xfrm rot="13500000">
            <a:off x="5241139" y="3058150"/>
            <a:ext cx="351084" cy="3510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82025" y="10986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替扫样式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7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16200000">
            <a:off x="4370720" y="-87975"/>
            <a:ext cx="347795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220609" y="1727520"/>
            <a:ext cx="1569437" cy="3226477"/>
          </a:xfrm>
          <a:prstGeom prst="rect">
            <a:avLst/>
          </a:prstGeom>
          <a:solidFill>
            <a:srgbClr val="5BF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6123983" y="1668114"/>
            <a:ext cx="0" cy="33445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73333" y="4482729"/>
            <a:ext cx="1183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11:45</a:t>
            </a:r>
          </a:p>
          <a:p>
            <a:pPr algn="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星期六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77990" y="2374137"/>
            <a:ext cx="11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 smtClean="0"/>
              <a:t>单号正确 √</a:t>
            </a:r>
            <a:endParaRPr lang="zh-CN" altLang="en-US" sz="1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277990" y="2730307"/>
            <a:ext cx="11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/>
              <a:t>张</a:t>
            </a:r>
            <a:r>
              <a:rPr lang="zh-CN" altLang="en-US" sz="1600" dirty="0" smtClean="0"/>
              <a:t>数正确 √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77990" y="3086477"/>
            <a:ext cx="1175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 smtClean="0"/>
              <a:t>影像清晰 √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364397" y="18898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提交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 rot="10800000">
            <a:off x="3553257" y="1984163"/>
            <a:ext cx="1550193" cy="2040406"/>
            <a:chOff x="371475" y="1225689"/>
            <a:chExt cx="1550193" cy="2040406"/>
          </a:xfrm>
        </p:grpSpPr>
        <p:sp>
          <p:nvSpPr>
            <p:cNvPr id="62" name="矩形 61"/>
            <p:cNvSpPr/>
            <p:nvPr/>
          </p:nvSpPr>
          <p:spPr>
            <a:xfrm>
              <a:off x="371475" y="1225689"/>
              <a:ext cx="1550193" cy="2040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47" y="2894172"/>
              <a:ext cx="427480" cy="239648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/>
          </p:nvSpPr>
          <p:spPr>
            <a:xfrm rot="10800000">
              <a:off x="897801" y="1490854"/>
              <a:ext cx="461665" cy="12135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单 据 封 面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3169137" y="4147072"/>
            <a:ext cx="24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EAS1903040001【6】</a:t>
            </a:r>
            <a:endParaRPr lang="zh-CN" altLang="en-US" dirty="0"/>
          </a:p>
        </p:txBody>
      </p:sp>
      <p:sp>
        <p:nvSpPr>
          <p:cNvPr id="75" name="直角三角形 74"/>
          <p:cNvSpPr/>
          <p:nvPr/>
        </p:nvSpPr>
        <p:spPr>
          <a:xfrm rot="2700000">
            <a:off x="3076399" y="2928837"/>
            <a:ext cx="351084" cy="3510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rot="13500000">
            <a:off x="5340688" y="2914655"/>
            <a:ext cx="351084" cy="3510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868791" y="1727748"/>
            <a:ext cx="1561140" cy="1124507"/>
            <a:chOff x="10478600" y="2656320"/>
            <a:chExt cx="1561140" cy="1124507"/>
          </a:xfrm>
        </p:grpSpPr>
        <p:sp>
          <p:nvSpPr>
            <p:cNvPr id="7" name="矩形 6"/>
            <p:cNvSpPr/>
            <p:nvPr/>
          </p:nvSpPr>
          <p:spPr>
            <a:xfrm>
              <a:off x="10478600" y="2656320"/>
              <a:ext cx="1561140" cy="11245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0575" y="3006226"/>
              <a:ext cx="455309" cy="455309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11075745" y="2895407"/>
              <a:ext cx="8803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zh-CN" altLang="en-US" dirty="0" smtClean="0">
                  <a:solidFill>
                    <a:srgbClr val="002060"/>
                  </a:solidFill>
                </a:rPr>
                <a:t>提交</a:t>
              </a:r>
              <a:endParaRPr lang="en-US" altLang="zh-CN" dirty="0" smtClean="0">
                <a:solidFill>
                  <a:srgbClr val="002060"/>
                </a:solidFill>
              </a:endParaRPr>
            </a:p>
            <a:p>
              <a:r>
                <a:rPr lang="en-US" altLang="zh-CN" sz="1600" dirty="0" smtClean="0">
                  <a:solidFill>
                    <a:srgbClr val="002060"/>
                  </a:solidFill>
                </a:rPr>
                <a:t>Submit</a:t>
              </a:r>
              <a:endParaRPr lang="zh-CN" alt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866333" y="2930973"/>
            <a:ext cx="1561140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866332" y="3990229"/>
            <a:ext cx="1573687" cy="942535"/>
          </a:xfrm>
          <a:prstGeom prst="rect">
            <a:avLst/>
          </a:prstGeom>
          <a:solidFill>
            <a:srgbClr val="56D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308" y="3199864"/>
            <a:ext cx="466216" cy="4662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308" y="4238115"/>
            <a:ext cx="446761" cy="44676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54848" y="315540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solidFill>
                  <a:srgbClr val="002060"/>
                </a:solidFill>
              </a:rPr>
              <a:t>编辑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sz="1600" dirty="0">
                <a:solidFill>
                  <a:srgbClr val="002060"/>
                </a:solidFill>
              </a:rPr>
              <a:t>Edit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481110" y="4163672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退回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sz="1600" dirty="0" smtClean="0">
                <a:solidFill>
                  <a:srgbClr val="002060"/>
                </a:solidFill>
              </a:rPr>
              <a:t>Return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77990" y="3798816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 smtClean="0"/>
              <a:t>编辑可改单号</a:t>
            </a:r>
            <a:endParaRPr lang="zh-CN" altLang="en-US" sz="1600" dirty="0"/>
          </a:p>
        </p:txBody>
      </p:sp>
      <p:sp>
        <p:nvSpPr>
          <p:cNvPr id="79" name="文本框 78"/>
          <p:cNvSpPr txBox="1"/>
          <p:nvPr/>
        </p:nvSpPr>
        <p:spPr>
          <a:xfrm>
            <a:off x="6277990" y="3442647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1600" dirty="0" smtClean="0"/>
              <a:t>否则退回重扫</a:t>
            </a:r>
            <a:endParaRPr lang="zh-CN" altLang="en-US" sz="16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332680" y="4355524"/>
            <a:ext cx="680337" cy="365760"/>
            <a:chOff x="7005712" y="1885071"/>
            <a:chExt cx="680337" cy="365760"/>
          </a:xfrm>
          <a:solidFill>
            <a:schemeClr val="accent4"/>
          </a:solidFill>
        </p:grpSpPr>
        <p:sp>
          <p:nvSpPr>
            <p:cNvPr id="87" name="圆角矩形 86"/>
            <p:cNvSpPr/>
            <p:nvPr/>
          </p:nvSpPr>
          <p:spPr>
            <a:xfrm>
              <a:off x="7005712" y="1885071"/>
              <a:ext cx="680337" cy="3657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044151" y="1901207"/>
              <a:ext cx="59503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返回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7019667" y="436912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199s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347</Words>
  <Application>Microsoft Office PowerPoint</Application>
  <PresentationFormat>宽屏</PresentationFormat>
  <Paragraphs>140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Microsoft YaHei UI</vt:lpstr>
      <vt:lpstr>华文细黑</vt:lpstr>
      <vt:lpstr>宋体</vt:lpstr>
      <vt:lpstr>微软雅黑</vt:lpstr>
      <vt:lpstr>Arial</vt:lpstr>
      <vt:lpstr>Calibri</vt:lpstr>
      <vt:lpstr>Segoe UI</vt:lpstr>
      <vt:lpstr>Segoe UI Light</vt:lpstr>
      <vt:lpstr>WelcomeDoc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2016-12-24T03:01:45Z</dcterms:created>
  <dcterms:modified xsi:type="dcterms:W3CDTF">2019-03-04T08:05:40Z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