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8640445" cy="10691495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46" userDrawn="1">
          <p15:clr>
            <a:srgbClr val="A4A3A4"/>
          </p15:clr>
        </p15:guide>
        <p15:guide id="2" pos="27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1766" y="226"/>
      </p:cViewPr>
      <p:guideLst>
        <p:guide orient="horz" pos="3346"/>
        <p:guide pos="27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81968" y="1143000"/>
            <a:ext cx="2494064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749795"/>
            <a:ext cx="7344649" cy="3722335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5615678"/>
            <a:ext cx="6480572" cy="2581379"/>
          </a:xfrm>
        </p:spPr>
        <p:txBody>
          <a:bodyPr/>
          <a:lstStyle>
            <a:lvl1pPr marL="0" indent="0" algn="ctr">
              <a:buNone/>
              <a:defRPr sz="2270"/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8470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4505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318D-0214-4616-8867-F1856A9BCC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EBA-C88A-4950-923D-F32585474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318D-0214-4616-8867-F1856A9BCC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EBA-C88A-4950-923D-F32585474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569240"/>
            <a:ext cx="1863165" cy="90608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569240"/>
            <a:ext cx="5481484" cy="9060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318D-0214-4616-8867-F1856A9BCC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EBA-C88A-4950-923D-F32585474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318D-0214-4616-8867-F1856A9BCC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EBA-C88A-4950-923D-F32585474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665532"/>
            <a:ext cx="7452658" cy="4447496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7155103"/>
            <a:ext cx="7452658" cy="2338833"/>
          </a:xfrm>
        </p:spPr>
        <p:txBody>
          <a:bodyPr/>
          <a:lstStyle>
            <a:lvl1pPr marL="0" indent="0">
              <a:buNone/>
              <a:defRPr sz="2270">
                <a:solidFill>
                  <a:schemeClr val="tx1"/>
                </a:solidFill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84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45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318D-0214-4616-8867-F1856A9BCC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EBA-C88A-4950-923D-F32585474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846200"/>
            <a:ext cx="3672324" cy="6783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846200"/>
            <a:ext cx="3672324" cy="6783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318D-0214-4616-8867-F1856A9BCC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EBA-C88A-4950-923D-F32585474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69242"/>
            <a:ext cx="7452658" cy="20665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620980"/>
            <a:ext cx="3655447" cy="1284502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8470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4505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905482"/>
            <a:ext cx="3655447" cy="5744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620980"/>
            <a:ext cx="3673450" cy="1284502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8470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4505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905482"/>
            <a:ext cx="3673450" cy="5744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318D-0214-4616-8867-F1856A9BCC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EBA-C88A-4950-923D-F32585474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318D-0214-4616-8867-F1856A9BCC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EBA-C88A-4950-923D-F32585474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318D-0214-4616-8867-F1856A9BCC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EBA-C88A-4950-923D-F32585474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712788"/>
            <a:ext cx="2786871" cy="2494756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539425"/>
            <a:ext cx="4374386" cy="7598117"/>
          </a:xfrm>
        </p:spPr>
        <p:txBody>
          <a:bodyPr/>
          <a:lstStyle>
            <a:lvl1pPr>
              <a:defRPr sz="3025"/>
            </a:lvl1pPr>
            <a:lvl2pPr>
              <a:defRPr sz="2645"/>
            </a:lvl2pPr>
            <a:lvl3pPr>
              <a:defRPr sz="227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3207544"/>
            <a:ext cx="2786871" cy="5942372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8470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4505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318D-0214-4616-8867-F1856A9BCC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EBA-C88A-4950-923D-F32585474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712788"/>
            <a:ext cx="2786871" cy="2494756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539425"/>
            <a:ext cx="4374386" cy="7598117"/>
          </a:xfrm>
        </p:spPr>
        <p:txBody>
          <a:bodyPr anchor="t"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4235" indent="0">
              <a:buNone/>
              <a:defRPr sz="2270"/>
            </a:lvl3pPr>
            <a:lvl4pPr marL="1296035" indent="0">
              <a:buNone/>
              <a:defRPr sz="1890"/>
            </a:lvl4pPr>
            <a:lvl5pPr marL="1728470" indent="0">
              <a:buNone/>
              <a:defRPr sz="1890"/>
            </a:lvl5pPr>
            <a:lvl6pPr marL="2160270" indent="0">
              <a:buNone/>
              <a:defRPr sz="1890"/>
            </a:lvl6pPr>
            <a:lvl7pPr marL="2592070" indent="0">
              <a:buNone/>
              <a:defRPr sz="1890"/>
            </a:lvl7pPr>
            <a:lvl8pPr marL="3024505" indent="0">
              <a:buNone/>
              <a:defRPr sz="1890"/>
            </a:lvl8pPr>
            <a:lvl9pPr marL="3456305" indent="0">
              <a:buNone/>
              <a:defRPr sz="18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3207544"/>
            <a:ext cx="2786871" cy="5942372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8470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4505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318D-0214-4616-8867-F1856A9BCC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EBA-C88A-4950-923D-F32585474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569242"/>
            <a:ext cx="7452658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846200"/>
            <a:ext cx="7452658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9909729"/>
            <a:ext cx="1944172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1318D-0214-4616-8867-F1856A9BCC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9909729"/>
            <a:ext cx="2916258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9909729"/>
            <a:ext cx="1944172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6EBA-C88A-4950-923D-F325854745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64235" rtl="0" eaLnBrk="1" latinLnBrk="0" hangingPunct="1">
        <a:lnSpc>
          <a:spcPct val="90000"/>
        </a:lnSpc>
        <a:spcBef>
          <a:spcPct val="0"/>
        </a:spcBef>
        <a:buNone/>
        <a:defRPr sz="4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483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3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60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4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5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矩形 236"/>
          <p:cNvSpPr/>
          <p:nvPr/>
        </p:nvSpPr>
        <p:spPr>
          <a:xfrm>
            <a:off x="433705" y="502920"/>
            <a:ext cx="7818120" cy="79241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4580890" y="1038860"/>
            <a:ext cx="3321685" cy="23787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737870" y="1202055"/>
            <a:ext cx="886460" cy="2125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1899920" y="1212850"/>
            <a:ext cx="2477135" cy="2131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91515" y="4291330"/>
            <a:ext cx="932815" cy="3095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33245" y="6474460"/>
            <a:ext cx="6069965" cy="1264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833245" y="5427345"/>
            <a:ext cx="6069965" cy="852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831975" y="4174490"/>
            <a:ext cx="6070600" cy="9728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9630" y="302895"/>
            <a:ext cx="4319905" cy="41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Study on the Spatial Distribution and Dynamic Change in Monthly FVC of Urban Parks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41955" y="3931285"/>
            <a:ext cx="2879725" cy="3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Calculation and Analysis of Monthly FVC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19630" y="8248650"/>
            <a:ext cx="4728210" cy="352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 Spatial Distribution and Dynamic Change in Monthly FVC of Urban Parks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02155" y="4662170"/>
            <a:ext cx="1729105" cy="432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Spatial Distribution Characteristics of FVC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44925" y="4662170"/>
            <a:ext cx="1956435" cy="432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0" algn="ctr" fontAlgn="auto">
              <a:lnSpc>
                <a:spcPct val="100000"/>
              </a:lnSpc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Dynamic Change of FVC at Regional Scale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42965" y="4662170"/>
            <a:ext cx="1830070" cy="432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Dynamic Change of FVC at Pixel Scale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60270" y="1584960"/>
            <a:ext cx="2160270" cy="41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High-Resolution Multi-spectral Image Acquisition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60270" y="2718435"/>
            <a:ext cx="2160270" cy="3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Image Preprocessing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31670" y="6506210"/>
            <a:ext cx="926465" cy="369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NDVI Calculatio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98015" y="6980555"/>
            <a:ext cx="971550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FVC Calculation and Grading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 rot="0">
            <a:off x="4885055" y="1109980"/>
            <a:ext cx="2808605" cy="1164075"/>
            <a:chOff x="4344474" y="850685"/>
            <a:chExt cx="2808678" cy="1164078"/>
          </a:xfrm>
        </p:grpSpPr>
        <p:sp>
          <p:nvSpPr>
            <p:cNvPr id="19" name="矩形 18"/>
            <p:cNvSpPr/>
            <p:nvPr/>
          </p:nvSpPr>
          <p:spPr>
            <a:xfrm>
              <a:off x="4344474" y="850685"/>
              <a:ext cx="2808678" cy="64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 fontAlgn="auto">
                <a:lnSpc>
                  <a:spcPct val="10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Location: People’s Park and Harmony Park, Xinxiang, China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indent="0" algn="ctr" fontAlgn="auto">
                <a:lnSpc>
                  <a:spcPct val="100000"/>
                </a:lnSpc>
              </a:pPr>
              <a:r>
                <a:rPr sz="1200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Time: January to December 2021</a:t>
              </a:r>
              <a:endPara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4474" y="1618762"/>
              <a:ext cx="2808678" cy="3960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 fontAlgn="auto">
                <a:lnSpc>
                  <a:spcPct val="100000"/>
                </a:lnSpc>
              </a:pPr>
              <a:r>
                <a:rPr sz="1200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Equipment: Phantom 4 Multispectral</a:t>
              </a:r>
              <a:endPara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 rot="0">
            <a:off x="4178300" y="5531485"/>
            <a:ext cx="1680210" cy="647700"/>
            <a:chOff x="3431346" y="4586438"/>
            <a:chExt cx="1680210" cy="647700"/>
          </a:xfrm>
          <a:solidFill>
            <a:schemeClr val="bg1"/>
          </a:solidFill>
        </p:grpSpPr>
        <p:sp>
          <p:nvSpPr>
            <p:cNvPr id="28" name="矩形 27"/>
            <p:cNvSpPr/>
            <p:nvPr/>
          </p:nvSpPr>
          <p:spPr>
            <a:xfrm>
              <a:off x="3431346" y="4684863"/>
              <a:ext cx="725170" cy="3987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 fontAlgn="auto">
                <a:lnSpc>
                  <a:spcPct val="100000"/>
                </a:lnSpc>
              </a:pPr>
              <a:r>
                <a:rPr sz="1200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FVC Mean</a:t>
              </a:r>
              <a:endPara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40971" y="4586438"/>
              <a:ext cx="870585" cy="647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 fontAlgn="auto">
                <a:lnSpc>
                  <a:spcPct val="100000"/>
                </a:lnSpc>
              </a:pPr>
              <a:r>
                <a:rPr sz="1200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Area of FVC at Each grade</a:t>
              </a:r>
              <a:endPara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931035" y="5501005"/>
            <a:ext cx="1010920" cy="710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Proportion of FVC Area at Each grade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33395" y="5501005"/>
            <a:ext cx="1073785" cy="710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Spatial Distribution of FVC at Each grade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42590" y="6746875"/>
            <a:ext cx="901700" cy="788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Description Based on Spatial Position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10965" y="6739255"/>
            <a:ext cx="1128395" cy="788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Coefficient of Variation and Trend of Curve Changes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31435" y="6739255"/>
            <a:ext cx="1155700" cy="788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Standard Deviation and Trend of Curve Changes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61430" y="6746875"/>
            <a:ext cx="1411605" cy="780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Differential Method and Differential Grading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 rot="0">
            <a:off x="4885055" y="2440305"/>
            <a:ext cx="2808605" cy="952588"/>
            <a:chOff x="4344474" y="2181490"/>
            <a:chExt cx="2808678" cy="952512"/>
          </a:xfrm>
        </p:grpSpPr>
        <p:sp>
          <p:nvSpPr>
            <p:cNvPr id="38" name="矩形 37"/>
            <p:cNvSpPr/>
            <p:nvPr/>
          </p:nvSpPr>
          <p:spPr>
            <a:xfrm>
              <a:off x="4344474" y="2181490"/>
              <a:ext cx="2808678" cy="395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 fontAlgn="auto">
                <a:lnSpc>
                  <a:spcPct val="100000"/>
                </a:lnSpc>
              </a:pPr>
              <a:r>
                <a:rPr sz="1200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Image Stitching using Pix4D Mapper Pro</a:t>
              </a:r>
              <a:endPara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344474" y="2738034"/>
              <a:ext cx="2808678" cy="3959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 fontAlgn="auto">
                <a:lnSpc>
                  <a:spcPct val="100000"/>
                </a:lnSpc>
              </a:pPr>
              <a:r>
                <a:rPr sz="1200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Analysis and Mapping using ENVI 5.3 and ARCGIS 10.8</a:t>
              </a:r>
              <a:endPara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943600" y="5629910"/>
            <a:ext cx="1830070" cy="42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Trend and Degree of FVC Change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8185" y="4662170"/>
            <a:ext cx="885190" cy="360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bjective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8820" y="5629910"/>
            <a:ext cx="884555" cy="360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ontent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8505" y="6739890"/>
            <a:ext cx="767080" cy="417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ethod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23570" y="990600"/>
            <a:ext cx="7353935" cy="254508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23570" y="3835400"/>
            <a:ext cx="7353935" cy="405955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5" name="箭头: 下 74"/>
          <p:cNvSpPr/>
          <p:nvPr/>
        </p:nvSpPr>
        <p:spPr>
          <a:xfrm>
            <a:off x="4004945" y="708025"/>
            <a:ext cx="314960" cy="3435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6" name="箭头: 下 75"/>
          <p:cNvSpPr/>
          <p:nvPr/>
        </p:nvSpPr>
        <p:spPr>
          <a:xfrm>
            <a:off x="4004945" y="3538855"/>
            <a:ext cx="314960" cy="3435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箭头: 下 76"/>
          <p:cNvSpPr/>
          <p:nvPr/>
        </p:nvSpPr>
        <p:spPr>
          <a:xfrm>
            <a:off x="4107180" y="7910195"/>
            <a:ext cx="314960" cy="3435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1" name="连接符: 肘形 80"/>
          <p:cNvCxnSpPr>
            <a:stCxn id="210" idx="3"/>
            <a:endCxn id="16" idx="1"/>
          </p:cNvCxnSpPr>
          <p:nvPr/>
        </p:nvCxnSpPr>
        <p:spPr>
          <a:xfrm flipV="1">
            <a:off x="1624330" y="1791970"/>
            <a:ext cx="535940" cy="473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/>
          <p:cNvCxnSpPr>
            <a:stCxn id="210" idx="3"/>
            <a:endCxn id="17" idx="1"/>
          </p:cNvCxnSpPr>
          <p:nvPr/>
        </p:nvCxnSpPr>
        <p:spPr>
          <a:xfrm>
            <a:off x="1624330" y="2265045"/>
            <a:ext cx="535940" cy="6515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肘形 86"/>
          <p:cNvCxnSpPr>
            <a:stCxn id="16" idx="3"/>
            <a:endCxn id="19" idx="1"/>
          </p:cNvCxnSpPr>
          <p:nvPr/>
        </p:nvCxnSpPr>
        <p:spPr>
          <a:xfrm flipV="1">
            <a:off x="4320540" y="1433830"/>
            <a:ext cx="564515" cy="358140"/>
          </a:xfrm>
          <a:prstGeom prst="bentConnector3">
            <a:avLst>
              <a:gd name="adj1" fmla="val 500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/>
          <p:cNvCxnSpPr>
            <a:stCxn id="16" idx="3"/>
            <a:endCxn id="27" idx="1"/>
          </p:cNvCxnSpPr>
          <p:nvPr/>
        </p:nvCxnSpPr>
        <p:spPr>
          <a:xfrm>
            <a:off x="4320540" y="1791970"/>
            <a:ext cx="564515" cy="284480"/>
          </a:xfrm>
          <a:prstGeom prst="bentConnector3">
            <a:avLst>
              <a:gd name="adj1" fmla="val 500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/>
          <p:cNvCxnSpPr>
            <a:stCxn id="17" idx="3"/>
            <a:endCxn id="39" idx="1"/>
          </p:cNvCxnSpPr>
          <p:nvPr/>
        </p:nvCxnSpPr>
        <p:spPr>
          <a:xfrm>
            <a:off x="4320540" y="2916555"/>
            <a:ext cx="564515" cy="278765"/>
          </a:xfrm>
          <a:prstGeom prst="bentConnector3">
            <a:avLst>
              <a:gd name="adj1" fmla="val 500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/>
          <p:cNvCxnSpPr>
            <a:stCxn id="17" idx="3"/>
            <a:endCxn id="38" idx="1"/>
          </p:cNvCxnSpPr>
          <p:nvPr/>
        </p:nvCxnSpPr>
        <p:spPr>
          <a:xfrm flipV="1">
            <a:off x="4320540" y="2638425"/>
            <a:ext cx="564515" cy="278130"/>
          </a:xfrm>
          <a:prstGeom prst="bentConnector3">
            <a:avLst>
              <a:gd name="adj1" fmla="val 500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箭头: 右 118"/>
          <p:cNvSpPr/>
          <p:nvPr/>
        </p:nvSpPr>
        <p:spPr>
          <a:xfrm>
            <a:off x="1623695" y="4694555"/>
            <a:ext cx="266700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0" name="箭头: 右 119"/>
          <p:cNvSpPr/>
          <p:nvPr/>
        </p:nvSpPr>
        <p:spPr>
          <a:xfrm>
            <a:off x="1623695" y="5705475"/>
            <a:ext cx="266700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1" name="箭头: 右 120"/>
          <p:cNvSpPr/>
          <p:nvPr/>
        </p:nvSpPr>
        <p:spPr>
          <a:xfrm>
            <a:off x="1623695" y="6833235"/>
            <a:ext cx="266700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2" name="连接符: 肘形 121"/>
          <p:cNvCxnSpPr>
            <a:stCxn id="11" idx="2"/>
            <a:endCxn id="13" idx="0"/>
          </p:cNvCxnSpPr>
          <p:nvPr/>
        </p:nvCxnSpPr>
        <p:spPr>
          <a:xfrm rot="5400000">
            <a:off x="3457258" y="3737293"/>
            <a:ext cx="334645" cy="15151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连接符: 肘形 128"/>
          <p:cNvCxnSpPr>
            <a:stCxn id="11" idx="2"/>
            <a:endCxn id="14" idx="0"/>
          </p:cNvCxnSpPr>
          <p:nvPr/>
        </p:nvCxnSpPr>
        <p:spPr>
          <a:xfrm rot="5400000" flipV="1">
            <a:off x="4435475" y="4274185"/>
            <a:ext cx="334645" cy="441325"/>
          </a:xfrm>
          <a:prstGeom prst="bentConnector3">
            <a:avLst>
              <a:gd name="adj1" fmla="val 500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连接符: 肘形 131"/>
          <p:cNvCxnSpPr>
            <a:stCxn id="11" idx="2"/>
            <a:endCxn id="15" idx="0"/>
          </p:cNvCxnSpPr>
          <p:nvPr/>
        </p:nvCxnSpPr>
        <p:spPr>
          <a:xfrm rot="5400000" flipV="1">
            <a:off x="5452745" y="3256915"/>
            <a:ext cx="334645" cy="2475865"/>
          </a:xfrm>
          <a:prstGeom prst="bentConnector3">
            <a:avLst>
              <a:gd name="adj1" fmla="val 500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肘形 134"/>
          <p:cNvCxnSpPr>
            <a:stCxn id="13" idx="2"/>
            <a:endCxn id="31" idx="0"/>
          </p:cNvCxnSpPr>
          <p:nvPr/>
        </p:nvCxnSpPr>
        <p:spPr>
          <a:xfrm rot="5400000">
            <a:off x="2448560" y="5082540"/>
            <a:ext cx="406400" cy="4305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/>
          <p:cNvCxnSpPr>
            <a:stCxn id="14" idx="2"/>
            <a:endCxn id="28" idx="0"/>
          </p:cNvCxnSpPr>
          <p:nvPr/>
        </p:nvCxnSpPr>
        <p:spPr>
          <a:xfrm rot="5400000">
            <a:off x="4414520" y="5220970"/>
            <a:ext cx="535305" cy="282575"/>
          </a:xfrm>
          <a:prstGeom prst="bentConnector3">
            <a:avLst>
              <a:gd name="adj1" fmla="val 500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连接符: 肘形 140"/>
          <p:cNvCxnSpPr>
            <a:stCxn id="15" idx="2"/>
            <a:endCxn id="40" idx="0"/>
          </p:cNvCxnSpPr>
          <p:nvPr/>
        </p:nvCxnSpPr>
        <p:spPr>
          <a:xfrm rot="5400000" flipV="1">
            <a:off x="6590665" y="5361940"/>
            <a:ext cx="535305" cy="635"/>
          </a:xfrm>
          <a:prstGeom prst="bentConnector3">
            <a:avLst>
              <a:gd name="adj1" fmla="val 500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肘形 144"/>
          <p:cNvCxnSpPr>
            <a:stCxn id="13" idx="2"/>
            <a:endCxn id="32" idx="0"/>
          </p:cNvCxnSpPr>
          <p:nvPr/>
        </p:nvCxnSpPr>
        <p:spPr>
          <a:xfrm rot="5400000" flipV="1">
            <a:off x="3015615" y="4946015"/>
            <a:ext cx="406400" cy="7035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肘形 149"/>
          <p:cNvCxnSpPr>
            <a:stCxn id="14" idx="2"/>
            <a:endCxn id="29" idx="0"/>
          </p:cNvCxnSpPr>
          <p:nvPr/>
        </p:nvCxnSpPr>
        <p:spPr>
          <a:xfrm rot="5400000" flipV="1">
            <a:off x="4905058" y="5013008"/>
            <a:ext cx="436880" cy="600075"/>
          </a:xfrm>
          <a:prstGeom prst="bentConnector3">
            <a:avLst>
              <a:gd name="adj1" fmla="val 499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连接符: 肘形 163"/>
          <p:cNvCxnSpPr>
            <a:stCxn id="31" idx="2"/>
            <a:endCxn id="23" idx="0"/>
          </p:cNvCxnSpPr>
          <p:nvPr/>
        </p:nvCxnSpPr>
        <p:spPr>
          <a:xfrm rot="5400000">
            <a:off x="2268538" y="6338253"/>
            <a:ext cx="294640" cy="41275"/>
          </a:xfrm>
          <a:prstGeom prst="bentConnector3">
            <a:avLst>
              <a:gd name="adj1" fmla="val 498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连接符: 肘形 181"/>
          <p:cNvCxnSpPr>
            <a:stCxn id="32" idx="2"/>
            <a:endCxn id="33" idx="0"/>
          </p:cNvCxnSpPr>
          <p:nvPr/>
        </p:nvCxnSpPr>
        <p:spPr>
          <a:xfrm rot="5400000">
            <a:off x="3214370" y="6390640"/>
            <a:ext cx="535305" cy="177165"/>
          </a:xfrm>
          <a:prstGeom prst="bentConnector3">
            <a:avLst>
              <a:gd name="adj1" fmla="val 500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连接符: 肘形 186"/>
          <p:cNvCxnSpPr>
            <a:endCxn id="34" idx="0"/>
          </p:cNvCxnSpPr>
          <p:nvPr/>
        </p:nvCxnSpPr>
        <p:spPr>
          <a:xfrm rot="5400000">
            <a:off x="4121150" y="6381750"/>
            <a:ext cx="711200" cy="31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肘形 190"/>
          <p:cNvCxnSpPr>
            <a:stCxn id="29" idx="2"/>
            <a:endCxn id="35" idx="0"/>
          </p:cNvCxnSpPr>
          <p:nvPr/>
        </p:nvCxnSpPr>
        <p:spPr>
          <a:xfrm rot="5400000" flipV="1">
            <a:off x="5286375" y="6316345"/>
            <a:ext cx="560070" cy="285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连接符: 肘形 201"/>
          <p:cNvCxnSpPr>
            <a:stCxn id="40" idx="2"/>
            <a:endCxn id="36" idx="0"/>
          </p:cNvCxnSpPr>
          <p:nvPr/>
        </p:nvCxnSpPr>
        <p:spPr>
          <a:xfrm rot="5400000" flipV="1">
            <a:off x="6616065" y="6295390"/>
            <a:ext cx="694055" cy="208915"/>
          </a:xfrm>
          <a:prstGeom prst="bentConnector3">
            <a:avLst>
              <a:gd name="adj1" fmla="val 500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箭头: 右 219"/>
          <p:cNvSpPr/>
          <p:nvPr/>
        </p:nvSpPr>
        <p:spPr>
          <a:xfrm>
            <a:off x="1493520" y="2137410"/>
            <a:ext cx="337820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739775" y="8232775"/>
            <a:ext cx="884555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Discussion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4" name="箭头: 右 233"/>
          <p:cNvSpPr/>
          <p:nvPr/>
        </p:nvSpPr>
        <p:spPr>
          <a:xfrm>
            <a:off x="1624330" y="8340090"/>
            <a:ext cx="466725" cy="1866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4865" y="1584960"/>
            <a:ext cx="726440" cy="1412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0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Image Acquisit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ion and Preproc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essing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" name="连接符: 肘形 186"/>
          <p:cNvCxnSpPr/>
          <p:nvPr/>
        </p:nvCxnSpPr>
        <p:spPr>
          <a:xfrm rot="5400000" flipV="1">
            <a:off x="2306955" y="6940550"/>
            <a:ext cx="110490" cy="317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Y3YjJlMDNmZDhiN2YzODUyYjQ4ZTY5ZTI4Y2E2YWE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1018</Words>
  <Application>WPS 演示</Application>
  <PresentationFormat>自定义</PresentationFormat>
  <Paragraphs>57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等线</vt:lpstr>
      <vt:lpstr>微软雅黑</vt:lpstr>
      <vt:lpstr>Arial Unicode MS</vt:lpstr>
      <vt:lpstr>等线 Light</vt:lpstr>
      <vt:lpstr>Calibri Light</vt:lpstr>
      <vt:lpstr>仿宋</vt:lpstr>
      <vt:lpstr>ItalicC</vt:lpstr>
      <vt:lpstr>Technic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暖暖</cp:lastModifiedBy>
  <cp:revision>5</cp:revision>
  <cp:lastPrinted>2024-05-18T17:30:00Z</cp:lastPrinted>
  <dcterms:created xsi:type="dcterms:W3CDTF">2024-05-18T15:51:00Z</dcterms:created>
  <dcterms:modified xsi:type="dcterms:W3CDTF">2024-05-25T06:20:20Z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256F469B003B4E48A8BF9B364B0FA28B_13</vt:lpwstr>
  </property>
  <property fmtid="{D5CDD505-2E9C-101B-9397-08002B2CF9AE}" pid="3" name="KSOProductBuildVer">
    <vt:lpwstr>2052-12.1.0.16929</vt:lpwstr>
  </property>
</Properties>
</file>