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3"/>
    <p:restoredTop sz="94653"/>
  </p:normalViewPr>
  <p:slideViewPr>
    <p:cSldViewPr snapToGrid="0" snapToObjects="1">
      <p:cViewPr varScale="1">
        <p:scale>
          <a:sx n="91" d="100"/>
          <a:sy n="91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9D65E-1EF3-B84F-8BD5-16BC9B1D0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D9377F-8B34-104F-BBC2-45D51432E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4C749-FDD9-604C-A58C-623A8AE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01B3-B673-E04D-BCD4-C9297E8FB4A3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1A0C8-A5E4-3B4F-BA36-0275F631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F0C0791-AF1B-9A43-A4B6-6F23B96E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B32D-0D32-7947-B09B-32E09ABA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77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53A00-750A-6345-A531-3061A0F9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8ACD7EE-7D75-3744-A913-8D573809C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7006B8-92EF-A54B-B672-D7D53EBC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01B3-B673-E04D-BCD4-C9297E8FB4A3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7D9E5-FB2A-4C4E-B0E5-5AE957DC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DA42482-B6E4-064B-BFD7-CDF82043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B32D-0D32-7947-B09B-32E09ABA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58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478D3E-747E-3649-95A4-F0A3A6FF4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8835FBB-1700-E84C-9592-FE6668FF4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B612A-AC20-8E4B-921A-E90BFC89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01B3-B673-E04D-BCD4-C9297E8FB4A3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CA83A-E35B-0D4A-A38C-35401B98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75C253F-0D2F-F548-97C2-504819A7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B32D-0D32-7947-B09B-32E09ABA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857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F133-1987-0C44-8AEC-495A8024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D92C16-121E-E148-9743-EAEBE392C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D613A6-8947-7A42-9A0F-B1F52580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01B3-B673-E04D-BCD4-C9297E8FB4A3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1CA62-8CEE-6B45-A1F9-5223DC479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14FAEBC-C875-E949-B25B-5C72B899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B32D-0D32-7947-B09B-32E09ABA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531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88D48-357A-DD40-9D9F-D086215E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31AED4-2292-FD4E-8E8F-131D4A2F5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9FCAE3-A39D-A343-8720-2D41E089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01B3-B673-E04D-BCD4-C9297E8FB4A3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B52E75-666D-7F48-81BE-325C3C6B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EFC7979-54A1-D24B-A9E7-30F349FF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B32D-0D32-7947-B09B-32E09ABA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83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F6DAE-4EAC-8C46-A80E-71929F93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E485A-2129-9644-9493-2664DDBB9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424DE2-8E2F-1E4B-9433-BE14EB6ED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9A57C2-9F85-3945-A5A8-2EB0EFBD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01B3-B673-E04D-BCD4-C9297E8FB4A3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4CCE6D-032C-D44D-8AD2-6B91951E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DC88EB-AB7A-854C-992F-B3D82BB9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B32D-0D32-7947-B09B-32E09ABA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459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3F1D5-6FF4-F145-A551-0B8897D2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B0BE94-E0A2-A04D-A0EF-BD48223D0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C265AD-C158-914B-A71F-3CE862365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2B8F18-5E75-9A42-8AA1-124723DF4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0D655E-BDAA-4A43-B0F7-AFC2E3D2D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D16739-50BA-5240-AA75-AB60951F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01B3-B673-E04D-BCD4-C9297E8FB4A3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405984-77A8-6443-B75C-8CDDE169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13A7B0C8-CD46-7B44-980C-3A63F8DD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B32D-0D32-7947-B09B-32E09ABA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586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F92C1-6856-3E46-9A74-967A1CFC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6EBD28-C536-224F-B757-065B12EA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01B3-B673-E04D-BCD4-C9297E8FB4A3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67970D-BCEB-3C41-A25C-0203C0B7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8DED53C3-76E2-E142-BBE0-CE659ACE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B32D-0D32-7947-B09B-32E09ABA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974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EF3634-1BE2-A547-A2D1-E85A814E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01B3-B673-E04D-BCD4-C9297E8FB4A3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47BA4F-6718-FC4B-AB2D-A5EEEEF4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57530AB-342C-1D41-B81E-729F0F9A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B32D-0D32-7947-B09B-32E09ABA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96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8464C-19B2-BE4E-B816-7F27CBFC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31918-9A4E-944B-8593-E28406F10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79171F-6551-2843-BBAE-0803CAC2D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9B89D1-A4DE-6545-B877-4068F216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01B3-B673-E04D-BCD4-C9297E8FB4A3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D660-F7A9-D842-B2E2-CB27D0D8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E27208F3-C0DD-F142-983E-268B8314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B32D-0D32-7947-B09B-32E09ABA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18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D05B9-3181-024B-BDAB-BD1D2258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A1D43A-3E2E-ED4F-AE39-1C89B694D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6AB6DF-198D-7243-B35F-E282805A2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66994C-52F9-7243-8D84-285282AB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01B3-B673-E04D-BCD4-C9297E8FB4A3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CC128F-E2F2-D94B-A085-FC9CC2A6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B05229E2-0B90-3A46-BA26-F7DC4AB5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B32D-0D32-7947-B09B-32E09ABA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585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E2FC5E-642C-3C4D-8706-24ED181A2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908857-EF1F-2A49-B567-8D091C61C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0F84C-0DEB-2645-9241-B93ACF628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01B3-B673-E04D-BCD4-C9297E8FB4A3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DB49E6-D757-1441-9C2F-3690568DD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4125CA6-45BF-4243-B80F-26E3C972F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CB32D-0D32-7947-B09B-32E09ABA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491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458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8187D-6C38-F343-AAD3-A45E7367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6968E-E2E5-9741-BADB-3C441EBA0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681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9AE35-6FE8-E34B-A670-1D8C4378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DF810-5264-2B49-877A-FB091A6DE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141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EBDA1-EB2D-8D4A-9501-065830B3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0609F-A908-564D-9A3A-C3FC5251E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676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B0AE4-E541-CE4A-9D99-3B7AA12C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4F838-5265-364D-9986-6EBBF7AE3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742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C023D-9CB4-7B45-B166-489CE12D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744537"/>
            <a:ext cx="10515600" cy="1325563"/>
          </a:xfrm>
        </p:spPr>
        <p:txBody>
          <a:bodyPr/>
          <a:lstStyle/>
          <a:p>
            <a:r>
              <a:rPr kumimoji="1" lang="zh-Hans" altLang="en-US" dirty="0"/>
              <a:t>在工程的</a:t>
            </a:r>
            <a:r>
              <a:rPr kumimoji="1" lang="en-US" altLang="zh-Hans" dirty="0" err="1"/>
              <a:t>build.gradle</a:t>
            </a:r>
            <a:r>
              <a:rPr kumimoji="1" lang="zh-Hans" altLang="en-US" dirty="0"/>
              <a:t>中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A4D2E2-4E87-1849-B0CA-6781B4643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2070100"/>
            <a:ext cx="92456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3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C023D-9CB4-7B45-B166-489CE12D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744537"/>
            <a:ext cx="10515600" cy="1325563"/>
          </a:xfrm>
        </p:spPr>
        <p:txBody>
          <a:bodyPr/>
          <a:lstStyle/>
          <a:p>
            <a:r>
              <a:rPr kumimoji="1" lang="zh-Hans" altLang="en-US" dirty="0"/>
              <a:t>在</a:t>
            </a:r>
            <a:r>
              <a:rPr kumimoji="1" lang="en-US" altLang="zh-Hans" dirty="0"/>
              <a:t>module</a:t>
            </a:r>
            <a:r>
              <a:rPr kumimoji="1" lang="zh-Hans" altLang="en-US" dirty="0"/>
              <a:t>的</a:t>
            </a:r>
            <a:r>
              <a:rPr kumimoji="1" lang="en-US" altLang="zh-Hans" dirty="0" err="1"/>
              <a:t>build.gradle</a:t>
            </a:r>
            <a:r>
              <a:rPr kumimoji="1" lang="zh-Hans" altLang="en-US" dirty="0"/>
              <a:t>中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5B4CDA-37B0-0A42-8DC3-E8FC67B8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057400"/>
            <a:ext cx="9296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0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C023D-9CB4-7B45-B166-489CE12D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744537"/>
            <a:ext cx="10515600" cy="1325563"/>
          </a:xfr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7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28C0C-8DBF-6D4E-8250-0C7073F4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72A29B-0452-F840-8FBA-79F1F3C39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561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</Words>
  <Application>Microsoft Macintosh PowerPoint</Application>
  <PresentationFormat>宽屏</PresentationFormat>
  <Paragraphs>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在工程的build.gradle中</vt:lpstr>
      <vt:lpstr>在module的build.gradle中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</cp:revision>
  <dcterms:created xsi:type="dcterms:W3CDTF">2018-06-20T16:13:18Z</dcterms:created>
  <dcterms:modified xsi:type="dcterms:W3CDTF">2018-06-20T16:42:53Z</dcterms:modified>
</cp:coreProperties>
</file>