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57" r:id="rId5"/>
    <p:sldId id="258" r:id="rId6"/>
    <p:sldId id="259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59F67-E193-4A4B-9F51-80326B65FAE4}" type="datetimeFigureOut">
              <a:rPr lang="en-US" smtClean="0"/>
              <a:t>3/5/16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6028C-E686-0D41-BC29-0F80271B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years, many of the people of Mississauga have bemoaned the lack of a subway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028C-E686-0D41-BC29-0F80271BAE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years, many of the people of Mississauga have bemoaned the lack of a subway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028C-E686-0D41-BC29-0F80271BAE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years, many of the people of Mississauga have bemoaned the lack of a subway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028C-E686-0D41-BC29-0F80271BAE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5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years, many of the people of Mississauga have bemoaned the lack of a subway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028C-E686-0D41-BC29-0F80271BAE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1D47-C8BD-2F4F-8097-4C46FFDCF631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2DC6-E843-3046-8989-B66457F78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1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1D47-C8BD-2F4F-8097-4C46FFDCF631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2DC6-E843-3046-8989-B66457F78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5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1D47-C8BD-2F4F-8097-4C46FFDCF631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2DC6-E843-3046-8989-B66457F78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1D47-C8BD-2F4F-8097-4C46FFDCF631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2DC6-E843-3046-8989-B66457F78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1D47-C8BD-2F4F-8097-4C46FFDCF631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2DC6-E843-3046-8989-B66457F78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1D47-C8BD-2F4F-8097-4C46FFDCF631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2DC6-E843-3046-8989-B66457F78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1D47-C8BD-2F4F-8097-4C46FFDCF631}" type="datetimeFigureOut">
              <a:rPr lang="en-US" smtClean="0"/>
              <a:t>3/5/16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2DC6-E843-3046-8989-B66457F78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1D47-C8BD-2F4F-8097-4C46FFDCF631}" type="datetimeFigureOut">
              <a:rPr lang="en-US" smtClean="0"/>
              <a:t>3/5/16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2DC6-E843-3046-8989-B66457F78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9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1D47-C8BD-2F4F-8097-4C46FFDCF631}" type="datetimeFigureOut">
              <a:rPr lang="en-US" smtClean="0"/>
              <a:t>3/5/16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2DC6-E843-3046-8989-B66457F78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1D47-C8BD-2F4F-8097-4C46FFDCF631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2DC6-E843-3046-8989-B66457F78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1D47-C8BD-2F4F-8097-4C46FFDCF631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2DC6-E843-3046-8989-B66457F78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1D47-C8BD-2F4F-8097-4C46FFDCF631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2DC6-E843-3046-8989-B66457F78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76570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160" y="1898248"/>
            <a:ext cx="5854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/>
              <a:t>Best</a:t>
            </a:r>
            <a:r>
              <a:rPr lang="zh-CN" altLang="en-US" sz="4800" b="1" dirty="0" smtClean="0"/>
              <a:t> </a:t>
            </a:r>
            <a:r>
              <a:rPr lang="en-US" altLang="zh-CN" sz="4800" b="1" dirty="0"/>
              <a:t>S</a:t>
            </a:r>
            <a:r>
              <a:rPr lang="en-US" altLang="zh-CN" sz="4800" b="1" dirty="0" smtClean="0"/>
              <a:t>tops</a:t>
            </a:r>
            <a:r>
              <a:rPr lang="zh-CN" altLang="en-US" sz="4800" b="1" dirty="0" smtClean="0"/>
              <a:t> </a:t>
            </a:r>
            <a:r>
              <a:rPr lang="en-US" altLang="zh-CN" sz="4800" b="1" dirty="0" smtClean="0"/>
              <a:t>of</a:t>
            </a:r>
            <a:r>
              <a:rPr lang="zh-CN" altLang="en-US" sz="4800" b="1" dirty="0" smtClean="0"/>
              <a:t> </a:t>
            </a:r>
            <a:r>
              <a:rPr lang="en-US" altLang="zh-CN" sz="4800" b="1" dirty="0" smtClean="0"/>
              <a:t>the</a:t>
            </a:r>
            <a:r>
              <a:rPr lang="zh-CN" altLang="en-US" sz="4800" b="1" dirty="0" smtClean="0"/>
              <a:t> </a:t>
            </a:r>
            <a:r>
              <a:rPr lang="en-US" altLang="zh-CN" sz="4800" b="1" dirty="0" smtClean="0"/>
              <a:t>Future</a:t>
            </a:r>
            <a:r>
              <a:rPr lang="zh-CN" altLang="en-US" sz="4800" b="1" dirty="0" smtClean="0"/>
              <a:t> </a:t>
            </a:r>
            <a:r>
              <a:rPr lang="en-US" altLang="zh-CN" sz="4800" b="1" dirty="0"/>
              <a:t>S</a:t>
            </a:r>
            <a:r>
              <a:rPr lang="en-US" altLang="zh-CN" sz="4800" b="1" dirty="0" smtClean="0"/>
              <a:t>ubway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7159" y="4101182"/>
            <a:ext cx="30672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Hello Data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en-US" altLang="zh-CN" sz="1600" dirty="0" smtClean="0"/>
              <a:t>Yi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Zhang</a:t>
            </a:r>
            <a:endParaRPr lang="zh-CN" altLang="en-US" sz="1600" dirty="0" smtClean="0"/>
          </a:p>
          <a:p>
            <a:r>
              <a:rPr lang="zh-CN" altLang="en-US" sz="1600" dirty="0"/>
              <a:t>	</a:t>
            </a:r>
            <a:r>
              <a:rPr lang="en-US" altLang="zh-CN" sz="1600" dirty="0" smtClean="0"/>
              <a:t>Yilun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Zhang</a:t>
            </a:r>
            <a:endParaRPr lang="zh-CN" altLang="en-US" sz="1600" dirty="0" smtClean="0"/>
          </a:p>
          <a:p>
            <a:r>
              <a:rPr lang="zh-CN" altLang="en-US" sz="1600" dirty="0"/>
              <a:t>	</a:t>
            </a:r>
            <a:r>
              <a:rPr lang="en-US" altLang="zh-CN" sz="1600" dirty="0" smtClean="0"/>
              <a:t>Jiajia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Yin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129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65125"/>
            <a:ext cx="6781800" cy="1255331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Content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24759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0" y="1909824"/>
            <a:ext cx="7129041" cy="4672254"/>
          </a:xfrm>
        </p:spPr>
        <p:txBody>
          <a:bodyPr/>
          <a:lstStyle/>
          <a:p>
            <a:r>
              <a:rPr lang="en-US" altLang="zh-CN" sz="3200" dirty="0" smtClean="0"/>
              <a:t>Introduction</a:t>
            </a:r>
            <a:endParaRPr lang="zh-CN" altLang="en-US" sz="3200" dirty="0" smtClean="0"/>
          </a:p>
          <a:p>
            <a:r>
              <a:rPr lang="en-US" altLang="zh-CN" sz="3200" dirty="0" smtClean="0"/>
              <a:t>Motivation</a:t>
            </a:r>
            <a:endParaRPr lang="zh-CN" altLang="en-US" sz="3200" dirty="0" smtClean="0"/>
          </a:p>
          <a:p>
            <a:r>
              <a:rPr lang="en-US" altLang="zh-CN" sz="3200" dirty="0" smtClean="0"/>
              <a:t>Approach</a:t>
            </a:r>
            <a:endParaRPr lang="zh-CN" altLang="en-US" sz="3200" dirty="0" smtClean="0"/>
          </a:p>
          <a:p>
            <a:r>
              <a:rPr lang="en-US" altLang="zh-CN" sz="3200" dirty="0" smtClean="0"/>
              <a:t>Conclusion</a:t>
            </a:r>
            <a:endParaRPr lang="zh-CN" altLang="en-US" sz="3200" dirty="0" smtClean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lvl="1">
              <a:buFont typeface="Wingdings" charset="2"/>
              <a:buChar char="Ø"/>
            </a:pPr>
            <a:endParaRPr lang="zh-CN" altLang="en-US" dirty="0" smtClean="0"/>
          </a:p>
          <a:p>
            <a:pPr lvl="1">
              <a:buFont typeface="Wingdings" charset="2"/>
              <a:buChar char="Ø"/>
            </a:pPr>
            <a:endParaRPr lang="zh-CN" altLang="en-US" dirty="0" smtClean="0"/>
          </a:p>
          <a:p>
            <a:pPr lvl="1">
              <a:buFont typeface="Wingdings" charset="2"/>
              <a:buChar char="Ø"/>
            </a:pPr>
            <a:endParaRPr lang="zh-CN" altLang="en-US" dirty="0" smtClean="0"/>
          </a:p>
          <a:p>
            <a:pPr lvl="1">
              <a:buFont typeface="Wingdings" charset="2"/>
              <a:buChar char="Ø"/>
            </a:pPr>
            <a:endParaRPr lang="zh-CN" altLang="en-US" dirty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3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65125"/>
            <a:ext cx="6781800" cy="1255331"/>
          </a:xfrm>
        </p:spPr>
        <p:txBody>
          <a:bodyPr>
            <a:normAutofit/>
          </a:bodyPr>
          <a:lstStyle/>
          <a:p>
            <a:r>
              <a:rPr lang="en-US" altLang="zh-CN" b="1" dirty="0"/>
              <a:t>I</a:t>
            </a:r>
            <a:r>
              <a:rPr lang="en-US" altLang="zh-CN" b="1" dirty="0" smtClean="0"/>
              <a:t>ntroduction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24759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0" y="1909824"/>
            <a:ext cx="7129041" cy="430179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Mississauga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future:</a:t>
            </a:r>
            <a:endParaRPr lang="zh-CN" altLang="en-US" dirty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convenience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/>
              <a:t> </a:t>
            </a:r>
            <a:r>
              <a:rPr lang="en-US" altLang="zh-CN" dirty="0" smtClean="0"/>
              <a:t>economical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benefit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stimulating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growth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endParaRPr lang="zh-CN" altLang="en-US" dirty="0" smtClean="0"/>
          </a:p>
          <a:p>
            <a:r>
              <a:rPr lang="en-US" altLang="zh-CN" dirty="0" smtClean="0"/>
              <a:t>Determining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stops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VITAL</a:t>
            </a:r>
            <a:endParaRPr lang="zh-CN" altLang="en-US" dirty="0" smtClean="0"/>
          </a:p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novel,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real-time,</a:t>
            </a:r>
            <a:r>
              <a:rPr lang="zh-CN" altLang="en-US" dirty="0"/>
              <a:t> </a:t>
            </a:r>
            <a:r>
              <a:rPr lang="en-US" altLang="zh-CN" dirty="0" smtClean="0"/>
              <a:t>automated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4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65125"/>
            <a:ext cx="6781800" cy="1255331"/>
          </a:xfrm>
        </p:spPr>
        <p:txBody>
          <a:bodyPr>
            <a:norm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otivation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24759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0" y="1909824"/>
            <a:ext cx="7129041" cy="4672254"/>
          </a:xfrm>
        </p:spPr>
        <p:txBody>
          <a:bodyPr/>
          <a:lstStyle/>
          <a:p>
            <a:r>
              <a:rPr lang="en-US" altLang="zh-CN" dirty="0" smtClean="0"/>
              <a:t>Making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public</a:t>
            </a:r>
            <a:endParaRPr lang="zh-CN" altLang="en-US" dirty="0" smtClean="0"/>
          </a:p>
          <a:p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historical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endParaRPr lang="zh-CN" altLang="en-US" dirty="0"/>
          </a:p>
          <a:p>
            <a:r>
              <a:rPr lang="en-US" altLang="zh-CN" dirty="0" smtClean="0"/>
              <a:t>Decisions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made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collectively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Mississauga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residents</a:t>
            </a:r>
            <a:endParaRPr lang="zh-CN" altLang="en-US" dirty="0"/>
          </a:p>
          <a:p>
            <a:r>
              <a:rPr lang="en-US" altLang="zh-CN" dirty="0" smtClean="0"/>
              <a:t>Promote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greater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awareness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engagement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Mississauga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community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42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65125"/>
            <a:ext cx="6781800" cy="1255331"/>
          </a:xfrm>
        </p:spPr>
        <p:txBody>
          <a:bodyPr/>
          <a:lstStyle/>
          <a:p>
            <a:r>
              <a:rPr lang="en-US" altLang="zh-CN" b="1" dirty="0" smtClean="0"/>
              <a:t>Approach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4"/>
            <a:ext cx="6781800" cy="4748795"/>
          </a:xfrm>
        </p:spPr>
        <p:txBody>
          <a:bodyPr/>
          <a:lstStyle/>
          <a:p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used (total of 6 data sources)</a:t>
            </a:r>
            <a:endParaRPr lang="zh-CN" altLang="en-US" b="1" dirty="0" smtClean="0"/>
          </a:p>
          <a:p>
            <a:pPr lvl="1"/>
            <a:r>
              <a:rPr lang="en-US" altLang="zh-CN" dirty="0" smtClean="0"/>
              <a:t>Office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Residence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Eateries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Parking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ticket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zh-CN" altLang="en-US" dirty="0" smtClean="0"/>
          </a:p>
          <a:p>
            <a:r>
              <a:rPr lang="en-US" altLang="zh-CN" b="1" dirty="0" smtClean="0"/>
              <a:t>Cleaning</a:t>
            </a:r>
            <a:endParaRPr lang="zh-CN" altLang="en-US" b="1" dirty="0" smtClean="0"/>
          </a:p>
          <a:p>
            <a:pPr lvl="1"/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/>
              <a:t>G</a:t>
            </a:r>
            <a:r>
              <a:rPr lang="en-US" altLang="zh-CN" dirty="0" smtClean="0"/>
              <a:t>oogle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ap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 street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longitude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latitude values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Removed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no-match/miss-match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24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2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65125"/>
            <a:ext cx="6781800" cy="1255331"/>
          </a:xfrm>
        </p:spPr>
        <p:txBody>
          <a:bodyPr/>
          <a:lstStyle/>
          <a:p>
            <a:r>
              <a:rPr lang="en-US" altLang="zh-CN" b="1" dirty="0" smtClean="0"/>
              <a:t>Approach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70841"/>
            <a:ext cx="6781800" cy="1058452"/>
          </a:xfrm>
        </p:spPr>
        <p:txBody>
          <a:bodyPr/>
          <a:lstStyle/>
          <a:p>
            <a:r>
              <a:rPr lang="en-US" altLang="zh-CN" dirty="0" smtClean="0"/>
              <a:t>K-mean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zh-C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24759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869324"/>
            <a:ext cx="3085780" cy="3988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62" y="2902520"/>
            <a:ext cx="3060098" cy="3955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055" y="2898036"/>
            <a:ext cx="3063567" cy="39599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622" y="2929293"/>
            <a:ext cx="3039385" cy="39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8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65125"/>
            <a:ext cx="6781800" cy="1255331"/>
          </a:xfrm>
        </p:spPr>
        <p:txBody>
          <a:bodyPr/>
          <a:lstStyle/>
          <a:p>
            <a:r>
              <a:rPr lang="en-US" altLang="zh-CN" b="1" dirty="0" smtClean="0"/>
              <a:t>Approach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–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Score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calculation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4759" y="1488831"/>
            <a:ext cx="7557337" cy="50855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Overlay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 smtClean="0"/>
              <a:t>centers</a:t>
            </a:r>
          </a:p>
          <a:p>
            <a:r>
              <a:rPr lang="en-US" altLang="zh-CN" dirty="0" smtClean="0"/>
              <a:t>Assign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 of data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Office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(8),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residence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(5),</a:t>
            </a:r>
            <a:r>
              <a:rPr lang="zh-CN" altLang="en-US" dirty="0" smtClean="0"/>
              <a:t> </a:t>
            </a:r>
            <a:r>
              <a:rPr lang="en-US" altLang="zh-CN" dirty="0" smtClean="0"/>
              <a:t>eateries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(3),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(2)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density 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a point in the city is calculated by: </a:t>
            </a:r>
            <a:r>
              <a:rPr lang="en-US" altLang="zh-CN" u="sng" dirty="0" smtClean="0"/>
              <a:t>the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importance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score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of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the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center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type</a:t>
            </a:r>
            <a:r>
              <a:rPr lang="zh-CN" altLang="en-US" u="sng" dirty="0" smtClean="0"/>
              <a:t> </a:t>
            </a:r>
            <a:r>
              <a:rPr lang="en-US" altLang="zh-CN" dirty="0" smtClean="0"/>
              <a:t>times</a:t>
            </a:r>
            <a:r>
              <a:rPr lang="zh-CN" altLang="en-US" b="1" dirty="0" smtClean="0"/>
              <a:t> </a:t>
            </a:r>
            <a:r>
              <a:rPr lang="en-US" altLang="zh-CN" u="sng" dirty="0" smtClean="0"/>
              <a:t>the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distance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from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the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point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to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the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center</a:t>
            </a:r>
          </a:p>
          <a:p>
            <a:pPr lvl="1"/>
            <a:r>
              <a:rPr lang="en-US" altLang="zh-CN" dirty="0" smtClean="0"/>
              <a:t>Higher score</a:t>
            </a:r>
            <a:r>
              <a:rPr lang="zh-CN" altLang="en-US" dirty="0" smtClean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busier</a:t>
            </a:r>
            <a:r>
              <a:rPr lang="zh-CN" altLang="en-US" dirty="0"/>
              <a:t> </a:t>
            </a:r>
            <a:r>
              <a:rPr lang="en-US" altLang="zh-CN" dirty="0"/>
              <a:t>area,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 smtClean="0"/>
              <a:t>population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Overlay 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contour plot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Mississauga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24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6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9" y="365125"/>
            <a:ext cx="7525407" cy="1255331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Approach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–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Map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Visualization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2475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" y="1327501"/>
            <a:ext cx="5447851" cy="553049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896302" y="1620456"/>
            <a:ext cx="5457497" cy="4953963"/>
          </a:xfrm>
        </p:spPr>
        <p:txBody>
          <a:bodyPr/>
          <a:lstStyle/>
          <a:p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real-time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(web),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density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centers</a:t>
            </a:r>
            <a:r>
              <a:rPr lang="zh-CN" altLang="en-US" dirty="0" smtClean="0"/>
              <a:t> </a:t>
            </a:r>
            <a:r>
              <a:rPr lang="is-IS" altLang="zh-CN" dirty="0" smtClean="0"/>
              <a:t>…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analyzing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is-IS" altLang="zh-CN" dirty="0" smtClean="0"/>
              <a:t>…</a:t>
            </a:r>
            <a:endParaRPr lang="zh-CN" altLang="en-US" dirty="0" smtClean="0"/>
          </a:p>
          <a:p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65530" y="6096001"/>
            <a:ext cx="2695905" cy="478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Using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Google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03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65125"/>
            <a:ext cx="6781800" cy="1255331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Conclusion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24759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0" y="1909824"/>
            <a:ext cx="7129041" cy="4123114"/>
          </a:xfrm>
        </p:spPr>
        <p:txBody>
          <a:bodyPr/>
          <a:lstStyle/>
          <a:p>
            <a:r>
              <a:rPr lang="en-US" altLang="zh-CN" dirty="0" smtClean="0"/>
              <a:t>Novel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approach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stations</a:t>
            </a:r>
            <a:endParaRPr lang="zh-CN" altLang="en-US" dirty="0" smtClean="0"/>
          </a:p>
          <a:p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publicly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available</a:t>
            </a:r>
            <a:endParaRPr lang="zh-CN" altLang="en-US" dirty="0" smtClean="0"/>
          </a:p>
          <a:p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involvement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engagement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residents</a:t>
            </a:r>
            <a:endParaRPr lang="zh-CN" altLang="en-US" dirty="0" smtClean="0"/>
          </a:p>
          <a:p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census,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business,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069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389</Words>
  <Application>Microsoft Macintosh PowerPoint</Application>
  <PresentationFormat>Widescreen</PresentationFormat>
  <Paragraphs>69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DengXian</vt:lpstr>
      <vt:lpstr>DengXian Light</vt:lpstr>
      <vt:lpstr>Wingdings</vt:lpstr>
      <vt:lpstr>Arial</vt:lpstr>
      <vt:lpstr>Office Theme</vt:lpstr>
      <vt:lpstr>PowerPoint Presentation</vt:lpstr>
      <vt:lpstr>Content</vt:lpstr>
      <vt:lpstr>Introduction</vt:lpstr>
      <vt:lpstr>Motivation</vt:lpstr>
      <vt:lpstr>Approach - Data</vt:lpstr>
      <vt:lpstr>Approach - Method</vt:lpstr>
      <vt:lpstr>Approach – Score calculation</vt:lpstr>
      <vt:lpstr>Approach – Map Visualization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Jiajia Yin</dc:creator>
  <cp:lastModifiedBy>Yilun Zhang</cp:lastModifiedBy>
  <cp:revision>160</cp:revision>
  <dcterms:created xsi:type="dcterms:W3CDTF">2016-03-05T16:02:42Z</dcterms:created>
  <dcterms:modified xsi:type="dcterms:W3CDTF">2016-03-06T00:09:32Z</dcterms:modified>
</cp:coreProperties>
</file>