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7490D-4836-C14D-9FE4-3EFF369D5C2A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842F2F76-600D-204F-B3F1-F2A3494A60D9}">
      <dgm:prSet phldrT="[Text]"/>
      <dgm:spPr/>
      <dgm:t>
        <a:bodyPr/>
        <a:lstStyle/>
        <a:p>
          <a:r>
            <a:rPr lang="en-US" dirty="0" err="1" smtClean="0"/>
            <a:t>todd</a:t>
          </a:r>
          <a:endParaRPr lang="en-US" dirty="0"/>
        </a:p>
      </dgm:t>
    </dgm:pt>
    <dgm:pt modelId="{58294F75-85CE-DC48-85E8-E8FA15AD485C}" type="parTrans" cxnId="{FB87B431-F43D-6E44-8CD6-DDF012042634}">
      <dgm:prSet/>
      <dgm:spPr/>
      <dgm:t>
        <a:bodyPr/>
        <a:lstStyle/>
        <a:p>
          <a:endParaRPr lang="en-US"/>
        </a:p>
      </dgm:t>
    </dgm:pt>
    <dgm:pt modelId="{52B4FD9D-437A-F74C-AE8D-20A5EB6674D7}" type="sibTrans" cxnId="{FB87B431-F43D-6E44-8CD6-DDF012042634}">
      <dgm:prSet/>
      <dgm:spPr/>
      <dgm:t>
        <a:bodyPr/>
        <a:lstStyle/>
        <a:p>
          <a:endParaRPr lang="en-US"/>
        </a:p>
      </dgm:t>
    </dgm:pt>
    <dgm:pt modelId="{011F1BE1-D492-3140-A225-D5210CCDF382}">
      <dgm:prSet phldrT="[Text]"/>
      <dgm:spPr/>
      <dgm:t>
        <a:bodyPr/>
        <a:lstStyle/>
        <a:p>
          <a:r>
            <a:rPr lang="en-US" dirty="0" err="1" smtClean="0"/>
            <a:t>alan</a:t>
          </a:r>
          <a:endParaRPr lang="en-US" dirty="0"/>
        </a:p>
      </dgm:t>
    </dgm:pt>
    <dgm:pt modelId="{17BD84F2-4B11-1A4B-A737-C73EA8D3DF7A}" type="parTrans" cxnId="{349115B1-E648-BC45-9FE4-FCB832A8AD75}">
      <dgm:prSet/>
      <dgm:spPr/>
      <dgm:t>
        <a:bodyPr/>
        <a:lstStyle/>
        <a:p>
          <a:endParaRPr lang="en-US"/>
        </a:p>
      </dgm:t>
    </dgm:pt>
    <dgm:pt modelId="{2E00A7F3-EC5E-AE4B-BA76-E266450DD8D2}" type="sibTrans" cxnId="{349115B1-E648-BC45-9FE4-FCB832A8AD75}">
      <dgm:prSet/>
      <dgm:spPr/>
      <dgm:t>
        <a:bodyPr/>
        <a:lstStyle/>
        <a:p>
          <a:endParaRPr lang="en-US"/>
        </a:p>
      </dgm:t>
    </dgm:pt>
    <dgm:pt modelId="{E91441ED-4279-B54A-9204-1D98FF2E6367}">
      <dgm:prSet phldrT="[Text]"/>
      <dgm:spPr/>
      <dgm:t>
        <a:bodyPr/>
        <a:lstStyle/>
        <a:p>
          <a:r>
            <a:rPr lang="en-US" smtClean="0"/>
            <a:t>neal</a:t>
          </a:r>
          <a:endParaRPr lang="en-US"/>
        </a:p>
      </dgm:t>
    </dgm:pt>
    <dgm:pt modelId="{164154F3-763F-3241-886B-06B8639979C5}" type="parTrans" cxnId="{AA2A0FE7-9006-414C-937B-510A68FF6E71}">
      <dgm:prSet/>
      <dgm:spPr/>
      <dgm:t>
        <a:bodyPr/>
        <a:lstStyle/>
        <a:p>
          <a:endParaRPr lang="en-US"/>
        </a:p>
      </dgm:t>
    </dgm:pt>
    <dgm:pt modelId="{4B64DDC1-55C8-F141-AE1A-40A52DF4B4D1}" type="sibTrans" cxnId="{AA2A0FE7-9006-414C-937B-510A68FF6E71}">
      <dgm:prSet/>
      <dgm:spPr/>
      <dgm:t>
        <a:bodyPr/>
        <a:lstStyle/>
        <a:p>
          <a:endParaRPr lang="en-US"/>
        </a:p>
      </dgm:t>
    </dgm:pt>
    <dgm:pt modelId="{A61073E3-A784-C741-BAFF-DF2E45E01A4C}" type="pres">
      <dgm:prSet presAssocID="{D4B7490D-4836-C14D-9FE4-3EFF369D5C2A}" presName="Name0" presStyleCnt="0">
        <dgm:presLayoutVars>
          <dgm:dir/>
          <dgm:animLvl val="lvl"/>
          <dgm:resizeHandles val="exact"/>
        </dgm:presLayoutVars>
      </dgm:prSet>
      <dgm:spPr/>
    </dgm:pt>
    <dgm:pt modelId="{7FDA46E7-621B-ED4A-BDB5-C58639E37439}" type="pres">
      <dgm:prSet presAssocID="{842F2F76-600D-204F-B3F1-F2A3494A60D9}" presName="Name8" presStyleCnt="0"/>
      <dgm:spPr/>
    </dgm:pt>
    <dgm:pt modelId="{6D2D0E65-A401-B14A-8A46-733DEA743CBE}" type="pres">
      <dgm:prSet presAssocID="{842F2F76-600D-204F-B3F1-F2A3494A60D9}" presName="level" presStyleLbl="node1" presStyleIdx="0" presStyleCnt="3">
        <dgm:presLayoutVars>
          <dgm:chMax val="1"/>
          <dgm:bulletEnabled val="1"/>
        </dgm:presLayoutVars>
      </dgm:prSet>
      <dgm:spPr/>
    </dgm:pt>
    <dgm:pt modelId="{56FCCCE4-2229-6844-BC83-3F36431F8228}" type="pres">
      <dgm:prSet presAssocID="{842F2F76-600D-204F-B3F1-F2A3494A60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4011C10-2F35-574D-A8AA-7E289C73E106}" type="pres">
      <dgm:prSet presAssocID="{011F1BE1-D492-3140-A225-D5210CCDF382}" presName="Name8" presStyleCnt="0"/>
      <dgm:spPr/>
    </dgm:pt>
    <dgm:pt modelId="{790F594A-6CDC-E34E-AE59-79B66F720DCE}" type="pres">
      <dgm:prSet presAssocID="{011F1BE1-D492-3140-A225-D5210CCDF38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421CC-843F-784D-AA38-4F92AC54317F}" type="pres">
      <dgm:prSet presAssocID="{011F1BE1-D492-3140-A225-D5210CCDF3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DE839-FBD4-B844-BCD2-081DD700E4C3}" type="pres">
      <dgm:prSet presAssocID="{E91441ED-4279-B54A-9204-1D98FF2E6367}" presName="Name8" presStyleCnt="0"/>
      <dgm:spPr/>
    </dgm:pt>
    <dgm:pt modelId="{796900EA-9ED6-0A4D-BE52-369C8541E3D2}" type="pres">
      <dgm:prSet presAssocID="{E91441ED-4279-B54A-9204-1D98FF2E636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1B1214A-028D-9C4E-BC69-EFDCCB00B4FC}" type="pres">
      <dgm:prSet presAssocID="{E91441ED-4279-B54A-9204-1D98FF2E636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A2A0FE7-9006-414C-937B-510A68FF6E71}" srcId="{D4B7490D-4836-C14D-9FE4-3EFF369D5C2A}" destId="{E91441ED-4279-B54A-9204-1D98FF2E6367}" srcOrd="2" destOrd="0" parTransId="{164154F3-763F-3241-886B-06B8639979C5}" sibTransId="{4B64DDC1-55C8-F141-AE1A-40A52DF4B4D1}"/>
    <dgm:cxn modelId="{2340476B-AF00-FF4C-9BF7-80C489E23629}" type="presOf" srcId="{842F2F76-600D-204F-B3F1-F2A3494A60D9}" destId="{56FCCCE4-2229-6844-BC83-3F36431F8228}" srcOrd="1" destOrd="0" presId="urn:microsoft.com/office/officeart/2005/8/layout/pyramid1"/>
    <dgm:cxn modelId="{FB87B431-F43D-6E44-8CD6-DDF012042634}" srcId="{D4B7490D-4836-C14D-9FE4-3EFF369D5C2A}" destId="{842F2F76-600D-204F-B3F1-F2A3494A60D9}" srcOrd="0" destOrd="0" parTransId="{58294F75-85CE-DC48-85E8-E8FA15AD485C}" sibTransId="{52B4FD9D-437A-F74C-AE8D-20A5EB6674D7}"/>
    <dgm:cxn modelId="{349115B1-E648-BC45-9FE4-FCB832A8AD75}" srcId="{D4B7490D-4836-C14D-9FE4-3EFF369D5C2A}" destId="{011F1BE1-D492-3140-A225-D5210CCDF382}" srcOrd="1" destOrd="0" parTransId="{17BD84F2-4B11-1A4B-A737-C73EA8D3DF7A}" sibTransId="{2E00A7F3-EC5E-AE4B-BA76-E266450DD8D2}"/>
    <dgm:cxn modelId="{BA49EB3D-0740-6D4A-A709-6BEC4659ED73}" type="presOf" srcId="{E91441ED-4279-B54A-9204-1D98FF2E6367}" destId="{41B1214A-028D-9C4E-BC69-EFDCCB00B4FC}" srcOrd="1" destOrd="0" presId="urn:microsoft.com/office/officeart/2005/8/layout/pyramid1"/>
    <dgm:cxn modelId="{FD15E92E-445D-6E4B-95A5-B89557257348}" type="presOf" srcId="{842F2F76-600D-204F-B3F1-F2A3494A60D9}" destId="{6D2D0E65-A401-B14A-8A46-733DEA743CBE}" srcOrd="0" destOrd="0" presId="urn:microsoft.com/office/officeart/2005/8/layout/pyramid1"/>
    <dgm:cxn modelId="{B4F7D922-6D9A-F941-A03A-CCBB33A6800F}" type="presOf" srcId="{D4B7490D-4836-C14D-9FE4-3EFF369D5C2A}" destId="{A61073E3-A784-C741-BAFF-DF2E45E01A4C}" srcOrd="0" destOrd="0" presId="urn:microsoft.com/office/officeart/2005/8/layout/pyramid1"/>
    <dgm:cxn modelId="{6F2D10E3-1ABF-6645-A087-4B69F5561BBC}" type="presOf" srcId="{011F1BE1-D492-3140-A225-D5210CCDF382}" destId="{790F594A-6CDC-E34E-AE59-79B66F720DCE}" srcOrd="0" destOrd="0" presId="urn:microsoft.com/office/officeart/2005/8/layout/pyramid1"/>
    <dgm:cxn modelId="{F67B0E1B-2710-7C4C-972B-84B1746ED054}" type="presOf" srcId="{011F1BE1-D492-3140-A225-D5210CCDF382}" destId="{D94421CC-843F-784D-AA38-4F92AC54317F}" srcOrd="1" destOrd="0" presId="urn:microsoft.com/office/officeart/2005/8/layout/pyramid1"/>
    <dgm:cxn modelId="{3C802DC5-8212-7F4D-A78A-1549DC701FA9}" type="presOf" srcId="{E91441ED-4279-B54A-9204-1D98FF2E6367}" destId="{796900EA-9ED6-0A4D-BE52-369C8541E3D2}" srcOrd="0" destOrd="0" presId="urn:microsoft.com/office/officeart/2005/8/layout/pyramid1"/>
    <dgm:cxn modelId="{4969F344-20DC-5144-B4CD-A94E03034479}" type="presParOf" srcId="{A61073E3-A784-C741-BAFF-DF2E45E01A4C}" destId="{7FDA46E7-621B-ED4A-BDB5-C58639E37439}" srcOrd="0" destOrd="0" presId="urn:microsoft.com/office/officeart/2005/8/layout/pyramid1"/>
    <dgm:cxn modelId="{092E71B0-E54A-F542-A839-FB12D3C4B70A}" type="presParOf" srcId="{7FDA46E7-621B-ED4A-BDB5-C58639E37439}" destId="{6D2D0E65-A401-B14A-8A46-733DEA743CBE}" srcOrd="0" destOrd="0" presId="urn:microsoft.com/office/officeart/2005/8/layout/pyramid1"/>
    <dgm:cxn modelId="{D47A59A0-279F-8447-91B0-D3E7F8828A67}" type="presParOf" srcId="{7FDA46E7-621B-ED4A-BDB5-C58639E37439}" destId="{56FCCCE4-2229-6844-BC83-3F36431F8228}" srcOrd="1" destOrd="0" presId="urn:microsoft.com/office/officeart/2005/8/layout/pyramid1"/>
    <dgm:cxn modelId="{B613D112-F3DA-9B4C-BE39-F52A8BBE21B1}" type="presParOf" srcId="{A61073E3-A784-C741-BAFF-DF2E45E01A4C}" destId="{54011C10-2F35-574D-A8AA-7E289C73E106}" srcOrd="1" destOrd="0" presId="urn:microsoft.com/office/officeart/2005/8/layout/pyramid1"/>
    <dgm:cxn modelId="{7360BD67-93A1-9041-93D9-3886EB34A4FC}" type="presParOf" srcId="{54011C10-2F35-574D-A8AA-7E289C73E106}" destId="{790F594A-6CDC-E34E-AE59-79B66F720DCE}" srcOrd="0" destOrd="0" presId="urn:microsoft.com/office/officeart/2005/8/layout/pyramid1"/>
    <dgm:cxn modelId="{45FF2651-8B3A-A545-8B0B-72179916B49F}" type="presParOf" srcId="{54011C10-2F35-574D-A8AA-7E289C73E106}" destId="{D94421CC-843F-784D-AA38-4F92AC54317F}" srcOrd="1" destOrd="0" presId="urn:microsoft.com/office/officeart/2005/8/layout/pyramid1"/>
    <dgm:cxn modelId="{29FB42B4-EFAC-E94F-81F7-4605A5C28103}" type="presParOf" srcId="{A61073E3-A784-C741-BAFF-DF2E45E01A4C}" destId="{587DE839-FBD4-B844-BCD2-081DD700E4C3}" srcOrd="2" destOrd="0" presId="urn:microsoft.com/office/officeart/2005/8/layout/pyramid1"/>
    <dgm:cxn modelId="{74D7FC50-B1FB-7146-AD5B-6DC73BB324EE}" type="presParOf" srcId="{587DE839-FBD4-B844-BCD2-081DD700E4C3}" destId="{796900EA-9ED6-0A4D-BE52-369C8541E3D2}" srcOrd="0" destOrd="0" presId="urn:microsoft.com/office/officeart/2005/8/layout/pyramid1"/>
    <dgm:cxn modelId="{3273B05D-3B35-5C4A-9097-E307BA9DF487}" type="presParOf" srcId="{587DE839-FBD4-B844-BCD2-081DD700E4C3}" destId="{41B1214A-028D-9C4E-BC69-EFDCCB00B4F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D0E65-A401-B14A-8A46-733DEA743CBE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todd</a:t>
          </a:r>
          <a:endParaRPr lang="en-US" sz="6500" kern="1200" dirty="0"/>
        </a:p>
      </dsp:txBody>
      <dsp:txXfrm>
        <a:off x="2032000" y="0"/>
        <a:ext cx="2032000" cy="1354666"/>
      </dsp:txXfrm>
    </dsp:sp>
    <dsp:sp modelId="{790F594A-6CDC-E34E-AE59-79B66F720DCE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alan</a:t>
          </a:r>
          <a:endParaRPr lang="en-US" sz="6500" kern="1200" dirty="0"/>
        </a:p>
      </dsp:txBody>
      <dsp:txXfrm>
        <a:off x="1727199" y="1354666"/>
        <a:ext cx="2641600" cy="1354666"/>
      </dsp:txXfrm>
    </dsp:sp>
    <dsp:sp modelId="{796900EA-9ED6-0A4D-BE52-369C8541E3D2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neal</a:t>
          </a:r>
          <a:endParaRPr lang="en-US" sz="6500" kern="1200"/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  <p:sp>
        <p:nvSpPr>
          <p:cNvPr id="3" name="Chevron 2"/>
          <p:cNvSpPr/>
          <p:nvPr/>
        </p:nvSpPr>
        <p:spPr>
          <a:xfrm flipH="1">
            <a:off x="2286000" y="457200"/>
            <a:ext cx="2743200" cy="914400"/>
          </a:xfrm>
          <a:prstGeom prst="chevron">
            <a:avLst/>
          </a:prstGeom>
          <a:solidFill>
            <a:srgbClr val="ADD8E6"/>
          </a:solidFill>
          <a:ln w="114300">
            <a:solidFill>
              <a:srgbClr val="00008B"/>
            </a:solidFill>
          </a:ln>
        </p:spPr>
        <p:txBody>
          <a:bodyPr anchor="ctr"/>
          <a:lstStyle/>
          <a:p>
            <a:pPr algn="ctr"/>
            <a:r>
              <a:rPr b="1">
                <a:solidFill>
                  <a:srgbClr val="FF0000"/>
                </a:solidFill>
              </a:rPr>
              <a:t>Look a Gopher!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22860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/>
              <a:buChar char="Ø"/>
            </a:pPr>
            <a:r>
              <a:rPr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</a:t>
            </a:r>
            <a:endParaRPr dirty="0"/>
          </a:p>
          <a:p>
            <a:pPr lvl="1">
              <a:buFont typeface="Wingdings"/>
              <a:buChar char="Ø"/>
            </a:pPr>
            <a:r>
              <a:rPr dirty="0">
                <a:solidFill>
                  <a:srgbClr val="8B0000"/>
                </a:solidFill>
              </a:rPr>
              <a:t>Foo</a:t>
            </a:r>
          </a:p>
          <a:p>
            <a:pPr lvl="2">
              <a:buFont typeface="Wingdings"/>
              <a:buChar char="Ø"/>
            </a:pPr>
            <a:r>
              <a:rPr dirty="0"/>
              <a:t>Foo</a:t>
            </a:r>
          </a:p>
          <a:p>
            <a:pPr lvl="3">
              <a:buFont typeface="Wingdings"/>
              <a:buChar char="Ø"/>
            </a:pPr>
            <a:r>
              <a:rPr dirty="0">
                <a:solidFill>
                  <a:srgbClr val="8B0000"/>
                </a:solidFill>
              </a:rPr>
              <a:t>Foo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45572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ooxm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gooxml Theme</vt:lpstr>
      <vt:lpstr>PowerPoint Presentation</vt:lpstr>
    </vt:vector>
  </TitlesOfParts>
  <Company>Baliance LLC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Todd Neal</cp:lastModifiedBy>
  <cp:revision>2</cp:revision>
  <dcterms:modified xsi:type="dcterms:W3CDTF">2017-11-21T01:04:49Z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9eca5281c39d4949b97b471f1c762572">
    <vt:lpwstr>CWMuMgxaKg9DjcJl8Tt3SPiYGJ6BGg+bUxs+HpW+nLqnxmIhadb1jucC5c37saV0m4Cq2MMGYzkHBRF3sSAYtmHTg==</vt:lpwstr>
  </property>
</Properties>
</file>