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Relationship Id="rId4" Type="http://schemas.openxmlformats.org/officeDocument/2006/relationships/custom-properties" Target="docProps/custom.xml"/></Relationships>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5"/>
  </p:sldIdLst>
  <p:notesSz cx="6858000" cy="9144000"/>
</p:presentation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media/image1.png" Type="http://schemas.openxmlformats.org/officeDocument/2006/relationships/image" Id="rId3"/><Relationship Target="media/image2.png" Type="http://schemas.openxmlformats.org/officeDocument/2006/relationships/image" Id="rId4"/><Relationship Target="slides/slide1.xml" Type="http://schemas.openxmlformats.org/officeDocument/2006/relationships/slide" Id="rId5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Relationship Target="../media/image2.png" Type="http://schemas.openxmlformats.org/officeDocument/2006/relationships/image" Id="rId3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828800"/>
          </a:xfrm>
          <a:prstGeom prst="rect"/>
        </p:spPr>
      </p:pic>
      <p:pic>
        <p:nvPicPr>
          <p:cNvPr id="0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657600"/>
            <a:ext cx="1828800" cy="2487168"/>
          </a:xfrm>
          <a:prstGeom prst="rect"/>
        </p:spPr>
      </p:pic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Baliance LLC</Company>
  <Application>baliance.com/gooxml</Application>
  <AppVersion>0.4.0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49647ba93d8c4bb8976c757f906ffddd">
    <vt:lpwstr>CWMQB/bkii4KyIwWSAnFgGw7Zxa7ek1Lqen2bxVeD445Z/+JP7+GrUrS2WTIyU8O4LyWAq4cltw+cucBvZoxYSdHw==</vt:lpwstr>
  </property>
</Properties>
</file>