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2017-08-21T12:10:23Z</dcterms:created>
  <dcterms:modified xsi:type="dcterms:W3CDTF">2017-08-21T12:10:35Z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9fb4143618904b1486727e028affabb7">
    <vt:lpwstr>CWMG6uaAfyNJ91GB4iA4oeX7Kb8v80YpbP2n8whBIiQLNk/5C2jHctBewbmiLGCuj794Jv+NL4x3glLX29h6u1OSQ==</vt:lpwstr>
  </property>
</Properties>
</file>