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702"/>
    <p:restoredTop sz="94696"/>
  </p:normalViewPr>
  <p:slideViewPr>
    <p:cSldViewPr snapToGrid="0" snapToObjects="1">
      <p:cViewPr varScale="1">
        <p:scale>
          <a:sx n="71" d="100"/>
          <a:sy n="71" d="100"/>
        </p:scale>
        <p:origin x="176" y="1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1"/>
    </mc:Choice>
    <mc:Fallback>
      <c:style val="11"/>
    </mc:Fallback>
  </mc:AlternateContent>
  <c:chart>
    <c:title>
      <c:tx>
        <c:rich>
          <a:bodyPr/>
          <a:lstStyle/>
          <a:p>
            <a:pPr>
              <a:defRPr/>
            </a:pPr>
            <a:r>
              <a:rPr lang="zh-CN" altLang="en-US" dirty="0"/>
              <a:t>　</a:t>
            </a:r>
            <a:r>
              <a:rPr lang="zh-CN" altLang="en-US" dirty="0">
                <a:solidFill>
                  <a:schemeClr val="bg2"/>
                </a:solidFill>
              </a:rPr>
              <a:t>中国游戏市场实际销售</a:t>
            </a:r>
            <a:r>
              <a:rPr lang="zh-CN" altLang="en-US" dirty="0" smtClean="0">
                <a:solidFill>
                  <a:schemeClr val="bg2"/>
                </a:solidFill>
              </a:rPr>
              <a:t>收入（亿元）</a:t>
            </a:r>
            <a:endParaRPr lang="zh-CN" altLang="en-US" dirty="0">
              <a:solidFill>
                <a:schemeClr val="bg2"/>
              </a:solidFill>
            </a:endParaRPr>
          </a:p>
        </c:rich>
      </c:tx>
      <c:layout>
        <c:manualLayout>
          <c:xMode val="edge"/>
          <c:yMode val="edge"/>
          <c:x val="0.274375"/>
          <c:y val="0.0234374985582248"/>
        </c:manualLayout>
      </c:layout>
      <c:overlay val="0"/>
    </c:title>
    <c:autoTitleDeleted val="0"/>
    <c:view3D>
      <c:rotX val="15"/>
      <c:rotY val="20"/>
      <c:rAngAx val="1"/>
    </c:view3D>
    <c:floor>
      <c:thickness val="0"/>
    </c:floor>
    <c:sideWall>
      <c:thickness val="0"/>
    </c:sideWall>
    <c:backWall>
      <c:thickness val="0"/>
    </c:backWall>
    <c:plotArea>
      <c:layout/>
      <c:bar3DChart>
        <c:barDir val="col"/>
        <c:grouping val="stacked"/>
        <c:varyColors val="0"/>
        <c:ser>
          <c:idx val="0"/>
          <c:order val="0"/>
          <c:tx>
            <c:strRef>
              <c:f>Sheet1!$B$1</c:f>
              <c:strCache>
                <c:ptCount val="1"/>
                <c:pt idx="0">
                  <c:v>　中国游戏市场实际销售收入</c:v>
                </c:pt>
              </c:strCache>
            </c:strRef>
          </c:tx>
          <c:invertIfNegative val="0"/>
          <c:cat>
            <c:numRef>
              <c:f>Sheet1!$A$2:$A$10</c:f>
              <c:numCache>
                <c:formatCode>General</c:formatCode>
                <c:ptCount val="9"/>
                <c:pt idx="0">
                  <c:v>2008.0</c:v>
                </c:pt>
                <c:pt idx="1">
                  <c:v>2009.0</c:v>
                </c:pt>
                <c:pt idx="2">
                  <c:v>2010.0</c:v>
                </c:pt>
                <c:pt idx="3">
                  <c:v>2011.0</c:v>
                </c:pt>
                <c:pt idx="4">
                  <c:v>2012.0</c:v>
                </c:pt>
                <c:pt idx="5">
                  <c:v>2013.0</c:v>
                </c:pt>
                <c:pt idx="6">
                  <c:v>2014.0</c:v>
                </c:pt>
                <c:pt idx="7">
                  <c:v>2015.0</c:v>
                </c:pt>
                <c:pt idx="8">
                  <c:v>2016.0</c:v>
                </c:pt>
              </c:numCache>
            </c:numRef>
          </c:cat>
          <c:val>
            <c:numRef>
              <c:f>Sheet1!$B$2:$B$10</c:f>
              <c:numCache>
                <c:formatCode>General</c:formatCode>
                <c:ptCount val="9"/>
                <c:pt idx="0">
                  <c:v>185.6</c:v>
                </c:pt>
                <c:pt idx="1">
                  <c:v>262.8</c:v>
                </c:pt>
                <c:pt idx="2">
                  <c:v>333.0</c:v>
                </c:pt>
                <c:pt idx="3">
                  <c:v>446.1</c:v>
                </c:pt>
                <c:pt idx="4">
                  <c:v>602.8</c:v>
                </c:pt>
                <c:pt idx="5">
                  <c:v>831.7</c:v>
                </c:pt>
                <c:pt idx="6">
                  <c:v>1144.8</c:v>
                </c:pt>
                <c:pt idx="7">
                  <c:v>1407.0</c:v>
                </c:pt>
                <c:pt idx="8">
                  <c:v>1655.7</c:v>
                </c:pt>
              </c:numCache>
            </c:numRef>
          </c:val>
        </c:ser>
        <c:dLbls>
          <c:showLegendKey val="0"/>
          <c:showVal val="0"/>
          <c:showCatName val="0"/>
          <c:showSerName val="0"/>
          <c:showPercent val="0"/>
          <c:showBubbleSize val="0"/>
        </c:dLbls>
        <c:gapWidth val="150"/>
        <c:shape val="box"/>
        <c:axId val="-1295259008"/>
        <c:axId val="-1295256960"/>
        <c:axId val="0"/>
      </c:bar3DChart>
      <c:catAx>
        <c:axId val="-1295259008"/>
        <c:scaling>
          <c:orientation val="minMax"/>
        </c:scaling>
        <c:delete val="0"/>
        <c:axPos val="b"/>
        <c:numFmt formatCode="General" sourceLinked="1"/>
        <c:majorTickMark val="out"/>
        <c:minorTickMark val="none"/>
        <c:tickLblPos val="nextTo"/>
        <c:txPr>
          <a:bodyPr/>
          <a:lstStyle/>
          <a:p>
            <a:pPr>
              <a:defRPr>
                <a:solidFill>
                  <a:schemeClr val="bg1"/>
                </a:solidFill>
              </a:defRPr>
            </a:pPr>
            <a:endParaRPr lang="zh-CN"/>
          </a:p>
        </c:txPr>
        <c:crossAx val="-1295256960"/>
        <c:crosses val="autoZero"/>
        <c:auto val="1"/>
        <c:lblAlgn val="ctr"/>
        <c:lblOffset val="100"/>
        <c:noMultiLvlLbl val="0"/>
      </c:catAx>
      <c:valAx>
        <c:axId val="-1295256960"/>
        <c:scaling>
          <c:orientation val="minMax"/>
        </c:scaling>
        <c:delete val="0"/>
        <c:axPos val="l"/>
        <c:majorGridlines/>
        <c:numFmt formatCode="General" sourceLinked="1"/>
        <c:majorTickMark val="out"/>
        <c:minorTickMark val="none"/>
        <c:tickLblPos val="nextTo"/>
        <c:txPr>
          <a:bodyPr/>
          <a:lstStyle/>
          <a:p>
            <a:pPr>
              <a:defRPr>
                <a:solidFill>
                  <a:schemeClr val="bg1"/>
                </a:solidFill>
              </a:defRPr>
            </a:pPr>
            <a:endParaRPr lang="zh-CN"/>
          </a:p>
        </c:txPr>
        <c:crossAx val="-1295259008"/>
        <c:crosses val="autoZero"/>
        <c:crossBetween val="between"/>
      </c:valAx>
    </c:plotArea>
    <c:legend>
      <c:legendPos val="r"/>
      <c:layout/>
      <c:overlay val="0"/>
      <c:txPr>
        <a:bodyPr/>
        <a:lstStyle/>
        <a:p>
          <a:pPr>
            <a:defRPr>
              <a:solidFill>
                <a:schemeClr val="bg1"/>
              </a:solidFill>
            </a:defRPr>
          </a:pPr>
          <a:endParaRPr lang="zh-CN"/>
        </a:p>
      </c:txPr>
    </c:legend>
    <c:plotVisOnly val="1"/>
    <c:dispBlanksAs val="gap"/>
    <c:showDLblsOverMax val="0"/>
  </c:chart>
  <c:txPr>
    <a:bodyPr/>
    <a:lstStyle/>
    <a:p>
      <a:pPr>
        <a:defRPr sz="1800"/>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D51078-4511-4EE7-BF0A-554E99FA9D84}"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zh-CN" altLang="en-US"/>
        </a:p>
      </dgm:t>
    </dgm:pt>
    <dgm:pt modelId="{7849C301-2C26-4418-9C00-7A8F03F86B8D}">
      <dgm:prSet/>
      <dgm:spPr/>
      <dgm:t>
        <a:bodyPr/>
        <a:lstStyle/>
        <a:p>
          <a:pPr rtl="0"/>
          <a:r>
            <a:rPr lang="zh-CN" altLang="en-US" dirty="0" smtClean="0"/>
            <a:t>绪论</a:t>
          </a:r>
          <a:endParaRPr lang="zh-CN" dirty="0"/>
        </a:p>
      </dgm:t>
    </dgm:pt>
    <dgm:pt modelId="{37EEBA59-0556-40FE-B223-C359992A55A3}" type="parTrans" cxnId="{9CE942DB-81DC-449A-A52E-4C7471DA7893}">
      <dgm:prSet/>
      <dgm:spPr/>
      <dgm:t>
        <a:bodyPr/>
        <a:lstStyle/>
        <a:p>
          <a:endParaRPr lang="zh-CN" altLang="en-US"/>
        </a:p>
      </dgm:t>
    </dgm:pt>
    <dgm:pt modelId="{F0278CB8-81CF-4F8C-9217-6B59B5FB6DAF}" type="sibTrans" cxnId="{9CE942DB-81DC-449A-A52E-4C7471DA7893}">
      <dgm:prSet/>
      <dgm:spPr/>
      <dgm:t>
        <a:bodyPr/>
        <a:lstStyle/>
        <a:p>
          <a:endParaRPr lang="zh-CN" altLang="en-US"/>
        </a:p>
      </dgm:t>
    </dgm:pt>
    <dgm:pt modelId="{6A1BC497-DD89-40CE-944E-D7D05732C1D4}">
      <dgm:prSet/>
      <dgm:spPr/>
      <dgm:t>
        <a:bodyPr/>
        <a:lstStyle/>
        <a:p>
          <a:pPr rtl="0"/>
          <a:r>
            <a:rPr lang="zh-CN" altLang="en-US" dirty="0" smtClean="0"/>
            <a:t>目标检测算法回顾</a:t>
          </a:r>
          <a:endParaRPr lang="zh-CN" dirty="0"/>
        </a:p>
      </dgm:t>
    </dgm:pt>
    <dgm:pt modelId="{41449791-BB73-47E7-9B98-B7057A22390E}" type="parTrans" cxnId="{72356CB6-19A5-46F1-937B-88F71BD5177B}">
      <dgm:prSet/>
      <dgm:spPr/>
      <dgm:t>
        <a:bodyPr/>
        <a:lstStyle/>
        <a:p>
          <a:endParaRPr lang="zh-CN" altLang="en-US"/>
        </a:p>
      </dgm:t>
    </dgm:pt>
    <dgm:pt modelId="{7FB04A75-BCFF-4C73-9344-4E93FD78BEE0}" type="sibTrans" cxnId="{72356CB6-19A5-46F1-937B-88F71BD5177B}">
      <dgm:prSet/>
      <dgm:spPr/>
      <dgm:t>
        <a:bodyPr/>
        <a:lstStyle/>
        <a:p>
          <a:endParaRPr lang="zh-CN" altLang="en-US"/>
        </a:p>
      </dgm:t>
    </dgm:pt>
    <dgm:pt modelId="{532F8BED-60AC-4313-9DAB-CE5C2335264B}">
      <dgm:prSet/>
      <dgm:spPr/>
      <dgm:t>
        <a:bodyPr/>
        <a:lstStyle/>
        <a:p>
          <a:pPr rtl="0"/>
          <a:r>
            <a:rPr lang="en-US" altLang="zh-CN" dirty="0" smtClean="0"/>
            <a:t>Faster-RCNN</a:t>
          </a:r>
          <a:r>
            <a:rPr lang="zh-CN" altLang="en-US" dirty="0" smtClean="0"/>
            <a:t>结合</a:t>
          </a:r>
          <a:r>
            <a:rPr lang="en-US" altLang="zh-CN" dirty="0" err="1" smtClean="0"/>
            <a:t>Mixup</a:t>
          </a:r>
          <a:endParaRPr lang="zh-CN" dirty="0"/>
        </a:p>
      </dgm:t>
    </dgm:pt>
    <dgm:pt modelId="{EF91B199-C892-4C72-81D0-1E429C893067}" type="parTrans" cxnId="{802DAB6A-ED85-4815-99D0-6FA99131B36D}">
      <dgm:prSet/>
      <dgm:spPr/>
      <dgm:t>
        <a:bodyPr/>
        <a:lstStyle/>
        <a:p>
          <a:endParaRPr lang="zh-CN" altLang="en-US"/>
        </a:p>
      </dgm:t>
    </dgm:pt>
    <dgm:pt modelId="{5038C767-411D-4CFE-A202-CBE31271957C}" type="sibTrans" cxnId="{802DAB6A-ED85-4815-99D0-6FA99131B36D}">
      <dgm:prSet/>
      <dgm:spPr/>
      <dgm:t>
        <a:bodyPr/>
        <a:lstStyle/>
        <a:p>
          <a:endParaRPr lang="zh-CN" altLang="en-US"/>
        </a:p>
      </dgm:t>
    </dgm:pt>
    <dgm:pt modelId="{50C25ABE-B759-4CD0-89EA-E9E8B20D1842}">
      <dgm:prSet/>
      <dgm:spPr/>
      <dgm:t>
        <a:bodyPr/>
        <a:lstStyle/>
        <a:p>
          <a:pPr rtl="0"/>
          <a:r>
            <a:rPr lang="zh-CN" altLang="en-US" dirty="0" smtClean="0"/>
            <a:t>实验结果</a:t>
          </a:r>
          <a:endParaRPr lang="zh-CN" dirty="0"/>
        </a:p>
      </dgm:t>
    </dgm:pt>
    <dgm:pt modelId="{9EB812F9-3B18-4B9C-AA01-850137BF7AD6}" type="parTrans" cxnId="{AFE3CD4B-7488-44CE-887D-5D6B9630ACA1}">
      <dgm:prSet/>
      <dgm:spPr/>
      <dgm:t>
        <a:bodyPr/>
        <a:lstStyle/>
        <a:p>
          <a:endParaRPr lang="zh-CN" altLang="en-US"/>
        </a:p>
      </dgm:t>
    </dgm:pt>
    <dgm:pt modelId="{2ACE6B4F-375D-4FFD-A6C2-8F4E91276199}" type="sibTrans" cxnId="{AFE3CD4B-7488-44CE-887D-5D6B9630ACA1}">
      <dgm:prSet/>
      <dgm:spPr/>
      <dgm:t>
        <a:bodyPr/>
        <a:lstStyle/>
        <a:p>
          <a:endParaRPr lang="zh-CN" altLang="en-US"/>
        </a:p>
      </dgm:t>
    </dgm:pt>
    <dgm:pt modelId="{B244B8AD-AB03-4E18-A691-882682036176}">
      <dgm:prSet/>
      <dgm:spPr/>
      <dgm:t>
        <a:bodyPr/>
        <a:lstStyle/>
        <a:p>
          <a:pPr rtl="0"/>
          <a:r>
            <a:rPr lang="zh-CN" dirty="0" smtClean="0"/>
            <a:t>总结展望</a:t>
          </a:r>
          <a:endParaRPr lang="zh-CN" dirty="0"/>
        </a:p>
      </dgm:t>
    </dgm:pt>
    <dgm:pt modelId="{04EC4F8E-B265-444F-A4B1-A3A791D9CA97}" type="parTrans" cxnId="{1FE8949F-1C7D-4295-9BB0-20D10068059D}">
      <dgm:prSet/>
      <dgm:spPr/>
      <dgm:t>
        <a:bodyPr/>
        <a:lstStyle/>
        <a:p>
          <a:endParaRPr lang="zh-CN" altLang="en-US"/>
        </a:p>
      </dgm:t>
    </dgm:pt>
    <dgm:pt modelId="{FAA8F100-2DCE-4647-8C16-2178CC50B339}" type="sibTrans" cxnId="{1FE8949F-1C7D-4295-9BB0-20D10068059D}">
      <dgm:prSet/>
      <dgm:spPr/>
      <dgm:t>
        <a:bodyPr/>
        <a:lstStyle/>
        <a:p>
          <a:endParaRPr lang="zh-CN" altLang="en-US"/>
        </a:p>
      </dgm:t>
    </dgm:pt>
    <dgm:pt modelId="{901AA34D-FAF8-8B46-BACA-1B1443C0A665}">
      <dgm:prSet/>
      <dgm:spPr/>
      <dgm:t>
        <a:bodyPr/>
        <a:lstStyle/>
        <a:p>
          <a:r>
            <a:rPr lang="zh-CN" altLang="en-US" dirty="0" smtClean="0"/>
            <a:t>理论基础</a:t>
          </a:r>
          <a:endParaRPr lang="zh-CN" altLang="en-US" dirty="0"/>
        </a:p>
      </dgm:t>
    </dgm:pt>
    <dgm:pt modelId="{91DC8F6A-27F4-934D-BC66-BBA4EE97C592}" type="parTrans" cxnId="{C157EFEF-360A-F04E-8865-A691B16F562E}">
      <dgm:prSet/>
      <dgm:spPr/>
      <dgm:t>
        <a:bodyPr/>
        <a:lstStyle/>
        <a:p>
          <a:endParaRPr lang="zh-CN" altLang="en-US"/>
        </a:p>
      </dgm:t>
    </dgm:pt>
    <dgm:pt modelId="{720CD01E-461F-0940-A16D-7F09AC69E914}" type="sibTrans" cxnId="{C157EFEF-360A-F04E-8865-A691B16F562E}">
      <dgm:prSet/>
      <dgm:spPr/>
      <dgm:t>
        <a:bodyPr/>
        <a:lstStyle/>
        <a:p>
          <a:endParaRPr lang="zh-CN" altLang="en-US"/>
        </a:p>
      </dgm:t>
    </dgm:pt>
    <dgm:pt modelId="{787D04C8-0E51-C744-B628-3EA06298DC27}">
      <dgm:prSet/>
      <dgm:spPr/>
      <dgm:t>
        <a:bodyPr/>
        <a:lstStyle/>
        <a:p>
          <a:r>
            <a:rPr lang="en-US" altLang="zh-CN" dirty="0" err="1" smtClean="0"/>
            <a:t>CDnet</a:t>
          </a:r>
          <a:r>
            <a:rPr lang="zh-CN" altLang="en-US" dirty="0" smtClean="0"/>
            <a:t>数据集测试</a:t>
          </a:r>
          <a:endParaRPr lang="zh-CN" altLang="en-US" dirty="0"/>
        </a:p>
      </dgm:t>
    </dgm:pt>
    <dgm:pt modelId="{B3F9D6C5-B43C-0D48-AB75-B6F13F82D3CE}" type="parTrans" cxnId="{D6FB0AE8-7703-6A45-A392-ED8D25249C39}">
      <dgm:prSet/>
      <dgm:spPr/>
      <dgm:t>
        <a:bodyPr/>
        <a:lstStyle/>
        <a:p>
          <a:endParaRPr lang="zh-CN" altLang="en-US"/>
        </a:p>
      </dgm:t>
    </dgm:pt>
    <dgm:pt modelId="{92135B22-9477-3944-ACEA-F12A915B5814}" type="sibTrans" cxnId="{D6FB0AE8-7703-6A45-A392-ED8D25249C39}">
      <dgm:prSet/>
      <dgm:spPr/>
      <dgm:t>
        <a:bodyPr/>
        <a:lstStyle/>
        <a:p>
          <a:endParaRPr lang="zh-CN" altLang="en-US"/>
        </a:p>
      </dgm:t>
    </dgm:pt>
    <dgm:pt modelId="{DAFBB35A-734F-4F4C-A5D6-E5EC7FD58F01}" type="pres">
      <dgm:prSet presAssocID="{E5D51078-4511-4EE7-BF0A-554E99FA9D84}" presName="Name0" presStyleCnt="0">
        <dgm:presLayoutVars>
          <dgm:dir/>
          <dgm:resizeHandles val="exact"/>
        </dgm:presLayoutVars>
      </dgm:prSet>
      <dgm:spPr/>
      <dgm:t>
        <a:bodyPr/>
        <a:lstStyle/>
        <a:p>
          <a:endParaRPr lang="zh-CN" altLang="en-US"/>
        </a:p>
      </dgm:t>
    </dgm:pt>
    <dgm:pt modelId="{746E8F63-2847-4BB7-B244-00607BFD2378}" type="pres">
      <dgm:prSet presAssocID="{7849C301-2C26-4418-9C00-7A8F03F86B8D}" presName="node" presStyleLbl="node1" presStyleIdx="0" presStyleCnt="7">
        <dgm:presLayoutVars>
          <dgm:bulletEnabled val="1"/>
        </dgm:presLayoutVars>
      </dgm:prSet>
      <dgm:spPr/>
      <dgm:t>
        <a:bodyPr/>
        <a:lstStyle/>
        <a:p>
          <a:endParaRPr lang="zh-CN" altLang="en-US"/>
        </a:p>
      </dgm:t>
    </dgm:pt>
    <dgm:pt modelId="{A6F3D4B1-EEE3-4343-9C60-4511A58ECCC8}" type="pres">
      <dgm:prSet presAssocID="{F0278CB8-81CF-4F8C-9217-6B59B5FB6DAF}" presName="sibTrans" presStyleCnt="0"/>
      <dgm:spPr/>
    </dgm:pt>
    <dgm:pt modelId="{05B05703-BB52-4174-B3CA-2BF3076DC133}" type="pres">
      <dgm:prSet presAssocID="{6A1BC497-DD89-40CE-944E-D7D05732C1D4}" presName="node" presStyleLbl="node1" presStyleIdx="1" presStyleCnt="7">
        <dgm:presLayoutVars>
          <dgm:bulletEnabled val="1"/>
        </dgm:presLayoutVars>
      </dgm:prSet>
      <dgm:spPr/>
      <dgm:t>
        <a:bodyPr/>
        <a:lstStyle/>
        <a:p>
          <a:endParaRPr lang="zh-CN" altLang="en-US"/>
        </a:p>
      </dgm:t>
    </dgm:pt>
    <dgm:pt modelId="{43DA9A1A-0677-4D1F-9F6F-F11D23C1637E}" type="pres">
      <dgm:prSet presAssocID="{7FB04A75-BCFF-4C73-9344-4E93FD78BEE0}" presName="sibTrans" presStyleCnt="0"/>
      <dgm:spPr/>
    </dgm:pt>
    <dgm:pt modelId="{32EDE96E-2BB4-EF49-AABD-B35608E19C1F}" type="pres">
      <dgm:prSet presAssocID="{901AA34D-FAF8-8B46-BACA-1B1443C0A665}" presName="node" presStyleLbl="node1" presStyleIdx="2" presStyleCnt="7">
        <dgm:presLayoutVars>
          <dgm:bulletEnabled val="1"/>
        </dgm:presLayoutVars>
      </dgm:prSet>
      <dgm:spPr/>
    </dgm:pt>
    <dgm:pt modelId="{E7F7D046-AFB3-D54D-9882-9FE589B2AD1E}" type="pres">
      <dgm:prSet presAssocID="{720CD01E-461F-0940-A16D-7F09AC69E914}" presName="sibTrans" presStyleCnt="0"/>
      <dgm:spPr/>
    </dgm:pt>
    <dgm:pt modelId="{6745E8A6-A12F-45D0-A3C1-1415D8D5F684}" type="pres">
      <dgm:prSet presAssocID="{532F8BED-60AC-4313-9DAB-CE5C2335264B}" presName="node" presStyleLbl="node1" presStyleIdx="3" presStyleCnt="7">
        <dgm:presLayoutVars>
          <dgm:bulletEnabled val="1"/>
        </dgm:presLayoutVars>
      </dgm:prSet>
      <dgm:spPr/>
      <dgm:t>
        <a:bodyPr/>
        <a:lstStyle/>
        <a:p>
          <a:endParaRPr lang="zh-CN" altLang="en-US"/>
        </a:p>
      </dgm:t>
    </dgm:pt>
    <dgm:pt modelId="{49628B55-B61B-4F3F-8882-57D70EFEA396}" type="pres">
      <dgm:prSet presAssocID="{5038C767-411D-4CFE-A202-CBE31271957C}" presName="sibTrans" presStyleCnt="0"/>
      <dgm:spPr/>
    </dgm:pt>
    <dgm:pt modelId="{FC7713D0-8A95-4192-B11D-A89B859EB024}" type="pres">
      <dgm:prSet presAssocID="{50C25ABE-B759-4CD0-89EA-E9E8B20D1842}" presName="node" presStyleLbl="node1" presStyleIdx="4" presStyleCnt="7">
        <dgm:presLayoutVars>
          <dgm:bulletEnabled val="1"/>
        </dgm:presLayoutVars>
      </dgm:prSet>
      <dgm:spPr/>
      <dgm:t>
        <a:bodyPr/>
        <a:lstStyle/>
        <a:p>
          <a:endParaRPr lang="zh-CN" altLang="en-US"/>
        </a:p>
      </dgm:t>
    </dgm:pt>
    <dgm:pt modelId="{C1B74B9E-FA05-43D3-92AF-824D81CE99AC}" type="pres">
      <dgm:prSet presAssocID="{2ACE6B4F-375D-4FFD-A6C2-8F4E91276199}" presName="sibTrans" presStyleCnt="0"/>
      <dgm:spPr/>
    </dgm:pt>
    <dgm:pt modelId="{D7097EB1-AB12-2C4A-8C27-54DFDF031808}" type="pres">
      <dgm:prSet presAssocID="{787D04C8-0E51-C744-B628-3EA06298DC27}" presName="node" presStyleLbl="node1" presStyleIdx="5" presStyleCnt="7">
        <dgm:presLayoutVars>
          <dgm:bulletEnabled val="1"/>
        </dgm:presLayoutVars>
      </dgm:prSet>
      <dgm:spPr/>
    </dgm:pt>
    <dgm:pt modelId="{53BC3230-AEAF-2A44-8427-592B5542103B}" type="pres">
      <dgm:prSet presAssocID="{92135B22-9477-3944-ACEA-F12A915B5814}" presName="sibTrans" presStyleCnt="0"/>
      <dgm:spPr/>
    </dgm:pt>
    <dgm:pt modelId="{00B93E01-CDAC-4E45-AD7D-9AC2F27B0848}" type="pres">
      <dgm:prSet presAssocID="{B244B8AD-AB03-4E18-A691-882682036176}" presName="node" presStyleLbl="node1" presStyleIdx="6" presStyleCnt="7">
        <dgm:presLayoutVars>
          <dgm:bulletEnabled val="1"/>
        </dgm:presLayoutVars>
      </dgm:prSet>
      <dgm:spPr/>
      <dgm:t>
        <a:bodyPr/>
        <a:lstStyle/>
        <a:p>
          <a:endParaRPr lang="zh-CN" altLang="en-US"/>
        </a:p>
      </dgm:t>
    </dgm:pt>
  </dgm:ptLst>
  <dgm:cxnLst>
    <dgm:cxn modelId="{1FE8949F-1C7D-4295-9BB0-20D10068059D}" srcId="{E5D51078-4511-4EE7-BF0A-554E99FA9D84}" destId="{B244B8AD-AB03-4E18-A691-882682036176}" srcOrd="6" destOrd="0" parTransId="{04EC4F8E-B265-444F-A4B1-A3A791D9CA97}" sibTransId="{FAA8F100-2DCE-4647-8C16-2178CC50B339}"/>
    <dgm:cxn modelId="{72356CB6-19A5-46F1-937B-88F71BD5177B}" srcId="{E5D51078-4511-4EE7-BF0A-554E99FA9D84}" destId="{6A1BC497-DD89-40CE-944E-D7D05732C1D4}" srcOrd="1" destOrd="0" parTransId="{41449791-BB73-47E7-9B98-B7057A22390E}" sibTransId="{7FB04A75-BCFF-4C73-9344-4E93FD78BEE0}"/>
    <dgm:cxn modelId="{802DAB6A-ED85-4815-99D0-6FA99131B36D}" srcId="{E5D51078-4511-4EE7-BF0A-554E99FA9D84}" destId="{532F8BED-60AC-4313-9DAB-CE5C2335264B}" srcOrd="3" destOrd="0" parTransId="{EF91B199-C892-4C72-81D0-1E429C893067}" sibTransId="{5038C767-411D-4CFE-A202-CBE31271957C}"/>
    <dgm:cxn modelId="{18AEEE5E-E37C-D64D-AA6F-C52A022931FD}" type="presOf" srcId="{E5D51078-4511-4EE7-BF0A-554E99FA9D84}" destId="{DAFBB35A-734F-4F4C-A5D6-E5EC7FD58F01}" srcOrd="0" destOrd="0" presId="urn:microsoft.com/office/officeart/2005/8/layout/hList6"/>
    <dgm:cxn modelId="{94EED18E-03B0-B94F-BF21-AD0FE004EB34}" type="presOf" srcId="{532F8BED-60AC-4313-9DAB-CE5C2335264B}" destId="{6745E8A6-A12F-45D0-A3C1-1415D8D5F684}" srcOrd="0" destOrd="0" presId="urn:microsoft.com/office/officeart/2005/8/layout/hList6"/>
    <dgm:cxn modelId="{C157EFEF-360A-F04E-8865-A691B16F562E}" srcId="{E5D51078-4511-4EE7-BF0A-554E99FA9D84}" destId="{901AA34D-FAF8-8B46-BACA-1B1443C0A665}" srcOrd="2" destOrd="0" parTransId="{91DC8F6A-27F4-934D-BC66-BBA4EE97C592}" sibTransId="{720CD01E-461F-0940-A16D-7F09AC69E914}"/>
    <dgm:cxn modelId="{D04CC0C2-861D-FF4F-896F-2A3B4B49E4A2}" type="presOf" srcId="{6A1BC497-DD89-40CE-944E-D7D05732C1D4}" destId="{05B05703-BB52-4174-B3CA-2BF3076DC133}" srcOrd="0" destOrd="0" presId="urn:microsoft.com/office/officeart/2005/8/layout/hList6"/>
    <dgm:cxn modelId="{9CE942DB-81DC-449A-A52E-4C7471DA7893}" srcId="{E5D51078-4511-4EE7-BF0A-554E99FA9D84}" destId="{7849C301-2C26-4418-9C00-7A8F03F86B8D}" srcOrd="0" destOrd="0" parTransId="{37EEBA59-0556-40FE-B223-C359992A55A3}" sibTransId="{F0278CB8-81CF-4F8C-9217-6B59B5FB6DAF}"/>
    <dgm:cxn modelId="{C5866086-FB18-A34E-B0EB-C3D8FAEF8783}" type="presOf" srcId="{50C25ABE-B759-4CD0-89EA-E9E8B20D1842}" destId="{FC7713D0-8A95-4192-B11D-A89B859EB024}" srcOrd="0" destOrd="0" presId="urn:microsoft.com/office/officeart/2005/8/layout/hList6"/>
    <dgm:cxn modelId="{8610D85E-6A95-3A40-A810-A24467B79A67}" type="presOf" srcId="{901AA34D-FAF8-8B46-BACA-1B1443C0A665}" destId="{32EDE96E-2BB4-EF49-AABD-B35608E19C1F}" srcOrd="0" destOrd="0" presId="urn:microsoft.com/office/officeart/2005/8/layout/hList6"/>
    <dgm:cxn modelId="{AFE3CD4B-7488-44CE-887D-5D6B9630ACA1}" srcId="{E5D51078-4511-4EE7-BF0A-554E99FA9D84}" destId="{50C25ABE-B759-4CD0-89EA-E9E8B20D1842}" srcOrd="4" destOrd="0" parTransId="{9EB812F9-3B18-4B9C-AA01-850137BF7AD6}" sibTransId="{2ACE6B4F-375D-4FFD-A6C2-8F4E91276199}"/>
    <dgm:cxn modelId="{6B993ABA-169E-4242-9497-3641C5207929}" type="presOf" srcId="{B244B8AD-AB03-4E18-A691-882682036176}" destId="{00B93E01-CDAC-4E45-AD7D-9AC2F27B0848}" srcOrd="0" destOrd="0" presId="urn:microsoft.com/office/officeart/2005/8/layout/hList6"/>
    <dgm:cxn modelId="{D6FB0AE8-7703-6A45-A392-ED8D25249C39}" srcId="{E5D51078-4511-4EE7-BF0A-554E99FA9D84}" destId="{787D04C8-0E51-C744-B628-3EA06298DC27}" srcOrd="5" destOrd="0" parTransId="{B3F9D6C5-B43C-0D48-AB75-B6F13F82D3CE}" sibTransId="{92135B22-9477-3944-ACEA-F12A915B5814}"/>
    <dgm:cxn modelId="{B1ABB634-02D3-084B-AE7D-75CA518AFC3B}" type="presOf" srcId="{787D04C8-0E51-C744-B628-3EA06298DC27}" destId="{D7097EB1-AB12-2C4A-8C27-54DFDF031808}" srcOrd="0" destOrd="0" presId="urn:microsoft.com/office/officeart/2005/8/layout/hList6"/>
    <dgm:cxn modelId="{4AE2859A-2027-D34E-9B84-24BA7B4855B4}" type="presOf" srcId="{7849C301-2C26-4418-9C00-7A8F03F86B8D}" destId="{746E8F63-2847-4BB7-B244-00607BFD2378}" srcOrd="0" destOrd="0" presId="urn:microsoft.com/office/officeart/2005/8/layout/hList6"/>
    <dgm:cxn modelId="{F8073CC8-5B03-3449-88B4-C3DC900B6E38}" type="presParOf" srcId="{DAFBB35A-734F-4F4C-A5D6-E5EC7FD58F01}" destId="{746E8F63-2847-4BB7-B244-00607BFD2378}" srcOrd="0" destOrd="0" presId="urn:microsoft.com/office/officeart/2005/8/layout/hList6"/>
    <dgm:cxn modelId="{7E1B6D71-3964-2440-8085-6E071052A3D2}" type="presParOf" srcId="{DAFBB35A-734F-4F4C-A5D6-E5EC7FD58F01}" destId="{A6F3D4B1-EEE3-4343-9C60-4511A58ECCC8}" srcOrd="1" destOrd="0" presId="urn:microsoft.com/office/officeart/2005/8/layout/hList6"/>
    <dgm:cxn modelId="{59F0E646-65F0-9948-96CA-889A48C37B84}" type="presParOf" srcId="{DAFBB35A-734F-4F4C-A5D6-E5EC7FD58F01}" destId="{05B05703-BB52-4174-B3CA-2BF3076DC133}" srcOrd="2" destOrd="0" presId="urn:microsoft.com/office/officeart/2005/8/layout/hList6"/>
    <dgm:cxn modelId="{E5E3BBCC-AA42-794F-8691-EA466A2B4304}" type="presParOf" srcId="{DAFBB35A-734F-4F4C-A5D6-E5EC7FD58F01}" destId="{43DA9A1A-0677-4D1F-9F6F-F11D23C1637E}" srcOrd="3" destOrd="0" presId="urn:microsoft.com/office/officeart/2005/8/layout/hList6"/>
    <dgm:cxn modelId="{122A793C-18E8-8F4C-B541-04FD6D276C60}" type="presParOf" srcId="{DAFBB35A-734F-4F4C-A5D6-E5EC7FD58F01}" destId="{32EDE96E-2BB4-EF49-AABD-B35608E19C1F}" srcOrd="4" destOrd="0" presId="urn:microsoft.com/office/officeart/2005/8/layout/hList6"/>
    <dgm:cxn modelId="{CA337F3C-3779-7242-900A-93478CA40BB8}" type="presParOf" srcId="{DAFBB35A-734F-4F4C-A5D6-E5EC7FD58F01}" destId="{E7F7D046-AFB3-D54D-9882-9FE589B2AD1E}" srcOrd="5" destOrd="0" presId="urn:microsoft.com/office/officeart/2005/8/layout/hList6"/>
    <dgm:cxn modelId="{FE4CFF07-6B69-9D4F-ACE9-118DB88D2445}" type="presParOf" srcId="{DAFBB35A-734F-4F4C-A5D6-E5EC7FD58F01}" destId="{6745E8A6-A12F-45D0-A3C1-1415D8D5F684}" srcOrd="6" destOrd="0" presId="urn:microsoft.com/office/officeart/2005/8/layout/hList6"/>
    <dgm:cxn modelId="{42CBEE61-221C-0449-97DB-05F30C8C0D2E}" type="presParOf" srcId="{DAFBB35A-734F-4F4C-A5D6-E5EC7FD58F01}" destId="{49628B55-B61B-4F3F-8882-57D70EFEA396}" srcOrd="7" destOrd="0" presId="urn:microsoft.com/office/officeart/2005/8/layout/hList6"/>
    <dgm:cxn modelId="{D7B6A7A2-2138-0A40-B43C-79B9B4B087BE}" type="presParOf" srcId="{DAFBB35A-734F-4F4C-A5D6-E5EC7FD58F01}" destId="{FC7713D0-8A95-4192-B11D-A89B859EB024}" srcOrd="8" destOrd="0" presId="urn:microsoft.com/office/officeart/2005/8/layout/hList6"/>
    <dgm:cxn modelId="{5936D1EF-6A80-1F49-8F6A-CAC72F3EC4CE}" type="presParOf" srcId="{DAFBB35A-734F-4F4C-A5D6-E5EC7FD58F01}" destId="{C1B74B9E-FA05-43D3-92AF-824D81CE99AC}" srcOrd="9" destOrd="0" presId="urn:microsoft.com/office/officeart/2005/8/layout/hList6"/>
    <dgm:cxn modelId="{5BF5632C-5FD9-5047-A9B4-209D6890C70F}" type="presParOf" srcId="{DAFBB35A-734F-4F4C-A5D6-E5EC7FD58F01}" destId="{D7097EB1-AB12-2C4A-8C27-54DFDF031808}" srcOrd="10" destOrd="0" presId="urn:microsoft.com/office/officeart/2005/8/layout/hList6"/>
    <dgm:cxn modelId="{B4A9E4E3-F2D9-8044-8E64-682109780BF9}" type="presParOf" srcId="{DAFBB35A-734F-4F4C-A5D6-E5EC7FD58F01}" destId="{53BC3230-AEAF-2A44-8427-592B5542103B}" srcOrd="11" destOrd="0" presId="urn:microsoft.com/office/officeart/2005/8/layout/hList6"/>
    <dgm:cxn modelId="{A1894397-13D4-FB47-8109-52294E694FFE}" type="presParOf" srcId="{DAFBB35A-734F-4F4C-A5D6-E5EC7FD58F01}" destId="{00B93E01-CDAC-4E45-AD7D-9AC2F27B0848}" srcOrd="1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E8F63-2847-4BB7-B244-00607BFD2378}">
      <dsp:nvSpPr>
        <dsp:cNvPr id="0" name=""/>
        <dsp:cNvSpPr/>
      </dsp:nvSpPr>
      <dsp:spPr>
        <a:xfrm rot="16200000">
          <a:off x="-1723311" y="1730995"/>
          <a:ext cx="4879841" cy="1417850"/>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70712" bIns="0" numCol="1" spcCol="1270" anchor="ctr" anchorCtr="0">
          <a:noAutofit/>
        </a:bodyPr>
        <a:lstStyle/>
        <a:p>
          <a:pPr lvl="0" algn="ctr" defTabSz="1200150" rtl="0">
            <a:lnSpc>
              <a:spcPct val="90000"/>
            </a:lnSpc>
            <a:spcBef>
              <a:spcPct val="0"/>
            </a:spcBef>
            <a:spcAft>
              <a:spcPct val="35000"/>
            </a:spcAft>
          </a:pPr>
          <a:r>
            <a:rPr lang="zh-CN" altLang="en-US" sz="2700" kern="1200" dirty="0" smtClean="0"/>
            <a:t>绪论</a:t>
          </a:r>
          <a:endParaRPr lang="zh-CN" sz="2700" kern="1200" dirty="0"/>
        </a:p>
      </dsp:txBody>
      <dsp:txXfrm rot="5400000">
        <a:off x="7684" y="975968"/>
        <a:ext cx="1417850" cy="2927905"/>
      </dsp:txXfrm>
    </dsp:sp>
    <dsp:sp modelId="{05B05703-BB52-4174-B3CA-2BF3076DC133}">
      <dsp:nvSpPr>
        <dsp:cNvPr id="0" name=""/>
        <dsp:cNvSpPr/>
      </dsp:nvSpPr>
      <dsp:spPr>
        <a:xfrm rot="16200000">
          <a:off x="-199122" y="1730995"/>
          <a:ext cx="4879841" cy="1417850"/>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70712" bIns="0" numCol="1" spcCol="1270" anchor="ctr" anchorCtr="0">
          <a:noAutofit/>
        </a:bodyPr>
        <a:lstStyle/>
        <a:p>
          <a:pPr lvl="0" algn="ctr" defTabSz="1200150" rtl="0">
            <a:lnSpc>
              <a:spcPct val="90000"/>
            </a:lnSpc>
            <a:spcBef>
              <a:spcPct val="0"/>
            </a:spcBef>
            <a:spcAft>
              <a:spcPct val="35000"/>
            </a:spcAft>
          </a:pPr>
          <a:r>
            <a:rPr lang="zh-CN" altLang="en-US" sz="2700" kern="1200" dirty="0" smtClean="0"/>
            <a:t>目标检测算法回顾</a:t>
          </a:r>
          <a:endParaRPr lang="zh-CN" sz="2700" kern="1200" dirty="0"/>
        </a:p>
      </dsp:txBody>
      <dsp:txXfrm rot="5400000">
        <a:off x="1531873" y="975968"/>
        <a:ext cx="1417850" cy="2927905"/>
      </dsp:txXfrm>
    </dsp:sp>
    <dsp:sp modelId="{32EDE96E-2BB4-EF49-AABD-B35608E19C1F}">
      <dsp:nvSpPr>
        <dsp:cNvPr id="0" name=""/>
        <dsp:cNvSpPr/>
      </dsp:nvSpPr>
      <dsp:spPr>
        <a:xfrm rot="16200000">
          <a:off x="1325066" y="1730995"/>
          <a:ext cx="4879841" cy="1417850"/>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70712" bIns="0" numCol="1" spcCol="1270" anchor="ctr" anchorCtr="0">
          <a:noAutofit/>
        </a:bodyPr>
        <a:lstStyle/>
        <a:p>
          <a:pPr lvl="0" algn="ctr" defTabSz="1200150">
            <a:lnSpc>
              <a:spcPct val="90000"/>
            </a:lnSpc>
            <a:spcBef>
              <a:spcPct val="0"/>
            </a:spcBef>
            <a:spcAft>
              <a:spcPct val="35000"/>
            </a:spcAft>
          </a:pPr>
          <a:r>
            <a:rPr lang="zh-CN" altLang="en-US" sz="2700" kern="1200" dirty="0" smtClean="0"/>
            <a:t>理论基础</a:t>
          </a:r>
          <a:endParaRPr lang="zh-CN" altLang="en-US" sz="2700" kern="1200" dirty="0"/>
        </a:p>
      </dsp:txBody>
      <dsp:txXfrm rot="5400000">
        <a:off x="3056061" y="975968"/>
        <a:ext cx="1417850" cy="2927905"/>
      </dsp:txXfrm>
    </dsp:sp>
    <dsp:sp modelId="{6745E8A6-A12F-45D0-A3C1-1415D8D5F684}">
      <dsp:nvSpPr>
        <dsp:cNvPr id="0" name=""/>
        <dsp:cNvSpPr/>
      </dsp:nvSpPr>
      <dsp:spPr>
        <a:xfrm rot="16200000">
          <a:off x="2849256" y="1730995"/>
          <a:ext cx="4879841" cy="1417850"/>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70712" bIns="0" numCol="1" spcCol="1270" anchor="ctr" anchorCtr="0">
          <a:noAutofit/>
        </a:bodyPr>
        <a:lstStyle/>
        <a:p>
          <a:pPr lvl="0" algn="ctr" defTabSz="1200150" rtl="0">
            <a:lnSpc>
              <a:spcPct val="90000"/>
            </a:lnSpc>
            <a:spcBef>
              <a:spcPct val="0"/>
            </a:spcBef>
            <a:spcAft>
              <a:spcPct val="35000"/>
            </a:spcAft>
          </a:pPr>
          <a:r>
            <a:rPr lang="en-US" altLang="zh-CN" sz="2700" kern="1200" dirty="0" smtClean="0"/>
            <a:t>Faster-RCNN</a:t>
          </a:r>
          <a:r>
            <a:rPr lang="zh-CN" altLang="en-US" sz="2700" kern="1200" dirty="0" smtClean="0"/>
            <a:t>结合</a:t>
          </a:r>
          <a:r>
            <a:rPr lang="en-US" altLang="zh-CN" sz="2700" kern="1200" dirty="0" err="1" smtClean="0"/>
            <a:t>Mixup</a:t>
          </a:r>
          <a:endParaRPr lang="zh-CN" sz="2700" kern="1200" dirty="0"/>
        </a:p>
      </dsp:txBody>
      <dsp:txXfrm rot="5400000">
        <a:off x="4580251" y="975968"/>
        <a:ext cx="1417850" cy="2927905"/>
      </dsp:txXfrm>
    </dsp:sp>
    <dsp:sp modelId="{FC7713D0-8A95-4192-B11D-A89B859EB024}">
      <dsp:nvSpPr>
        <dsp:cNvPr id="0" name=""/>
        <dsp:cNvSpPr/>
      </dsp:nvSpPr>
      <dsp:spPr>
        <a:xfrm rot="16200000">
          <a:off x="4373445" y="1730995"/>
          <a:ext cx="4879841" cy="1417850"/>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70712" bIns="0" numCol="1" spcCol="1270" anchor="ctr" anchorCtr="0">
          <a:noAutofit/>
        </a:bodyPr>
        <a:lstStyle/>
        <a:p>
          <a:pPr lvl="0" algn="ctr" defTabSz="1200150" rtl="0">
            <a:lnSpc>
              <a:spcPct val="90000"/>
            </a:lnSpc>
            <a:spcBef>
              <a:spcPct val="0"/>
            </a:spcBef>
            <a:spcAft>
              <a:spcPct val="35000"/>
            </a:spcAft>
          </a:pPr>
          <a:r>
            <a:rPr lang="zh-CN" altLang="en-US" sz="2700" kern="1200" dirty="0" smtClean="0"/>
            <a:t>实验结果</a:t>
          </a:r>
          <a:endParaRPr lang="zh-CN" sz="2700" kern="1200" dirty="0"/>
        </a:p>
      </dsp:txBody>
      <dsp:txXfrm rot="5400000">
        <a:off x="6104440" y="975968"/>
        <a:ext cx="1417850" cy="2927905"/>
      </dsp:txXfrm>
    </dsp:sp>
    <dsp:sp modelId="{D7097EB1-AB12-2C4A-8C27-54DFDF031808}">
      <dsp:nvSpPr>
        <dsp:cNvPr id="0" name=""/>
        <dsp:cNvSpPr/>
      </dsp:nvSpPr>
      <dsp:spPr>
        <a:xfrm rot="16200000">
          <a:off x="5897634" y="1730995"/>
          <a:ext cx="4879841" cy="1417850"/>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70712" bIns="0" numCol="1" spcCol="1270" anchor="ctr" anchorCtr="0">
          <a:noAutofit/>
        </a:bodyPr>
        <a:lstStyle/>
        <a:p>
          <a:pPr lvl="0" algn="ctr" defTabSz="1200150">
            <a:lnSpc>
              <a:spcPct val="90000"/>
            </a:lnSpc>
            <a:spcBef>
              <a:spcPct val="0"/>
            </a:spcBef>
            <a:spcAft>
              <a:spcPct val="35000"/>
            </a:spcAft>
          </a:pPr>
          <a:r>
            <a:rPr lang="en-US" altLang="zh-CN" sz="2700" kern="1200" dirty="0" err="1" smtClean="0"/>
            <a:t>CDnet</a:t>
          </a:r>
          <a:r>
            <a:rPr lang="zh-CN" altLang="en-US" sz="2700" kern="1200" dirty="0" smtClean="0"/>
            <a:t>数据集测试</a:t>
          </a:r>
          <a:endParaRPr lang="zh-CN" altLang="en-US" sz="2700" kern="1200" dirty="0"/>
        </a:p>
      </dsp:txBody>
      <dsp:txXfrm rot="5400000">
        <a:off x="7628629" y="975968"/>
        <a:ext cx="1417850" cy="2927905"/>
      </dsp:txXfrm>
    </dsp:sp>
    <dsp:sp modelId="{00B93E01-CDAC-4E45-AD7D-9AC2F27B0848}">
      <dsp:nvSpPr>
        <dsp:cNvPr id="0" name=""/>
        <dsp:cNvSpPr/>
      </dsp:nvSpPr>
      <dsp:spPr>
        <a:xfrm rot="16200000">
          <a:off x="7421823" y="1730995"/>
          <a:ext cx="4879841" cy="1417850"/>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70712" bIns="0" numCol="1" spcCol="1270" anchor="ctr" anchorCtr="0">
          <a:noAutofit/>
        </a:bodyPr>
        <a:lstStyle/>
        <a:p>
          <a:pPr lvl="0" algn="ctr" defTabSz="1200150" rtl="0">
            <a:lnSpc>
              <a:spcPct val="90000"/>
            </a:lnSpc>
            <a:spcBef>
              <a:spcPct val="0"/>
            </a:spcBef>
            <a:spcAft>
              <a:spcPct val="35000"/>
            </a:spcAft>
          </a:pPr>
          <a:r>
            <a:rPr lang="zh-CN" sz="2700" kern="1200" dirty="0" smtClean="0"/>
            <a:t>总结展望</a:t>
          </a:r>
          <a:endParaRPr lang="zh-CN" sz="2700" kern="1200" dirty="0"/>
        </a:p>
      </dsp:txBody>
      <dsp:txXfrm rot="5400000">
        <a:off x="9152818" y="975968"/>
        <a:ext cx="1417850" cy="2927905"/>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004E4-C656-EF4F-BF5E-30EDE68A6827}" type="datetimeFigureOut">
              <a:rPr kumimoji="1" lang="zh-CN" altLang="en-US" smtClean="0"/>
              <a:t>2019/4/13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C22B82-F531-9640-9B70-63E1B42AE68D}" type="slidenum">
              <a:rPr kumimoji="1" lang="zh-CN" altLang="en-US" smtClean="0"/>
              <a:t>‹#›</a:t>
            </a:fld>
            <a:endParaRPr kumimoji="1" lang="zh-CN" altLang="en-US"/>
          </a:p>
        </p:txBody>
      </p:sp>
    </p:spTree>
    <p:extLst>
      <p:ext uri="{BB962C8B-B14F-4D97-AF65-F5344CB8AC3E}">
        <p14:creationId xmlns:p14="http://schemas.microsoft.com/office/powerpoint/2010/main" val="1422421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选题背景中主要介绍了计算机游戏和本设计选用的开发工具。</a:t>
            </a:r>
            <a:endParaRPr lang="zh-CN" altLang="en-US" dirty="0"/>
          </a:p>
        </p:txBody>
      </p:sp>
      <p:sp>
        <p:nvSpPr>
          <p:cNvPr id="4" name="灯片编号占位符 3"/>
          <p:cNvSpPr>
            <a:spLocks noGrp="1"/>
          </p:cNvSpPr>
          <p:nvPr>
            <p:ph type="sldNum" sz="quarter" idx="10"/>
          </p:nvPr>
        </p:nvSpPr>
        <p:spPr/>
        <p:txBody>
          <a:bodyPr/>
          <a:lstStyle/>
          <a:p>
            <a:fld id="{74D4A12A-CEE7-4F8D-AE7F-651237D2C84D}" type="slidenum">
              <a:rPr lang="zh-CN" altLang="en-US" smtClean="0"/>
              <a:t>3</a:t>
            </a:fld>
            <a:endParaRPr lang="zh-CN" altLang="en-US"/>
          </a:p>
        </p:txBody>
      </p:sp>
    </p:spTree>
    <p:extLst>
      <p:ext uri="{BB962C8B-B14F-4D97-AF65-F5344CB8AC3E}">
        <p14:creationId xmlns:p14="http://schemas.microsoft.com/office/powerpoint/2010/main" val="858393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在单机版制作过程中主要完成了玩家移动、射击、玩家信息修改（如血量管理）等方面的脚本编写和调试，以及一些倒计时、计分管理的全局</a:t>
            </a:r>
            <a:r>
              <a:rPr lang="en-US" altLang="zh-CN" sz="1200" kern="1200" dirty="0" smtClean="0">
                <a:solidFill>
                  <a:schemeClr val="tx1"/>
                </a:solidFill>
                <a:effectLst/>
                <a:latin typeface="+mn-lt"/>
                <a:ea typeface="+mn-ea"/>
                <a:cs typeface="+mn-cs"/>
              </a:rPr>
              <a:t>Game Object</a:t>
            </a:r>
            <a:r>
              <a:rPr lang="zh-CN" altLang="zh-CN" sz="1200" kern="1200" dirty="0" smtClean="0">
                <a:solidFill>
                  <a:schemeClr val="tx1"/>
                </a:solidFill>
                <a:effectLst/>
                <a:latin typeface="+mn-lt"/>
                <a:ea typeface="+mn-ea"/>
                <a:cs typeface="+mn-cs"/>
              </a:rPr>
              <a:t>，配合僵尸</a:t>
            </a:r>
            <a:r>
              <a:rPr lang="en-US" altLang="zh-CN" sz="1200" kern="1200" dirty="0" smtClean="0">
                <a:solidFill>
                  <a:schemeClr val="tx1"/>
                </a:solidFill>
                <a:effectLst/>
                <a:latin typeface="+mn-lt"/>
                <a:ea typeface="+mn-ea"/>
                <a:cs typeface="+mn-cs"/>
              </a:rPr>
              <a:t>NPC</a:t>
            </a:r>
            <a:r>
              <a:rPr lang="zh-CN" altLang="zh-CN" sz="1200" kern="1200" dirty="0" smtClean="0">
                <a:solidFill>
                  <a:schemeClr val="tx1"/>
                </a:solidFill>
                <a:effectLst/>
                <a:latin typeface="+mn-lt"/>
                <a:ea typeface="+mn-ea"/>
                <a:cs typeface="+mn-cs"/>
              </a:rPr>
              <a:t>可以实现玩家移动、击杀</a:t>
            </a:r>
            <a:r>
              <a:rPr lang="en-US" altLang="zh-CN" sz="1200" kern="1200" dirty="0" smtClean="0">
                <a:solidFill>
                  <a:schemeClr val="tx1"/>
                </a:solidFill>
                <a:effectLst/>
                <a:latin typeface="+mn-lt"/>
                <a:ea typeface="+mn-ea"/>
                <a:cs typeface="+mn-cs"/>
              </a:rPr>
              <a:t>NPC</a:t>
            </a:r>
            <a:r>
              <a:rPr lang="zh-CN" altLang="zh-CN" sz="1200" kern="1200" dirty="0" smtClean="0">
                <a:solidFill>
                  <a:schemeClr val="tx1"/>
                </a:solidFill>
                <a:effectLst/>
                <a:latin typeface="+mn-lt"/>
                <a:ea typeface="+mn-ea"/>
                <a:cs typeface="+mn-cs"/>
              </a:rPr>
              <a:t>加分、被攻击扣分，死亡几秒后复活等功能。</a:t>
            </a:r>
          </a:p>
          <a:p>
            <a:endParaRPr lang="zh-CN" altLang="en-US" dirty="0"/>
          </a:p>
        </p:txBody>
      </p:sp>
      <p:sp>
        <p:nvSpPr>
          <p:cNvPr id="4" name="灯片编号占位符 3"/>
          <p:cNvSpPr>
            <a:spLocks noGrp="1"/>
          </p:cNvSpPr>
          <p:nvPr>
            <p:ph type="sldNum" sz="quarter" idx="10"/>
          </p:nvPr>
        </p:nvSpPr>
        <p:spPr/>
        <p:txBody>
          <a:bodyPr/>
          <a:lstStyle/>
          <a:p>
            <a:fld id="{74D4A12A-CEE7-4F8D-AE7F-651237D2C84D}" type="slidenum">
              <a:rPr lang="zh-CN" altLang="en-US" smtClean="0"/>
              <a:t>16</a:t>
            </a:fld>
            <a:endParaRPr lang="zh-CN" altLang="en-US"/>
          </a:p>
        </p:txBody>
      </p:sp>
    </p:spTree>
    <p:extLst>
      <p:ext uri="{BB962C8B-B14F-4D97-AF65-F5344CB8AC3E}">
        <p14:creationId xmlns:p14="http://schemas.microsoft.com/office/powerpoint/2010/main" val="1970349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zh-CN" sz="1200" kern="1200" dirty="0" smtClean="0">
                <a:solidFill>
                  <a:schemeClr val="tx1"/>
                </a:solidFill>
                <a:effectLst/>
                <a:latin typeface="+mn-lt"/>
                <a:ea typeface="+mn-ea"/>
                <a:cs typeface="+mn-cs"/>
              </a:rPr>
              <a:t>本论文需要搭建一个 </a:t>
            </a:r>
            <a:r>
              <a:rPr lang="en-US" altLang="zh-CN" sz="1200" kern="1200" dirty="0" smtClean="0">
                <a:solidFill>
                  <a:schemeClr val="tx1"/>
                </a:solidFill>
                <a:effectLst/>
                <a:latin typeface="+mn-lt"/>
                <a:ea typeface="+mn-ea"/>
                <a:cs typeface="+mn-cs"/>
              </a:rPr>
              <a:t>C/S </a:t>
            </a:r>
            <a:r>
              <a:rPr lang="zh-CN" altLang="zh-CN" sz="1200" kern="1200" dirty="0" smtClean="0">
                <a:solidFill>
                  <a:schemeClr val="tx1"/>
                </a:solidFill>
                <a:effectLst/>
                <a:latin typeface="+mn-lt"/>
                <a:ea typeface="+mn-ea"/>
                <a:cs typeface="+mn-cs"/>
              </a:rPr>
              <a:t>架构的游戏服务器来实现联机对战的功能。</a:t>
            </a:r>
            <a:r>
              <a:rPr lang="en-US" altLang="zh-CN" sz="1200" kern="1200" dirty="0" smtClean="0">
                <a:solidFill>
                  <a:schemeClr val="tx1"/>
                </a:solidFill>
                <a:effectLst/>
                <a:latin typeface="+mn-lt"/>
                <a:ea typeface="+mn-ea"/>
                <a:cs typeface="+mn-cs"/>
              </a:rPr>
              <a:t>Photon </a:t>
            </a:r>
            <a:r>
              <a:rPr lang="zh-CN" altLang="zh-CN" sz="1200" kern="1200" dirty="0" smtClean="0">
                <a:solidFill>
                  <a:schemeClr val="tx1"/>
                </a:solidFill>
                <a:effectLst/>
                <a:latin typeface="+mn-lt"/>
                <a:ea typeface="+mn-ea"/>
                <a:cs typeface="+mn-cs"/>
              </a:rPr>
              <a:t>引擎是一款架构在 </a:t>
            </a:r>
            <a:r>
              <a:rPr lang="en-US" altLang="zh-CN" sz="1200" kern="1200" dirty="0" smtClean="0">
                <a:solidFill>
                  <a:schemeClr val="tx1"/>
                </a:solidFill>
                <a:effectLst/>
                <a:latin typeface="+mn-lt"/>
                <a:ea typeface="+mn-ea"/>
                <a:cs typeface="+mn-cs"/>
              </a:rPr>
              <a:t>windows </a:t>
            </a:r>
            <a:r>
              <a:rPr lang="zh-CN" altLang="zh-CN" sz="1200" kern="1200" dirty="0" smtClean="0">
                <a:solidFill>
                  <a:schemeClr val="tx1"/>
                </a:solidFill>
                <a:effectLst/>
                <a:latin typeface="+mn-lt"/>
                <a:ea typeface="+mn-ea"/>
                <a:cs typeface="+mn-cs"/>
              </a:rPr>
              <a:t>操作系统平台的 </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核心工业级服务器引擎，支持可靠 </a:t>
            </a:r>
            <a:r>
              <a:rPr lang="en-US" altLang="zh-CN" sz="1200" kern="1200" dirty="0" smtClean="0">
                <a:solidFill>
                  <a:schemeClr val="tx1"/>
                </a:solidFill>
                <a:effectLst/>
                <a:latin typeface="+mn-lt"/>
                <a:ea typeface="+mn-ea"/>
                <a:cs typeface="+mn-cs"/>
              </a:rPr>
              <a:t>UDP</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TCP</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HTTP </a:t>
            </a:r>
            <a:r>
              <a:rPr lang="zh-CN" altLang="zh-CN" sz="1200" kern="1200" dirty="0" smtClean="0">
                <a:solidFill>
                  <a:schemeClr val="tx1"/>
                </a:solidFill>
                <a:effectLst/>
                <a:latin typeface="+mn-lt"/>
                <a:ea typeface="+mn-ea"/>
                <a:cs typeface="+mn-cs"/>
              </a:rPr>
              <a:t>以及 </a:t>
            </a:r>
            <a:r>
              <a:rPr lang="en-US" altLang="zh-CN" sz="1200" kern="1200" dirty="0" err="1" smtClean="0">
                <a:solidFill>
                  <a:schemeClr val="tx1"/>
                </a:solidFill>
                <a:effectLst/>
                <a:latin typeface="+mn-lt"/>
                <a:ea typeface="+mn-ea"/>
                <a:cs typeface="+mn-cs"/>
              </a:rPr>
              <a:t>WebSocket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协议，允许开发者使用 </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语言自定义服务器逻辑，支持多种模式的网络游戏，可以部署在本地或云端。通信快速、高可 靠性、使用方便、容易扩展，是 </a:t>
            </a:r>
            <a:r>
              <a:rPr lang="en-US" altLang="zh-CN" sz="1200" kern="1200" dirty="0" smtClean="0">
                <a:solidFill>
                  <a:schemeClr val="tx1"/>
                </a:solidFill>
                <a:effectLst/>
                <a:latin typeface="+mn-lt"/>
                <a:ea typeface="+mn-ea"/>
                <a:cs typeface="+mn-cs"/>
              </a:rPr>
              <a:t>Unity </a:t>
            </a:r>
            <a:r>
              <a:rPr lang="zh-CN" altLang="zh-CN" sz="1200" kern="1200" dirty="0" smtClean="0">
                <a:solidFill>
                  <a:schemeClr val="tx1"/>
                </a:solidFill>
                <a:effectLst/>
                <a:latin typeface="+mn-lt"/>
                <a:ea typeface="+mn-ea"/>
                <a:cs typeface="+mn-cs"/>
              </a:rPr>
              <a:t>网络游戏首选服务器引擎。并且</a:t>
            </a:r>
            <a:r>
              <a:rPr lang="en-US" altLang="zh-CN" sz="1200" kern="1200" dirty="0" smtClean="0">
                <a:solidFill>
                  <a:schemeClr val="tx1"/>
                </a:solidFill>
                <a:effectLst/>
                <a:latin typeface="+mn-lt"/>
                <a:ea typeface="+mn-ea"/>
                <a:cs typeface="+mn-cs"/>
              </a:rPr>
              <a:t>Photon</a:t>
            </a:r>
            <a:r>
              <a:rPr lang="zh-CN" altLang="zh-CN" sz="1200" kern="1200" dirty="0" smtClean="0">
                <a:solidFill>
                  <a:schemeClr val="tx1"/>
                </a:solidFill>
                <a:effectLst/>
                <a:latin typeface="+mn-lt"/>
                <a:ea typeface="+mn-ea"/>
                <a:cs typeface="+mn-cs"/>
              </a:rPr>
              <a:t>为</a:t>
            </a:r>
            <a:r>
              <a:rPr lang="en-US" altLang="zh-CN" sz="1200" kern="1200" dirty="0" smtClean="0">
                <a:solidFill>
                  <a:schemeClr val="tx1"/>
                </a:solidFill>
                <a:effectLst/>
                <a:latin typeface="+mn-lt"/>
                <a:ea typeface="+mn-ea"/>
                <a:cs typeface="+mn-cs"/>
              </a:rPr>
              <a:t>Unity</a:t>
            </a:r>
            <a:r>
              <a:rPr lang="zh-CN" altLang="zh-CN" sz="1200" kern="1200" dirty="0" smtClean="0">
                <a:solidFill>
                  <a:schemeClr val="tx1"/>
                </a:solidFill>
                <a:effectLst/>
                <a:latin typeface="+mn-lt"/>
                <a:ea typeface="+mn-ea"/>
                <a:cs typeface="+mn-cs"/>
              </a:rPr>
              <a:t>开发者提供了</a:t>
            </a:r>
            <a:r>
              <a:rPr lang="en-US" altLang="zh-CN" sz="1200" kern="1200" dirty="0" smtClean="0">
                <a:solidFill>
                  <a:schemeClr val="tx1"/>
                </a:solidFill>
                <a:effectLst/>
                <a:latin typeface="+mn-lt"/>
                <a:ea typeface="+mn-ea"/>
                <a:cs typeface="+mn-cs"/>
              </a:rPr>
              <a:t>Photon Unity Networking</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Pun</a:t>
            </a:r>
            <a:r>
              <a:rPr lang="zh-CN" altLang="zh-CN" sz="1200" kern="1200" dirty="0" smtClean="0">
                <a:solidFill>
                  <a:schemeClr val="tx1"/>
                </a:solidFill>
                <a:effectLst/>
                <a:latin typeface="+mn-lt"/>
                <a:ea typeface="+mn-ea"/>
                <a:cs typeface="+mn-cs"/>
              </a:rPr>
              <a:t>）工具，可以直接在脚本中调用所需的</a:t>
            </a:r>
            <a:r>
              <a:rPr lang="en-US" altLang="zh-CN" sz="1200" kern="1200" dirty="0" smtClean="0">
                <a:solidFill>
                  <a:schemeClr val="tx1"/>
                </a:solidFill>
                <a:effectLst/>
                <a:latin typeface="+mn-lt"/>
                <a:ea typeface="+mn-ea"/>
                <a:cs typeface="+mn-cs"/>
              </a:rPr>
              <a:t>API</a:t>
            </a:r>
            <a:r>
              <a:rPr lang="zh-CN" altLang="zh-CN" sz="1200" kern="1200" dirty="0" smtClean="0">
                <a:solidFill>
                  <a:schemeClr val="tx1"/>
                </a:solidFill>
                <a:effectLst/>
                <a:latin typeface="+mn-lt"/>
                <a:ea typeface="+mn-ea"/>
                <a:cs typeface="+mn-cs"/>
              </a:rPr>
              <a:t>。</a:t>
            </a:r>
          </a:p>
        </p:txBody>
      </p:sp>
      <p:sp>
        <p:nvSpPr>
          <p:cNvPr id="4" name="灯片编号占位符 3"/>
          <p:cNvSpPr>
            <a:spLocks noGrp="1"/>
          </p:cNvSpPr>
          <p:nvPr>
            <p:ph type="sldNum" sz="quarter" idx="10"/>
          </p:nvPr>
        </p:nvSpPr>
        <p:spPr/>
        <p:txBody>
          <a:bodyPr/>
          <a:lstStyle/>
          <a:p>
            <a:fld id="{74D4A12A-CEE7-4F8D-AE7F-651237D2C84D}" type="slidenum">
              <a:rPr lang="zh-CN" altLang="en-US" smtClean="0"/>
              <a:t>17</a:t>
            </a:fld>
            <a:endParaRPr lang="zh-CN" altLang="en-US"/>
          </a:p>
        </p:txBody>
      </p:sp>
    </p:spTree>
    <p:extLst>
      <p:ext uri="{BB962C8B-B14F-4D97-AF65-F5344CB8AC3E}">
        <p14:creationId xmlns:p14="http://schemas.microsoft.com/office/powerpoint/2010/main" val="2012620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Pun</a:t>
            </a:r>
            <a:r>
              <a:rPr lang="zh-CN" altLang="zh-CN" sz="1200" kern="1200" dirty="0" smtClean="0">
                <a:solidFill>
                  <a:schemeClr val="tx1"/>
                </a:solidFill>
                <a:effectLst/>
                <a:latin typeface="+mn-lt"/>
                <a:ea typeface="+mn-ea"/>
                <a:cs typeface="+mn-cs"/>
              </a:rPr>
              <a:t>使用</a:t>
            </a:r>
            <a:r>
              <a:rPr lang="en-US" altLang="zh-CN" sz="1200" kern="1200" dirty="0" smtClean="0">
                <a:solidFill>
                  <a:schemeClr val="tx1"/>
                </a:solidFill>
                <a:effectLst/>
                <a:latin typeface="+mn-lt"/>
                <a:ea typeface="+mn-ea"/>
                <a:cs typeface="+mn-cs"/>
              </a:rPr>
              <a:t>Photon View</a:t>
            </a:r>
            <a:r>
              <a:rPr lang="zh-CN" altLang="zh-CN" sz="1200" kern="1200" dirty="0" smtClean="0">
                <a:solidFill>
                  <a:schemeClr val="tx1"/>
                </a:solidFill>
                <a:effectLst/>
                <a:latin typeface="+mn-lt"/>
                <a:ea typeface="+mn-ea"/>
                <a:cs typeface="+mn-cs"/>
              </a:rPr>
              <a:t>组件实现游戏对象的同步，并提供了三种不同的同步方法来适应不同需求。</a:t>
            </a:r>
          </a:p>
          <a:p>
            <a:r>
              <a:rPr lang="zh-CN" altLang="en-US" dirty="0" smtClean="0"/>
              <a:t>第一种是直接在游戏对象中添加</a:t>
            </a:r>
            <a:r>
              <a:rPr lang="en-US" altLang="zh-CN" dirty="0" smtClean="0"/>
              <a:t>Photon</a:t>
            </a:r>
            <a:r>
              <a:rPr lang="en-US" altLang="zh-CN" baseline="0" dirty="0" smtClean="0"/>
              <a:t> View</a:t>
            </a:r>
            <a:r>
              <a:rPr lang="zh-CN" altLang="en-US" baseline="0" dirty="0" smtClean="0"/>
              <a:t>组件。</a:t>
            </a:r>
            <a:endParaRPr lang="zh-CN" altLang="en-US" dirty="0"/>
          </a:p>
        </p:txBody>
      </p:sp>
      <p:sp>
        <p:nvSpPr>
          <p:cNvPr id="4" name="灯片编号占位符 3"/>
          <p:cNvSpPr>
            <a:spLocks noGrp="1"/>
          </p:cNvSpPr>
          <p:nvPr>
            <p:ph type="sldNum" sz="quarter" idx="10"/>
          </p:nvPr>
        </p:nvSpPr>
        <p:spPr/>
        <p:txBody>
          <a:bodyPr/>
          <a:lstStyle/>
          <a:p>
            <a:fld id="{74D4A12A-CEE7-4F8D-AE7F-651237D2C84D}" type="slidenum">
              <a:rPr lang="zh-CN" altLang="en-US" smtClean="0"/>
              <a:t>18</a:t>
            </a:fld>
            <a:endParaRPr lang="zh-CN" altLang="en-US"/>
          </a:p>
        </p:txBody>
      </p:sp>
    </p:spTree>
    <p:extLst>
      <p:ext uri="{BB962C8B-B14F-4D97-AF65-F5344CB8AC3E}">
        <p14:creationId xmlns:p14="http://schemas.microsoft.com/office/powerpoint/2010/main" val="1349058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第二种是通过序列化的方式，在</a:t>
            </a:r>
            <a:r>
              <a:rPr lang="en-US" altLang="zh-CN" dirty="0" err="1" smtClean="0"/>
              <a:t>OnPhotonSerializeView</a:t>
            </a:r>
            <a:r>
              <a:rPr lang="zh-CN" altLang="en-US" dirty="0" smtClean="0"/>
              <a:t>函数中实现。</a:t>
            </a:r>
            <a:r>
              <a:rPr lang="zh-CN" altLang="zh-CN" sz="1200" kern="1200" dirty="0" smtClean="0">
                <a:solidFill>
                  <a:schemeClr val="tx1"/>
                </a:solidFill>
                <a:effectLst/>
                <a:latin typeface="+mn-lt"/>
                <a:ea typeface="+mn-ea"/>
                <a:cs typeface="+mn-cs"/>
              </a:rPr>
              <a:t>例如在枪械位置和朝向同步时使用</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74D4A12A-CEE7-4F8D-AE7F-651237D2C84D}" type="slidenum">
              <a:rPr lang="zh-CN" altLang="en-US" smtClean="0"/>
              <a:t>19</a:t>
            </a:fld>
            <a:endParaRPr lang="zh-CN" altLang="en-US"/>
          </a:p>
        </p:txBody>
      </p:sp>
    </p:spTree>
    <p:extLst>
      <p:ext uri="{BB962C8B-B14F-4D97-AF65-F5344CB8AC3E}">
        <p14:creationId xmlns:p14="http://schemas.microsoft.com/office/powerpoint/2010/main" val="15104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第三种是通过远端过程调用，也就是</a:t>
            </a:r>
            <a:r>
              <a:rPr lang="en-US" altLang="zh-CN" dirty="0" smtClean="0"/>
              <a:t>RPC</a:t>
            </a:r>
            <a:r>
              <a:rPr lang="zh-CN" altLang="en-US" dirty="0" smtClean="0"/>
              <a:t>函数实现同步。例如</a:t>
            </a:r>
            <a:r>
              <a:rPr lang="zh-CN" altLang="zh-CN" sz="1200" kern="1200" dirty="0" smtClean="0">
                <a:solidFill>
                  <a:schemeClr val="tx1"/>
                </a:solidFill>
                <a:effectLst/>
                <a:latin typeface="+mn-lt"/>
                <a:ea typeface="+mn-ea"/>
                <a:cs typeface="+mn-cs"/>
              </a:rPr>
              <a:t>在计算射击路径时在</a:t>
            </a:r>
            <a:r>
              <a:rPr lang="en-US" altLang="zh-CN" sz="1200" kern="1200" dirty="0" smtClean="0">
                <a:solidFill>
                  <a:schemeClr val="tx1"/>
                </a:solidFill>
                <a:effectLst/>
                <a:latin typeface="+mn-lt"/>
                <a:ea typeface="+mn-ea"/>
                <a:cs typeface="+mn-cs"/>
              </a:rPr>
              <a:t>Master Client</a:t>
            </a:r>
            <a:r>
              <a:rPr lang="zh-CN" altLang="zh-CN" sz="1200" kern="1200" dirty="0" smtClean="0">
                <a:solidFill>
                  <a:schemeClr val="tx1"/>
                </a:solidFill>
                <a:effectLst/>
                <a:latin typeface="+mn-lt"/>
                <a:ea typeface="+mn-ea"/>
                <a:cs typeface="+mn-cs"/>
              </a:rPr>
              <a:t>上调用</a:t>
            </a:r>
            <a:r>
              <a:rPr lang="en-US" altLang="zh-CN" sz="1200" kern="1200" dirty="0" smtClean="0">
                <a:solidFill>
                  <a:schemeClr val="tx1"/>
                </a:solidFill>
                <a:effectLst/>
                <a:latin typeface="+mn-lt"/>
                <a:ea typeface="+mn-ea"/>
                <a:cs typeface="+mn-cs"/>
              </a:rPr>
              <a:t>RPC</a:t>
            </a:r>
            <a:r>
              <a:rPr lang="zh-CN" altLang="zh-CN" sz="1200" kern="1200" dirty="0" smtClean="0">
                <a:solidFill>
                  <a:schemeClr val="tx1"/>
                </a:solidFill>
                <a:effectLst/>
                <a:latin typeface="+mn-lt"/>
                <a:ea typeface="+mn-ea"/>
                <a:cs typeface="+mn-cs"/>
              </a:rPr>
              <a:t>函数实现。</a:t>
            </a:r>
          </a:p>
          <a:p>
            <a:endParaRPr lang="zh-CN" altLang="en-US" dirty="0"/>
          </a:p>
        </p:txBody>
      </p:sp>
      <p:sp>
        <p:nvSpPr>
          <p:cNvPr id="4" name="灯片编号占位符 3"/>
          <p:cNvSpPr>
            <a:spLocks noGrp="1"/>
          </p:cNvSpPr>
          <p:nvPr>
            <p:ph type="sldNum" sz="quarter" idx="10"/>
          </p:nvPr>
        </p:nvSpPr>
        <p:spPr/>
        <p:txBody>
          <a:bodyPr/>
          <a:lstStyle/>
          <a:p>
            <a:fld id="{74D4A12A-CEE7-4F8D-AE7F-651237D2C84D}" type="slidenum">
              <a:rPr lang="zh-CN" altLang="en-US" smtClean="0"/>
              <a:t>20</a:t>
            </a:fld>
            <a:endParaRPr lang="zh-CN" altLang="en-US"/>
          </a:p>
        </p:txBody>
      </p:sp>
    </p:spTree>
    <p:extLst>
      <p:ext uri="{BB962C8B-B14F-4D97-AF65-F5344CB8AC3E}">
        <p14:creationId xmlns:p14="http://schemas.microsoft.com/office/powerpoint/2010/main" val="319322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zh-CN" sz="1200" kern="1200" dirty="0" smtClean="0">
                <a:solidFill>
                  <a:schemeClr val="tx1"/>
                </a:solidFill>
                <a:effectLst/>
                <a:latin typeface="+mn-lt"/>
                <a:ea typeface="+mn-ea"/>
                <a:cs typeface="+mn-cs"/>
              </a:rPr>
              <a:t>在游戏优化时出于增加游戏趣味性和易玩性的原因，我们为其添加了单机版中制作的僵尸对象，可对玩家造成伤害。另外还增加了</a:t>
            </a:r>
            <a:r>
              <a:rPr lang="en-US" altLang="zh-CN" sz="1200" kern="1200" dirty="0" smtClean="0">
                <a:solidFill>
                  <a:schemeClr val="tx1"/>
                </a:solidFill>
                <a:effectLst/>
                <a:latin typeface="+mn-lt"/>
                <a:ea typeface="+mn-ea"/>
                <a:cs typeface="+mn-cs"/>
              </a:rPr>
              <a:t>FPS</a:t>
            </a:r>
            <a:r>
              <a:rPr lang="zh-CN" altLang="zh-CN" sz="1200" kern="1200" dirty="0" smtClean="0">
                <a:solidFill>
                  <a:schemeClr val="tx1"/>
                </a:solidFill>
                <a:effectLst/>
                <a:latin typeface="+mn-lt"/>
                <a:ea typeface="+mn-ea"/>
                <a:cs typeface="+mn-cs"/>
              </a:rPr>
              <a:t>游戏中常见的小地图功能，可以在游戏中通过小地图查看自己队友以及对手的大致位置信息。</a:t>
            </a:r>
          </a:p>
          <a:p>
            <a:pPr rtl="0"/>
            <a:r>
              <a:rPr lang="zh-CN" altLang="zh-CN" sz="1200" kern="1200" dirty="0" smtClean="0">
                <a:solidFill>
                  <a:schemeClr val="tx1"/>
                </a:solidFill>
                <a:effectLst/>
                <a:latin typeface="+mn-lt"/>
                <a:ea typeface="+mn-ea"/>
                <a:cs typeface="+mn-cs"/>
              </a:rPr>
              <a:t>在发布游戏的跨平台版本时，我们为其添加了移动操作的</a:t>
            </a:r>
            <a:r>
              <a:rPr lang="en-US" altLang="zh-CN" sz="1200" kern="1200" dirty="0" smtClean="0">
                <a:solidFill>
                  <a:schemeClr val="tx1"/>
                </a:solidFill>
                <a:effectLst/>
                <a:latin typeface="+mn-lt"/>
                <a:ea typeface="+mn-ea"/>
                <a:cs typeface="+mn-cs"/>
              </a:rPr>
              <a:t>UI</a:t>
            </a:r>
            <a:r>
              <a:rPr lang="zh-CN" altLang="zh-CN" sz="1200" kern="1200" dirty="0" smtClean="0">
                <a:solidFill>
                  <a:schemeClr val="tx1"/>
                </a:solidFill>
                <a:effectLst/>
                <a:latin typeface="+mn-lt"/>
                <a:ea typeface="+mn-ea"/>
                <a:cs typeface="+mn-cs"/>
              </a:rPr>
              <a:t>，然后打包了</a:t>
            </a:r>
            <a:r>
              <a:rPr lang="en-US" altLang="zh-CN" sz="1200" kern="1200" dirty="0" smtClean="0">
                <a:solidFill>
                  <a:schemeClr val="tx1"/>
                </a:solidFill>
                <a:effectLst/>
                <a:latin typeface="+mn-lt"/>
                <a:ea typeface="+mn-ea"/>
                <a:cs typeface="+mn-cs"/>
              </a:rPr>
              <a:t>Windows</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exe</a:t>
            </a:r>
            <a:r>
              <a:rPr lang="zh-CN" altLang="zh-CN" sz="1200" kern="1200" dirty="0" smtClean="0">
                <a:solidFill>
                  <a:schemeClr val="tx1"/>
                </a:solidFill>
                <a:effectLst/>
                <a:latin typeface="+mn-lt"/>
                <a:ea typeface="+mn-ea"/>
                <a:cs typeface="+mn-cs"/>
              </a:rPr>
              <a:t>版本，以及安卓</a:t>
            </a:r>
            <a:r>
              <a:rPr lang="en-US" altLang="zh-CN" sz="1200" kern="1200" dirty="0" smtClean="0">
                <a:solidFill>
                  <a:schemeClr val="tx1"/>
                </a:solidFill>
                <a:effectLst/>
                <a:latin typeface="+mn-lt"/>
                <a:ea typeface="+mn-ea"/>
                <a:cs typeface="+mn-cs"/>
              </a:rPr>
              <a:t>APK</a:t>
            </a:r>
            <a:r>
              <a:rPr lang="zh-CN" altLang="zh-CN" sz="1200" kern="1200" dirty="0" smtClean="0">
                <a:solidFill>
                  <a:schemeClr val="tx1"/>
                </a:solidFill>
                <a:effectLst/>
                <a:latin typeface="+mn-lt"/>
                <a:ea typeface="+mn-ea"/>
                <a:cs typeface="+mn-cs"/>
              </a:rPr>
              <a:t>包和</a:t>
            </a:r>
            <a:r>
              <a:rPr lang="en-US" altLang="zh-CN" sz="1200" kern="1200" dirty="0" smtClean="0">
                <a:solidFill>
                  <a:schemeClr val="tx1"/>
                </a:solidFill>
                <a:effectLst/>
                <a:latin typeface="+mn-lt"/>
                <a:ea typeface="+mn-ea"/>
                <a:cs typeface="+mn-cs"/>
              </a:rPr>
              <a:t>iOS</a:t>
            </a:r>
            <a:r>
              <a:rPr lang="zh-CN" altLang="zh-CN" sz="1200" kern="1200" dirty="0" smtClean="0">
                <a:solidFill>
                  <a:schemeClr val="tx1"/>
                </a:solidFill>
                <a:effectLst/>
                <a:latin typeface="+mn-lt"/>
                <a:ea typeface="+mn-ea"/>
                <a:cs typeface="+mn-cs"/>
              </a:rPr>
              <a:t>的</a:t>
            </a:r>
            <a:r>
              <a:rPr lang="en-US" altLang="zh-CN" sz="1200" kern="1200" dirty="0" err="1" smtClean="0">
                <a:solidFill>
                  <a:schemeClr val="tx1"/>
                </a:solidFill>
                <a:effectLst/>
                <a:latin typeface="+mn-lt"/>
                <a:ea typeface="+mn-ea"/>
                <a:cs typeface="+mn-cs"/>
              </a:rPr>
              <a:t>ipa</a:t>
            </a:r>
            <a:r>
              <a:rPr lang="zh-CN" altLang="zh-CN" sz="1200" kern="1200" dirty="0" smtClean="0">
                <a:solidFill>
                  <a:schemeClr val="tx1"/>
                </a:solidFill>
                <a:effectLst/>
                <a:latin typeface="+mn-lt"/>
                <a:ea typeface="+mn-ea"/>
                <a:cs typeface="+mn-cs"/>
              </a:rPr>
              <a:t>包。</a:t>
            </a:r>
          </a:p>
          <a:p>
            <a:endParaRPr lang="zh-CN" altLang="en-US" dirty="0"/>
          </a:p>
        </p:txBody>
      </p:sp>
      <p:sp>
        <p:nvSpPr>
          <p:cNvPr id="4" name="灯片编号占位符 3"/>
          <p:cNvSpPr>
            <a:spLocks noGrp="1"/>
          </p:cNvSpPr>
          <p:nvPr>
            <p:ph type="sldNum" sz="quarter" idx="10"/>
          </p:nvPr>
        </p:nvSpPr>
        <p:spPr/>
        <p:txBody>
          <a:bodyPr/>
          <a:lstStyle/>
          <a:p>
            <a:fld id="{74D4A12A-CEE7-4F8D-AE7F-651237D2C84D}" type="slidenum">
              <a:rPr lang="zh-CN" altLang="en-US" smtClean="0"/>
              <a:t>21</a:t>
            </a:fld>
            <a:endParaRPr lang="zh-CN" altLang="en-US"/>
          </a:p>
        </p:txBody>
      </p:sp>
    </p:spTree>
    <p:extLst>
      <p:ext uri="{BB962C8B-B14F-4D97-AF65-F5344CB8AC3E}">
        <p14:creationId xmlns:p14="http://schemas.microsoft.com/office/powerpoint/2010/main" val="56596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D4A12A-CEE7-4F8D-AE7F-651237D2C84D}" type="slidenum">
              <a:rPr lang="zh-CN" altLang="en-US" smtClean="0"/>
              <a:t>22</a:t>
            </a:fld>
            <a:endParaRPr lang="zh-CN" altLang="en-US"/>
          </a:p>
        </p:txBody>
      </p:sp>
    </p:spTree>
    <p:extLst>
      <p:ext uri="{BB962C8B-B14F-4D97-AF65-F5344CB8AC3E}">
        <p14:creationId xmlns:p14="http://schemas.microsoft.com/office/powerpoint/2010/main" val="1466320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本文对如何实现一个联机 </a:t>
            </a:r>
            <a:r>
              <a:rPr lang="en-US" altLang="zh-CN" sz="1200" kern="1200" dirty="0" smtClean="0">
                <a:solidFill>
                  <a:schemeClr val="tx1"/>
                </a:solidFill>
                <a:effectLst/>
                <a:latin typeface="+mn-lt"/>
                <a:ea typeface="+mn-ea"/>
                <a:cs typeface="+mn-cs"/>
              </a:rPr>
              <a:t>FPS </a:t>
            </a:r>
            <a:r>
              <a:rPr lang="zh-CN" altLang="zh-CN" sz="1200" kern="1200" dirty="0" smtClean="0">
                <a:solidFill>
                  <a:schemeClr val="tx1"/>
                </a:solidFill>
                <a:effectLst/>
                <a:latin typeface="+mn-lt"/>
                <a:ea typeface="+mn-ea"/>
                <a:cs typeface="+mn-cs"/>
              </a:rPr>
              <a:t>游戏的全过程进行了研究，采用的工具是 </a:t>
            </a:r>
            <a:r>
              <a:rPr lang="en-US" altLang="zh-CN" sz="1200" kern="1200" dirty="0" smtClean="0">
                <a:solidFill>
                  <a:schemeClr val="tx1"/>
                </a:solidFill>
                <a:effectLst/>
                <a:latin typeface="+mn-lt"/>
                <a:ea typeface="+mn-ea"/>
                <a:cs typeface="+mn-cs"/>
              </a:rPr>
              <a:t>Unity </a:t>
            </a:r>
            <a:r>
              <a:rPr lang="zh-CN" altLang="zh-CN" sz="1200" kern="1200" dirty="0" smtClean="0">
                <a:solidFill>
                  <a:schemeClr val="tx1"/>
                </a:solidFill>
                <a:effectLst/>
                <a:latin typeface="+mn-lt"/>
                <a:ea typeface="+mn-ea"/>
                <a:cs typeface="+mn-cs"/>
              </a:rPr>
              <a:t>引擎 </a:t>
            </a:r>
            <a:r>
              <a:rPr lang="en-US" altLang="zh-CN" sz="1200" kern="1200" dirty="0" smtClean="0">
                <a:solidFill>
                  <a:schemeClr val="tx1"/>
                </a:solidFill>
                <a:effectLst/>
                <a:latin typeface="+mn-lt"/>
                <a:ea typeface="+mn-ea"/>
                <a:cs typeface="+mn-cs"/>
              </a:rPr>
              <a:t>5.5.2 </a:t>
            </a:r>
            <a:r>
              <a:rPr lang="zh-CN" altLang="zh-CN" sz="1200" kern="1200" dirty="0" smtClean="0">
                <a:solidFill>
                  <a:schemeClr val="tx1"/>
                </a:solidFill>
                <a:effectLst/>
                <a:latin typeface="+mn-lt"/>
                <a:ea typeface="+mn-ea"/>
                <a:cs typeface="+mn-cs"/>
              </a:rPr>
              <a:t>版本，在 </a:t>
            </a:r>
            <a:r>
              <a:rPr lang="en-US" altLang="zh-CN" sz="1200" kern="1200" dirty="0" smtClean="0">
                <a:solidFill>
                  <a:schemeClr val="tx1"/>
                </a:solidFill>
                <a:effectLst/>
                <a:latin typeface="+mn-lt"/>
                <a:ea typeface="+mn-ea"/>
                <a:cs typeface="+mn-cs"/>
              </a:rPr>
              <a:t>Microsoft Visual Studio 2015 </a:t>
            </a:r>
            <a:r>
              <a:rPr lang="zh-CN" altLang="zh-CN" sz="1200" kern="1200" dirty="0" smtClean="0">
                <a:solidFill>
                  <a:schemeClr val="tx1"/>
                </a:solidFill>
                <a:effectLst/>
                <a:latin typeface="+mn-lt"/>
                <a:ea typeface="+mn-ea"/>
                <a:cs typeface="+mn-cs"/>
              </a:rPr>
              <a:t>平台上完成了开发过程，且本程序 的功能基本符合预期要求。游戏的最终版本能通过开始界面登录游戏大厅，能正常的完成加入、退出房间， 能通过交互进行游戏，并能在游戏过程中实现基本的对战功能</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虽然距离一个完整的游戏还有很多功能和性能上的不足之处，但是通过本次设计，本人还是从中获取了很多游戏制作经验和较复杂项目的制作经验，在此非常感谢何老师对我的指导和帮助。</a:t>
            </a:r>
          </a:p>
          <a:p>
            <a:endParaRPr lang="zh-CN" altLang="en-US" dirty="0"/>
          </a:p>
        </p:txBody>
      </p:sp>
      <p:sp>
        <p:nvSpPr>
          <p:cNvPr id="4" name="灯片编号占位符 3"/>
          <p:cNvSpPr>
            <a:spLocks noGrp="1"/>
          </p:cNvSpPr>
          <p:nvPr>
            <p:ph type="sldNum" sz="quarter" idx="10"/>
          </p:nvPr>
        </p:nvSpPr>
        <p:spPr/>
        <p:txBody>
          <a:bodyPr/>
          <a:lstStyle/>
          <a:p>
            <a:fld id="{74D4A12A-CEE7-4F8D-AE7F-651237D2C84D}" type="slidenum">
              <a:rPr lang="zh-CN" altLang="en-US" smtClean="0"/>
              <a:t>24</a:t>
            </a:fld>
            <a:endParaRPr lang="zh-CN" altLang="en-US"/>
          </a:p>
        </p:txBody>
      </p:sp>
    </p:spTree>
    <p:extLst>
      <p:ext uri="{BB962C8B-B14F-4D97-AF65-F5344CB8AC3E}">
        <p14:creationId xmlns:p14="http://schemas.microsoft.com/office/powerpoint/2010/main" val="1940044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4D4A12A-CEE7-4F8D-AE7F-651237D2C84D}" type="slidenum">
              <a:rPr lang="zh-CN" altLang="en-US" smtClean="0"/>
              <a:t>4</a:t>
            </a:fld>
            <a:endParaRPr lang="zh-CN" altLang="en-US"/>
          </a:p>
        </p:txBody>
      </p:sp>
    </p:spTree>
    <p:extLst>
      <p:ext uri="{BB962C8B-B14F-4D97-AF65-F5344CB8AC3E}">
        <p14:creationId xmlns:p14="http://schemas.microsoft.com/office/powerpoint/2010/main" val="999129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游戏化是互联网时代的重要趋势，前所未有的占据和改变了我们的生活。</a:t>
            </a:r>
          </a:p>
        </p:txBody>
      </p:sp>
      <p:sp>
        <p:nvSpPr>
          <p:cNvPr id="4" name="灯片编号占位符 3"/>
          <p:cNvSpPr>
            <a:spLocks noGrp="1"/>
          </p:cNvSpPr>
          <p:nvPr>
            <p:ph type="sldNum" sz="quarter" idx="10"/>
          </p:nvPr>
        </p:nvSpPr>
        <p:spPr/>
        <p:txBody>
          <a:bodyPr/>
          <a:lstStyle/>
          <a:p>
            <a:fld id="{74D4A12A-CEE7-4F8D-AE7F-651237D2C84D}" type="slidenum">
              <a:rPr lang="zh-CN" altLang="en-US" smtClean="0"/>
              <a:t>5</a:t>
            </a:fld>
            <a:endParaRPr lang="zh-CN" altLang="en-US"/>
          </a:p>
        </p:txBody>
      </p:sp>
    </p:spTree>
    <p:extLst>
      <p:ext uri="{BB962C8B-B14F-4D97-AF65-F5344CB8AC3E}">
        <p14:creationId xmlns:p14="http://schemas.microsoft.com/office/powerpoint/2010/main" val="748461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电子游戏根据玩法和内容的不同可以分为若干类型，本课题选取的就是其中比较流行的第一人称射击游戏。</a:t>
            </a:r>
          </a:p>
        </p:txBody>
      </p:sp>
      <p:sp>
        <p:nvSpPr>
          <p:cNvPr id="4" name="灯片编号占位符 3"/>
          <p:cNvSpPr>
            <a:spLocks noGrp="1"/>
          </p:cNvSpPr>
          <p:nvPr>
            <p:ph type="sldNum" sz="quarter" idx="10"/>
          </p:nvPr>
        </p:nvSpPr>
        <p:spPr/>
        <p:txBody>
          <a:bodyPr/>
          <a:lstStyle/>
          <a:p>
            <a:fld id="{74D4A12A-CEE7-4F8D-AE7F-651237D2C84D}" type="slidenum">
              <a:rPr lang="zh-CN" altLang="en-US" smtClean="0"/>
              <a:t>6</a:t>
            </a:fld>
            <a:endParaRPr lang="zh-CN" altLang="en-US"/>
          </a:p>
        </p:txBody>
      </p:sp>
    </p:spTree>
    <p:extLst>
      <p:ext uri="{BB962C8B-B14F-4D97-AF65-F5344CB8AC3E}">
        <p14:creationId xmlns:p14="http://schemas.microsoft.com/office/powerpoint/2010/main" val="1651522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Unity </a:t>
            </a:r>
            <a:r>
              <a:rPr lang="zh-CN" altLang="zh-CN" sz="1200" kern="1200" dirty="0" smtClean="0">
                <a:solidFill>
                  <a:schemeClr val="tx1"/>
                </a:solidFill>
                <a:effectLst/>
                <a:latin typeface="+mn-lt"/>
                <a:ea typeface="+mn-ea"/>
                <a:cs typeface="+mn-cs"/>
              </a:rPr>
              <a:t>是一个专业的游戏引擎，利用可视化的交互的图形化开发环境，让开发者可以高效地 创建、导入外部资源，并通过把脚本附加在对象上将他们连接在一起</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Unity</a:t>
            </a:r>
            <a:r>
              <a:rPr lang="zh-CN" altLang="en-US" sz="1200" kern="1200" dirty="0" smtClean="0">
                <a:solidFill>
                  <a:schemeClr val="tx1"/>
                </a:solidFill>
                <a:effectLst/>
                <a:latin typeface="+mn-lt"/>
                <a:ea typeface="+mn-ea"/>
                <a:cs typeface="+mn-cs"/>
              </a:rPr>
              <a:t>是一个</a:t>
            </a:r>
            <a:r>
              <a:rPr lang="zh-CN" altLang="zh-CN" sz="1200" kern="1200" dirty="0" smtClean="0">
                <a:solidFill>
                  <a:schemeClr val="tx1"/>
                </a:solidFill>
                <a:effectLst/>
                <a:latin typeface="+mn-lt"/>
                <a:ea typeface="+mn-ea"/>
                <a:cs typeface="+mn-cs"/>
              </a:rPr>
              <a:t>可以让开发者轻松创建三维视频游戏的跨平台的综合型游戏开发工具</a:t>
            </a:r>
            <a:r>
              <a:rPr lang="zh-CN" altLang="en-US" sz="1200" kern="1200" dirty="0" smtClean="0">
                <a:solidFill>
                  <a:schemeClr val="tx1"/>
                </a:solidFill>
                <a:effectLst/>
                <a:latin typeface="+mn-lt"/>
                <a:ea typeface="+mn-ea"/>
                <a:cs typeface="+mn-cs"/>
              </a:rPr>
              <a:t>，也</a:t>
            </a:r>
            <a:r>
              <a:rPr lang="zh-CN" altLang="zh-CN" sz="1200" kern="1200" dirty="0" smtClean="0">
                <a:solidFill>
                  <a:schemeClr val="tx1"/>
                </a:solidFill>
                <a:effectLst/>
                <a:latin typeface="+mn-lt"/>
                <a:ea typeface="+mn-ea"/>
                <a:cs typeface="+mn-cs"/>
              </a:rPr>
              <a:t>是现在中小型开发团队制作游戏的首选引擎。</a:t>
            </a:r>
          </a:p>
          <a:p>
            <a:endParaRPr lang="zh-CN" altLang="en-US" dirty="0"/>
          </a:p>
        </p:txBody>
      </p:sp>
      <p:sp>
        <p:nvSpPr>
          <p:cNvPr id="4" name="灯片编号占位符 3"/>
          <p:cNvSpPr>
            <a:spLocks noGrp="1"/>
          </p:cNvSpPr>
          <p:nvPr>
            <p:ph type="sldNum" sz="quarter" idx="10"/>
          </p:nvPr>
        </p:nvSpPr>
        <p:spPr/>
        <p:txBody>
          <a:bodyPr/>
          <a:lstStyle/>
          <a:p>
            <a:fld id="{74D4A12A-CEE7-4F8D-AE7F-651237D2C84D}" type="slidenum">
              <a:rPr lang="zh-CN" altLang="en-US" smtClean="0"/>
              <a:t>7</a:t>
            </a:fld>
            <a:endParaRPr lang="zh-CN" altLang="en-US"/>
          </a:p>
        </p:txBody>
      </p:sp>
    </p:spTree>
    <p:extLst>
      <p:ext uri="{BB962C8B-B14F-4D97-AF65-F5344CB8AC3E}">
        <p14:creationId xmlns:p14="http://schemas.microsoft.com/office/powerpoint/2010/main" val="1417061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zh-CN" sz="1200" kern="1200" dirty="0" smtClean="0">
                <a:solidFill>
                  <a:schemeClr val="tx1"/>
                </a:solidFill>
                <a:effectLst/>
                <a:latin typeface="+mn-lt"/>
                <a:ea typeface="+mn-ea"/>
                <a:cs typeface="+mn-cs"/>
              </a:rPr>
              <a:t>第 </a:t>
            </a:r>
            <a:r>
              <a:rPr lang="en-US" altLang="zh-CN" sz="1200" kern="1200" dirty="0" smtClean="0">
                <a:solidFill>
                  <a:schemeClr val="tx1"/>
                </a:solidFill>
                <a:effectLst/>
                <a:latin typeface="+mn-lt"/>
                <a:ea typeface="+mn-ea"/>
                <a:cs typeface="+mn-cs"/>
              </a:rPr>
              <a:t>1 </a:t>
            </a:r>
            <a:r>
              <a:rPr lang="zh-CN" altLang="zh-CN" sz="1200" kern="1200" dirty="0" smtClean="0">
                <a:solidFill>
                  <a:schemeClr val="tx1"/>
                </a:solidFill>
                <a:effectLst/>
                <a:latin typeface="+mn-lt"/>
                <a:ea typeface="+mn-ea"/>
                <a:cs typeface="+mn-cs"/>
              </a:rPr>
              <a:t>章：介绍本设计的选题背景以及相关方面的现状和发展趋势，论文研究的内容与意义，论文的组织结构等。</a:t>
            </a:r>
          </a:p>
          <a:p>
            <a:pPr rtl="0"/>
            <a:r>
              <a:rPr lang="zh-CN" altLang="zh-CN" sz="1200" kern="1200" dirty="0" smtClean="0">
                <a:solidFill>
                  <a:schemeClr val="tx1"/>
                </a:solidFill>
                <a:effectLst/>
                <a:latin typeface="+mn-lt"/>
                <a:ea typeface="+mn-ea"/>
                <a:cs typeface="+mn-cs"/>
              </a:rPr>
              <a:t>第 </a:t>
            </a:r>
            <a:r>
              <a:rPr lang="en-US" altLang="zh-CN" sz="1200" kern="1200" dirty="0" smtClean="0">
                <a:solidFill>
                  <a:schemeClr val="tx1"/>
                </a:solidFill>
                <a:effectLst/>
                <a:latin typeface="+mn-lt"/>
                <a:ea typeface="+mn-ea"/>
                <a:cs typeface="+mn-cs"/>
              </a:rPr>
              <a:t>2 </a:t>
            </a:r>
            <a:r>
              <a:rPr lang="zh-CN" altLang="zh-CN" sz="1200" kern="1200" dirty="0" smtClean="0">
                <a:solidFill>
                  <a:schemeClr val="tx1"/>
                </a:solidFill>
                <a:effectLst/>
                <a:latin typeface="+mn-lt"/>
                <a:ea typeface="+mn-ea"/>
                <a:cs typeface="+mn-cs"/>
              </a:rPr>
              <a:t>章：介绍 </a:t>
            </a:r>
            <a:r>
              <a:rPr lang="en-US" altLang="zh-CN" sz="1200" kern="1200" dirty="0" smtClean="0">
                <a:solidFill>
                  <a:schemeClr val="tx1"/>
                </a:solidFill>
                <a:effectLst/>
                <a:latin typeface="+mn-lt"/>
                <a:ea typeface="+mn-ea"/>
                <a:cs typeface="+mn-cs"/>
              </a:rPr>
              <a:t>Unity</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Microsoft Visual Studio </a:t>
            </a:r>
            <a:r>
              <a:rPr lang="zh-CN" altLang="zh-CN" sz="1200" kern="1200" dirty="0" smtClean="0">
                <a:solidFill>
                  <a:schemeClr val="tx1"/>
                </a:solidFill>
                <a:effectLst/>
                <a:latin typeface="+mn-lt"/>
                <a:ea typeface="+mn-ea"/>
                <a:cs typeface="+mn-cs"/>
              </a:rPr>
              <a:t>与 </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Photon </a:t>
            </a:r>
            <a:r>
              <a:rPr lang="zh-CN" altLang="zh-CN" sz="1200" kern="1200" dirty="0" smtClean="0">
                <a:solidFill>
                  <a:schemeClr val="tx1"/>
                </a:solidFill>
                <a:effectLst/>
                <a:latin typeface="+mn-lt"/>
                <a:ea typeface="+mn-ea"/>
                <a:cs typeface="+mn-cs"/>
              </a:rPr>
              <a:t>网络引擎、</a:t>
            </a:r>
            <a:r>
              <a:rPr lang="en-US" altLang="zh-CN" sz="1200" kern="1200" dirty="0" err="1" smtClean="0">
                <a:solidFill>
                  <a:schemeClr val="tx1"/>
                </a:solidFill>
                <a:effectLst/>
                <a:latin typeface="+mn-lt"/>
                <a:ea typeface="+mn-ea"/>
                <a:cs typeface="+mn-cs"/>
              </a:rPr>
              <a:t>Git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等 所需开发工具的相关知识。</a:t>
            </a:r>
          </a:p>
          <a:p>
            <a:pPr rtl="0"/>
            <a:r>
              <a:rPr lang="zh-CN" altLang="zh-CN" sz="1200" kern="1200" dirty="0" smtClean="0">
                <a:solidFill>
                  <a:schemeClr val="tx1"/>
                </a:solidFill>
                <a:effectLst/>
                <a:latin typeface="+mn-lt"/>
                <a:ea typeface="+mn-ea"/>
                <a:cs typeface="+mn-cs"/>
              </a:rPr>
              <a:t>第 </a:t>
            </a:r>
            <a:r>
              <a:rPr lang="en-US" altLang="zh-CN" sz="1200" kern="1200" dirty="0" smtClean="0">
                <a:solidFill>
                  <a:schemeClr val="tx1"/>
                </a:solidFill>
                <a:effectLst/>
                <a:latin typeface="+mn-lt"/>
                <a:ea typeface="+mn-ea"/>
                <a:cs typeface="+mn-cs"/>
              </a:rPr>
              <a:t>3 </a:t>
            </a:r>
            <a:r>
              <a:rPr lang="zh-CN" altLang="zh-CN" sz="1200" kern="1200" dirty="0" smtClean="0">
                <a:solidFill>
                  <a:schemeClr val="tx1"/>
                </a:solidFill>
                <a:effectLst/>
                <a:latin typeface="+mn-lt"/>
                <a:ea typeface="+mn-ea"/>
                <a:cs typeface="+mn-cs"/>
              </a:rPr>
              <a:t>章：介绍本课题所选游戏的策划和游戏制作所需资源，包括游戏的基本介绍、界面简介、互动操作等，以及游戏的各种资源制作过程。</a:t>
            </a:r>
          </a:p>
          <a:p>
            <a:pPr rtl="0"/>
            <a:r>
              <a:rPr lang="zh-CN" altLang="zh-CN" sz="1200" kern="1200" dirty="0" smtClean="0">
                <a:solidFill>
                  <a:schemeClr val="tx1"/>
                </a:solidFill>
                <a:effectLst/>
                <a:latin typeface="+mn-lt"/>
                <a:ea typeface="+mn-ea"/>
                <a:cs typeface="+mn-cs"/>
              </a:rPr>
              <a:t>第 </a:t>
            </a:r>
            <a:r>
              <a:rPr lang="en-US" altLang="zh-CN" sz="1200" kern="1200" dirty="0" smtClean="0">
                <a:solidFill>
                  <a:schemeClr val="tx1"/>
                </a:solidFill>
                <a:effectLst/>
                <a:latin typeface="+mn-lt"/>
                <a:ea typeface="+mn-ea"/>
                <a:cs typeface="+mn-cs"/>
              </a:rPr>
              <a:t>4 </a:t>
            </a:r>
            <a:r>
              <a:rPr lang="zh-CN" altLang="zh-CN" sz="1200" kern="1200" dirty="0" smtClean="0">
                <a:solidFill>
                  <a:schemeClr val="tx1"/>
                </a:solidFill>
                <a:effectLst/>
                <a:latin typeface="+mn-lt"/>
                <a:ea typeface="+mn-ea"/>
                <a:cs typeface="+mn-cs"/>
              </a:rPr>
              <a:t>章：详细分析场景内各脚本的代码及功能。</a:t>
            </a:r>
          </a:p>
          <a:p>
            <a:pPr rtl="0"/>
            <a:r>
              <a:rPr lang="zh-CN" altLang="zh-CN" sz="1200" kern="1200" dirty="0" smtClean="0">
                <a:solidFill>
                  <a:schemeClr val="tx1"/>
                </a:solidFill>
                <a:effectLst/>
                <a:latin typeface="+mn-lt"/>
                <a:ea typeface="+mn-ea"/>
                <a:cs typeface="+mn-cs"/>
              </a:rPr>
              <a:t>第 </a:t>
            </a:r>
            <a:r>
              <a:rPr lang="en-US" altLang="zh-CN" sz="1200" kern="1200" dirty="0" smtClean="0">
                <a:solidFill>
                  <a:schemeClr val="tx1"/>
                </a:solidFill>
                <a:effectLst/>
                <a:latin typeface="+mn-lt"/>
                <a:ea typeface="+mn-ea"/>
                <a:cs typeface="+mn-cs"/>
              </a:rPr>
              <a:t>5 </a:t>
            </a:r>
            <a:r>
              <a:rPr lang="zh-CN" altLang="zh-CN" sz="1200" kern="1200" dirty="0" smtClean="0">
                <a:solidFill>
                  <a:schemeClr val="tx1"/>
                </a:solidFill>
                <a:effectLst/>
                <a:latin typeface="+mn-lt"/>
                <a:ea typeface="+mn-ea"/>
                <a:cs typeface="+mn-cs"/>
              </a:rPr>
              <a:t>章：介绍游戏网络引擎的使用方法，以及分析网络相关的函数的功能。</a:t>
            </a:r>
          </a:p>
          <a:p>
            <a:pPr rtl="0"/>
            <a:r>
              <a:rPr lang="zh-CN" altLang="zh-CN" sz="1200" kern="1200" dirty="0" smtClean="0">
                <a:solidFill>
                  <a:schemeClr val="tx1"/>
                </a:solidFill>
                <a:effectLst/>
                <a:latin typeface="+mn-lt"/>
                <a:ea typeface="+mn-ea"/>
                <a:cs typeface="+mn-cs"/>
              </a:rPr>
              <a:t>第 </a:t>
            </a:r>
            <a:r>
              <a:rPr lang="en-US" altLang="zh-CN" sz="1200" kern="1200" dirty="0" smtClean="0">
                <a:solidFill>
                  <a:schemeClr val="tx1"/>
                </a:solidFill>
                <a:effectLst/>
                <a:latin typeface="+mn-lt"/>
                <a:ea typeface="+mn-ea"/>
                <a:cs typeface="+mn-cs"/>
              </a:rPr>
              <a:t>6 </a:t>
            </a:r>
            <a:r>
              <a:rPr lang="zh-CN" altLang="zh-CN" sz="1200" kern="1200" dirty="0" smtClean="0">
                <a:solidFill>
                  <a:schemeClr val="tx1"/>
                </a:solidFill>
                <a:effectLst/>
                <a:latin typeface="+mn-lt"/>
                <a:ea typeface="+mn-ea"/>
                <a:cs typeface="+mn-cs"/>
              </a:rPr>
              <a:t>章：介绍对游戏玩法的改进与优化，以及将游戏发布到不同平台的过程。</a:t>
            </a:r>
          </a:p>
          <a:p>
            <a:pPr rtl="0"/>
            <a:r>
              <a:rPr lang="zh-CN" altLang="zh-CN" sz="1200" kern="1200" dirty="0" smtClean="0">
                <a:solidFill>
                  <a:schemeClr val="tx1"/>
                </a:solidFill>
                <a:effectLst/>
                <a:latin typeface="+mn-lt"/>
                <a:ea typeface="+mn-ea"/>
                <a:cs typeface="+mn-cs"/>
              </a:rPr>
              <a:t>第 </a:t>
            </a:r>
            <a:r>
              <a:rPr lang="en-US" altLang="zh-CN" sz="1200" kern="1200" dirty="0" smtClean="0">
                <a:solidFill>
                  <a:schemeClr val="tx1"/>
                </a:solidFill>
                <a:effectLst/>
                <a:latin typeface="+mn-lt"/>
                <a:ea typeface="+mn-ea"/>
                <a:cs typeface="+mn-cs"/>
              </a:rPr>
              <a:t>7 </a:t>
            </a:r>
            <a:r>
              <a:rPr lang="zh-CN" altLang="zh-CN" sz="1200" kern="1200" dirty="0" smtClean="0">
                <a:solidFill>
                  <a:schemeClr val="tx1"/>
                </a:solidFill>
                <a:effectLst/>
                <a:latin typeface="+mn-lt"/>
                <a:ea typeface="+mn-ea"/>
                <a:cs typeface="+mn-cs"/>
              </a:rPr>
              <a:t>章：总结游戏开发过程中的经验和教训，以期在未来的开发工作中达到更高的水准。</a:t>
            </a:r>
          </a:p>
          <a:p>
            <a:endParaRPr lang="zh-CN" altLang="en-US" dirty="0"/>
          </a:p>
        </p:txBody>
      </p:sp>
      <p:sp>
        <p:nvSpPr>
          <p:cNvPr id="4" name="灯片编号占位符 3"/>
          <p:cNvSpPr>
            <a:spLocks noGrp="1"/>
          </p:cNvSpPr>
          <p:nvPr>
            <p:ph type="sldNum" sz="quarter" idx="10"/>
          </p:nvPr>
        </p:nvSpPr>
        <p:spPr/>
        <p:txBody>
          <a:bodyPr/>
          <a:lstStyle/>
          <a:p>
            <a:fld id="{74D4A12A-CEE7-4F8D-AE7F-651237D2C84D}" type="slidenum">
              <a:rPr lang="zh-CN" altLang="en-US" smtClean="0"/>
              <a:t>9</a:t>
            </a:fld>
            <a:endParaRPr lang="zh-CN" altLang="en-US"/>
          </a:p>
        </p:txBody>
      </p:sp>
    </p:spTree>
    <p:extLst>
      <p:ext uri="{BB962C8B-B14F-4D97-AF65-F5344CB8AC3E}">
        <p14:creationId xmlns:p14="http://schemas.microsoft.com/office/powerpoint/2010/main" val="408512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游戏策划主要包括了游戏玩法的策划和</a:t>
            </a:r>
            <a:r>
              <a:rPr lang="en-US" altLang="zh-CN" sz="1200" kern="1200" dirty="0" smtClean="0">
                <a:solidFill>
                  <a:schemeClr val="tx1"/>
                </a:solidFill>
                <a:effectLst/>
                <a:latin typeface="+mn-lt"/>
                <a:ea typeface="+mn-ea"/>
                <a:cs typeface="+mn-cs"/>
              </a:rPr>
              <a:t>UI</a:t>
            </a:r>
            <a:r>
              <a:rPr lang="zh-CN" altLang="zh-CN" sz="1200" kern="1200" dirty="0" smtClean="0">
                <a:solidFill>
                  <a:schemeClr val="tx1"/>
                </a:solidFill>
                <a:effectLst/>
                <a:latin typeface="+mn-lt"/>
                <a:ea typeface="+mn-ea"/>
                <a:cs typeface="+mn-cs"/>
              </a:rPr>
              <a:t>部分的功能策划。</a:t>
            </a:r>
          </a:p>
          <a:p>
            <a:endParaRPr lang="zh-CN" altLang="en-US" dirty="0"/>
          </a:p>
        </p:txBody>
      </p:sp>
      <p:sp>
        <p:nvSpPr>
          <p:cNvPr id="4" name="灯片编号占位符 3"/>
          <p:cNvSpPr>
            <a:spLocks noGrp="1"/>
          </p:cNvSpPr>
          <p:nvPr>
            <p:ph type="sldNum" sz="quarter" idx="10"/>
          </p:nvPr>
        </p:nvSpPr>
        <p:spPr/>
        <p:txBody>
          <a:bodyPr/>
          <a:lstStyle/>
          <a:p>
            <a:fld id="{74D4A12A-CEE7-4F8D-AE7F-651237D2C84D}" type="slidenum">
              <a:rPr lang="zh-CN" altLang="en-US" smtClean="0"/>
              <a:t>12</a:t>
            </a:fld>
            <a:endParaRPr lang="zh-CN" altLang="en-US"/>
          </a:p>
        </p:txBody>
      </p:sp>
    </p:spTree>
    <p:extLst>
      <p:ext uri="{BB962C8B-B14F-4D97-AF65-F5344CB8AC3E}">
        <p14:creationId xmlns:p14="http://schemas.microsoft.com/office/powerpoint/2010/main" val="74792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游戏策划主要包括了游戏玩法的策划和</a:t>
            </a:r>
            <a:r>
              <a:rPr lang="en-US" altLang="zh-CN" sz="1200" kern="1200" dirty="0" smtClean="0">
                <a:solidFill>
                  <a:schemeClr val="tx1"/>
                </a:solidFill>
                <a:effectLst/>
                <a:latin typeface="+mn-lt"/>
                <a:ea typeface="+mn-ea"/>
                <a:cs typeface="+mn-cs"/>
              </a:rPr>
              <a:t>UI</a:t>
            </a:r>
            <a:r>
              <a:rPr lang="zh-CN" altLang="zh-CN" sz="1200" kern="1200" dirty="0" smtClean="0">
                <a:solidFill>
                  <a:schemeClr val="tx1"/>
                </a:solidFill>
                <a:effectLst/>
                <a:latin typeface="+mn-lt"/>
                <a:ea typeface="+mn-ea"/>
                <a:cs typeface="+mn-cs"/>
              </a:rPr>
              <a:t>部分的功能策划。</a:t>
            </a:r>
          </a:p>
          <a:p>
            <a:endParaRPr lang="zh-CN" altLang="en-US" dirty="0"/>
          </a:p>
        </p:txBody>
      </p:sp>
      <p:sp>
        <p:nvSpPr>
          <p:cNvPr id="4" name="灯片编号占位符 3"/>
          <p:cNvSpPr>
            <a:spLocks noGrp="1"/>
          </p:cNvSpPr>
          <p:nvPr>
            <p:ph type="sldNum" sz="quarter" idx="10"/>
          </p:nvPr>
        </p:nvSpPr>
        <p:spPr/>
        <p:txBody>
          <a:bodyPr/>
          <a:lstStyle/>
          <a:p>
            <a:fld id="{74D4A12A-CEE7-4F8D-AE7F-651237D2C84D}" type="slidenum">
              <a:rPr lang="zh-CN" altLang="en-US" smtClean="0"/>
              <a:t>13</a:t>
            </a:fld>
            <a:endParaRPr lang="zh-CN" altLang="en-US"/>
          </a:p>
        </p:txBody>
      </p:sp>
    </p:spTree>
    <p:extLst>
      <p:ext uri="{BB962C8B-B14F-4D97-AF65-F5344CB8AC3E}">
        <p14:creationId xmlns:p14="http://schemas.microsoft.com/office/powerpoint/2010/main" val="1780252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资源制作包括</a:t>
            </a:r>
            <a:r>
              <a:rPr lang="en-US" altLang="zh-CN" sz="1200" kern="1200" dirty="0" smtClean="0">
                <a:solidFill>
                  <a:schemeClr val="tx1"/>
                </a:solidFill>
                <a:effectLst/>
                <a:latin typeface="+mn-lt"/>
                <a:ea typeface="+mn-ea"/>
                <a:cs typeface="+mn-cs"/>
              </a:rPr>
              <a:t>3D</a:t>
            </a:r>
            <a:r>
              <a:rPr lang="zh-CN" altLang="zh-CN" sz="1200" kern="1200" dirty="0" smtClean="0">
                <a:solidFill>
                  <a:schemeClr val="tx1"/>
                </a:solidFill>
                <a:effectLst/>
                <a:latin typeface="+mn-lt"/>
                <a:ea typeface="+mn-ea"/>
                <a:cs typeface="+mn-cs"/>
              </a:rPr>
              <a:t>资源（场景、人物模型），人物</a:t>
            </a:r>
            <a:r>
              <a:rPr lang="en-US" altLang="zh-CN" sz="1200" kern="1200" dirty="0" smtClean="0">
                <a:solidFill>
                  <a:schemeClr val="tx1"/>
                </a:solidFill>
                <a:effectLst/>
                <a:latin typeface="+mn-lt"/>
                <a:ea typeface="+mn-ea"/>
                <a:cs typeface="+mn-cs"/>
              </a:rPr>
              <a:t>IK</a:t>
            </a:r>
            <a:r>
              <a:rPr lang="zh-CN" altLang="zh-CN" sz="1200" kern="1200" dirty="0" smtClean="0">
                <a:solidFill>
                  <a:schemeClr val="tx1"/>
                </a:solidFill>
                <a:effectLst/>
                <a:latin typeface="+mn-lt"/>
                <a:ea typeface="+mn-ea"/>
                <a:cs typeface="+mn-cs"/>
              </a:rPr>
              <a:t>动画，</a:t>
            </a:r>
            <a:r>
              <a:rPr lang="en-US" altLang="zh-CN" sz="1200" kern="1200" dirty="0" smtClean="0">
                <a:solidFill>
                  <a:schemeClr val="tx1"/>
                </a:solidFill>
                <a:effectLst/>
                <a:latin typeface="+mn-lt"/>
                <a:ea typeface="+mn-ea"/>
                <a:cs typeface="+mn-cs"/>
              </a:rPr>
              <a:t>2D</a:t>
            </a:r>
            <a:r>
              <a:rPr lang="zh-CN" altLang="zh-CN" sz="1200" kern="1200" dirty="0" smtClean="0">
                <a:solidFill>
                  <a:schemeClr val="tx1"/>
                </a:solidFill>
                <a:effectLst/>
                <a:latin typeface="+mn-lt"/>
                <a:ea typeface="+mn-ea"/>
                <a:cs typeface="+mn-cs"/>
              </a:rPr>
              <a:t>资源、音效等。</a:t>
            </a:r>
          </a:p>
        </p:txBody>
      </p:sp>
      <p:sp>
        <p:nvSpPr>
          <p:cNvPr id="4" name="灯片编号占位符 3"/>
          <p:cNvSpPr>
            <a:spLocks noGrp="1"/>
          </p:cNvSpPr>
          <p:nvPr>
            <p:ph type="sldNum" sz="quarter" idx="10"/>
          </p:nvPr>
        </p:nvSpPr>
        <p:spPr/>
        <p:txBody>
          <a:bodyPr/>
          <a:lstStyle/>
          <a:p>
            <a:fld id="{74D4A12A-CEE7-4F8D-AE7F-651237D2C84D}" type="slidenum">
              <a:rPr lang="zh-CN" altLang="en-US" smtClean="0"/>
              <a:t>14</a:t>
            </a:fld>
            <a:endParaRPr lang="zh-CN" altLang="en-US"/>
          </a:p>
        </p:txBody>
      </p:sp>
    </p:spTree>
    <p:extLst>
      <p:ext uri="{BB962C8B-B14F-4D97-AF65-F5344CB8AC3E}">
        <p14:creationId xmlns:p14="http://schemas.microsoft.com/office/powerpoint/2010/main" val="508717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A592FD63-6B88-5747-9C70-E13A0E292912}" type="datetimeFigureOut">
              <a:rPr kumimoji="1" lang="zh-CN" altLang="en-US" smtClean="0"/>
              <a:t>2019/4/13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31341FD-6B44-9246-BFD9-FDBDB04F4A24}" type="slidenum">
              <a:rPr kumimoji="1" lang="zh-CN" altLang="en-US" smtClean="0"/>
              <a:t>‹#›</a:t>
            </a:fld>
            <a:endParaRPr kumimoji="1" lang="zh-CN" altLang="en-US"/>
          </a:p>
        </p:txBody>
      </p:sp>
    </p:spTree>
    <p:extLst>
      <p:ext uri="{BB962C8B-B14F-4D97-AF65-F5344CB8AC3E}">
        <p14:creationId xmlns:p14="http://schemas.microsoft.com/office/powerpoint/2010/main" val="1254706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592FD63-6B88-5747-9C70-E13A0E292912}" type="datetimeFigureOut">
              <a:rPr kumimoji="1" lang="zh-CN" altLang="en-US" smtClean="0"/>
              <a:t>2019/4/13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31341FD-6B44-9246-BFD9-FDBDB04F4A24}" type="slidenum">
              <a:rPr kumimoji="1" lang="zh-CN" altLang="en-US" smtClean="0"/>
              <a:t>‹#›</a:t>
            </a:fld>
            <a:endParaRPr kumimoji="1" lang="zh-CN" altLang="en-US"/>
          </a:p>
        </p:txBody>
      </p:sp>
    </p:spTree>
    <p:extLst>
      <p:ext uri="{BB962C8B-B14F-4D97-AF65-F5344CB8AC3E}">
        <p14:creationId xmlns:p14="http://schemas.microsoft.com/office/powerpoint/2010/main" val="3632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592FD63-6B88-5747-9C70-E13A0E292912}" type="datetimeFigureOut">
              <a:rPr kumimoji="1" lang="zh-CN" altLang="en-US" smtClean="0"/>
              <a:t>2019/4/13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31341FD-6B44-9246-BFD9-FDBDB04F4A24}" type="slidenum">
              <a:rPr kumimoji="1" lang="zh-CN" altLang="en-US" smtClean="0"/>
              <a:t>‹#›</a:t>
            </a:fld>
            <a:endParaRPr kumimoji="1" lang="zh-CN" altLang="en-US"/>
          </a:p>
        </p:txBody>
      </p:sp>
    </p:spTree>
    <p:extLst>
      <p:ext uri="{BB962C8B-B14F-4D97-AF65-F5344CB8AC3E}">
        <p14:creationId xmlns:p14="http://schemas.microsoft.com/office/powerpoint/2010/main" val="920187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封面页">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041650" y="2491076"/>
            <a:ext cx="6108700" cy="1569660"/>
          </a:xfrm>
          <a:prstGeom prst="rect">
            <a:avLst/>
          </a:prstGeom>
        </p:spPr>
        <p:txBody>
          <a:bodyPr>
            <a:spAutoFit/>
          </a:bodyPr>
          <a:lstStyle>
            <a:lvl1pPr marL="0" indent="0" algn="ctr">
              <a:lnSpc>
                <a:spcPct val="100000"/>
              </a:lnSpc>
              <a:spcBef>
                <a:spcPts val="0"/>
              </a:spcBef>
              <a:buNone/>
              <a:defRPr sz="9600">
                <a:solidFill>
                  <a:schemeClr val="accent1"/>
                </a:solidFill>
              </a:defRPr>
            </a:lvl1pPr>
          </a:lstStyle>
          <a:p>
            <a:pPr lvl="0"/>
            <a:r>
              <a:rPr lang="en-US" altLang="zh-CN" dirty="0"/>
              <a:t>Theme</a:t>
            </a:r>
          </a:p>
        </p:txBody>
      </p:sp>
      <p:sp>
        <p:nvSpPr>
          <p:cNvPr id="3" name="文本占位符 7"/>
          <p:cNvSpPr>
            <a:spLocks noGrp="1"/>
          </p:cNvSpPr>
          <p:nvPr>
            <p:ph type="body" sz="quarter" idx="11" hasCustomPrompt="1"/>
          </p:nvPr>
        </p:nvSpPr>
        <p:spPr>
          <a:xfrm>
            <a:off x="3041650" y="3966715"/>
            <a:ext cx="6108700" cy="369332"/>
          </a:xfrm>
          <a:prstGeom prst="rect">
            <a:avLst/>
          </a:prstGeom>
        </p:spPr>
        <p:txBody>
          <a:bodyPr>
            <a:spAutoFit/>
          </a:bodyPr>
          <a:lstStyle>
            <a:lvl1pPr marL="0" indent="0" algn="ctr">
              <a:lnSpc>
                <a:spcPct val="100000"/>
              </a:lnSpc>
              <a:spcBef>
                <a:spcPts val="0"/>
              </a:spcBef>
              <a:buNone/>
              <a:defRPr sz="1800">
                <a:solidFill>
                  <a:schemeClr val="tx1">
                    <a:lumMod val="85000"/>
                    <a:lumOff val="15000"/>
                  </a:schemeClr>
                </a:solidFill>
              </a:defRPr>
            </a:lvl1pPr>
          </a:lstStyle>
          <a:p>
            <a:pPr lvl="0"/>
            <a:r>
              <a:rPr lang="en-US" altLang="zh-CN" dirty="0"/>
              <a:t>Presented by OfficePLUS</a:t>
            </a:r>
          </a:p>
        </p:txBody>
      </p:sp>
      <p:cxnSp>
        <p:nvCxnSpPr>
          <p:cNvPr id="4" name="直接连接符 3"/>
          <p:cNvCxnSpPr/>
          <p:nvPr userDrawn="1"/>
        </p:nvCxnSpPr>
        <p:spPr>
          <a:xfrm flipH="1">
            <a:off x="1720850" y="2294404"/>
            <a:ext cx="1397000" cy="1397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flipH="1">
            <a:off x="9150350" y="3275906"/>
            <a:ext cx="1320800" cy="132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004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五项目录">
    <p:spTree>
      <p:nvGrpSpPr>
        <p:cNvPr id="1" name=""/>
        <p:cNvGrpSpPr/>
        <p:nvPr/>
      </p:nvGrpSpPr>
      <p:grpSpPr>
        <a:xfrm>
          <a:off x="0" y="0"/>
          <a:ext cx="0" cy="0"/>
          <a:chOff x="0" y="0"/>
          <a:chExt cx="0" cy="0"/>
        </a:xfrm>
      </p:grpSpPr>
      <p:sp>
        <p:nvSpPr>
          <p:cNvPr id="2" name="矩形 1"/>
          <p:cNvSpPr/>
          <p:nvPr userDrawn="1"/>
        </p:nvSpPr>
        <p:spPr>
          <a:xfrm>
            <a:off x="0" y="-88900"/>
            <a:ext cx="5842000" cy="6946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userDrawn="1"/>
        </p:nvCxnSpPr>
        <p:spPr>
          <a:xfrm flipH="1">
            <a:off x="6613525" y="3040529"/>
            <a:ext cx="650875" cy="650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flipH="1">
            <a:off x="10694987" y="3205629"/>
            <a:ext cx="650875" cy="650875"/>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占位符 7"/>
          <p:cNvSpPr>
            <a:spLocks noGrp="1"/>
          </p:cNvSpPr>
          <p:nvPr>
            <p:ph type="body" sz="quarter" idx="10" hasCustomPrompt="1"/>
          </p:nvPr>
        </p:nvSpPr>
        <p:spPr>
          <a:xfrm>
            <a:off x="5994400" y="2876718"/>
            <a:ext cx="6108700" cy="1015663"/>
          </a:xfrm>
          <a:prstGeom prst="rect">
            <a:avLst/>
          </a:prstGeom>
        </p:spPr>
        <p:txBody>
          <a:bodyPr>
            <a:spAutoFit/>
          </a:bodyPr>
          <a:lstStyle>
            <a:lvl1pPr marL="0" indent="0" algn="ctr">
              <a:lnSpc>
                <a:spcPct val="100000"/>
              </a:lnSpc>
              <a:spcBef>
                <a:spcPts val="0"/>
              </a:spcBef>
              <a:buNone/>
              <a:defRPr sz="6000">
                <a:solidFill>
                  <a:schemeClr val="accent2"/>
                </a:solidFill>
              </a:defRPr>
            </a:lvl1pPr>
          </a:lstStyle>
          <a:p>
            <a:pPr lvl="0"/>
            <a:r>
              <a:rPr lang="en-US" altLang="zh-CN" dirty="0"/>
              <a:t>CONTENT</a:t>
            </a:r>
          </a:p>
        </p:txBody>
      </p:sp>
      <p:cxnSp>
        <p:nvCxnSpPr>
          <p:cNvPr id="21" name="直接连接符 20"/>
          <p:cNvCxnSpPr/>
          <p:nvPr userDrawn="1"/>
        </p:nvCxnSpPr>
        <p:spPr>
          <a:xfrm flipH="1">
            <a:off x="1124494" y="1374010"/>
            <a:ext cx="223914" cy="4378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文本占位符 7"/>
          <p:cNvSpPr>
            <a:spLocks noGrp="1"/>
          </p:cNvSpPr>
          <p:nvPr>
            <p:ph type="body" sz="quarter" idx="11" hasCustomPrompt="1"/>
          </p:nvPr>
        </p:nvSpPr>
        <p:spPr>
          <a:xfrm>
            <a:off x="413369" y="1269770"/>
            <a:ext cx="656657" cy="646331"/>
          </a:xfrm>
          <a:prstGeom prst="rect">
            <a:avLst/>
          </a:prstGeom>
        </p:spPr>
        <p:txBody>
          <a:bodyPr wrap="square">
            <a:spAutoFit/>
          </a:bodyPr>
          <a:lstStyle>
            <a:lvl1pPr marL="0" indent="0" algn="ctr">
              <a:lnSpc>
                <a:spcPct val="100000"/>
              </a:lnSpc>
              <a:spcBef>
                <a:spcPts val="0"/>
              </a:spcBef>
              <a:buNone/>
              <a:defRPr sz="3600">
                <a:solidFill>
                  <a:schemeClr val="bg1"/>
                </a:solidFill>
              </a:defRPr>
            </a:lvl1pPr>
          </a:lstStyle>
          <a:p>
            <a:pPr lvl="0"/>
            <a:r>
              <a:rPr lang="en-US" altLang="zh-CN" dirty="0"/>
              <a:t>1</a:t>
            </a:r>
          </a:p>
        </p:txBody>
      </p:sp>
      <p:sp>
        <p:nvSpPr>
          <p:cNvPr id="23" name="文本占位符 7"/>
          <p:cNvSpPr>
            <a:spLocks noGrp="1"/>
          </p:cNvSpPr>
          <p:nvPr>
            <p:ph type="body" sz="quarter" idx="12" hasCustomPrompt="1"/>
          </p:nvPr>
        </p:nvSpPr>
        <p:spPr>
          <a:xfrm>
            <a:off x="1472649" y="1269770"/>
            <a:ext cx="4245108" cy="646331"/>
          </a:xfrm>
          <a:prstGeom prst="rect">
            <a:avLst/>
          </a:prstGeom>
        </p:spPr>
        <p:txBody>
          <a:bodyPr wrap="square">
            <a:spAutoFit/>
          </a:bodyPr>
          <a:lstStyle>
            <a:lvl1pPr marL="0" indent="0" algn="l">
              <a:lnSpc>
                <a:spcPct val="100000"/>
              </a:lnSpc>
              <a:spcBef>
                <a:spcPts val="0"/>
              </a:spcBef>
              <a:buNone/>
              <a:defRPr sz="3600">
                <a:solidFill>
                  <a:schemeClr val="bg1"/>
                </a:solidFill>
              </a:defRPr>
            </a:lvl1pPr>
          </a:lstStyle>
          <a:p>
            <a:pPr lvl="0"/>
            <a:r>
              <a:rPr lang="en-US" altLang="zh-CN" dirty="0"/>
              <a:t>Your Title Here</a:t>
            </a:r>
          </a:p>
        </p:txBody>
      </p:sp>
      <p:cxnSp>
        <p:nvCxnSpPr>
          <p:cNvPr id="24" name="直接连接符 23"/>
          <p:cNvCxnSpPr/>
          <p:nvPr userDrawn="1"/>
        </p:nvCxnSpPr>
        <p:spPr>
          <a:xfrm flipH="1">
            <a:off x="1124494" y="2271477"/>
            <a:ext cx="223914" cy="4378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文本占位符 7"/>
          <p:cNvSpPr>
            <a:spLocks noGrp="1"/>
          </p:cNvSpPr>
          <p:nvPr>
            <p:ph type="body" sz="quarter" idx="13" hasCustomPrompt="1"/>
          </p:nvPr>
        </p:nvSpPr>
        <p:spPr>
          <a:xfrm>
            <a:off x="413369" y="2167237"/>
            <a:ext cx="656657" cy="646331"/>
          </a:xfrm>
          <a:prstGeom prst="rect">
            <a:avLst/>
          </a:prstGeom>
        </p:spPr>
        <p:txBody>
          <a:bodyPr wrap="square">
            <a:spAutoFit/>
          </a:bodyPr>
          <a:lstStyle>
            <a:lvl1pPr marL="0" indent="0" algn="ctr">
              <a:lnSpc>
                <a:spcPct val="100000"/>
              </a:lnSpc>
              <a:spcBef>
                <a:spcPts val="0"/>
              </a:spcBef>
              <a:buNone/>
              <a:defRPr sz="3600">
                <a:solidFill>
                  <a:schemeClr val="bg1"/>
                </a:solidFill>
              </a:defRPr>
            </a:lvl1pPr>
          </a:lstStyle>
          <a:p>
            <a:pPr lvl="0"/>
            <a:r>
              <a:rPr lang="en-US" altLang="zh-CN" dirty="0"/>
              <a:t>1</a:t>
            </a:r>
          </a:p>
        </p:txBody>
      </p:sp>
      <p:sp>
        <p:nvSpPr>
          <p:cNvPr id="35" name="文本占位符 7"/>
          <p:cNvSpPr>
            <a:spLocks noGrp="1"/>
          </p:cNvSpPr>
          <p:nvPr>
            <p:ph type="body" sz="quarter" idx="14" hasCustomPrompt="1"/>
          </p:nvPr>
        </p:nvSpPr>
        <p:spPr>
          <a:xfrm>
            <a:off x="1472649" y="2167237"/>
            <a:ext cx="4245108" cy="646331"/>
          </a:xfrm>
          <a:prstGeom prst="rect">
            <a:avLst/>
          </a:prstGeom>
        </p:spPr>
        <p:txBody>
          <a:bodyPr wrap="square">
            <a:spAutoFit/>
          </a:bodyPr>
          <a:lstStyle>
            <a:lvl1pPr marL="0" indent="0" algn="l">
              <a:lnSpc>
                <a:spcPct val="100000"/>
              </a:lnSpc>
              <a:spcBef>
                <a:spcPts val="0"/>
              </a:spcBef>
              <a:buNone/>
              <a:defRPr sz="3600">
                <a:solidFill>
                  <a:schemeClr val="bg1"/>
                </a:solidFill>
              </a:defRPr>
            </a:lvl1pPr>
          </a:lstStyle>
          <a:p>
            <a:pPr lvl="0"/>
            <a:r>
              <a:rPr lang="en-US" altLang="zh-CN" dirty="0"/>
              <a:t>Your Title Here</a:t>
            </a:r>
          </a:p>
        </p:txBody>
      </p:sp>
      <p:cxnSp>
        <p:nvCxnSpPr>
          <p:cNvPr id="36" name="直接连接符 35"/>
          <p:cNvCxnSpPr/>
          <p:nvPr userDrawn="1"/>
        </p:nvCxnSpPr>
        <p:spPr>
          <a:xfrm flipH="1">
            <a:off x="1124494" y="3175264"/>
            <a:ext cx="223914" cy="4378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文本占位符 7"/>
          <p:cNvSpPr>
            <a:spLocks noGrp="1"/>
          </p:cNvSpPr>
          <p:nvPr>
            <p:ph type="body" sz="quarter" idx="15" hasCustomPrompt="1"/>
          </p:nvPr>
        </p:nvSpPr>
        <p:spPr>
          <a:xfrm>
            <a:off x="413369" y="3071024"/>
            <a:ext cx="656657" cy="646331"/>
          </a:xfrm>
          <a:prstGeom prst="rect">
            <a:avLst/>
          </a:prstGeom>
        </p:spPr>
        <p:txBody>
          <a:bodyPr wrap="square">
            <a:spAutoFit/>
          </a:bodyPr>
          <a:lstStyle>
            <a:lvl1pPr marL="0" indent="0" algn="ctr">
              <a:lnSpc>
                <a:spcPct val="100000"/>
              </a:lnSpc>
              <a:spcBef>
                <a:spcPts val="0"/>
              </a:spcBef>
              <a:buNone/>
              <a:defRPr sz="3600">
                <a:solidFill>
                  <a:schemeClr val="bg1"/>
                </a:solidFill>
              </a:defRPr>
            </a:lvl1pPr>
          </a:lstStyle>
          <a:p>
            <a:pPr lvl="0"/>
            <a:r>
              <a:rPr lang="en-US" altLang="zh-CN" dirty="0"/>
              <a:t>1</a:t>
            </a:r>
          </a:p>
        </p:txBody>
      </p:sp>
      <p:sp>
        <p:nvSpPr>
          <p:cNvPr id="38" name="文本占位符 7"/>
          <p:cNvSpPr>
            <a:spLocks noGrp="1"/>
          </p:cNvSpPr>
          <p:nvPr>
            <p:ph type="body" sz="quarter" idx="16" hasCustomPrompt="1"/>
          </p:nvPr>
        </p:nvSpPr>
        <p:spPr>
          <a:xfrm>
            <a:off x="1472649" y="3071024"/>
            <a:ext cx="4245108" cy="646331"/>
          </a:xfrm>
          <a:prstGeom prst="rect">
            <a:avLst/>
          </a:prstGeom>
        </p:spPr>
        <p:txBody>
          <a:bodyPr wrap="square">
            <a:spAutoFit/>
          </a:bodyPr>
          <a:lstStyle>
            <a:lvl1pPr marL="0" indent="0" algn="l">
              <a:lnSpc>
                <a:spcPct val="100000"/>
              </a:lnSpc>
              <a:spcBef>
                <a:spcPts val="0"/>
              </a:spcBef>
              <a:buNone/>
              <a:defRPr sz="3600">
                <a:solidFill>
                  <a:schemeClr val="bg1"/>
                </a:solidFill>
              </a:defRPr>
            </a:lvl1pPr>
          </a:lstStyle>
          <a:p>
            <a:pPr lvl="0"/>
            <a:r>
              <a:rPr lang="en-US" altLang="zh-CN" dirty="0"/>
              <a:t>Your Title Here</a:t>
            </a:r>
          </a:p>
        </p:txBody>
      </p:sp>
      <p:cxnSp>
        <p:nvCxnSpPr>
          <p:cNvPr id="39" name="直接连接符 38"/>
          <p:cNvCxnSpPr/>
          <p:nvPr userDrawn="1"/>
        </p:nvCxnSpPr>
        <p:spPr>
          <a:xfrm flipH="1">
            <a:off x="1124494" y="4103732"/>
            <a:ext cx="223914" cy="4378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文本占位符 7"/>
          <p:cNvSpPr>
            <a:spLocks noGrp="1"/>
          </p:cNvSpPr>
          <p:nvPr>
            <p:ph type="body" sz="quarter" idx="17" hasCustomPrompt="1"/>
          </p:nvPr>
        </p:nvSpPr>
        <p:spPr>
          <a:xfrm>
            <a:off x="413369" y="3999492"/>
            <a:ext cx="656657" cy="646331"/>
          </a:xfrm>
          <a:prstGeom prst="rect">
            <a:avLst/>
          </a:prstGeom>
        </p:spPr>
        <p:txBody>
          <a:bodyPr wrap="square">
            <a:spAutoFit/>
          </a:bodyPr>
          <a:lstStyle>
            <a:lvl1pPr marL="0" indent="0" algn="ctr">
              <a:lnSpc>
                <a:spcPct val="100000"/>
              </a:lnSpc>
              <a:spcBef>
                <a:spcPts val="0"/>
              </a:spcBef>
              <a:buNone/>
              <a:defRPr sz="3600">
                <a:solidFill>
                  <a:schemeClr val="bg1"/>
                </a:solidFill>
              </a:defRPr>
            </a:lvl1pPr>
          </a:lstStyle>
          <a:p>
            <a:pPr lvl="0"/>
            <a:r>
              <a:rPr lang="en-US" altLang="zh-CN" dirty="0"/>
              <a:t>1</a:t>
            </a:r>
          </a:p>
        </p:txBody>
      </p:sp>
      <p:sp>
        <p:nvSpPr>
          <p:cNvPr id="41" name="文本占位符 7"/>
          <p:cNvSpPr>
            <a:spLocks noGrp="1"/>
          </p:cNvSpPr>
          <p:nvPr>
            <p:ph type="body" sz="quarter" idx="18" hasCustomPrompt="1"/>
          </p:nvPr>
        </p:nvSpPr>
        <p:spPr>
          <a:xfrm>
            <a:off x="1472649" y="3999492"/>
            <a:ext cx="4245108" cy="646331"/>
          </a:xfrm>
          <a:prstGeom prst="rect">
            <a:avLst/>
          </a:prstGeom>
        </p:spPr>
        <p:txBody>
          <a:bodyPr wrap="square">
            <a:spAutoFit/>
          </a:bodyPr>
          <a:lstStyle>
            <a:lvl1pPr marL="0" indent="0" algn="l">
              <a:lnSpc>
                <a:spcPct val="100000"/>
              </a:lnSpc>
              <a:spcBef>
                <a:spcPts val="0"/>
              </a:spcBef>
              <a:buNone/>
              <a:defRPr sz="3600">
                <a:solidFill>
                  <a:schemeClr val="bg1"/>
                </a:solidFill>
              </a:defRPr>
            </a:lvl1pPr>
          </a:lstStyle>
          <a:p>
            <a:pPr lvl="0"/>
            <a:r>
              <a:rPr lang="en-US" altLang="zh-CN" dirty="0"/>
              <a:t>Your Title Here</a:t>
            </a:r>
          </a:p>
        </p:txBody>
      </p:sp>
      <p:cxnSp>
        <p:nvCxnSpPr>
          <p:cNvPr id="42" name="直接连接符 41"/>
          <p:cNvCxnSpPr/>
          <p:nvPr userDrawn="1"/>
        </p:nvCxnSpPr>
        <p:spPr>
          <a:xfrm flipH="1">
            <a:off x="1124494" y="5001199"/>
            <a:ext cx="223914" cy="4378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文本占位符 7"/>
          <p:cNvSpPr>
            <a:spLocks noGrp="1"/>
          </p:cNvSpPr>
          <p:nvPr>
            <p:ph type="body" sz="quarter" idx="19" hasCustomPrompt="1"/>
          </p:nvPr>
        </p:nvSpPr>
        <p:spPr>
          <a:xfrm>
            <a:off x="413369" y="4896959"/>
            <a:ext cx="656657" cy="646331"/>
          </a:xfrm>
          <a:prstGeom prst="rect">
            <a:avLst/>
          </a:prstGeom>
        </p:spPr>
        <p:txBody>
          <a:bodyPr wrap="square">
            <a:spAutoFit/>
          </a:bodyPr>
          <a:lstStyle>
            <a:lvl1pPr marL="0" indent="0" algn="ctr">
              <a:lnSpc>
                <a:spcPct val="100000"/>
              </a:lnSpc>
              <a:spcBef>
                <a:spcPts val="0"/>
              </a:spcBef>
              <a:buNone/>
              <a:defRPr sz="3600">
                <a:solidFill>
                  <a:schemeClr val="bg1"/>
                </a:solidFill>
              </a:defRPr>
            </a:lvl1pPr>
          </a:lstStyle>
          <a:p>
            <a:pPr lvl="0"/>
            <a:r>
              <a:rPr lang="en-US" altLang="zh-CN" dirty="0"/>
              <a:t>1</a:t>
            </a:r>
          </a:p>
        </p:txBody>
      </p:sp>
      <p:sp>
        <p:nvSpPr>
          <p:cNvPr id="44" name="文本占位符 7"/>
          <p:cNvSpPr>
            <a:spLocks noGrp="1"/>
          </p:cNvSpPr>
          <p:nvPr>
            <p:ph type="body" sz="quarter" idx="20" hasCustomPrompt="1"/>
          </p:nvPr>
        </p:nvSpPr>
        <p:spPr>
          <a:xfrm>
            <a:off x="1472649" y="4896959"/>
            <a:ext cx="4245108" cy="646331"/>
          </a:xfrm>
          <a:prstGeom prst="rect">
            <a:avLst/>
          </a:prstGeom>
        </p:spPr>
        <p:txBody>
          <a:bodyPr wrap="square">
            <a:spAutoFit/>
          </a:bodyPr>
          <a:lstStyle>
            <a:lvl1pPr marL="0" indent="0" algn="l">
              <a:lnSpc>
                <a:spcPct val="100000"/>
              </a:lnSpc>
              <a:spcBef>
                <a:spcPts val="0"/>
              </a:spcBef>
              <a:buNone/>
              <a:defRPr sz="3600">
                <a:solidFill>
                  <a:schemeClr val="bg1"/>
                </a:solidFill>
              </a:defRPr>
            </a:lvl1pPr>
          </a:lstStyle>
          <a:p>
            <a:pPr lvl="0"/>
            <a:r>
              <a:rPr lang="en-US" altLang="zh-CN" dirty="0"/>
              <a:t>Your Title Here</a:t>
            </a:r>
          </a:p>
        </p:txBody>
      </p:sp>
    </p:spTree>
    <p:extLst>
      <p:ext uri="{BB962C8B-B14F-4D97-AF65-F5344CB8AC3E}">
        <p14:creationId xmlns:p14="http://schemas.microsoft.com/office/powerpoint/2010/main" val="1576921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副标题页">
    <p:spTree>
      <p:nvGrpSpPr>
        <p:cNvPr id="1" name=""/>
        <p:cNvGrpSpPr/>
        <p:nvPr/>
      </p:nvGrpSpPr>
      <p:grpSpPr>
        <a:xfrm>
          <a:off x="0" y="0"/>
          <a:ext cx="0" cy="0"/>
          <a:chOff x="0" y="0"/>
          <a:chExt cx="0" cy="0"/>
        </a:xfrm>
      </p:grpSpPr>
      <p:sp>
        <p:nvSpPr>
          <p:cNvPr id="4" name="矩形 3"/>
          <p:cNvSpPr/>
          <p:nvPr userDrawn="1"/>
        </p:nvSpPr>
        <p:spPr>
          <a:xfrm>
            <a:off x="0" y="0"/>
            <a:ext cx="392006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占位符 7"/>
          <p:cNvSpPr>
            <a:spLocks noGrp="1"/>
          </p:cNvSpPr>
          <p:nvPr>
            <p:ph type="body" sz="quarter" idx="10" hasCustomPrompt="1"/>
          </p:nvPr>
        </p:nvSpPr>
        <p:spPr>
          <a:xfrm>
            <a:off x="-1094317" y="-433596"/>
            <a:ext cx="6108700" cy="7725192"/>
          </a:xfrm>
          <a:prstGeom prst="rect">
            <a:avLst/>
          </a:prstGeom>
        </p:spPr>
        <p:txBody>
          <a:bodyPr>
            <a:spAutoFit/>
          </a:bodyPr>
          <a:lstStyle>
            <a:lvl1pPr marL="0" indent="0" algn="ctr">
              <a:lnSpc>
                <a:spcPct val="100000"/>
              </a:lnSpc>
              <a:spcBef>
                <a:spcPts val="0"/>
              </a:spcBef>
              <a:buNone/>
              <a:defRPr sz="49600" u="none">
                <a:solidFill>
                  <a:schemeClr val="bg2"/>
                </a:solidFill>
              </a:defRPr>
            </a:lvl1pPr>
          </a:lstStyle>
          <a:p>
            <a:pPr lvl="0"/>
            <a:r>
              <a:rPr lang="en-US" altLang="zh-CN" dirty="0"/>
              <a:t>1</a:t>
            </a:r>
          </a:p>
        </p:txBody>
      </p:sp>
      <p:sp>
        <p:nvSpPr>
          <p:cNvPr id="6" name="文本占位符 7"/>
          <p:cNvSpPr>
            <a:spLocks noGrp="1"/>
          </p:cNvSpPr>
          <p:nvPr>
            <p:ph type="body" sz="quarter" idx="11" hasCustomPrompt="1"/>
          </p:nvPr>
        </p:nvSpPr>
        <p:spPr>
          <a:xfrm>
            <a:off x="5205940" y="4564102"/>
            <a:ext cx="6108700" cy="1107996"/>
          </a:xfrm>
          <a:prstGeom prst="rect">
            <a:avLst/>
          </a:prstGeom>
        </p:spPr>
        <p:txBody>
          <a:bodyPr>
            <a:spAutoFit/>
          </a:bodyPr>
          <a:lstStyle>
            <a:lvl1pPr marL="0" indent="0" algn="l">
              <a:lnSpc>
                <a:spcPct val="100000"/>
              </a:lnSpc>
              <a:spcBef>
                <a:spcPts val="0"/>
              </a:spcBef>
              <a:buNone/>
              <a:defRPr sz="6600">
                <a:solidFill>
                  <a:schemeClr val="accent1"/>
                </a:solidFill>
              </a:defRPr>
            </a:lvl1pPr>
          </a:lstStyle>
          <a:p>
            <a:pPr lvl="0"/>
            <a:r>
              <a:rPr lang="en-US" altLang="zh-CN" dirty="0"/>
              <a:t>Your Title Here</a:t>
            </a:r>
          </a:p>
        </p:txBody>
      </p:sp>
      <p:cxnSp>
        <p:nvCxnSpPr>
          <p:cNvPr id="7" name="直接连接符 6"/>
          <p:cNvCxnSpPr/>
          <p:nvPr userDrawn="1"/>
        </p:nvCxnSpPr>
        <p:spPr>
          <a:xfrm flipH="1">
            <a:off x="4318000" y="4610100"/>
            <a:ext cx="650874" cy="1016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1797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内容页_1">
    <p:spTree>
      <p:nvGrpSpPr>
        <p:cNvPr id="1" name=""/>
        <p:cNvGrpSpPr/>
        <p:nvPr/>
      </p:nvGrpSpPr>
      <p:grpSpPr>
        <a:xfrm>
          <a:off x="0" y="0"/>
          <a:ext cx="0" cy="0"/>
          <a:chOff x="0" y="0"/>
          <a:chExt cx="0" cy="0"/>
        </a:xfrm>
      </p:grpSpPr>
      <p:sp>
        <p:nvSpPr>
          <p:cNvPr id="4" name="文本占位符 7"/>
          <p:cNvSpPr>
            <a:spLocks noGrp="1"/>
          </p:cNvSpPr>
          <p:nvPr>
            <p:ph type="body" sz="quarter" idx="11" hasCustomPrompt="1"/>
          </p:nvPr>
        </p:nvSpPr>
        <p:spPr>
          <a:xfrm>
            <a:off x="710140" y="628521"/>
            <a:ext cx="5538260" cy="1446550"/>
          </a:xfrm>
          <a:prstGeom prst="rect">
            <a:avLst/>
          </a:prstGeom>
        </p:spPr>
        <p:txBody>
          <a:bodyPr wrap="square">
            <a:spAutoFit/>
          </a:bodyPr>
          <a:lstStyle>
            <a:lvl1pPr marL="0" indent="0" algn="l">
              <a:lnSpc>
                <a:spcPct val="100000"/>
              </a:lnSpc>
              <a:spcBef>
                <a:spcPts val="0"/>
              </a:spcBef>
              <a:buNone/>
              <a:defRPr sz="4400" b="1" baseline="0">
                <a:solidFill>
                  <a:schemeClr val="accent1"/>
                </a:solidFill>
              </a:defRPr>
            </a:lvl1pPr>
          </a:lstStyle>
          <a:p>
            <a:pPr lvl="0"/>
            <a:r>
              <a:rPr lang="en-US" altLang="zh-CN" dirty="0"/>
              <a:t>Please add </a:t>
            </a:r>
          </a:p>
          <a:p>
            <a:pPr lvl="0"/>
            <a:r>
              <a:rPr lang="en-US" altLang="zh-CN" dirty="0"/>
              <a:t>your title here</a:t>
            </a:r>
          </a:p>
        </p:txBody>
      </p:sp>
      <p:cxnSp>
        <p:nvCxnSpPr>
          <p:cNvPr id="5" name="直接连接符 4"/>
          <p:cNvCxnSpPr/>
          <p:nvPr userDrawn="1"/>
        </p:nvCxnSpPr>
        <p:spPr>
          <a:xfrm flipH="1">
            <a:off x="710140" y="2298700"/>
            <a:ext cx="712260"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63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内容页_2">
    <p:bg>
      <p:bgPr>
        <a:solidFill>
          <a:schemeClr val="accent2"/>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1" hasCustomPrompt="1"/>
          </p:nvPr>
        </p:nvSpPr>
        <p:spPr>
          <a:xfrm>
            <a:off x="710140" y="628521"/>
            <a:ext cx="5538260" cy="1446550"/>
          </a:xfrm>
          <a:prstGeom prst="rect">
            <a:avLst/>
          </a:prstGeom>
        </p:spPr>
        <p:txBody>
          <a:bodyPr wrap="square">
            <a:spAutoFit/>
          </a:bodyPr>
          <a:lstStyle>
            <a:lvl1pPr marL="0" indent="0" algn="l">
              <a:lnSpc>
                <a:spcPct val="100000"/>
              </a:lnSpc>
              <a:spcBef>
                <a:spcPts val="0"/>
              </a:spcBef>
              <a:buNone/>
              <a:defRPr sz="4400" b="1" baseline="0">
                <a:solidFill>
                  <a:schemeClr val="bg2"/>
                </a:solidFill>
              </a:defRPr>
            </a:lvl1pPr>
          </a:lstStyle>
          <a:p>
            <a:pPr lvl="0"/>
            <a:r>
              <a:rPr lang="en-US" altLang="zh-CN" dirty="0"/>
              <a:t>Please add </a:t>
            </a:r>
          </a:p>
          <a:p>
            <a:pPr lvl="0"/>
            <a:r>
              <a:rPr lang="en-US" altLang="zh-CN" dirty="0"/>
              <a:t>your title here</a:t>
            </a:r>
          </a:p>
        </p:txBody>
      </p:sp>
      <p:cxnSp>
        <p:nvCxnSpPr>
          <p:cNvPr id="3" name="直接连接符 2"/>
          <p:cNvCxnSpPr/>
          <p:nvPr userDrawn="1"/>
        </p:nvCxnSpPr>
        <p:spPr>
          <a:xfrm flipH="1">
            <a:off x="710140" y="2298700"/>
            <a:ext cx="71226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420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内容页_5">
    <p:spTree>
      <p:nvGrpSpPr>
        <p:cNvPr id="1" name=""/>
        <p:cNvGrpSpPr/>
        <p:nvPr/>
      </p:nvGrpSpPr>
      <p:grpSpPr>
        <a:xfrm>
          <a:off x="0" y="0"/>
          <a:ext cx="0" cy="0"/>
          <a:chOff x="0" y="0"/>
          <a:chExt cx="0" cy="0"/>
        </a:xfrm>
      </p:grpSpPr>
      <p:sp>
        <p:nvSpPr>
          <p:cNvPr id="2" name="平行四边形 1"/>
          <p:cNvSpPr/>
          <p:nvPr userDrawn="1"/>
        </p:nvSpPr>
        <p:spPr>
          <a:xfrm>
            <a:off x="6248400" y="0"/>
            <a:ext cx="7988300" cy="6858000"/>
          </a:xfrm>
          <a:prstGeom prst="parallelogram">
            <a:avLst>
              <a:gd name="adj" fmla="val 53895"/>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3" name="文本占位符 7"/>
          <p:cNvSpPr>
            <a:spLocks noGrp="1"/>
          </p:cNvSpPr>
          <p:nvPr>
            <p:ph type="body" sz="quarter" idx="11" hasCustomPrompt="1"/>
          </p:nvPr>
        </p:nvSpPr>
        <p:spPr>
          <a:xfrm>
            <a:off x="710140" y="628521"/>
            <a:ext cx="5538260" cy="1446550"/>
          </a:xfrm>
          <a:prstGeom prst="rect">
            <a:avLst/>
          </a:prstGeom>
        </p:spPr>
        <p:txBody>
          <a:bodyPr wrap="square">
            <a:spAutoFit/>
          </a:bodyPr>
          <a:lstStyle>
            <a:lvl1pPr marL="0" indent="0" algn="l">
              <a:lnSpc>
                <a:spcPct val="100000"/>
              </a:lnSpc>
              <a:spcBef>
                <a:spcPts val="0"/>
              </a:spcBef>
              <a:buNone/>
              <a:defRPr sz="4400" b="1" baseline="0">
                <a:solidFill>
                  <a:schemeClr val="accent1"/>
                </a:solidFill>
              </a:defRPr>
            </a:lvl1pPr>
          </a:lstStyle>
          <a:p>
            <a:pPr lvl="0"/>
            <a:r>
              <a:rPr lang="en-US" altLang="zh-CN" dirty="0"/>
              <a:t>Please add </a:t>
            </a:r>
          </a:p>
          <a:p>
            <a:pPr lvl="0"/>
            <a:r>
              <a:rPr lang="en-US" altLang="zh-CN" dirty="0"/>
              <a:t>your title here</a:t>
            </a:r>
          </a:p>
        </p:txBody>
      </p:sp>
      <p:cxnSp>
        <p:nvCxnSpPr>
          <p:cNvPr id="4" name="直接连接符 3"/>
          <p:cNvCxnSpPr/>
          <p:nvPr userDrawn="1"/>
        </p:nvCxnSpPr>
        <p:spPr>
          <a:xfrm flipH="1">
            <a:off x="710140" y="2298700"/>
            <a:ext cx="712260"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859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内容页_4">
    <p:bg>
      <p:bgPr>
        <a:solidFill>
          <a:schemeClr val="accent2"/>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1" hasCustomPrompt="1"/>
          </p:nvPr>
        </p:nvSpPr>
        <p:spPr>
          <a:xfrm>
            <a:off x="1364720" y="243800"/>
            <a:ext cx="9462560" cy="769441"/>
          </a:xfrm>
          <a:prstGeom prst="rect">
            <a:avLst/>
          </a:prstGeom>
        </p:spPr>
        <p:txBody>
          <a:bodyPr wrap="square">
            <a:spAutoFit/>
          </a:bodyPr>
          <a:lstStyle>
            <a:lvl1pPr marL="0" indent="0" algn="ctr">
              <a:lnSpc>
                <a:spcPct val="100000"/>
              </a:lnSpc>
              <a:spcBef>
                <a:spcPts val="0"/>
              </a:spcBef>
              <a:buNone/>
              <a:defRPr sz="4400" b="1" baseline="0">
                <a:solidFill>
                  <a:schemeClr val="bg2"/>
                </a:solidFill>
              </a:defRPr>
            </a:lvl1pPr>
          </a:lstStyle>
          <a:p>
            <a:pPr lvl="0"/>
            <a:r>
              <a:rPr lang="en-US" altLang="zh-CN" dirty="0"/>
              <a:t>Please add your title here</a:t>
            </a:r>
          </a:p>
        </p:txBody>
      </p:sp>
      <p:cxnSp>
        <p:nvCxnSpPr>
          <p:cNvPr id="3" name="直接连接符 2"/>
          <p:cNvCxnSpPr/>
          <p:nvPr userDrawn="1"/>
        </p:nvCxnSpPr>
        <p:spPr>
          <a:xfrm flipH="1">
            <a:off x="5739870" y="1206500"/>
            <a:ext cx="71226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2563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内容页_3">
    <p:spTree>
      <p:nvGrpSpPr>
        <p:cNvPr id="1" name=""/>
        <p:cNvGrpSpPr/>
        <p:nvPr/>
      </p:nvGrpSpPr>
      <p:grpSpPr>
        <a:xfrm>
          <a:off x="0" y="0"/>
          <a:ext cx="0" cy="0"/>
          <a:chOff x="0" y="0"/>
          <a:chExt cx="0" cy="0"/>
        </a:xfrm>
      </p:grpSpPr>
      <p:sp>
        <p:nvSpPr>
          <p:cNvPr id="2" name="文本占位符 7"/>
          <p:cNvSpPr>
            <a:spLocks noGrp="1"/>
          </p:cNvSpPr>
          <p:nvPr>
            <p:ph type="body" sz="quarter" idx="11" hasCustomPrompt="1"/>
          </p:nvPr>
        </p:nvSpPr>
        <p:spPr>
          <a:xfrm>
            <a:off x="1364720" y="243800"/>
            <a:ext cx="9462560" cy="769441"/>
          </a:xfrm>
          <a:prstGeom prst="rect">
            <a:avLst/>
          </a:prstGeom>
        </p:spPr>
        <p:txBody>
          <a:bodyPr wrap="square">
            <a:spAutoFit/>
          </a:bodyPr>
          <a:lstStyle>
            <a:lvl1pPr marL="0" indent="0" algn="ctr">
              <a:lnSpc>
                <a:spcPct val="100000"/>
              </a:lnSpc>
              <a:spcBef>
                <a:spcPts val="0"/>
              </a:spcBef>
              <a:buNone/>
              <a:defRPr sz="4400" b="1" baseline="0">
                <a:solidFill>
                  <a:schemeClr val="accent1"/>
                </a:solidFill>
              </a:defRPr>
            </a:lvl1pPr>
          </a:lstStyle>
          <a:p>
            <a:pPr lvl="0"/>
            <a:r>
              <a:rPr lang="en-US" altLang="zh-CN" dirty="0"/>
              <a:t>Please add your title here</a:t>
            </a:r>
          </a:p>
        </p:txBody>
      </p:sp>
      <p:cxnSp>
        <p:nvCxnSpPr>
          <p:cNvPr id="3" name="直接连接符 2"/>
          <p:cNvCxnSpPr/>
          <p:nvPr userDrawn="1"/>
        </p:nvCxnSpPr>
        <p:spPr>
          <a:xfrm flipH="1">
            <a:off x="5739870" y="1206500"/>
            <a:ext cx="712260"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9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592FD63-6B88-5747-9C70-E13A0E292912}" type="datetimeFigureOut">
              <a:rPr kumimoji="1" lang="zh-CN" altLang="en-US" smtClean="0"/>
              <a:t>2019/4/13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31341FD-6B44-9246-BFD9-FDBDB04F4A24}" type="slidenum">
              <a:rPr kumimoji="1" lang="zh-CN" altLang="en-US" smtClean="0"/>
              <a:t>‹#›</a:t>
            </a:fld>
            <a:endParaRPr kumimoji="1" lang="zh-CN" altLang="en-US"/>
          </a:p>
        </p:txBody>
      </p:sp>
    </p:spTree>
    <p:extLst>
      <p:ext uri="{BB962C8B-B14F-4D97-AF65-F5344CB8AC3E}">
        <p14:creationId xmlns:p14="http://schemas.microsoft.com/office/powerpoint/2010/main" val="17108878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内容页_6">
    <p:bg>
      <p:bgPr>
        <a:solidFill>
          <a:schemeClr val="accent2"/>
        </a:solidFill>
        <a:effectLst/>
      </p:bgPr>
    </p:bg>
    <p:spTree>
      <p:nvGrpSpPr>
        <p:cNvPr id="1" name=""/>
        <p:cNvGrpSpPr/>
        <p:nvPr/>
      </p:nvGrpSpPr>
      <p:grpSpPr>
        <a:xfrm>
          <a:off x="0" y="0"/>
          <a:ext cx="0" cy="0"/>
          <a:chOff x="0" y="0"/>
          <a:chExt cx="0" cy="0"/>
        </a:xfrm>
      </p:grpSpPr>
      <p:sp>
        <p:nvSpPr>
          <p:cNvPr id="3" name="文本占位符 7"/>
          <p:cNvSpPr>
            <a:spLocks noGrp="1"/>
          </p:cNvSpPr>
          <p:nvPr>
            <p:ph type="body" sz="quarter" idx="11" hasCustomPrompt="1"/>
          </p:nvPr>
        </p:nvSpPr>
        <p:spPr>
          <a:xfrm>
            <a:off x="710140" y="628521"/>
            <a:ext cx="5538260" cy="1446550"/>
          </a:xfrm>
          <a:prstGeom prst="rect">
            <a:avLst/>
          </a:prstGeom>
        </p:spPr>
        <p:txBody>
          <a:bodyPr wrap="square">
            <a:spAutoFit/>
          </a:bodyPr>
          <a:lstStyle>
            <a:lvl1pPr marL="0" indent="0" algn="l">
              <a:lnSpc>
                <a:spcPct val="100000"/>
              </a:lnSpc>
              <a:spcBef>
                <a:spcPts val="0"/>
              </a:spcBef>
              <a:buNone/>
              <a:defRPr sz="4400" b="1" baseline="0">
                <a:solidFill>
                  <a:schemeClr val="bg2"/>
                </a:solidFill>
              </a:defRPr>
            </a:lvl1pPr>
          </a:lstStyle>
          <a:p>
            <a:pPr lvl="0"/>
            <a:r>
              <a:rPr lang="en-US" altLang="zh-CN" dirty="0"/>
              <a:t>Please add </a:t>
            </a:r>
          </a:p>
          <a:p>
            <a:pPr lvl="0"/>
            <a:r>
              <a:rPr lang="en-US" altLang="zh-CN" dirty="0"/>
              <a:t>your title here</a:t>
            </a:r>
          </a:p>
        </p:txBody>
      </p:sp>
      <p:cxnSp>
        <p:nvCxnSpPr>
          <p:cNvPr id="4" name="直接连接符 3"/>
          <p:cNvCxnSpPr/>
          <p:nvPr userDrawn="1"/>
        </p:nvCxnSpPr>
        <p:spPr>
          <a:xfrm flipH="1">
            <a:off x="710140" y="2298700"/>
            <a:ext cx="71226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平行四边形 4"/>
          <p:cNvSpPr/>
          <p:nvPr userDrawn="1"/>
        </p:nvSpPr>
        <p:spPr>
          <a:xfrm>
            <a:off x="6248400" y="0"/>
            <a:ext cx="7988300" cy="6858000"/>
          </a:xfrm>
          <a:prstGeom prst="parallelogram">
            <a:avLst>
              <a:gd name="adj" fmla="val 53895"/>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69088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内容页_7">
    <p:spTree>
      <p:nvGrpSpPr>
        <p:cNvPr id="1" name=""/>
        <p:cNvGrpSpPr/>
        <p:nvPr/>
      </p:nvGrpSpPr>
      <p:grpSpPr>
        <a:xfrm>
          <a:off x="0" y="0"/>
          <a:ext cx="0" cy="0"/>
          <a:chOff x="0" y="0"/>
          <a:chExt cx="0" cy="0"/>
        </a:xfrm>
      </p:grpSpPr>
      <p:sp>
        <p:nvSpPr>
          <p:cNvPr id="2" name="矩形 1"/>
          <p:cNvSpPr/>
          <p:nvPr userDrawn="1"/>
        </p:nvSpPr>
        <p:spPr>
          <a:xfrm>
            <a:off x="0" y="4978400"/>
            <a:ext cx="12192000" cy="1879600"/>
          </a:xfrm>
          <a:prstGeom prst="rect">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3" name="文本占位符 7"/>
          <p:cNvSpPr>
            <a:spLocks noGrp="1"/>
          </p:cNvSpPr>
          <p:nvPr>
            <p:ph type="body" sz="quarter" idx="11" hasCustomPrompt="1"/>
          </p:nvPr>
        </p:nvSpPr>
        <p:spPr>
          <a:xfrm>
            <a:off x="710140" y="628521"/>
            <a:ext cx="5538260" cy="1446550"/>
          </a:xfrm>
          <a:prstGeom prst="rect">
            <a:avLst/>
          </a:prstGeom>
        </p:spPr>
        <p:txBody>
          <a:bodyPr wrap="square">
            <a:spAutoFit/>
          </a:bodyPr>
          <a:lstStyle>
            <a:lvl1pPr marL="0" indent="0" algn="l">
              <a:lnSpc>
                <a:spcPct val="100000"/>
              </a:lnSpc>
              <a:spcBef>
                <a:spcPts val="0"/>
              </a:spcBef>
              <a:buNone/>
              <a:defRPr sz="4400" b="1" baseline="0">
                <a:solidFill>
                  <a:schemeClr val="accent1"/>
                </a:solidFill>
              </a:defRPr>
            </a:lvl1pPr>
          </a:lstStyle>
          <a:p>
            <a:pPr lvl="0"/>
            <a:r>
              <a:rPr lang="en-US" altLang="zh-CN" dirty="0"/>
              <a:t>Please add </a:t>
            </a:r>
          </a:p>
          <a:p>
            <a:pPr lvl="0"/>
            <a:r>
              <a:rPr lang="en-US" altLang="zh-CN" dirty="0"/>
              <a:t>your title here</a:t>
            </a:r>
          </a:p>
        </p:txBody>
      </p:sp>
      <p:cxnSp>
        <p:nvCxnSpPr>
          <p:cNvPr id="4" name="直接连接符 3"/>
          <p:cNvCxnSpPr/>
          <p:nvPr userDrawn="1"/>
        </p:nvCxnSpPr>
        <p:spPr>
          <a:xfrm flipH="1">
            <a:off x="710140" y="2298700"/>
            <a:ext cx="712260"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890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A592FD63-6B88-5747-9C70-E13A0E292912}" type="datetimeFigureOut">
              <a:rPr kumimoji="1" lang="zh-CN" altLang="en-US" smtClean="0"/>
              <a:t>2019/4/13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31341FD-6B44-9246-BFD9-FDBDB04F4A24}" type="slidenum">
              <a:rPr kumimoji="1" lang="zh-CN" altLang="en-US" smtClean="0"/>
              <a:t>‹#›</a:t>
            </a:fld>
            <a:endParaRPr kumimoji="1" lang="zh-CN" altLang="en-US"/>
          </a:p>
        </p:txBody>
      </p:sp>
    </p:spTree>
    <p:extLst>
      <p:ext uri="{BB962C8B-B14F-4D97-AF65-F5344CB8AC3E}">
        <p14:creationId xmlns:p14="http://schemas.microsoft.com/office/powerpoint/2010/main" val="86683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A592FD63-6B88-5747-9C70-E13A0E292912}" type="datetimeFigureOut">
              <a:rPr kumimoji="1" lang="zh-CN" altLang="en-US" smtClean="0"/>
              <a:t>2019/4/13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31341FD-6B44-9246-BFD9-FDBDB04F4A24}" type="slidenum">
              <a:rPr kumimoji="1" lang="zh-CN" altLang="en-US" smtClean="0"/>
              <a:t>‹#›</a:t>
            </a:fld>
            <a:endParaRPr kumimoji="1" lang="zh-CN" altLang="en-US"/>
          </a:p>
        </p:txBody>
      </p:sp>
    </p:spTree>
    <p:extLst>
      <p:ext uri="{BB962C8B-B14F-4D97-AF65-F5344CB8AC3E}">
        <p14:creationId xmlns:p14="http://schemas.microsoft.com/office/powerpoint/2010/main" val="895318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A592FD63-6B88-5747-9C70-E13A0E292912}" type="datetimeFigureOut">
              <a:rPr kumimoji="1" lang="zh-CN" altLang="en-US" smtClean="0"/>
              <a:t>2019/4/13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C31341FD-6B44-9246-BFD9-FDBDB04F4A24}" type="slidenum">
              <a:rPr kumimoji="1" lang="zh-CN" altLang="en-US" smtClean="0"/>
              <a:t>‹#›</a:t>
            </a:fld>
            <a:endParaRPr kumimoji="1" lang="zh-CN" altLang="en-US"/>
          </a:p>
        </p:txBody>
      </p:sp>
    </p:spTree>
    <p:extLst>
      <p:ext uri="{BB962C8B-B14F-4D97-AF65-F5344CB8AC3E}">
        <p14:creationId xmlns:p14="http://schemas.microsoft.com/office/powerpoint/2010/main" val="206619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A592FD63-6B88-5747-9C70-E13A0E292912}" type="datetimeFigureOut">
              <a:rPr kumimoji="1" lang="zh-CN" altLang="en-US" smtClean="0"/>
              <a:t>2019/4/13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C31341FD-6B44-9246-BFD9-FDBDB04F4A24}" type="slidenum">
              <a:rPr kumimoji="1" lang="zh-CN" altLang="en-US" smtClean="0"/>
              <a:t>‹#›</a:t>
            </a:fld>
            <a:endParaRPr kumimoji="1" lang="zh-CN" altLang="en-US"/>
          </a:p>
        </p:txBody>
      </p:sp>
    </p:spTree>
    <p:extLst>
      <p:ext uri="{BB962C8B-B14F-4D97-AF65-F5344CB8AC3E}">
        <p14:creationId xmlns:p14="http://schemas.microsoft.com/office/powerpoint/2010/main" val="169181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92FD63-6B88-5747-9C70-E13A0E292912}" type="datetimeFigureOut">
              <a:rPr kumimoji="1" lang="zh-CN" altLang="en-US" smtClean="0"/>
              <a:t>2019/4/13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C31341FD-6B44-9246-BFD9-FDBDB04F4A24}" type="slidenum">
              <a:rPr kumimoji="1" lang="zh-CN" altLang="en-US" smtClean="0"/>
              <a:t>‹#›</a:t>
            </a:fld>
            <a:endParaRPr kumimoji="1" lang="zh-CN" altLang="en-US"/>
          </a:p>
        </p:txBody>
      </p:sp>
    </p:spTree>
    <p:extLst>
      <p:ext uri="{BB962C8B-B14F-4D97-AF65-F5344CB8AC3E}">
        <p14:creationId xmlns:p14="http://schemas.microsoft.com/office/powerpoint/2010/main" val="169508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592FD63-6B88-5747-9C70-E13A0E292912}" type="datetimeFigureOut">
              <a:rPr kumimoji="1" lang="zh-CN" altLang="en-US" smtClean="0"/>
              <a:t>2019/4/13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31341FD-6B44-9246-BFD9-FDBDB04F4A24}" type="slidenum">
              <a:rPr kumimoji="1" lang="zh-CN" altLang="en-US" smtClean="0"/>
              <a:t>‹#›</a:t>
            </a:fld>
            <a:endParaRPr kumimoji="1" lang="zh-CN" altLang="en-US"/>
          </a:p>
        </p:txBody>
      </p:sp>
    </p:spTree>
    <p:extLst>
      <p:ext uri="{BB962C8B-B14F-4D97-AF65-F5344CB8AC3E}">
        <p14:creationId xmlns:p14="http://schemas.microsoft.com/office/powerpoint/2010/main" val="1366026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592FD63-6B88-5747-9C70-E13A0E292912}" type="datetimeFigureOut">
              <a:rPr kumimoji="1" lang="zh-CN" altLang="en-US" smtClean="0"/>
              <a:t>2019/4/13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31341FD-6B44-9246-BFD9-FDBDB04F4A24}" type="slidenum">
              <a:rPr kumimoji="1" lang="zh-CN" altLang="en-US" smtClean="0"/>
              <a:t>‹#›</a:t>
            </a:fld>
            <a:endParaRPr kumimoji="1" lang="zh-CN" altLang="en-US"/>
          </a:p>
        </p:txBody>
      </p:sp>
    </p:spTree>
    <p:extLst>
      <p:ext uri="{BB962C8B-B14F-4D97-AF65-F5344CB8AC3E}">
        <p14:creationId xmlns:p14="http://schemas.microsoft.com/office/powerpoint/2010/main" val="64270120"/>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92FD63-6B88-5747-9C70-E13A0E292912}" type="datetimeFigureOut">
              <a:rPr kumimoji="1" lang="zh-CN" altLang="en-US" smtClean="0"/>
              <a:t>2019/4/13</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41FD-6B44-9246-BFD9-FDBDB04F4A24}" type="slidenum">
              <a:rPr kumimoji="1" lang="zh-CN" altLang="en-US" smtClean="0"/>
              <a:t>‹#›</a:t>
            </a:fld>
            <a:endParaRPr kumimoji="1" lang="zh-CN" altLang="en-US"/>
          </a:p>
        </p:txBody>
      </p:sp>
    </p:spTree>
    <p:extLst>
      <p:ext uri="{BB962C8B-B14F-4D97-AF65-F5344CB8AC3E}">
        <p14:creationId xmlns:p14="http://schemas.microsoft.com/office/powerpoint/2010/main" val="1049731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G"/><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4" Type="http://schemas.openxmlformats.org/officeDocument/2006/relationships/image" Target="../media/image14.JPG"/><Relationship Id="rId1" Type="http://schemas.openxmlformats.org/officeDocument/2006/relationships/slideLayout" Target="../slideLayouts/slideLayout15.xml"/><Relationship Id="rId2" Type="http://schemas.openxmlformats.org/officeDocument/2006/relationships/image" Target="../media/image12.JPG"/></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16.JPG"/><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20.JPG"/></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3" Type="http://schemas.openxmlformats.org/officeDocument/2006/relationships/hyperlink" Target="&#24352;&#26195;&#20961;-&#35270;&#39057;.mp4" TargetMode="External"/><Relationship Id="rId4" Type="http://schemas.openxmlformats.org/officeDocument/2006/relationships/image" Target="../media/image24.png"/><Relationship Id="rId1" Type="http://schemas.openxmlformats.org/officeDocument/2006/relationships/slideLayout" Target="../slideLayouts/slideLayout17.xml"/><Relationship Id="rId2"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041650" y="2491076"/>
            <a:ext cx="6108700" cy="646331"/>
          </a:xfrm>
        </p:spPr>
        <p:txBody>
          <a:bodyPr/>
          <a:lstStyle/>
          <a:p>
            <a:r>
              <a:rPr lang="zh-CN" altLang="en-US" sz="3600" dirty="0" smtClean="0"/>
              <a:t>标题</a:t>
            </a:r>
            <a:endParaRPr lang="zh-CN" altLang="en-US" sz="3600" dirty="0"/>
          </a:p>
        </p:txBody>
      </p:sp>
      <p:sp>
        <p:nvSpPr>
          <p:cNvPr id="3" name="文本占位符 2"/>
          <p:cNvSpPr>
            <a:spLocks noGrp="1"/>
          </p:cNvSpPr>
          <p:nvPr>
            <p:ph type="body" sz="quarter" idx="11"/>
          </p:nvPr>
        </p:nvSpPr>
        <p:spPr>
          <a:xfrm>
            <a:off x="3041650" y="3966715"/>
            <a:ext cx="6108700" cy="646331"/>
          </a:xfrm>
        </p:spPr>
        <p:txBody>
          <a:bodyPr/>
          <a:lstStyle/>
          <a:p>
            <a:r>
              <a:rPr lang="zh-CN" altLang="en-US" dirty="0" smtClean="0"/>
              <a:t>张逸文</a:t>
            </a:r>
            <a:endParaRPr lang="en-US" altLang="zh-CN" dirty="0" smtClean="0"/>
          </a:p>
          <a:p>
            <a:r>
              <a:rPr lang="zh-CN" altLang="en-US" dirty="0" smtClean="0"/>
              <a:t>指导老师：何发智</a:t>
            </a:r>
            <a:endParaRPr lang="zh-CN" altLang="en-US" dirty="0"/>
          </a:p>
        </p:txBody>
      </p:sp>
    </p:spTree>
    <p:extLst>
      <p:ext uri="{BB962C8B-B14F-4D97-AF65-F5344CB8AC3E}">
        <p14:creationId xmlns:p14="http://schemas.microsoft.com/office/powerpoint/2010/main" val="598262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3</a:t>
            </a:r>
            <a:endParaRPr lang="zh-CN" altLang="en-US" dirty="0"/>
          </a:p>
        </p:txBody>
      </p:sp>
      <p:sp>
        <p:nvSpPr>
          <p:cNvPr id="3" name="文本占位符 2"/>
          <p:cNvSpPr>
            <a:spLocks noGrp="1"/>
          </p:cNvSpPr>
          <p:nvPr>
            <p:ph type="body" sz="quarter" idx="11"/>
          </p:nvPr>
        </p:nvSpPr>
        <p:spPr/>
        <p:txBody>
          <a:bodyPr/>
          <a:lstStyle/>
          <a:p>
            <a:r>
              <a:rPr lang="zh-CN" altLang="en-US" dirty="0"/>
              <a:t>模型训练</a:t>
            </a:r>
            <a:endParaRPr lang="zh-CN" altLang="en-US" dirty="0"/>
          </a:p>
        </p:txBody>
      </p:sp>
    </p:spTree>
    <p:extLst>
      <p:ext uri="{BB962C8B-B14F-4D97-AF65-F5344CB8AC3E}">
        <p14:creationId xmlns:p14="http://schemas.microsoft.com/office/powerpoint/2010/main" val="2054838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a:stCxn id="4" idx="0"/>
          </p:cNvCxnSpPr>
          <p:nvPr/>
        </p:nvCxnSpPr>
        <p:spPr>
          <a:xfrm flipH="1">
            <a:off x="7025640" y="846667"/>
            <a:ext cx="1693" cy="60113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文本占位符 1"/>
          <p:cNvSpPr>
            <a:spLocks noGrp="1"/>
          </p:cNvSpPr>
          <p:nvPr>
            <p:ph type="body" sz="quarter" idx="11"/>
          </p:nvPr>
        </p:nvSpPr>
        <p:spPr>
          <a:xfrm>
            <a:off x="710140" y="628521"/>
            <a:ext cx="5538260" cy="769441"/>
          </a:xfrm>
        </p:spPr>
        <p:txBody>
          <a:bodyPr/>
          <a:lstStyle/>
          <a:p>
            <a:r>
              <a:rPr lang="zh-CN" altLang="en-US" smtClean="0"/>
              <a:t>实现过程</a:t>
            </a:r>
            <a:endParaRPr lang="en-US" altLang="zh-CN" dirty="0"/>
          </a:p>
        </p:txBody>
      </p:sp>
      <p:grpSp>
        <p:nvGrpSpPr>
          <p:cNvPr id="6" name="组合 5"/>
          <p:cNvGrpSpPr/>
          <p:nvPr/>
        </p:nvGrpSpPr>
        <p:grpSpPr>
          <a:xfrm>
            <a:off x="6887633" y="783167"/>
            <a:ext cx="279400" cy="279400"/>
            <a:chOff x="6328833" y="783167"/>
            <a:chExt cx="279400" cy="279400"/>
          </a:xfrm>
        </p:grpSpPr>
        <p:sp>
          <p:nvSpPr>
            <p:cNvPr id="4" name="椭圆 3"/>
            <p:cNvSpPr/>
            <p:nvPr/>
          </p:nvSpPr>
          <p:spPr>
            <a:xfrm>
              <a:off x="6392333" y="846667"/>
              <a:ext cx="152400" cy="152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 name="椭圆 4"/>
            <p:cNvSpPr/>
            <p:nvPr/>
          </p:nvSpPr>
          <p:spPr>
            <a:xfrm>
              <a:off x="6328833" y="783167"/>
              <a:ext cx="279400" cy="2794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6887633" y="2067686"/>
            <a:ext cx="279400" cy="279400"/>
            <a:chOff x="6328833" y="783167"/>
            <a:chExt cx="279400" cy="279400"/>
          </a:xfrm>
        </p:grpSpPr>
        <p:sp>
          <p:nvSpPr>
            <p:cNvPr id="8" name="椭圆 7"/>
            <p:cNvSpPr/>
            <p:nvPr/>
          </p:nvSpPr>
          <p:spPr>
            <a:xfrm>
              <a:off x="6392333" y="846667"/>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9" name="椭圆 8"/>
            <p:cNvSpPr/>
            <p:nvPr/>
          </p:nvSpPr>
          <p:spPr>
            <a:xfrm>
              <a:off x="6328833" y="783167"/>
              <a:ext cx="279400" cy="2794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6887633" y="3352205"/>
            <a:ext cx="279400" cy="279400"/>
            <a:chOff x="6328833" y="783167"/>
            <a:chExt cx="279400" cy="279400"/>
          </a:xfrm>
        </p:grpSpPr>
        <p:sp>
          <p:nvSpPr>
            <p:cNvPr id="23" name="椭圆 22"/>
            <p:cNvSpPr/>
            <p:nvPr/>
          </p:nvSpPr>
          <p:spPr>
            <a:xfrm>
              <a:off x="6392333" y="846667"/>
              <a:ext cx="152400" cy="152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4" name="椭圆 23"/>
            <p:cNvSpPr/>
            <p:nvPr/>
          </p:nvSpPr>
          <p:spPr>
            <a:xfrm>
              <a:off x="6328833" y="783167"/>
              <a:ext cx="279400" cy="2794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6887633" y="4636724"/>
            <a:ext cx="279400" cy="279400"/>
            <a:chOff x="6328833" y="783167"/>
            <a:chExt cx="279400" cy="279400"/>
          </a:xfrm>
        </p:grpSpPr>
        <p:sp>
          <p:nvSpPr>
            <p:cNvPr id="26" name="椭圆 25"/>
            <p:cNvSpPr/>
            <p:nvPr/>
          </p:nvSpPr>
          <p:spPr>
            <a:xfrm>
              <a:off x="6392333" y="846667"/>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7" name="椭圆 26"/>
            <p:cNvSpPr/>
            <p:nvPr/>
          </p:nvSpPr>
          <p:spPr>
            <a:xfrm>
              <a:off x="6328833" y="783167"/>
              <a:ext cx="279400" cy="2794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6887633" y="5921244"/>
            <a:ext cx="279400" cy="279400"/>
            <a:chOff x="6328833" y="783167"/>
            <a:chExt cx="279400" cy="279400"/>
          </a:xfrm>
        </p:grpSpPr>
        <p:sp>
          <p:nvSpPr>
            <p:cNvPr id="29" name="椭圆 28"/>
            <p:cNvSpPr/>
            <p:nvPr/>
          </p:nvSpPr>
          <p:spPr>
            <a:xfrm>
              <a:off x="6392333" y="846667"/>
              <a:ext cx="152400" cy="152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30" name="椭圆 29"/>
            <p:cNvSpPr/>
            <p:nvPr/>
          </p:nvSpPr>
          <p:spPr>
            <a:xfrm>
              <a:off x="6328833" y="783167"/>
              <a:ext cx="279400" cy="2794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sp>
        <p:nvSpPr>
          <p:cNvPr id="33" name="矩形 32"/>
          <p:cNvSpPr/>
          <p:nvPr/>
        </p:nvSpPr>
        <p:spPr>
          <a:xfrm>
            <a:off x="7241540" y="682229"/>
            <a:ext cx="1415772" cy="461665"/>
          </a:xfrm>
          <a:prstGeom prst="rect">
            <a:avLst/>
          </a:prstGeom>
        </p:spPr>
        <p:txBody>
          <a:bodyPr wrap="none">
            <a:spAutoFit/>
          </a:bodyPr>
          <a:lstStyle/>
          <a:p>
            <a:r>
              <a:rPr kumimoji="1" lang="zh-CN" altLang="en-US" sz="2400" b="1" dirty="0" smtClean="0">
                <a:solidFill>
                  <a:schemeClr val="bg1"/>
                </a:solidFill>
              </a:rPr>
              <a:t>游戏策划</a:t>
            </a:r>
            <a:endParaRPr kumimoji="1" lang="zh-CN" altLang="en-US" sz="2400" b="1" dirty="0">
              <a:solidFill>
                <a:schemeClr val="bg1"/>
              </a:solidFill>
            </a:endParaRPr>
          </a:p>
        </p:txBody>
      </p:sp>
      <p:sp>
        <p:nvSpPr>
          <p:cNvPr id="34" name="矩形 33"/>
          <p:cNvSpPr/>
          <p:nvPr/>
        </p:nvSpPr>
        <p:spPr>
          <a:xfrm>
            <a:off x="7241540" y="1062567"/>
            <a:ext cx="3962905" cy="345094"/>
          </a:xfrm>
          <a:prstGeom prst="rect">
            <a:avLst/>
          </a:prstGeom>
        </p:spPr>
        <p:txBody>
          <a:bodyPr wrap="square">
            <a:spAutoFit/>
          </a:bodyPr>
          <a:lstStyle/>
          <a:p>
            <a:pPr>
              <a:lnSpc>
                <a:spcPct val="130000"/>
              </a:lnSpc>
            </a:pPr>
            <a:r>
              <a:rPr lang="zh-CN" altLang="en-US" sz="1400" dirty="0">
                <a:solidFill>
                  <a:schemeClr val="bg1"/>
                </a:solidFill>
                <a:latin typeface="+mn-ea"/>
              </a:rPr>
              <a:t>根据游戏类型，制定相应的游戏策划及功能需求。 </a:t>
            </a:r>
          </a:p>
        </p:txBody>
      </p:sp>
      <p:sp>
        <p:nvSpPr>
          <p:cNvPr id="35" name="矩形 34"/>
          <p:cNvSpPr/>
          <p:nvPr/>
        </p:nvSpPr>
        <p:spPr>
          <a:xfrm>
            <a:off x="7241540" y="1966748"/>
            <a:ext cx="1415772" cy="461665"/>
          </a:xfrm>
          <a:prstGeom prst="rect">
            <a:avLst/>
          </a:prstGeom>
        </p:spPr>
        <p:txBody>
          <a:bodyPr wrap="none">
            <a:spAutoFit/>
          </a:bodyPr>
          <a:lstStyle/>
          <a:p>
            <a:r>
              <a:rPr kumimoji="1" lang="zh-CN" altLang="en-US" sz="2400" b="1" dirty="0" smtClean="0">
                <a:solidFill>
                  <a:schemeClr val="bg1"/>
                </a:solidFill>
              </a:rPr>
              <a:t>资源制作</a:t>
            </a:r>
            <a:endParaRPr kumimoji="1" lang="zh-CN" altLang="en-US" sz="2400" b="1" dirty="0">
              <a:solidFill>
                <a:schemeClr val="bg1"/>
              </a:solidFill>
            </a:endParaRPr>
          </a:p>
        </p:txBody>
      </p:sp>
      <p:sp>
        <p:nvSpPr>
          <p:cNvPr id="36" name="矩形 35"/>
          <p:cNvSpPr/>
          <p:nvPr/>
        </p:nvSpPr>
        <p:spPr>
          <a:xfrm>
            <a:off x="7241540" y="2347086"/>
            <a:ext cx="3962905" cy="625171"/>
          </a:xfrm>
          <a:prstGeom prst="rect">
            <a:avLst/>
          </a:prstGeom>
        </p:spPr>
        <p:txBody>
          <a:bodyPr wrap="square">
            <a:spAutoFit/>
          </a:bodyPr>
          <a:lstStyle/>
          <a:p>
            <a:pPr>
              <a:lnSpc>
                <a:spcPct val="130000"/>
              </a:lnSpc>
            </a:pPr>
            <a:r>
              <a:rPr lang="zh-CN" altLang="en-US" sz="1400" dirty="0">
                <a:solidFill>
                  <a:schemeClr val="bg1"/>
                </a:solidFill>
                <a:latin typeface="+mn-ea"/>
              </a:rPr>
              <a:t>根据策划，收集和制作所需的场景模型、人物模型、图片和音效等资源。 </a:t>
            </a:r>
          </a:p>
        </p:txBody>
      </p:sp>
      <p:sp>
        <p:nvSpPr>
          <p:cNvPr id="37" name="矩形 36"/>
          <p:cNvSpPr/>
          <p:nvPr/>
        </p:nvSpPr>
        <p:spPr>
          <a:xfrm>
            <a:off x="7241540" y="3251267"/>
            <a:ext cx="1723549" cy="461665"/>
          </a:xfrm>
          <a:prstGeom prst="rect">
            <a:avLst/>
          </a:prstGeom>
        </p:spPr>
        <p:txBody>
          <a:bodyPr wrap="none">
            <a:spAutoFit/>
          </a:bodyPr>
          <a:lstStyle/>
          <a:p>
            <a:r>
              <a:rPr kumimoji="1" lang="zh-CN" altLang="en-US" sz="2400" b="1" dirty="0">
                <a:solidFill>
                  <a:schemeClr val="bg1"/>
                </a:solidFill>
              </a:rPr>
              <a:t>单机</a:t>
            </a:r>
            <a:r>
              <a:rPr kumimoji="1" lang="zh-CN" altLang="en-US" sz="2400" b="1" dirty="0" smtClean="0">
                <a:solidFill>
                  <a:schemeClr val="bg1"/>
                </a:solidFill>
              </a:rPr>
              <a:t>版制作</a:t>
            </a:r>
            <a:endParaRPr kumimoji="1" lang="zh-CN" altLang="en-US" sz="2400" b="1" dirty="0">
              <a:solidFill>
                <a:schemeClr val="bg1"/>
              </a:solidFill>
            </a:endParaRPr>
          </a:p>
        </p:txBody>
      </p:sp>
      <p:sp>
        <p:nvSpPr>
          <p:cNvPr id="38" name="矩形 37"/>
          <p:cNvSpPr/>
          <p:nvPr/>
        </p:nvSpPr>
        <p:spPr>
          <a:xfrm>
            <a:off x="7241540" y="3631605"/>
            <a:ext cx="3962905" cy="652486"/>
          </a:xfrm>
          <a:prstGeom prst="rect">
            <a:avLst/>
          </a:prstGeom>
        </p:spPr>
        <p:txBody>
          <a:bodyPr wrap="square">
            <a:spAutoFit/>
          </a:bodyPr>
          <a:lstStyle/>
          <a:p>
            <a:pPr>
              <a:lnSpc>
                <a:spcPct val="130000"/>
              </a:lnSpc>
            </a:pPr>
            <a:r>
              <a:rPr lang="zh-CN" altLang="en-US" sz="1400" dirty="0">
                <a:solidFill>
                  <a:schemeClr val="bg1"/>
                </a:solidFill>
                <a:latin typeface="+mn-ea"/>
              </a:rPr>
              <a:t>将资源导入 </a:t>
            </a:r>
            <a:r>
              <a:rPr lang="en-US" altLang="zh-CN" sz="1400" dirty="0">
                <a:solidFill>
                  <a:schemeClr val="bg1"/>
                </a:solidFill>
                <a:latin typeface="+mn-ea"/>
              </a:rPr>
              <a:t>Unity </a:t>
            </a:r>
            <a:r>
              <a:rPr lang="zh-CN" altLang="en-US" sz="1400" dirty="0">
                <a:solidFill>
                  <a:schemeClr val="bg1"/>
                </a:solidFill>
                <a:latin typeface="+mn-ea"/>
              </a:rPr>
              <a:t>引擎，划分游戏的各个模块类</a:t>
            </a:r>
            <a:r>
              <a:rPr lang="zh-CN" altLang="en-US" sz="1400" dirty="0" smtClean="0">
                <a:solidFill>
                  <a:schemeClr val="bg1"/>
                </a:solidFill>
                <a:latin typeface="+mn-ea"/>
              </a:rPr>
              <a:t>，完成</a:t>
            </a:r>
            <a:r>
              <a:rPr lang="zh-CN" altLang="en-US" sz="1400" dirty="0">
                <a:solidFill>
                  <a:schemeClr val="bg1"/>
                </a:solidFill>
                <a:latin typeface="+mn-ea"/>
              </a:rPr>
              <a:t>单机版游戏基本功能的制作</a:t>
            </a:r>
            <a:r>
              <a:rPr lang="zh-CN" altLang="en-US" sz="1400" dirty="0" smtClean="0">
                <a:solidFill>
                  <a:schemeClr val="bg1"/>
                </a:solidFill>
                <a:latin typeface="+mn-ea"/>
              </a:rPr>
              <a:t>和测试。</a:t>
            </a:r>
            <a:endParaRPr lang="zh-CN" altLang="en-US" sz="1400" dirty="0">
              <a:solidFill>
                <a:schemeClr val="bg1"/>
              </a:solidFill>
              <a:latin typeface="+mn-ea"/>
            </a:endParaRPr>
          </a:p>
        </p:txBody>
      </p:sp>
      <p:sp>
        <p:nvSpPr>
          <p:cNvPr id="39" name="矩形 38"/>
          <p:cNvSpPr/>
          <p:nvPr/>
        </p:nvSpPr>
        <p:spPr>
          <a:xfrm>
            <a:off x="7241540" y="4535786"/>
            <a:ext cx="2031325" cy="461665"/>
          </a:xfrm>
          <a:prstGeom prst="rect">
            <a:avLst/>
          </a:prstGeom>
        </p:spPr>
        <p:txBody>
          <a:bodyPr wrap="none">
            <a:spAutoFit/>
          </a:bodyPr>
          <a:lstStyle/>
          <a:p>
            <a:r>
              <a:rPr kumimoji="1" lang="zh-CN" altLang="en-US" sz="2400" b="1" dirty="0" smtClean="0">
                <a:solidFill>
                  <a:schemeClr val="bg1"/>
                </a:solidFill>
              </a:rPr>
              <a:t>接入网络引擎</a:t>
            </a:r>
            <a:endParaRPr kumimoji="1" lang="zh-CN" altLang="en-US" sz="2400" b="1" dirty="0">
              <a:solidFill>
                <a:schemeClr val="bg1"/>
              </a:solidFill>
            </a:endParaRPr>
          </a:p>
        </p:txBody>
      </p:sp>
      <p:sp>
        <p:nvSpPr>
          <p:cNvPr id="40" name="矩形 39"/>
          <p:cNvSpPr/>
          <p:nvPr/>
        </p:nvSpPr>
        <p:spPr>
          <a:xfrm>
            <a:off x="7241540" y="4916124"/>
            <a:ext cx="3962905" cy="523220"/>
          </a:xfrm>
          <a:prstGeom prst="rect">
            <a:avLst/>
          </a:prstGeom>
        </p:spPr>
        <p:txBody>
          <a:bodyPr wrap="square">
            <a:spAutoFit/>
          </a:bodyPr>
          <a:lstStyle/>
          <a:p>
            <a:r>
              <a:rPr lang="zh-CN" altLang="en-US" sz="1400" dirty="0" smtClean="0">
                <a:solidFill>
                  <a:schemeClr val="bg1"/>
                </a:solidFill>
              </a:rPr>
              <a:t>将需要同步的资源和脚本进行修改，添加</a:t>
            </a:r>
            <a:r>
              <a:rPr lang="en-US" altLang="zh-CN" sz="1400" dirty="0" smtClean="0">
                <a:solidFill>
                  <a:schemeClr val="bg1"/>
                </a:solidFill>
              </a:rPr>
              <a:t>RPC</a:t>
            </a:r>
            <a:r>
              <a:rPr lang="zh-CN" altLang="en-US" sz="1400" dirty="0" smtClean="0">
                <a:solidFill>
                  <a:schemeClr val="bg1"/>
                </a:solidFill>
              </a:rPr>
              <a:t>函数，调整网络相关功能，</a:t>
            </a:r>
            <a:r>
              <a:rPr lang="zh-CN" altLang="en-US" sz="1400" dirty="0" smtClean="0">
                <a:solidFill>
                  <a:schemeClr val="bg1"/>
                </a:solidFill>
                <a:latin typeface="+mn-ea"/>
              </a:rPr>
              <a:t>完成</a:t>
            </a:r>
            <a:r>
              <a:rPr lang="zh-CN" altLang="en-US" sz="1400" dirty="0">
                <a:solidFill>
                  <a:schemeClr val="bg1"/>
                </a:solidFill>
                <a:latin typeface="+mn-ea"/>
              </a:rPr>
              <a:t>多人联机版的</a:t>
            </a:r>
            <a:r>
              <a:rPr lang="zh-CN" altLang="en-US" sz="1400" dirty="0" smtClean="0">
                <a:solidFill>
                  <a:schemeClr val="bg1"/>
                </a:solidFill>
                <a:latin typeface="+mn-ea"/>
              </a:rPr>
              <a:t>测试。</a:t>
            </a:r>
            <a:endParaRPr lang="zh-CN" altLang="en-US" sz="1400" dirty="0">
              <a:solidFill>
                <a:schemeClr val="bg1"/>
              </a:solidFill>
            </a:endParaRPr>
          </a:p>
        </p:txBody>
      </p:sp>
      <p:sp>
        <p:nvSpPr>
          <p:cNvPr id="41" name="矩形 40"/>
          <p:cNvSpPr/>
          <p:nvPr/>
        </p:nvSpPr>
        <p:spPr>
          <a:xfrm>
            <a:off x="7241540" y="5820306"/>
            <a:ext cx="1723549" cy="461665"/>
          </a:xfrm>
          <a:prstGeom prst="rect">
            <a:avLst/>
          </a:prstGeom>
        </p:spPr>
        <p:txBody>
          <a:bodyPr wrap="none">
            <a:spAutoFit/>
          </a:bodyPr>
          <a:lstStyle/>
          <a:p>
            <a:r>
              <a:rPr kumimoji="1" lang="zh-CN" altLang="en-US" sz="2400" b="1" dirty="0" smtClean="0">
                <a:solidFill>
                  <a:schemeClr val="bg1"/>
                </a:solidFill>
              </a:rPr>
              <a:t>优化和发布</a:t>
            </a:r>
            <a:endParaRPr kumimoji="1" lang="zh-CN" altLang="en-US" sz="2400" b="1" dirty="0">
              <a:solidFill>
                <a:schemeClr val="bg1"/>
              </a:solidFill>
            </a:endParaRPr>
          </a:p>
        </p:txBody>
      </p:sp>
      <p:sp>
        <p:nvSpPr>
          <p:cNvPr id="42" name="矩形 41"/>
          <p:cNvSpPr/>
          <p:nvPr/>
        </p:nvSpPr>
        <p:spPr>
          <a:xfrm>
            <a:off x="7241540" y="6200644"/>
            <a:ext cx="3962905" cy="307777"/>
          </a:xfrm>
          <a:prstGeom prst="rect">
            <a:avLst/>
          </a:prstGeom>
        </p:spPr>
        <p:txBody>
          <a:bodyPr wrap="square">
            <a:spAutoFit/>
          </a:bodyPr>
          <a:lstStyle/>
          <a:p>
            <a:r>
              <a:rPr lang="zh-CN" altLang="en-US" sz="1400" dirty="0" smtClean="0">
                <a:solidFill>
                  <a:schemeClr val="bg1"/>
                </a:solidFill>
              </a:rPr>
              <a:t>添加额外功能以及分平台打包。</a:t>
            </a:r>
            <a:endParaRPr lang="zh-CN" altLang="en-US" sz="1400" dirty="0">
              <a:solidFill>
                <a:schemeClr val="bg1"/>
              </a:solidFill>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8460" y="3005152"/>
            <a:ext cx="8226722" cy="3852848"/>
          </a:xfrm>
          <a:prstGeom prst="rect">
            <a:avLst/>
          </a:prstGeom>
        </p:spPr>
      </p:pic>
    </p:spTree>
    <p:extLst>
      <p:ext uri="{BB962C8B-B14F-4D97-AF65-F5344CB8AC3E}">
        <p14:creationId xmlns:p14="http://schemas.microsoft.com/office/powerpoint/2010/main" val="103002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710140" y="628521"/>
            <a:ext cx="5538260" cy="769441"/>
          </a:xfrm>
        </p:spPr>
        <p:txBody>
          <a:bodyPr/>
          <a:lstStyle/>
          <a:p>
            <a:r>
              <a:rPr lang="zh-CN" altLang="en-US" dirty="0" smtClean="0"/>
              <a:t>游戏策划</a:t>
            </a:r>
            <a:endParaRPr lang="zh-CN" altLang="en-US" dirty="0"/>
          </a:p>
        </p:txBody>
      </p:sp>
      <p:sp>
        <p:nvSpPr>
          <p:cNvPr id="4" name="矩形 3"/>
          <p:cNvSpPr/>
          <p:nvPr/>
        </p:nvSpPr>
        <p:spPr>
          <a:xfrm>
            <a:off x="710140" y="5582561"/>
            <a:ext cx="6096000" cy="646331"/>
          </a:xfrm>
          <a:prstGeom prst="rect">
            <a:avLst/>
          </a:prstGeom>
        </p:spPr>
        <p:txBody>
          <a:bodyPr>
            <a:spAutoFit/>
          </a:bodyPr>
          <a:lstStyle/>
          <a:p>
            <a:r>
              <a:rPr lang="zh-CN" altLang="en-US" dirty="0" smtClean="0"/>
              <a:t>在</a:t>
            </a:r>
            <a:r>
              <a:rPr lang="zh-CN" altLang="en-US" dirty="0"/>
              <a:t>一方先达到胜利分数或倒计时结束后分高的一方获得胜利。</a:t>
            </a:r>
          </a:p>
        </p:txBody>
      </p:sp>
      <p:sp>
        <p:nvSpPr>
          <p:cNvPr id="5" name="TextBox 4"/>
          <p:cNvSpPr txBox="1"/>
          <p:nvPr/>
        </p:nvSpPr>
        <p:spPr>
          <a:xfrm>
            <a:off x="710140" y="2458717"/>
            <a:ext cx="1811714" cy="652486"/>
          </a:xfrm>
          <a:prstGeom prst="rect">
            <a:avLst/>
          </a:prstGeom>
          <a:noFill/>
        </p:spPr>
        <p:txBody>
          <a:bodyPr wrap="none" rtlCol="0">
            <a:spAutoFit/>
          </a:bodyPr>
          <a:lstStyle/>
          <a:p>
            <a:pPr marL="457200" indent="-457200">
              <a:lnSpc>
                <a:spcPct val="130000"/>
              </a:lnSpc>
              <a:spcBef>
                <a:spcPts val="600"/>
              </a:spcBef>
              <a:buFont typeface="Wingdings" panose="05000000000000000000" pitchFamily="2" charset="2"/>
              <a:buChar char="u"/>
            </a:pPr>
            <a:r>
              <a:rPr lang="zh-CN" altLang="en-US" sz="2800" kern="0" dirty="0" smtClean="0">
                <a:latin typeface="微软雅黑" panose="020B0503020204020204" pitchFamily="34" charset="-122"/>
                <a:ea typeface="微软雅黑" panose="020B0503020204020204" pitchFamily="34" charset="-122"/>
                <a:cs typeface="+mn-ea"/>
                <a:sym typeface="+mn-lt"/>
              </a:rPr>
              <a:t>借鉴</a:t>
            </a:r>
            <a:r>
              <a:rPr lang="en-US" altLang="zh-CN" sz="2800" kern="0" dirty="0" smtClean="0">
                <a:latin typeface="微软雅黑" panose="020B0503020204020204" pitchFamily="34" charset="-122"/>
                <a:ea typeface="微软雅黑" panose="020B0503020204020204" pitchFamily="34" charset="-122"/>
                <a:cs typeface="+mn-ea"/>
                <a:sym typeface="+mn-lt"/>
              </a:rPr>
              <a:t>CS</a:t>
            </a:r>
            <a:endParaRPr lang="zh-CN" altLang="en-US" sz="2800" kern="0" dirty="0">
              <a:latin typeface="微软雅黑" panose="020B0503020204020204" pitchFamily="34" charset="-122"/>
              <a:ea typeface="微软雅黑" panose="020B0503020204020204" pitchFamily="34" charset="-122"/>
              <a:cs typeface="+mn-ea"/>
              <a:sym typeface="+mn-lt"/>
            </a:endParaRPr>
          </a:p>
        </p:txBody>
      </p:sp>
      <p:sp>
        <p:nvSpPr>
          <p:cNvPr id="6" name="矩形 5"/>
          <p:cNvSpPr/>
          <p:nvPr/>
        </p:nvSpPr>
        <p:spPr>
          <a:xfrm>
            <a:off x="710140" y="3097024"/>
            <a:ext cx="6096000" cy="646331"/>
          </a:xfrm>
          <a:prstGeom prst="rect">
            <a:avLst/>
          </a:prstGeom>
        </p:spPr>
        <p:txBody>
          <a:bodyPr>
            <a:spAutoFit/>
          </a:bodyPr>
          <a:lstStyle/>
          <a:p>
            <a:r>
              <a:rPr lang="zh-CN" altLang="en-US" dirty="0"/>
              <a:t>本游戏的玩法借鉴了经典 </a:t>
            </a:r>
            <a:r>
              <a:rPr lang="en-US" altLang="zh-CN" dirty="0"/>
              <a:t>FPS </a:t>
            </a:r>
            <a:r>
              <a:rPr lang="zh-CN" altLang="en-US" dirty="0"/>
              <a:t>联机对战大作</a:t>
            </a:r>
            <a:r>
              <a:rPr lang="en-US" altLang="zh-CN" dirty="0"/>
              <a:t>《</a:t>
            </a:r>
            <a:r>
              <a:rPr lang="zh-CN" altLang="en-US" dirty="0"/>
              <a:t>反恐精英</a:t>
            </a:r>
            <a:r>
              <a:rPr lang="en-US" altLang="zh-CN" dirty="0"/>
              <a:t>》</a:t>
            </a:r>
            <a:r>
              <a:rPr lang="zh-CN" altLang="en-US" dirty="0"/>
              <a:t>（</a:t>
            </a:r>
            <a:r>
              <a:rPr lang="en-US" altLang="zh-CN" dirty="0"/>
              <a:t>CS</a:t>
            </a:r>
            <a:r>
              <a:rPr lang="zh-CN" altLang="en-US" dirty="0"/>
              <a:t>），并做出了一定精简和改进</a:t>
            </a:r>
          </a:p>
        </p:txBody>
      </p:sp>
      <p:sp>
        <p:nvSpPr>
          <p:cNvPr id="7" name="TextBox 6"/>
          <p:cNvSpPr txBox="1"/>
          <p:nvPr/>
        </p:nvSpPr>
        <p:spPr>
          <a:xfrm>
            <a:off x="710140" y="3750205"/>
            <a:ext cx="2082621" cy="597921"/>
          </a:xfrm>
          <a:prstGeom prst="rect">
            <a:avLst/>
          </a:prstGeom>
          <a:noFill/>
        </p:spPr>
        <p:txBody>
          <a:bodyPr wrap="none" rtlCol="0">
            <a:spAutoFit/>
          </a:bodyPr>
          <a:lstStyle/>
          <a:p>
            <a:pPr marL="457200" indent="-457200">
              <a:lnSpc>
                <a:spcPct val="130000"/>
              </a:lnSpc>
              <a:spcBef>
                <a:spcPts val="600"/>
              </a:spcBef>
              <a:buFont typeface="Wingdings" panose="05000000000000000000" pitchFamily="2" charset="2"/>
              <a:buChar char="u"/>
            </a:pPr>
            <a:r>
              <a:rPr lang="zh-CN" altLang="en-US" sz="2800" kern="0" dirty="0" smtClean="0">
                <a:latin typeface="微软雅黑" panose="020B0503020204020204" pitchFamily="34" charset="-122"/>
                <a:ea typeface="微软雅黑" panose="020B0503020204020204" pitchFamily="34" charset="-122"/>
                <a:cs typeface="+mn-ea"/>
                <a:sym typeface="+mn-lt"/>
              </a:rPr>
              <a:t>得分条件</a:t>
            </a:r>
            <a:endParaRPr lang="zh-CN" altLang="en-US" sz="2800" kern="0" dirty="0">
              <a:latin typeface="微软雅黑" panose="020B0503020204020204" pitchFamily="34" charset="-122"/>
              <a:ea typeface="微软雅黑" panose="020B0503020204020204" pitchFamily="34" charset="-122"/>
              <a:cs typeface="+mn-ea"/>
              <a:sym typeface="+mn-lt"/>
            </a:endParaRPr>
          </a:p>
        </p:txBody>
      </p:sp>
      <p:sp>
        <p:nvSpPr>
          <p:cNvPr id="8" name="TextBox 7"/>
          <p:cNvSpPr txBox="1"/>
          <p:nvPr/>
        </p:nvSpPr>
        <p:spPr>
          <a:xfrm>
            <a:off x="710140" y="4907854"/>
            <a:ext cx="2082621" cy="597921"/>
          </a:xfrm>
          <a:prstGeom prst="rect">
            <a:avLst/>
          </a:prstGeom>
          <a:noFill/>
        </p:spPr>
        <p:txBody>
          <a:bodyPr wrap="none" rtlCol="0">
            <a:spAutoFit/>
          </a:bodyPr>
          <a:lstStyle/>
          <a:p>
            <a:pPr marL="457200" indent="-457200">
              <a:lnSpc>
                <a:spcPct val="130000"/>
              </a:lnSpc>
              <a:spcBef>
                <a:spcPts val="600"/>
              </a:spcBef>
              <a:buFont typeface="Wingdings" panose="05000000000000000000" pitchFamily="2" charset="2"/>
              <a:buChar char="u"/>
            </a:pPr>
            <a:r>
              <a:rPr lang="zh-CN" altLang="en-US" sz="2800" kern="0" dirty="0">
                <a:latin typeface="微软雅黑" panose="020B0503020204020204" pitchFamily="34" charset="-122"/>
                <a:ea typeface="微软雅黑" panose="020B0503020204020204" pitchFamily="34" charset="-122"/>
                <a:cs typeface="+mn-ea"/>
                <a:sym typeface="+mn-lt"/>
              </a:rPr>
              <a:t>胜利条件</a:t>
            </a:r>
          </a:p>
        </p:txBody>
      </p:sp>
      <p:sp>
        <p:nvSpPr>
          <p:cNvPr id="9" name="矩形 8"/>
          <p:cNvSpPr/>
          <p:nvPr/>
        </p:nvSpPr>
        <p:spPr>
          <a:xfrm>
            <a:off x="710140" y="4348937"/>
            <a:ext cx="6096000" cy="646331"/>
          </a:xfrm>
          <a:prstGeom prst="rect">
            <a:avLst/>
          </a:prstGeom>
        </p:spPr>
        <p:txBody>
          <a:bodyPr>
            <a:spAutoFit/>
          </a:bodyPr>
          <a:lstStyle/>
          <a:p>
            <a:r>
              <a:rPr lang="zh-CN" altLang="en-US" dirty="0"/>
              <a:t>双方玩家刷新在一个封闭场景</a:t>
            </a:r>
          </a:p>
          <a:p>
            <a:r>
              <a:rPr lang="zh-CN" altLang="en-US" dirty="0"/>
              <a:t>内，通过杀死对方队伍的玩家来增加积分，</a:t>
            </a:r>
          </a:p>
        </p:txBody>
      </p:sp>
    </p:spTree>
    <p:extLst>
      <p:ext uri="{BB962C8B-B14F-4D97-AF65-F5344CB8AC3E}">
        <p14:creationId xmlns:p14="http://schemas.microsoft.com/office/powerpoint/2010/main" val="1186506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UI</a:t>
            </a:r>
            <a:r>
              <a:rPr lang="zh-CN" altLang="en-US" dirty="0" smtClean="0"/>
              <a:t>界面</a:t>
            </a:r>
            <a:endParaRPr lang="en-US" altLang="zh-CN" dirty="0"/>
          </a:p>
        </p:txBody>
      </p:sp>
      <p:pic>
        <p:nvPicPr>
          <p:cNvPr id="3" name="图片 2" descr="iphon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423464" y="-603551"/>
            <a:ext cx="6093110" cy="9775924"/>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7371" y="2644360"/>
            <a:ext cx="6396784" cy="3570388"/>
          </a:xfrm>
          <a:prstGeom prst="rect">
            <a:avLst/>
          </a:prstGeom>
        </p:spPr>
      </p:pic>
    </p:spTree>
    <p:extLst>
      <p:ext uri="{BB962C8B-B14F-4D97-AF65-F5344CB8AC3E}">
        <p14:creationId xmlns:p14="http://schemas.microsoft.com/office/powerpoint/2010/main" val="184221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资源制作</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686" y="2004784"/>
            <a:ext cx="11830982" cy="4308929"/>
          </a:xfrm>
          <a:prstGeom prst="rect">
            <a:avLst/>
          </a:prstGeom>
        </p:spPr>
      </p:pic>
    </p:spTree>
    <p:extLst>
      <p:ext uri="{BB962C8B-B14F-4D97-AF65-F5344CB8AC3E}">
        <p14:creationId xmlns:p14="http://schemas.microsoft.com/office/powerpoint/2010/main" val="20951269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710140" y="628521"/>
            <a:ext cx="5538260" cy="769441"/>
          </a:xfrm>
        </p:spPr>
        <p:txBody>
          <a:bodyPr/>
          <a:lstStyle/>
          <a:p>
            <a:r>
              <a:rPr lang="en-US" altLang="zh-CN" dirty="0" smtClean="0"/>
              <a:t>IK</a:t>
            </a:r>
            <a:r>
              <a:rPr lang="zh-CN" altLang="en-US" dirty="0" smtClean="0"/>
              <a:t>动画</a:t>
            </a:r>
            <a:endParaRPr lang="zh-CN" altLang="en-US" dirty="0"/>
          </a:p>
        </p:txBody>
      </p:sp>
      <p:sp>
        <p:nvSpPr>
          <p:cNvPr id="4" name="矩形 3"/>
          <p:cNvSpPr/>
          <p:nvPr/>
        </p:nvSpPr>
        <p:spPr>
          <a:xfrm>
            <a:off x="4793379" y="787575"/>
            <a:ext cx="6096000" cy="1477328"/>
          </a:xfrm>
          <a:prstGeom prst="rect">
            <a:avLst/>
          </a:prstGeom>
        </p:spPr>
        <p:txBody>
          <a:bodyPr>
            <a:spAutoFit/>
          </a:bodyPr>
          <a:lstStyle/>
          <a:p>
            <a:r>
              <a:rPr lang="en-US" altLang="zh-CN" dirty="0" smtClean="0"/>
              <a:t>IK </a:t>
            </a:r>
            <a:r>
              <a:rPr lang="zh-CN" altLang="en-US" dirty="0"/>
              <a:t>动画（</a:t>
            </a:r>
            <a:r>
              <a:rPr lang="en-US" altLang="zh-CN" dirty="0"/>
              <a:t>Inverse </a:t>
            </a:r>
            <a:r>
              <a:rPr lang="en-US" altLang="zh-CN" dirty="0" smtClean="0"/>
              <a:t>Kinematics</a:t>
            </a:r>
            <a:r>
              <a:rPr lang="zh-CN" altLang="en-US" dirty="0"/>
              <a:t>，逆向动力学）是指子骨骼节点带动父骨骼节点</a:t>
            </a:r>
            <a:r>
              <a:rPr lang="zh-CN" altLang="en-US" dirty="0" smtClean="0"/>
              <a:t>运动。</a:t>
            </a:r>
            <a:endParaRPr lang="en-US" altLang="zh-CN" dirty="0" smtClean="0"/>
          </a:p>
          <a:p>
            <a:r>
              <a:rPr lang="zh-CN" altLang="en-US" dirty="0" smtClean="0"/>
              <a:t>为</a:t>
            </a:r>
            <a:r>
              <a:rPr lang="zh-CN" altLang="en-US" dirty="0"/>
              <a:t>人物模型</a:t>
            </a:r>
            <a:r>
              <a:rPr lang="zh-CN" altLang="en-US" dirty="0" smtClean="0"/>
              <a:t>添加</a:t>
            </a:r>
            <a:r>
              <a:rPr lang="en-US" altLang="zh-CN" dirty="0" smtClean="0"/>
              <a:t>IK </a:t>
            </a:r>
            <a:r>
              <a:rPr lang="zh-CN" altLang="en-US" dirty="0"/>
              <a:t>组件，并且通过在枪械模型和玩家身上建立子球体对象，并与 </a:t>
            </a:r>
            <a:r>
              <a:rPr lang="en-US" altLang="zh-CN" dirty="0"/>
              <a:t>IK Controller </a:t>
            </a:r>
            <a:r>
              <a:rPr lang="zh-CN" altLang="en-US" dirty="0" smtClean="0"/>
              <a:t>脚本</a:t>
            </a:r>
            <a:r>
              <a:rPr lang="zh-CN" altLang="en-US" dirty="0"/>
              <a:t>中相应对象对应，使人物的动作跟随枪械的运动而</a:t>
            </a:r>
            <a:r>
              <a:rPr lang="zh-CN" altLang="en-US" dirty="0" smtClean="0"/>
              <a:t>移动。</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397" y="3100161"/>
            <a:ext cx="2265435" cy="346710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5657" y="3100161"/>
            <a:ext cx="2225302" cy="34671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4279" y="3100161"/>
            <a:ext cx="2705100" cy="3467100"/>
          </a:xfrm>
          <a:prstGeom prst="rect">
            <a:avLst/>
          </a:prstGeom>
        </p:spPr>
      </p:pic>
    </p:spTree>
    <p:extLst>
      <p:ext uri="{BB962C8B-B14F-4D97-AF65-F5344CB8AC3E}">
        <p14:creationId xmlns:p14="http://schemas.microsoft.com/office/powerpoint/2010/main" val="2906727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zh-CN" altLang="en-US" dirty="0" smtClean="0"/>
              <a:t>单机版制作</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113" y="1937108"/>
            <a:ext cx="9163884" cy="433387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1059" y="1937105"/>
            <a:ext cx="2486025" cy="4333875"/>
          </a:xfrm>
          <a:prstGeom prst="rect">
            <a:avLst/>
          </a:prstGeom>
        </p:spPr>
      </p:pic>
    </p:spTree>
    <p:extLst>
      <p:ext uri="{BB962C8B-B14F-4D97-AF65-F5344CB8AC3E}">
        <p14:creationId xmlns:p14="http://schemas.microsoft.com/office/powerpoint/2010/main" val="16638516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zh-CN" altLang="en-US" dirty="0" smtClean="0"/>
              <a:t>接入</a:t>
            </a:r>
            <a:r>
              <a:rPr lang="en-US" altLang="zh-CN" dirty="0" smtClean="0"/>
              <a:t>Photon</a:t>
            </a:r>
            <a:r>
              <a:rPr lang="zh-CN" altLang="en-US" dirty="0" smtClean="0"/>
              <a:t>引擎</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140" y="2548189"/>
            <a:ext cx="4802070" cy="3695006"/>
          </a:xfrm>
          <a:prstGeom prst="rect">
            <a:avLst/>
          </a:prstGeom>
        </p:spPr>
      </p:pic>
    </p:spTree>
    <p:extLst>
      <p:ext uri="{BB962C8B-B14F-4D97-AF65-F5344CB8AC3E}">
        <p14:creationId xmlns:p14="http://schemas.microsoft.com/office/powerpoint/2010/main" val="10511818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710140" y="628521"/>
            <a:ext cx="5538260" cy="1446550"/>
          </a:xfrm>
        </p:spPr>
        <p:txBody>
          <a:bodyPr/>
          <a:lstStyle/>
          <a:p>
            <a:r>
              <a:rPr lang="en-US" altLang="zh-CN" dirty="0" smtClean="0"/>
              <a:t>Photon</a:t>
            </a:r>
            <a:r>
              <a:rPr lang="zh-CN" altLang="en-US" dirty="0" smtClean="0"/>
              <a:t>的同步方式（</a:t>
            </a:r>
            <a:r>
              <a:rPr lang="en-US" altLang="zh-CN" dirty="0" smtClean="0"/>
              <a:t>1</a:t>
            </a:r>
            <a:r>
              <a:rPr lang="zh-CN" altLang="en-US" dirty="0" smtClean="0"/>
              <a:t>）</a:t>
            </a:r>
            <a:r>
              <a:rPr lang="en-US" altLang="zh-CN" dirty="0" smtClean="0"/>
              <a:t>Photon View</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69" y="2928631"/>
            <a:ext cx="6820939" cy="2497808"/>
          </a:xfrm>
          <a:prstGeom prst="rect">
            <a:avLst/>
          </a:prstGeom>
        </p:spPr>
      </p:pic>
    </p:spTree>
    <p:extLst>
      <p:ext uri="{BB962C8B-B14F-4D97-AF65-F5344CB8AC3E}">
        <p14:creationId xmlns:p14="http://schemas.microsoft.com/office/powerpoint/2010/main" val="12543016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710139" y="628521"/>
            <a:ext cx="7624392" cy="1446550"/>
          </a:xfrm>
        </p:spPr>
        <p:txBody>
          <a:bodyPr/>
          <a:lstStyle/>
          <a:p>
            <a:r>
              <a:rPr lang="en-US" altLang="zh-CN" dirty="0"/>
              <a:t>Photon</a:t>
            </a:r>
            <a:r>
              <a:rPr lang="zh-CN" altLang="en-US" dirty="0"/>
              <a:t>的同步</a:t>
            </a:r>
            <a:r>
              <a:rPr lang="zh-CN" altLang="en-US" dirty="0" smtClean="0"/>
              <a:t>方式</a:t>
            </a:r>
            <a:endParaRPr lang="en-US" altLang="zh-CN" dirty="0" smtClean="0"/>
          </a:p>
          <a:p>
            <a:r>
              <a:rPr lang="zh-CN" altLang="en-US" dirty="0" smtClean="0"/>
              <a:t>（</a:t>
            </a:r>
            <a:r>
              <a:rPr lang="en-US" altLang="zh-CN" dirty="0" smtClean="0"/>
              <a:t>2</a:t>
            </a:r>
            <a:r>
              <a:rPr lang="zh-CN" altLang="en-US" dirty="0" smtClean="0"/>
              <a:t>）</a:t>
            </a:r>
            <a:r>
              <a:rPr lang="en-US" altLang="zh-CN" dirty="0" err="1" smtClean="0"/>
              <a:t>OnPhotonSerializeView</a:t>
            </a:r>
            <a:endParaRPr lang="zh-CN" altLang="en-US" dirty="0"/>
          </a:p>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137" y="2518347"/>
            <a:ext cx="8248743" cy="4107305"/>
          </a:xfrm>
          <a:prstGeom prst="rect">
            <a:avLst/>
          </a:prstGeom>
        </p:spPr>
      </p:pic>
    </p:spTree>
    <p:extLst>
      <p:ext uri="{BB962C8B-B14F-4D97-AF65-F5344CB8AC3E}">
        <p14:creationId xmlns:p14="http://schemas.microsoft.com/office/powerpoint/2010/main" val="1540434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目录</a:t>
            </a:r>
            <a:endParaRPr lang="zh-CN" altLang="en-US" dirty="0"/>
          </a:p>
        </p:txBody>
      </p:sp>
      <p:sp>
        <p:nvSpPr>
          <p:cNvPr id="3" name="文本占位符 2"/>
          <p:cNvSpPr>
            <a:spLocks noGrp="1"/>
          </p:cNvSpPr>
          <p:nvPr>
            <p:ph type="body" sz="quarter" idx="11"/>
          </p:nvPr>
        </p:nvSpPr>
        <p:spPr/>
        <p:txBody>
          <a:bodyPr/>
          <a:lstStyle/>
          <a:p>
            <a:r>
              <a:rPr lang="en-US" altLang="zh-CN" dirty="0"/>
              <a:t>1</a:t>
            </a:r>
            <a:endParaRPr lang="zh-CN" altLang="en-US" dirty="0"/>
          </a:p>
        </p:txBody>
      </p:sp>
      <p:sp>
        <p:nvSpPr>
          <p:cNvPr id="4" name="文本占位符 3"/>
          <p:cNvSpPr>
            <a:spLocks noGrp="1"/>
          </p:cNvSpPr>
          <p:nvPr>
            <p:ph type="body" sz="quarter" idx="12"/>
          </p:nvPr>
        </p:nvSpPr>
        <p:spPr/>
        <p:txBody>
          <a:bodyPr/>
          <a:lstStyle/>
          <a:p>
            <a:r>
              <a:rPr lang="zh-CN" altLang="en-US" dirty="0" smtClean="0"/>
              <a:t>选题背景</a:t>
            </a:r>
            <a:endParaRPr lang="zh-CN" altLang="en-US" dirty="0"/>
          </a:p>
        </p:txBody>
      </p:sp>
      <p:sp>
        <p:nvSpPr>
          <p:cNvPr id="5" name="文本占位符 4"/>
          <p:cNvSpPr>
            <a:spLocks noGrp="1"/>
          </p:cNvSpPr>
          <p:nvPr>
            <p:ph type="body" sz="quarter" idx="13"/>
          </p:nvPr>
        </p:nvSpPr>
        <p:spPr/>
        <p:txBody>
          <a:bodyPr/>
          <a:lstStyle/>
          <a:p>
            <a:r>
              <a:rPr lang="en-US" altLang="zh-CN" dirty="0"/>
              <a:t>2</a:t>
            </a:r>
            <a:endParaRPr lang="zh-CN" altLang="en-US" dirty="0"/>
          </a:p>
        </p:txBody>
      </p:sp>
      <p:sp>
        <p:nvSpPr>
          <p:cNvPr id="6" name="文本占位符 5"/>
          <p:cNvSpPr>
            <a:spLocks noGrp="1"/>
          </p:cNvSpPr>
          <p:nvPr>
            <p:ph type="body" sz="quarter" idx="14"/>
          </p:nvPr>
        </p:nvSpPr>
        <p:spPr/>
        <p:txBody>
          <a:bodyPr/>
          <a:lstStyle/>
          <a:p>
            <a:r>
              <a:rPr lang="zh-CN" altLang="en-US" dirty="0" smtClean="0"/>
              <a:t>论文结构</a:t>
            </a:r>
            <a:endParaRPr lang="zh-CN" altLang="en-US" dirty="0"/>
          </a:p>
        </p:txBody>
      </p:sp>
      <p:sp>
        <p:nvSpPr>
          <p:cNvPr id="7" name="文本占位符 6"/>
          <p:cNvSpPr>
            <a:spLocks noGrp="1"/>
          </p:cNvSpPr>
          <p:nvPr>
            <p:ph type="body" sz="quarter" idx="15"/>
          </p:nvPr>
        </p:nvSpPr>
        <p:spPr/>
        <p:txBody>
          <a:bodyPr/>
          <a:lstStyle/>
          <a:p>
            <a:r>
              <a:rPr lang="en-US" altLang="zh-CN" dirty="0"/>
              <a:t>3</a:t>
            </a:r>
            <a:endParaRPr lang="zh-CN" altLang="en-US" dirty="0"/>
          </a:p>
        </p:txBody>
      </p:sp>
      <p:sp>
        <p:nvSpPr>
          <p:cNvPr id="8" name="文本占位符 7"/>
          <p:cNvSpPr>
            <a:spLocks noGrp="1"/>
          </p:cNvSpPr>
          <p:nvPr>
            <p:ph type="body" sz="quarter" idx="16"/>
          </p:nvPr>
        </p:nvSpPr>
        <p:spPr/>
        <p:txBody>
          <a:bodyPr/>
          <a:lstStyle/>
          <a:p>
            <a:r>
              <a:rPr lang="zh-CN" altLang="en-US" dirty="0" smtClean="0"/>
              <a:t>模型训练</a:t>
            </a:r>
            <a:endParaRPr lang="zh-CN" altLang="en-US" dirty="0"/>
          </a:p>
        </p:txBody>
      </p:sp>
      <p:sp>
        <p:nvSpPr>
          <p:cNvPr id="9" name="文本占位符 8"/>
          <p:cNvSpPr>
            <a:spLocks noGrp="1"/>
          </p:cNvSpPr>
          <p:nvPr>
            <p:ph type="body" sz="quarter" idx="17"/>
          </p:nvPr>
        </p:nvSpPr>
        <p:spPr/>
        <p:txBody>
          <a:bodyPr/>
          <a:lstStyle/>
          <a:p>
            <a:r>
              <a:rPr lang="en-US" altLang="zh-CN" dirty="0"/>
              <a:t>4</a:t>
            </a:r>
            <a:endParaRPr lang="zh-CN" altLang="en-US" dirty="0"/>
          </a:p>
        </p:txBody>
      </p:sp>
      <p:sp>
        <p:nvSpPr>
          <p:cNvPr id="10" name="文本占位符 9"/>
          <p:cNvSpPr>
            <a:spLocks noGrp="1"/>
          </p:cNvSpPr>
          <p:nvPr>
            <p:ph type="body" sz="quarter" idx="18"/>
          </p:nvPr>
        </p:nvSpPr>
        <p:spPr/>
        <p:txBody>
          <a:bodyPr/>
          <a:lstStyle/>
          <a:p>
            <a:r>
              <a:rPr lang="zh-CN" altLang="en-US" dirty="0" smtClean="0"/>
              <a:t>实验</a:t>
            </a:r>
            <a:r>
              <a:rPr lang="zh-CN" altLang="en-US" dirty="0" smtClean="0"/>
              <a:t>效果</a:t>
            </a:r>
            <a:endParaRPr lang="zh-CN" altLang="en-US" dirty="0"/>
          </a:p>
        </p:txBody>
      </p:sp>
      <p:sp>
        <p:nvSpPr>
          <p:cNvPr id="12" name="文本占位符 11"/>
          <p:cNvSpPr>
            <a:spLocks noGrp="1"/>
          </p:cNvSpPr>
          <p:nvPr>
            <p:ph type="body" sz="quarter" idx="19"/>
          </p:nvPr>
        </p:nvSpPr>
        <p:spPr/>
        <p:txBody>
          <a:bodyPr/>
          <a:lstStyle/>
          <a:p>
            <a:r>
              <a:rPr lang="en-US" altLang="zh-CN" dirty="0" smtClean="0"/>
              <a:t>5</a:t>
            </a:r>
            <a:endParaRPr lang="zh-CN" altLang="en-US" dirty="0"/>
          </a:p>
        </p:txBody>
      </p:sp>
      <p:sp>
        <p:nvSpPr>
          <p:cNvPr id="13" name="文本占位符 12"/>
          <p:cNvSpPr>
            <a:spLocks noGrp="1"/>
          </p:cNvSpPr>
          <p:nvPr>
            <p:ph type="body" sz="quarter" idx="20"/>
          </p:nvPr>
        </p:nvSpPr>
        <p:spPr/>
        <p:txBody>
          <a:bodyPr/>
          <a:lstStyle/>
          <a:p>
            <a:r>
              <a:rPr lang="zh-CN" altLang="en-US" dirty="0" smtClean="0"/>
              <a:t>总结展望</a:t>
            </a:r>
            <a:endParaRPr lang="zh-CN" altLang="en-US" dirty="0"/>
          </a:p>
        </p:txBody>
      </p:sp>
    </p:spTree>
    <p:extLst>
      <p:ext uri="{BB962C8B-B14F-4D97-AF65-F5344CB8AC3E}">
        <p14:creationId xmlns:p14="http://schemas.microsoft.com/office/powerpoint/2010/main" val="1219710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710140" y="628521"/>
            <a:ext cx="5538260" cy="1446550"/>
          </a:xfrm>
        </p:spPr>
        <p:txBody>
          <a:bodyPr/>
          <a:lstStyle/>
          <a:p>
            <a:r>
              <a:rPr lang="en-US" altLang="zh-CN" dirty="0"/>
              <a:t>Photon</a:t>
            </a:r>
            <a:r>
              <a:rPr lang="zh-CN" altLang="en-US" dirty="0"/>
              <a:t>的同步方式</a:t>
            </a:r>
            <a:endParaRPr lang="en-US" altLang="zh-CN" dirty="0"/>
          </a:p>
          <a:p>
            <a:r>
              <a:rPr lang="zh-CN" altLang="en-US" dirty="0" smtClean="0"/>
              <a:t>（</a:t>
            </a:r>
            <a:r>
              <a:rPr lang="en-US" altLang="zh-CN" dirty="0"/>
              <a:t>3</a:t>
            </a:r>
            <a:r>
              <a:rPr lang="zh-CN" altLang="en-US" dirty="0" smtClean="0"/>
              <a:t>）</a:t>
            </a:r>
            <a:r>
              <a:rPr lang="en-US" altLang="zh-CN" dirty="0" smtClean="0"/>
              <a:t>RPC</a:t>
            </a:r>
            <a:r>
              <a:rPr lang="zh-CN" altLang="en-US" dirty="0" smtClean="0"/>
              <a:t>函数</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140" y="2743199"/>
            <a:ext cx="6581775" cy="2293496"/>
          </a:xfrm>
          <a:prstGeom prst="rect">
            <a:avLst/>
          </a:prstGeom>
        </p:spPr>
      </p:pic>
    </p:spTree>
    <p:extLst>
      <p:ext uri="{BB962C8B-B14F-4D97-AF65-F5344CB8AC3E}">
        <p14:creationId xmlns:p14="http://schemas.microsoft.com/office/powerpoint/2010/main" val="13241323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跨平台打包发布</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140" y="2461551"/>
            <a:ext cx="3040406" cy="2446304"/>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1085850"/>
            <a:ext cx="5981700" cy="5772150"/>
          </a:xfrm>
          <a:prstGeom prst="rect">
            <a:avLst/>
          </a:prstGeom>
        </p:spPr>
      </p:pic>
    </p:spTree>
    <p:extLst>
      <p:ext uri="{BB962C8B-B14F-4D97-AF65-F5344CB8AC3E}">
        <p14:creationId xmlns:p14="http://schemas.microsoft.com/office/powerpoint/2010/main" val="3631347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4</a:t>
            </a:r>
            <a:endParaRPr lang="zh-CN" altLang="en-US" dirty="0"/>
          </a:p>
        </p:txBody>
      </p:sp>
      <p:sp>
        <p:nvSpPr>
          <p:cNvPr id="3" name="文本占位符 2"/>
          <p:cNvSpPr>
            <a:spLocks noGrp="1"/>
          </p:cNvSpPr>
          <p:nvPr>
            <p:ph type="body" sz="quarter" idx="11"/>
          </p:nvPr>
        </p:nvSpPr>
        <p:spPr/>
        <p:txBody>
          <a:bodyPr/>
          <a:lstStyle/>
          <a:p>
            <a:r>
              <a:rPr lang="zh-CN" altLang="en-US" dirty="0"/>
              <a:t>实验效果</a:t>
            </a:r>
            <a:endParaRPr lang="zh-CN" altLang="en-US" dirty="0"/>
          </a:p>
        </p:txBody>
      </p:sp>
    </p:spTree>
    <p:extLst>
      <p:ext uri="{BB962C8B-B14F-4D97-AF65-F5344CB8AC3E}">
        <p14:creationId xmlns:p14="http://schemas.microsoft.com/office/powerpoint/2010/main" val="107031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710140" y="628521"/>
            <a:ext cx="5538260" cy="769441"/>
          </a:xfrm>
        </p:spPr>
        <p:txBody>
          <a:bodyPr/>
          <a:lstStyle/>
          <a:p>
            <a:r>
              <a:rPr lang="zh-CN" altLang="en-US" dirty="0" smtClean="0"/>
              <a:t>游戏效果展示</a:t>
            </a:r>
            <a:endParaRPr lang="en-US" altLang="zh-CN" dirty="0"/>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48400" y="953816"/>
            <a:ext cx="8837730" cy="5004222"/>
          </a:xfrm>
          <a:custGeom>
            <a:avLst/>
            <a:gdLst>
              <a:gd name="connsiteX0" fmla="*/ 982580 w 6010509"/>
              <a:gd name="connsiteY0" fmla="*/ 225533 h 3403353"/>
              <a:gd name="connsiteX1" fmla="*/ 982580 w 6010509"/>
              <a:gd name="connsiteY1" fmla="*/ 2839341 h 3403353"/>
              <a:gd name="connsiteX2" fmla="*/ 5066488 w 6010509"/>
              <a:gd name="connsiteY2" fmla="*/ 2839341 h 3403353"/>
              <a:gd name="connsiteX3" fmla="*/ 5066488 w 6010509"/>
              <a:gd name="connsiteY3" fmla="*/ 225533 h 3403353"/>
              <a:gd name="connsiteX4" fmla="*/ 0 w 6010509"/>
              <a:gd name="connsiteY4" fmla="*/ 0 h 3403353"/>
              <a:gd name="connsiteX5" fmla="*/ 6010509 w 6010509"/>
              <a:gd name="connsiteY5" fmla="*/ 0 h 3403353"/>
              <a:gd name="connsiteX6" fmla="*/ 6010509 w 6010509"/>
              <a:gd name="connsiteY6" fmla="*/ 3403353 h 3403353"/>
              <a:gd name="connsiteX7" fmla="*/ 0 w 6010509"/>
              <a:gd name="connsiteY7" fmla="*/ 3403353 h 340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0509" h="3403353">
                <a:moveTo>
                  <a:pt x="982580" y="225533"/>
                </a:moveTo>
                <a:lnTo>
                  <a:pt x="982580" y="2839341"/>
                </a:lnTo>
                <a:lnTo>
                  <a:pt x="5066488" y="2839341"/>
                </a:lnTo>
                <a:lnTo>
                  <a:pt x="5066488" y="225533"/>
                </a:lnTo>
                <a:close/>
                <a:moveTo>
                  <a:pt x="0" y="0"/>
                </a:moveTo>
                <a:lnTo>
                  <a:pt x="6010509" y="0"/>
                </a:lnTo>
                <a:lnTo>
                  <a:pt x="6010509" y="3403353"/>
                </a:lnTo>
                <a:lnTo>
                  <a:pt x="0" y="3403353"/>
                </a:lnTo>
                <a:close/>
              </a:path>
            </a:pathLst>
          </a:custGeom>
        </p:spPr>
      </p:pic>
      <p:sp>
        <p:nvSpPr>
          <p:cNvPr id="18" name="矩形 17"/>
          <p:cNvSpPr/>
          <p:nvPr/>
        </p:nvSpPr>
        <p:spPr>
          <a:xfrm>
            <a:off x="710140" y="2593130"/>
            <a:ext cx="3962905" cy="400110"/>
          </a:xfrm>
          <a:prstGeom prst="rect">
            <a:avLst/>
          </a:prstGeom>
        </p:spPr>
        <p:txBody>
          <a:bodyPr wrap="square">
            <a:spAutoFit/>
          </a:bodyPr>
          <a:lstStyle/>
          <a:p>
            <a:r>
              <a:rPr lang="zh-CN" altLang="en-US" sz="2000" dirty="0" smtClean="0"/>
              <a:t>在</a:t>
            </a:r>
            <a:r>
              <a:rPr lang="en-US" altLang="zh-CN" sz="2000" dirty="0" smtClean="0"/>
              <a:t>PC</a:t>
            </a:r>
            <a:r>
              <a:rPr lang="zh-CN" altLang="en-US" sz="2000" dirty="0" smtClean="0"/>
              <a:t>端</a:t>
            </a:r>
            <a:r>
              <a:rPr lang="zh-CN" altLang="en-US" sz="2000" dirty="0"/>
              <a:t>的</a:t>
            </a:r>
            <a:r>
              <a:rPr lang="zh-CN" altLang="en-US" sz="2000" dirty="0" smtClean="0"/>
              <a:t>游戏效果展示。</a:t>
            </a:r>
            <a:endParaRPr lang="zh-CN" altLang="en-US" sz="2000" dirty="0"/>
          </a:p>
        </p:txBody>
      </p:sp>
      <p:pic>
        <p:nvPicPr>
          <p:cNvPr id="5" name="图片 4">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6325" y="1262296"/>
            <a:ext cx="6781879" cy="3834360"/>
          </a:xfrm>
          <a:prstGeom prst="rect">
            <a:avLst/>
          </a:prstGeom>
        </p:spPr>
      </p:pic>
    </p:spTree>
    <p:extLst>
      <p:ext uri="{BB962C8B-B14F-4D97-AF65-F5344CB8AC3E}">
        <p14:creationId xmlns:p14="http://schemas.microsoft.com/office/powerpoint/2010/main" val="200775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5</a:t>
            </a:r>
            <a:endParaRPr lang="zh-CN" altLang="en-US" dirty="0"/>
          </a:p>
        </p:txBody>
      </p:sp>
      <p:sp>
        <p:nvSpPr>
          <p:cNvPr id="3" name="文本占位符 2"/>
          <p:cNvSpPr>
            <a:spLocks noGrp="1"/>
          </p:cNvSpPr>
          <p:nvPr>
            <p:ph type="body" sz="quarter" idx="11"/>
          </p:nvPr>
        </p:nvSpPr>
        <p:spPr/>
        <p:txBody>
          <a:bodyPr/>
          <a:lstStyle/>
          <a:p>
            <a:r>
              <a:rPr lang="zh-CN" altLang="en-US" dirty="0" smtClean="0"/>
              <a:t>总结展望</a:t>
            </a:r>
            <a:endParaRPr lang="zh-CN" altLang="en-US" dirty="0"/>
          </a:p>
        </p:txBody>
      </p:sp>
    </p:spTree>
    <p:extLst>
      <p:ext uri="{BB962C8B-B14F-4D97-AF65-F5344CB8AC3E}">
        <p14:creationId xmlns:p14="http://schemas.microsoft.com/office/powerpoint/2010/main" val="12088496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Thank You</a:t>
            </a:r>
            <a:endParaRPr lang="zh-CN" altLang="en-US" dirty="0"/>
          </a:p>
        </p:txBody>
      </p:sp>
    </p:spTree>
    <p:extLst>
      <p:ext uri="{BB962C8B-B14F-4D97-AF65-F5344CB8AC3E}">
        <p14:creationId xmlns:p14="http://schemas.microsoft.com/office/powerpoint/2010/main" val="122014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a:t>
            </a:r>
            <a:endParaRPr lang="zh-CN" altLang="en-US" dirty="0"/>
          </a:p>
        </p:txBody>
      </p:sp>
      <p:sp>
        <p:nvSpPr>
          <p:cNvPr id="3" name="文本占位符 2"/>
          <p:cNvSpPr>
            <a:spLocks noGrp="1"/>
          </p:cNvSpPr>
          <p:nvPr>
            <p:ph type="body" sz="quarter" idx="11"/>
          </p:nvPr>
        </p:nvSpPr>
        <p:spPr/>
        <p:txBody>
          <a:bodyPr/>
          <a:lstStyle/>
          <a:p>
            <a:r>
              <a:rPr lang="zh-CN" altLang="en-US" dirty="0" smtClean="0"/>
              <a:t>选题背景</a:t>
            </a:r>
            <a:endParaRPr lang="zh-CN" altLang="en-US" dirty="0"/>
          </a:p>
        </p:txBody>
      </p:sp>
    </p:spTree>
    <p:extLst>
      <p:ext uri="{BB962C8B-B14F-4D97-AF65-F5344CB8AC3E}">
        <p14:creationId xmlns:p14="http://schemas.microsoft.com/office/powerpoint/2010/main" val="88095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计算机游戏</a:t>
            </a:r>
            <a:endParaRPr lang="en-US" altLang="zh-C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48400" y="0"/>
            <a:ext cx="5952106"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12808" y="2528319"/>
            <a:ext cx="4960219" cy="1384995"/>
          </a:xfrm>
          <a:prstGeom prst="rect">
            <a:avLst/>
          </a:prstGeom>
        </p:spPr>
        <p:txBody>
          <a:bodyPr wrap="square">
            <a:spAutoFit/>
          </a:bodyPr>
          <a:lstStyle/>
          <a:p>
            <a:pPr>
              <a:lnSpc>
                <a:spcPct val="150000"/>
              </a:lnSpc>
            </a:pPr>
            <a:r>
              <a:rPr lang="zh-CN" altLang="zh-CN" sz="1600" dirty="0"/>
              <a:t>自诞生以来，计算机游戏以其丰富的互动方式、融合技术与艺术的表达，被称为继绘画、雕刻、诗歌、舞蹈等艺术之后的人类史上</a:t>
            </a:r>
            <a:r>
              <a:rPr lang="zh-CN" altLang="zh-CN" sz="2400" dirty="0">
                <a:solidFill>
                  <a:schemeClr val="accent4">
                    <a:lumMod val="50000"/>
                  </a:schemeClr>
                </a:solidFill>
              </a:rPr>
              <a:t>第 </a:t>
            </a:r>
            <a:r>
              <a:rPr lang="en-US" altLang="zh-CN" sz="2400" dirty="0">
                <a:solidFill>
                  <a:schemeClr val="accent4">
                    <a:lumMod val="50000"/>
                  </a:schemeClr>
                </a:solidFill>
              </a:rPr>
              <a:t>9 </a:t>
            </a:r>
            <a:r>
              <a:rPr lang="zh-CN" altLang="zh-CN" sz="2400" dirty="0">
                <a:solidFill>
                  <a:schemeClr val="accent4">
                    <a:lumMod val="50000"/>
                  </a:schemeClr>
                </a:solidFill>
              </a:rPr>
              <a:t>种</a:t>
            </a:r>
            <a:r>
              <a:rPr lang="zh-CN" altLang="zh-CN" sz="2400" dirty="0" smtClean="0">
                <a:solidFill>
                  <a:schemeClr val="accent4">
                    <a:lumMod val="50000"/>
                  </a:schemeClr>
                </a:solidFill>
              </a:rPr>
              <a:t>艺术</a:t>
            </a:r>
            <a:endParaRPr lang="zh-CN" altLang="zh-CN" sz="3600" dirty="0">
              <a:solidFill>
                <a:schemeClr val="accent4">
                  <a:lumMod val="50000"/>
                </a:schemeClr>
              </a:solidFill>
            </a:endParaRPr>
          </a:p>
        </p:txBody>
      </p:sp>
      <p:sp>
        <p:nvSpPr>
          <p:cNvPr id="3" name="TextBox 2"/>
          <p:cNvSpPr txBox="1"/>
          <p:nvPr/>
        </p:nvSpPr>
        <p:spPr>
          <a:xfrm>
            <a:off x="1030514" y="1218121"/>
            <a:ext cx="2380343" cy="572464"/>
          </a:xfrm>
          <a:prstGeom prst="rect">
            <a:avLst/>
          </a:prstGeom>
          <a:noFill/>
        </p:spPr>
        <p:txBody>
          <a:bodyPr wrap="square" rtlCol="0">
            <a:spAutoFit/>
          </a:bodyPr>
          <a:lstStyle/>
          <a:p>
            <a:pPr>
              <a:lnSpc>
                <a:spcPct val="130000"/>
              </a:lnSpc>
              <a:spcBef>
                <a:spcPts val="600"/>
              </a:spcBef>
            </a:pPr>
            <a:r>
              <a:rPr lang="en-US" altLang="zh-CN" sz="2400" kern="0" spc="300" dirty="0" smtClean="0">
                <a:solidFill>
                  <a:schemeClr val="accent1">
                    <a:lumMod val="60000"/>
                    <a:lumOff val="40000"/>
                  </a:schemeClr>
                </a:solidFill>
                <a:latin typeface="微软雅黑" panose="020B0503020204020204" pitchFamily="34" charset="-122"/>
                <a:ea typeface="微软雅黑" panose="020B0503020204020204" pitchFamily="34" charset="-122"/>
                <a:cs typeface="+mn-ea"/>
                <a:sym typeface="+mn-lt"/>
              </a:rPr>
              <a:t>Video Game</a:t>
            </a:r>
            <a:endParaRPr lang="zh-CN" altLang="en-US" sz="2400" kern="0" spc="300" dirty="0">
              <a:solidFill>
                <a:schemeClr val="accent1">
                  <a:lumMod val="60000"/>
                  <a:lumOff val="4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5876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1"/>
          </p:nvPr>
        </p:nvSpPr>
        <p:spPr>
          <a:xfrm>
            <a:off x="710140" y="628521"/>
            <a:ext cx="5538260" cy="1446550"/>
          </a:xfrm>
        </p:spPr>
        <p:txBody>
          <a:bodyPr/>
          <a:lstStyle/>
          <a:p>
            <a:r>
              <a:rPr lang="en-US" altLang="zh-CN" dirty="0" smtClean="0"/>
              <a:t>2016</a:t>
            </a:r>
            <a:r>
              <a:rPr lang="zh-CN" altLang="en-US" dirty="0" smtClean="0"/>
              <a:t>中国游戏</a:t>
            </a:r>
            <a:endParaRPr lang="en-US" altLang="zh-CN" dirty="0" smtClean="0"/>
          </a:p>
          <a:p>
            <a:r>
              <a:rPr lang="zh-CN" altLang="en-US" dirty="0" smtClean="0"/>
              <a:t>产业报告</a:t>
            </a:r>
            <a:endParaRPr lang="zh-CN" altLang="en-US" dirty="0"/>
          </a:p>
        </p:txBody>
      </p:sp>
      <p:graphicFrame>
        <p:nvGraphicFramePr>
          <p:cNvPr id="2" name="图表 1"/>
          <p:cNvGraphicFramePr/>
          <p:nvPr>
            <p:extLst/>
          </p:nvPr>
        </p:nvGraphicFramePr>
        <p:xfrm>
          <a:off x="2714171" y="2336329"/>
          <a:ext cx="8113485" cy="39773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39060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a:xfrm>
            <a:off x="710140" y="628521"/>
            <a:ext cx="5538260" cy="769441"/>
          </a:xfrm>
        </p:spPr>
        <p:txBody>
          <a:bodyPr/>
          <a:lstStyle/>
          <a:p>
            <a:r>
              <a:rPr lang="en-US" altLang="zh-CN" dirty="0" smtClean="0"/>
              <a:t>FPS</a:t>
            </a:r>
            <a:r>
              <a:rPr lang="zh-CN" altLang="en-US" dirty="0" smtClean="0"/>
              <a:t>游戏</a:t>
            </a:r>
            <a:endParaRPr lang="zh-CN" altLang="en-US" dirty="0"/>
          </a:p>
        </p:txBody>
      </p:sp>
      <p:sp>
        <p:nvSpPr>
          <p:cNvPr id="4" name="矩形 3"/>
          <p:cNvSpPr/>
          <p:nvPr/>
        </p:nvSpPr>
        <p:spPr>
          <a:xfrm>
            <a:off x="710140" y="2609822"/>
            <a:ext cx="2618072" cy="261807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 name="矩形 4"/>
          <p:cNvSpPr/>
          <p:nvPr/>
        </p:nvSpPr>
        <p:spPr>
          <a:xfrm>
            <a:off x="3823674" y="2647864"/>
            <a:ext cx="2618072" cy="261807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676" y="2966358"/>
            <a:ext cx="1905000" cy="190500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0210" y="3004400"/>
            <a:ext cx="1905000" cy="1905000"/>
          </a:xfrm>
          <a:prstGeom prst="rect">
            <a:avLst/>
          </a:prstGeom>
        </p:spPr>
      </p:pic>
      <p:sp>
        <p:nvSpPr>
          <p:cNvPr id="9" name="TextBox 8"/>
          <p:cNvSpPr txBox="1"/>
          <p:nvPr/>
        </p:nvSpPr>
        <p:spPr>
          <a:xfrm>
            <a:off x="1351519" y="5458835"/>
            <a:ext cx="1335314" cy="453457"/>
          </a:xfrm>
          <a:prstGeom prst="rect">
            <a:avLst/>
          </a:prstGeom>
          <a:noFill/>
        </p:spPr>
        <p:txBody>
          <a:bodyPr wrap="square" rtlCol="0">
            <a:spAutoFit/>
          </a:bodyPr>
          <a:lstStyle/>
          <a:p>
            <a:pPr>
              <a:lnSpc>
                <a:spcPct val="130000"/>
              </a:lnSpc>
              <a:spcBef>
                <a:spcPts val="600"/>
              </a:spcBef>
            </a:pPr>
            <a:r>
              <a:rPr lang="en-US" altLang="zh-CN" sz="2000" kern="0" dirty="0" smtClean="0">
                <a:latin typeface="微软雅黑" panose="020B0503020204020204" pitchFamily="34" charset="-122"/>
                <a:ea typeface="微软雅黑" panose="020B0503020204020204" pitchFamily="34" charset="-122"/>
                <a:cs typeface="+mn-ea"/>
                <a:sym typeface="+mn-lt"/>
              </a:rPr>
              <a:t>CS</a:t>
            </a:r>
            <a:r>
              <a:rPr lang="zh-CN" altLang="en-US" sz="2000" kern="0" dirty="0" smtClean="0">
                <a:latin typeface="微软雅黑" panose="020B0503020204020204" pitchFamily="34" charset="-122"/>
                <a:ea typeface="微软雅黑" panose="020B0503020204020204" pitchFamily="34" charset="-122"/>
                <a:cs typeface="+mn-ea"/>
                <a:sym typeface="+mn-lt"/>
              </a:rPr>
              <a:t>：</a:t>
            </a:r>
            <a:r>
              <a:rPr lang="en-US" altLang="zh-CN" sz="2000" kern="0" dirty="0" smtClean="0">
                <a:latin typeface="微软雅黑" panose="020B0503020204020204" pitchFamily="34" charset="-122"/>
                <a:ea typeface="微软雅黑" panose="020B0503020204020204" pitchFamily="34" charset="-122"/>
                <a:cs typeface="+mn-ea"/>
                <a:sym typeface="+mn-lt"/>
              </a:rPr>
              <a:t>GO</a:t>
            </a:r>
            <a:endParaRPr lang="zh-CN" altLang="en-US" sz="2000" kern="0" dirty="0">
              <a:latin typeface="微软雅黑" panose="020B0503020204020204" pitchFamily="34" charset="-122"/>
              <a:ea typeface="微软雅黑" panose="020B0503020204020204" pitchFamily="34" charset="-122"/>
              <a:cs typeface="+mn-ea"/>
              <a:sym typeface="+mn-lt"/>
            </a:endParaRPr>
          </a:p>
        </p:txBody>
      </p:sp>
      <p:sp>
        <p:nvSpPr>
          <p:cNvPr id="10" name="TextBox 9"/>
          <p:cNvSpPr txBox="1"/>
          <p:nvPr/>
        </p:nvSpPr>
        <p:spPr>
          <a:xfrm>
            <a:off x="4170756" y="5473870"/>
            <a:ext cx="1923907" cy="492443"/>
          </a:xfrm>
          <a:prstGeom prst="rect">
            <a:avLst/>
          </a:prstGeom>
          <a:noFill/>
        </p:spPr>
        <p:txBody>
          <a:bodyPr wrap="square" rtlCol="0">
            <a:spAutoFit/>
          </a:bodyPr>
          <a:lstStyle/>
          <a:p>
            <a:pPr>
              <a:lnSpc>
                <a:spcPct val="130000"/>
              </a:lnSpc>
              <a:spcBef>
                <a:spcPts val="600"/>
              </a:spcBef>
            </a:pPr>
            <a:r>
              <a:rPr lang="en-US" altLang="zh-CN" sz="2000" kern="0" dirty="0">
                <a:latin typeface="微软雅黑" panose="020B0503020204020204" pitchFamily="34" charset="-122"/>
                <a:ea typeface="微软雅黑" panose="020B0503020204020204" pitchFamily="34" charset="-122"/>
                <a:cs typeface="+mn-ea"/>
                <a:sym typeface="+mn-lt"/>
              </a:rPr>
              <a:t>OVERWATCH</a:t>
            </a:r>
            <a:endParaRPr lang="zh-CN" altLang="en-US" sz="20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658896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开发</a:t>
            </a:r>
            <a:endParaRPr lang="en-US" altLang="zh-CN" dirty="0" smtClean="0"/>
          </a:p>
          <a:p>
            <a:r>
              <a:rPr lang="zh-CN" altLang="en-US" dirty="0" smtClean="0"/>
              <a:t>工具</a:t>
            </a:r>
            <a:endParaRPr lang="en-US" altLang="zh-CN" dirty="0"/>
          </a:p>
        </p:txBody>
      </p:sp>
      <p:sp>
        <p:nvSpPr>
          <p:cNvPr id="3" name="矩形 2"/>
          <p:cNvSpPr/>
          <p:nvPr/>
        </p:nvSpPr>
        <p:spPr>
          <a:xfrm>
            <a:off x="5743075" y="745476"/>
            <a:ext cx="5737726" cy="1532727"/>
          </a:xfrm>
          <a:prstGeom prst="rect">
            <a:avLst/>
          </a:prstGeom>
        </p:spPr>
        <p:txBody>
          <a:bodyPr wrap="square">
            <a:spAutoFit/>
          </a:bodyPr>
          <a:lstStyle/>
          <a:p>
            <a:pPr marL="285750" indent="-285750">
              <a:lnSpc>
                <a:spcPct val="130000"/>
              </a:lnSpc>
              <a:buFont typeface="Wingdings" panose="05000000000000000000" pitchFamily="2" charset="2"/>
              <a:buChar char="u"/>
            </a:pPr>
            <a:r>
              <a:rPr lang="zh-CN" altLang="en-US" dirty="0" smtClean="0">
                <a:solidFill>
                  <a:schemeClr val="bg2"/>
                </a:solidFill>
                <a:latin typeface="+mj-ea"/>
                <a:ea typeface="+mj-ea"/>
              </a:rPr>
              <a:t>以 </a:t>
            </a:r>
            <a:r>
              <a:rPr lang="en-US" altLang="zh-CN" dirty="0">
                <a:solidFill>
                  <a:schemeClr val="bg2"/>
                </a:solidFill>
                <a:latin typeface="+mj-ea"/>
                <a:ea typeface="+mj-ea"/>
              </a:rPr>
              <a:t>Unity 3D </a:t>
            </a:r>
            <a:r>
              <a:rPr lang="zh-CN" altLang="en-US" dirty="0">
                <a:solidFill>
                  <a:schemeClr val="bg2"/>
                </a:solidFill>
                <a:latin typeface="+mj-ea"/>
                <a:ea typeface="+mj-ea"/>
              </a:rPr>
              <a:t>引擎作为开发</a:t>
            </a:r>
            <a:r>
              <a:rPr lang="zh-CN" altLang="en-US" dirty="0" smtClean="0">
                <a:solidFill>
                  <a:schemeClr val="bg2"/>
                </a:solidFill>
                <a:latin typeface="+mj-ea"/>
                <a:ea typeface="+mj-ea"/>
              </a:rPr>
              <a:t>平台</a:t>
            </a:r>
            <a:endParaRPr lang="en-US" altLang="zh-CN" dirty="0" smtClean="0">
              <a:solidFill>
                <a:schemeClr val="bg2"/>
              </a:solidFill>
              <a:latin typeface="+mj-ea"/>
              <a:ea typeface="+mj-ea"/>
            </a:endParaRPr>
          </a:p>
          <a:p>
            <a:pPr marL="285750" indent="-285750">
              <a:lnSpc>
                <a:spcPct val="130000"/>
              </a:lnSpc>
              <a:buFont typeface="Wingdings" panose="05000000000000000000" pitchFamily="2" charset="2"/>
              <a:buChar char="u"/>
            </a:pPr>
            <a:r>
              <a:rPr lang="zh-CN" altLang="en-US" dirty="0" smtClean="0">
                <a:solidFill>
                  <a:schemeClr val="bg2"/>
                </a:solidFill>
                <a:latin typeface="+mj-ea"/>
                <a:ea typeface="+mj-ea"/>
              </a:rPr>
              <a:t>在</a:t>
            </a:r>
            <a:r>
              <a:rPr lang="en-US" altLang="zh-CN" dirty="0" smtClean="0">
                <a:solidFill>
                  <a:schemeClr val="bg2"/>
                </a:solidFill>
                <a:latin typeface="+mj-ea"/>
                <a:ea typeface="+mj-ea"/>
              </a:rPr>
              <a:t>Microsoft Visual Studio</a:t>
            </a:r>
            <a:r>
              <a:rPr lang="zh-CN" altLang="en-US" dirty="0" smtClean="0">
                <a:solidFill>
                  <a:schemeClr val="bg2"/>
                </a:solidFill>
                <a:latin typeface="+mj-ea"/>
                <a:ea typeface="+mj-ea"/>
              </a:rPr>
              <a:t>上进行代码编写测试</a:t>
            </a:r>
            <a:endParaRPr lang="en-US" altLang="zh-CN" dirty="0" smtClean="0">
              <a:solidFill>
                <a:schemeClr val="bg2"/>
              </a:solidFill>
              <a:latin typeface="+mj-ea"/>
              <a:ea typeface="+mj-ea"/>
            </a:endParaRPr>
          </a:p>
          <a:p>
            <a:pPr marL="285750" indent="-285750">
              <a:lnSpc>
                <a:spcPct val="130000"/>
              </a:lnSpc>
              <a:buFont typeface="Wingdings" panose="05000000000000000000" pitchFamily="2" charset="2"/>
              <a:buChar char="u"/>
            </a:pPr>
            <a:r>
              <a:rPr lang="zh-CN" altLang="en-US" dirty="0" smtClean="0">
                <a:solidFill>
                  <a:schemeClr val="bg2"/>
                </a:solidFill>
                <a:latin typeface="+mj-ea"/>
                <a:ea typeface="+mj-ea"/>
              </a:rPr>
              <a:t>通过 </a:t>
            </a:r>
            <a:r>
              <a:rPr lang="en-US" altLang="zh-CN" dirty="0">
                <a:solidFill>
                  <a:schemeClr val="bg2"/>
                </a:solidFill>
                <a:latin typeface="+mj-ea"/>
                <a:ea typeface="+mj-ea"/>
              </a:rPr>
              <a:t>Photon </a:t>
            </a:r>
            <a:r>
              <a:rPr lang="zh-CN" altLang="en-US" dirty="0">
                <a:solidFill>
                  <a:schemeClr val="bg2"/>
                </a:solidFill>
                <a:latin typeface="+mj-ea"/>
                <a:ea typeface="+mj-ea"/>
              </a:rPr>
              <a:t>引擎实现 </a:t>
            </a:r>
            <a:r>
              <a:rPr lang="en-US" altLang="zh-CN" dirty="0">
                <a:solidFill>
                  <a:schemeClr val="bg2"/>
                </a:solidFill>
                <a:latin typeface="+mj-ea"/>
                <a:ea typeface="+mj-ea"/>
              </a:rPr>
              <a:t>C/S </a:t>
            </a:r>
            <a:r>
              <a:rPr lang="zh-CN" altLang="en-US" dirty="0">
                <a:solidFill>
                  <a:schemeClr val="bg2"/>
                </a:solidFill>
                <a:latin typeface="+mj-ea"/>
                <a:ea typeface="+mj-ea"/>
              </a:rPr>
              <a:t>架构的在线</a:t>
            </a:r>
            <a:r>
              <a:rPr lang="zh-CN" altLang="en-US" dirty="0" smtClean="0">
                <a:solidFill>
                  <a:schemeClr val="bg2"/>
                </a:solidFill>
                <a:latin typeface="+mj-ea"/>
                <a:ea typeface="+mj-ea"/>
              </a:rPr>
              <a:t>联机平台</a:t>
            </a:r>
            <a:endParaRPr lang="en-US" altLang="zh-CN" dirty="0" smtClean="0">
              <a:solidFill>
                <a:schemeClr val="bg2"/>
              </a:solidFill>
              <a:latin typeface="+mj-ea"/>
              <a:ea typeface="+mj-ea"/>
            </a:endParaRPr>
          </a:p>
          <a:p>
            <a:pPr marL="285750" indent="-285750">
              <a:lnSpc>
                <a:spcPct val="130000"/>
              </a:lnSpc>
              <a:buFont typeface="Wingdings" panose="05000000000000000000" pitchFamily="2" charset="2"/>
              <a:buChar char="u"/>
            </a:pPr>
            <a:r>
              <a:rPr lang="zh-CN" altLang="en-US" dirty="0" smtClean="0">
                <a:solidFill>
                  <a:schemeClr val="bg2"/>
                </a:solidFill>
                <a:latin typeface="+mj-ea"/>
                <a:ea typeface="+mj-ea"/>
              </a:rPr>
              <a:t>使用</a:t>
            </a:r>
            <a:r>
              <a:rPr lang="en-US" altLang="zh-CN" dirty="0" smtClean="0">
                <a:solidFill>
                  <a:schemeClr val="bg2"/>
                </a:solidFill>
                <a:latin typeface="+mj-ea"/>
                <a:ea typeface="+mj-ea"/>
              </a:rPr>
              <a:t>Gt</a:t>
            </a:r>
            <a:r>
              <a:rPr lang="zh-CN" altLang="en-US" dirty="0" smtClean="0">
                <a:solidFill>
                  <a:schemeClr val="bg2"/>
                </a:solidFill>
                <a:latin typeface="+mj-ea"/>
                <a:ea typeface="+mj-ea"/>
              </a:rPr>
              <a:t>进行版本管理</a:t>
            </a:r>
            <a:endParaRPr lang="en-US" altLang="zh-CN" dirty="0">
              <a:solidFill>
                <a:schemeClr val="bg2"/>
              </a:solidFill>
              <a:latin typeface="+mj-ea"/>
              <a:ea typeface="+mj-ea"/>
            </a:endParaRPr>
          </a:p>
        </p:txBody>
      </p:sp>
      <p:sp>
        <p:nvSpPr>
          <p:cNvPr id="4" name="矩形 3"/>
          <p:cNvSpPr/>
          <p:nvPr/>
        </p:nvSpPr>
        <p:spPr>
          <a:xfrm>
            <a:off x="616017" y="3262964"/>
            <a:ext cx="2618072" cy="261807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 name="矩形 5"/>
          <p:cNvSpPr/>
          <p:nvPr/>
        </p:nvSpPr>
        <p:spPr>
          <a:xfrm>
            <a:off x="6163377" y="3262964"/>
            <a:ext cx="2618072" cy="261807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7" name="矩形 6"/>
          <p:cNvSpPr/>
          <p:nvPr/>
        </p:nvSpPr>
        <p:spPr>
          <a:xfrm>
            <a:off x="8935452" y="3262964"/>
            <a:ext cx="2618072" cy="261807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1" name="矩形 20"/>
          <p:cNvSpPr/>
          <p:nvPr/>
        </p:nvSpPr>
        <p:spPr>
          <a:xfrm>
            <a:off x="3369344" y="3262964"/>
            <a:ext cx="2618072" cy="261807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1988" y="3543810"/>
            <a:ext cx="1905000" cy="1905000"/>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0" y="4200525"/>
            <a:ext cx="2295525" cy="742950"/>
          </a:xfrm>
          <a:prstGeom prst="rect">
            <a:avLst/>
          </a:prstGeom>
        </p:spPr>
      </p:pic>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2553" y="3543810"/>
            <a:ext cx="1905000" cy="1905000"/>
          </a:xfrm>
          <a:prstGeom prst="rect">
            <a:avLst/>
          </a:prstGeom>
        </p:spPr>
      </p:pic>
      <p:pic>
        <p:nvPicPr>
          <p:cNvPr id="16" name="图片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5880" y="3543810"/>
            <a:ext cx="1905000" cy="1905000"/>
          </a:xfrm>
          <a:prstGeom prst="rect">
            <a:avLst/>
          </a:prstGeom>
        </p:spPr>
      </p:pic>
    </p:spTree>
    <p:extLst>
      <p:ext uri="{BB962C8B-B14F-4D97-AF65-F5344CB8AC3E}">
        <p14:creationId xmlns:p14="http://schemas.microsoft.com/office/powerpoint/2010/main" val="30239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94317" y="-433596"/>
            <a:ext cx="6108700" cy="7725192"/>
          </a:xfrm>
        </p:spPr>
        <p:txBody>
          <a:bodyPr/>
          <a:lstStyle/>
          <a:p>
            <a:r>
              <a:rPr lang="en-US" altLang="zh-CN" dirty="0"/>
              <a:t>2</a:t>
            </a:r>
            <a:endParaRPr lang="zh-CN" altLang="en-US" dirty="0"/>
          </a:p>
        </p:txBody>
      </p:sp>
      <p:sp>
        <p:nvSpPr>
          <p:cNvPr id="3" name="文本占位符 2"/>
          <p:cNvSpPr>
            <a:spLocks noGrp="1"/>
          </p:cNvSpPr>
          <p:nvPr>
            <p:ph type="body" sz="quarter" idx="11"/>
          </p:nvPr>
        </p:nvSpPr>
        <p:spPr/>
        <p:txBody>
          <a:bodyPr/>
          <a:lstStyle/>
          <a:p>
            <a:r>
              <a:rPr lang="zh-CN" altLang="en-US" dirty="0" smtClean="0"/>
              <a:t>论文结构</a:t>
            </a:r>
            <a:endParaRPr lang="zh-CN" altLang="en-US" dirty="0"/>
          </a:p>
        </p:txBody>
      </p:sp>
    </p:spTree>
    <p:extLst>
      <p:ext uri="{BB962C8B-B14F-4D97-AF65-F5344CB8AC3E}">
        <p14:creationId xmlns:p14="http://schemas.microsoft.com/office/powerpoint/2010/main" val="1252455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p:txBody>
          <a:bodyPr/>
          <a:lstStyle/>
          <a:p>
            <a:r>
              <a:rPr lang="zh-CN" altLang="en-US" dirty="0"/>
              <a:t>论文结构</a:t>
            </a:r>
          </a:p>
        </p:txBody>
      </p:sp>
      <p:graphicFrame>
        <p:nvGraphicFramePr>
          <p:cNvPr id="6" name="图示 5"/>
          <p:cNvGraphicFramePr/>
          <p:nvPr>
            <p:extLst>
              <p:ext uri="{D42A27DB-BD31-4B8C-83A1-F6EECF244321}">
                <p14:modId xmlns:p14="http://schemas.microsoft.com/office/powerpoint/2010/main" val="253235183"/>
              </p:ext>
            </p:extLst>
          </p:nvPr>
        </p:nvGraphicFramePr>
        <p:xfrm>
          <a:off x="968188" y="1398494"/>
          <a:ext cx="10578353" cy="48798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93133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1364</Words>
  <Application>Microsoft Macintosh PowerPoint</Application>
  <PresentationFormat>宽屏</PresentationFormat>
  <Paragraphs>122</Paragraphs>
  <Slides>25</Slides>
  <Notes>17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DengXian</vt:lpstr>
      <vt:lpstr>DengXian Light</vt:lpstr>
      <vt:lpstr>Wingdings</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张逸文</dc:creator>
  <cp:lastModifiedBy>张逸文</cp:lastModifiedBy>
  <cp:revision>8</cp:revision>
  <dcterms:created xsi:type="dcterms:W3CDTF">2019-04-13T06:47:53Z</dcterms:created>
  <dcterms:modified xsi:type="dcterms:W3CDTF">2019-04-13T07:01:55Z</dcterms:modified>
</cp:coreProperties>
</file>