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5" r:id="rId11"/>
    <p:sldId id="267" r:id="rId12"/>
    <p:sldId id="270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8C0D-4ED0-450C-B63E-6E86F7B6B206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AFA8-230E-4F30-972F-F58455FE89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dirty="0" smtClean="0"/>
              <a:t>STH. ABOUT DATABASE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altLang="zh-CN" dirty="0" err="1" smtClean="0"/>
              <a:t>vs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EXISTS </a:t>
            </a:r>
            <a:r>
              <a:rPr lang="en-US" altLang="zh-CN" dirty="0" err="1" smtClean="0"/>
              <a:t>vs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JOIN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/>
          <a:lstStyle/>
          <a:p>
            <a:r>
              <a:rPr lang="en-US" altLang="zh-CN" dirty="0"/>
              <a:t>SELECT * FROM Houses WHERE </a:t>
            </a:r>
            <a:r>
              <a:rPr lang="en-US" altLang="zh-CN" dirty="0" err="1"/>
              <a:t>PKHouse</a:t>
            </a:r>
            <a:r>
              <a:rPr lang="en-US" altLang="zh-CN" dirty="0"/>
              <a:t> IN (SELECT </a:t>
            </a:r>
            <a:r>
              <a:rPr lang="en-US" altLang="zh-CN" dirty="0" err="1"/>
              <a:t>PKHouse</a:t>
            </a:r>
            <a:r>
              <a:rPr lang="en-US" altLang="zh-CN" dirty="0"/>
              <a:t> FROM </a:t>
            </a:r>
            <a:r>
              <a:rPr lang="en-US" altLang="zh-CN" dirty="0" err="1"/>
              <a:t>HouseDealSecond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SELECT * FROM Houses WHERE EXISTS (SELECT 1 FROM </a:t>
            </a:r>
            <a:r>
              <a:rPr lang="en-US" altLang="zh-CN" dirty="0" err="1"/>
              <a:t>HouseDealSecond</a:t>
            </a:r>
            <a:r>
              <a:rPr lang="en-US" altLang="zh-CN" dirty="0"/>
              <a:t> WHERE </a:t>
            </a:r>
            <a:r>
              <a:rPr lang="en-US" altLang="zh-CN" dirty="0" err="1"/>
              <a:t>Houses.PKHouse</a:t>
            </a:r>
            <a:r>
              <a:rPr lang="en-US" altLang="zh-CN" dirty="0"/>
              <a:t>=</a:t>
            </a:r>
            <a:r>
              <a:rPr lang="en-US" altLang="zh-CN" dirty="0" err="1"/>
              <a:t>HouseDealSecond.PKHouse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SELECT Houses.* FROM Houses JOIN </a:t>
            </a:r>
            <a:r>
              <a:rPr lang="en-US" altLang="zh-CN" dirty="0" err="1"/>
              <a:t>HouseDealSecond</a:t>
            </a:r>
            <a:r>
              <a:rPr lang="en-US" altLang="zh-CN" dirty="0"/>
              <a:t> ON </a:t>
            </a:r>
            <a:r>
              <a:rPr lang="en-US" altLang="zh-CN" dirty="0" err="1"/>
              <a:t>Houses.PKHouse</a:t>
            </a:r>
            <a:r>
              <a:rPr lang="en-US" altLang="zh-CN" dirty="0"/>
              <a:t>=</a:t>
            </a:r>
            <a:r>
              <a:rPr lang="en-US" altLang="zh-CN" dirty="0" err="1"/>
              <a:t>HouseDealSecond.PKHouse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IN </a:t>
            </a:r>
            <a:r>
              <a:rPr lang="en-US" altLang="zh-CN" dirty="0" err="1" smtClean="0"/>
              <a:t>vs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EXISTS </a:t>
            </a:r>
            <a:r>
              <a:rPr lang="en-US" altLang="zh-CN" dirty="0" err="1" smtClean="0"/>
              <a:t>vs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 JOIN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SELECT * FROM Houses WHERE </a:t>
            </a:r>
            <a:r>
              <a:rPr lang="en-US" altLang="zh-CN" dirty="0" err="1"/>
              <a:t>PKHouse</a:t>
            </a:r>
            <a:r>
              <a:rPr lang="en-US" altLang="zh-CN" dirty="0"/>
              <a:t> IN (SELECT </a:t>
            </a:r>
            <a:r>
              <a:rPr lang="en-US" altLang="zh-CN" dirty="0" err="1"/>
              <a:t>PKHouse</a:t>
            </a:r>
            <a:r>
              <a:rPr lang="en-US" altLang="zh-CN" dirty="0"/>
              <a:t> FROM </a:t>
            </a:r>
            <a:r>
              <a:rPr lang="en-US" altLang="zh-CN" dirty="0" err="1"/>
              <a:t>HouseDealSecond</a:t>
            </a:r>
            <a:r>
              <a:rPr lang="en-US" altLang="zh-CN" dirty="0"/>
              <a:t> WHERE </a:t>
            </a:r>
            <a:r>
              <a:rPr lang="en-US" altLang="zh-CN" dirty="0" err="1"/>
              <a:t>PKCompany</a:t>
            </a:r>
            <a:r>
              <a:rPr lang="en-US" altLang="zh-CN" dirty="0"/>
              <a:t>='2F445F57-2876-4A24-A64E-3C59D87CEA9A')</a:t>
            </a:r>
          </a:p>
          <a:p>
            <a:r>
              <a:rPr lang="en-US" altLang="zh-CN" dirty="0"/>
              <a:t>SELECT * FROM Houses WHERE EXISTS (SELECT 1 FROM </a:t>
            </a:r>
            <a:r>
              <a:rPr lang="en-US" altLang="zh-CN" dirty="0" err="1"/>
              <a:t>HouseDealSecond</a:t>
            </a:r>
            <a:r>
              <a:rPr lang="en-US" altLang="zh-CN" dirty="0"/>
              <a:t> WHERE </a:t>
            </a:r>
            <a:r>
              <a:rPr lang="en-US" altLang="zh-CN" dirty="0" err="1"/>
              <a:t>Houses.PKHouse</a:t>
            </a:r>
            <a:r>
              <a:rPr lang="en-US" altLang="zh-CN" dirty="0"/>
              <a:t>=</a:t>
            </a:r>
            <a:r>
              <a:rPr lang="en-US" altLang="zh-CN" dirty="0" err="1"/>
              <a:t>HouseDealSecond.PKHouse</a:t>
            </a:r>
            <a:r>
              <a:rPr lang="en-US" altLang="zh-CN" dirty="0"/>
              <a:t> AND </a:t>
            </a:r>
            <a:r>
              <a:rPr lang="en-US" altLang="zh-CN" dirty="0" err="1"/>
              <a:t>PKCompany</a:t>
            </a:r>
            <a:r>
              <a:rPr lang="en-US" altLang="zh-CN" dirty="0"/>
              <a:t>='2F445F57-2876-4A24-A64E-3C59D87CEA9A')</a:t>
            </a:r>
          </a:p>
          <a:p>
            <a:r>
              <a:rPr lang="en-US" altLang="zh-CN" dirty="0"/>
              <a:t>SELECT Houses.* FROM Houses JOIN </a:t>
            </a:r>
            <a:r>
              <a:rPr lang="en-US" altLang="zh-CN" dirty="0" err="1"/>
              <a:t>HouseDealSecond</a:t>
            </a:r>
            <a:r>
              <a:rPr lang="en-US" altLang="zh-CN" dirty="0"/>
              <a:t> ON </a:t>
            </a:r>
            <a:r>
              <a:rPr lang="en-US" altLang="zh-CN" dirty="0" err="1"/>
              <a:t>Houses.PKHouse</a:t>
            </a:r>
            <a:r>
              <a:rPr lang="en-US" altLang="zh-CN" dirty="0"/>
              <a:t>=</a:t>
            </a:r>
            <a:r>
              <a:rPr lang="en-US" altLang="zh-CN" dirty="0" err="1"/>
              <a:t>HouseDealSecond.PKHouse</a:t>
            </a:r>
            <a:r>
              <a:rPr lang="en-US" altLang="zh-CN" dirty="0"/>
              <a:t> WHERE </a:t>
            </a:r>
            <a:r>
              <a:rPr lang="en-US" altLang="zh-CN" dirty="0" err="1"/>
              <a:t>PKCompany</a:t>
            </a:r>
            <a:r>
              <a:rPr lang="en-US" altLang="zh-CN" dirty="0"/>
              <a:t>='2F445F57-2876-4A24-A64E-3C59D87CEA9A'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SELECT * FROM </a:t>
            </a:r>
            <a:r>
              <a:rPr lang="en-US" altLang="zh-CN" sz="2000" dirty="0" err="1" smtClean="0"/>
              <a:t>HouseDealSecond</a:t>
            </a:r>
            <a:r>
              <a:rPr lang="en-US" altLang="zh-CN" sz="2000" dirty="0" smtClean="0"/>
              <a:t> WHERE </a:t>
            </a:r>
            <a:r>
              <a:rPr lang="en-US" altLang="zh-CN" sz="2000" dirty="0" err="1" smtClean="0"/>
              <a:t>PKHouseDealSecond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newid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SELECT </a:t>
            </a:r>
            <a:r>
              <a:rPr lang="en-US" altLang="zh-CN" sz="2000" dirty="0" smtClean="0"/>
              <a:t>TOP(1) * </a:t>
            </a:r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HouseDealSecond</a:t>
            </a:r>
            <a:r>
              <a:rPr lang="en-US" altLang="zh-CN" sz="2000" dirty="0" smtClean="0"/>
              <a:t> WHERE </a:t>
            </a:r>
            <a:r>
              <a:rPr lang="en-US" altLang="zh-CN" sz="2000" dirty="0" err="1" smtClean="0"/>
              <a:t>PKHouseDealSecond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newid</a:t>
            </a:r>
            <a:r>
              <a:rPr lang="en-US" altLang="zh-CN" sz="2000" dirty="0" smtClean="0"/>
              <a:t>()</a:t>
            </a:r>
            <a:endParaRPr lang="zh-CN" altLang="en-US" sz="2000" dirty="0" smtClean="0"/>
          </a:p>
          <a:p>
            <a:r>
              <a:rPr lang="en-US" altLang="zh-CN" sz="2000" dirty="0" smtClean="0"/>
              <a:t>SELECT * FROM </a:t>
            </a:r>
            <a:r>
              <a:rPr lang="en-US" altLang="zh-CN" sz="2000" dirty="0" err="1" smtClean="0"/>
              <a:t>HouseDealSecond</a:t>
            </a:r>
            <a:r>
              <a:rPr lang="en-US" altLang="zh-CN" sz="2000" dirty="0" smtClean="0"/>
              <a:t> WHERE </a:t>
            </a:r>
            <a:r>
              <a:rPr lang="en-US" altLang="zh-CN" sz="2000" dirty="0" err="1" smtClean="0"/>
              <a:t>LastShareTime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getdate</a:t>
            </a:r>
            <a:r>
              <a:rPr lang="en-US" altLang="zh-CN" sz="2000" dirty="0" smtClean="0"/>
              <a:t>()</a:t>
            </a:r>
          </a:p>
          <a:p>
            <a:r>
              <a:rPr lang="en-US" altLang="zh-CN" sz="2000" dirty="0" smtClean="0"/>
              <a:t>SELECT </a:t>
            </a:r>
            <a:r>
              <a:rPr lang="en-US" altLang="zh-CN" sz="2000" dirty="0" smtClean="0"/>
              <a:t>TOP(1)* </a:t>
            </a:r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HouseDealSecond</a:t>
            </a:r>
            <a:r>
              <a:rPr lang="en-US" altLang="zh-CN" sz="2000" dirty="0" smtClean="0"/>
              <a:t> WHERE </a:t>
            </a:r>
            <a:r>
              <a:rPr lang="en-US" altLang="zh-CN" sz="2000" dirty="0" err="1" smtClean="0"/>
              <a:t>LastShareTime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getdate</a:t>
            </a:r>
            <a:r>
              <a:rPr lang="en-US" altLang="zh-CN" sz="2000" dirty="0" smtClean="0"/>
              <a:t>()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内置变量</a:t>
            </a:r>
            <a:endParaRPr lang="en-US" altLang="zh-CN" dirty="0" smtClean="0"/>
          </a:p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02434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讨</a:t>
            </a:r>
            <a:r>
              <a:rPr lang="zh-CN" altLang="en-US" sz="9600" dirty="0" smtClean="0"/>
              <a:t>论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数据库元素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表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索引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存储过程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函数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视图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触发器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约束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创建表的相关属性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范式 （第一、二、三、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BCNF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、四、五）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分解与依赖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</a:p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冗余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主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键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类型，意义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外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键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</a:rPr>
              <a:t>Nullable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字段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稀疏列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字段类型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</a:rPr>
              <a:t>char,varchar,nchar,nvarchar,int,smallint,bigint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索引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聚集索引 （</a:t>
            </a:r>
            <a:r>
              <a:rPr lang="en-US" altLang="zh-CN" dirty="0" smtClean="0"/>
              <a:t>CLUSTERED INDEX)</a:t>
            </a:r>
          </a:p>
          <a:p>
            <a:pPr lvl="1">
              <a:buNone/>
            </a:pPr>
            <a:r>
              <a:rPr lang="zh-CN" altLang="en-US" sz="2000" dirty="0" smtClean="0"/>
              <a:t>聚集索引表示表中存储的数据按照索引的顺序存储，检索效率比非聚集索引高，但对数据更新影响较大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Btree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叶子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查询多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更改频率低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极少相同值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顺序顺序顺序</a:t>
            </a:r>
            <a:r>
              <a:rPr lang="en-US" altLang="zh-CN" dirty="0" smtClean="0"/>
              <a:t>! -&gt; </a:t>
            </a:r>
            <a:r>
              <a:rPr lang="zh-CN" altLang="en-US" dirty="0" smtClean="0"/>
              <a:t>页分裂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Changes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 smtClean="0"/>
              <a:t>非聚集索引 （</a:t>
            </a:r>
            <a:r>
              <a:rPr lang="en-US" altLang="zh-CN" dirty="0" smtClean="0"/>
              <a:t>NON-CLUSTERED INDEX)</a:t>
            </a:r>
            <a:endParaRPr lang="en-US" altLang="zh-CN" dirty="0"/>
          </a:p>
          <a:p>
            <a:pPr lvl="1"/>
            <a:r>
              <a:rPr lang="zh-CN" altLang="en-US" dirty="0" smtClean="0"/>
              <a:t>加快查询速度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单列索引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en-US" altLang="zh-CN" dirty="0" err="1" smtClean="0"/>
              <a:t>CommunityName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复合索引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CommunityName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BlockName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DistrictName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区别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SELECT * FROM T WHERE CN=1</a:t>
            </a:r>
          </a:p>
          <a:p>
            <a:pPr lvl="2"/>
            <a:r>
              <a:rPr lang="en-US" altLang="zh-CN" dirty="0" smtClean="0"/>
              <a:t>SELECT * FROM T WHERE CN=1 AND BN=2</a:t>
            </a:r>
          </a:p>
          <a:p>
            <a:pPr lvl="2"/>
            <a:r>
              <a:rPr lang="en-US" altLang="zh-CN" dirty="0" smtClean="0"/>
              <a:t>SELECT * FROM T WHERE CN=1 AND BN=2 AND DN=3</a:t>
            </a:r>
          </a:p>
          <a:p>
            <a:pPr lvl="2"/>
            <a:r>
              <a:rPr lang="en-US" altLang="zh-CN" dirty="0" smtClean="0"/>
              <a:t>SELECT * FROM T WHERE BN=2 AND DN=3</a:t>
            </a:r>
          </a:p>
          <a:p>
            <a:pPr lvl="2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经常在</a:t>
            </a:r>
            <a:r>
              <a:rPr lang="en-US" altLang="zh-CN" dirty="0" smtClean="0"/>
              <a:t>Where/</a:t>
            </a:r>
            <a:r>
              <a:rPr lang="en-US" altLang="zh-CN" dirty="0" err="1" smtClean="0"/>
              <a:t>OrderBy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GroupBy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语句中</a:t>
            </a:r>
            <a:endParaRPr lang="en-US" altLang="zh-CN" dirty="0" smtClean="0"/>
          </a:p>
          <a:p>
            <a:r>
              <a:rPr lang="zh-CN" altLang="en-US" dirty="0" smtClean="0"/>
              <a:t>经常用在</a:t>
            </a:r>
            <a:r>
              <a:rPr lang="en-US" altLang="zh-CN" dirty="0" smtClean="0"/>
              <a:t>JOIN </a:t>
            </a:r>
            <a:r>
              <a:rPr lang="zh-CN" altLang="en-US" dirty="0" smtClean="0"/>
              <a:t>语句中</a:t>
            </a:r>
            <a:endParaRPr lang="en-US" altLang="zh-CN" dirty="0" smtClean="0"/>
          </a:p>
          <a:p>
            <a:r>
              <a:rPr lang="zh-CN" altLang="en-US" dirty="0" smtClean="0"/>
              <a:t>只有很少数值的列不该被索引</a:t>
            </a:r>
            <a:endParaRPr lang="en-US" altLang="zh-CN" dirty="0" smtClean="0"/>
          </a:p>
          <a:p>
            <a:r>
              <a:rPr lang="zh-CN" altLang="en-US" dirty="0" smtClean="0"/>
              <a:t>复合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sz="1900" dirty="0" smtClean="0"/>
              <a:t>select * from </a:t>
            </a:r>
            <a:r>
              <a:rPr lang="en-US" altLang="zh-CN" sz="1900" dirty="0" err="1" smtClean="0"/>
              <a:t>HouseDealSecond</a:t>
            </a:r>
            <a:r>
              <a:rPr lang="en-US" altLang="zh-CN" sz="1900" dirty="0" smtClean="0"/>
              <a:t> d join houses h on </a:t>
            </a:r>
            <a:r>
              <a:rPr lang="en-US" altLang="zh-CN" sz="1900" dirty="0" err="1" smtClean="0"/>
              <a:t>d.pkhouse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h.pkhouse</a:t>
            </a:r>
            <a:r>
              <a:rPr lang="en-US" altLang="zh-CN" sz="1900" dirty="0" smtClean="0"/>
              <a:t> where </a:t>
            </a:r>
            <a:r>
              <a:rPr lang="en-US" altLang="zh-CN" sz="1900" dirty="0" err="1" smtClean="0"/>
              <a:t>d.LastTrackingTime</a:t>
            </a:r>
            <a:r>
              <a:rPr lang="en-US" altLang="zh-CN" sz="1900" dirty="0" smtClean="0"/>
              <a:t>&gt;'2016-1-1'</a:t>
            </a:r>
          </a:p>
          <a:p>
            <a:r>
              <a:rPr lang="en-US" altLang="zh-CN" sz="1900" dirty="0" smtClean="0"/>
              <a:t>select * from </a:t>
            </a:r>
            <a:r>
              <a:rPr lang="en-US" altLang="zh-CN" sz="1900" dirty="0" err="1" smtClean="0"/>
              <a:t>HouseDealSecond</a:t>
            </a:r>
            <a:r>
              <a:rPr lang="en-US" altLang="zh-CN" sz="1900" dirty="0" smtClean="0"/>
              <a:t> d join houses h on </a:t>
            </a:r>
            <a:r>
              <a:rPr lang="en-US" altLang="zh-CN" sz="1900" dirty="0" err="1" smtClean="0"/>
              <a:t>d.pkhouse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h.pkhouse</a:t>
            </a:r>
            <a:r>
              <a:rPr lang="en-US" altLang="zh-CN" sz="1900" dirty="0" smtClean="0"/>
              <a:t> where </a:t>
            </a:r>
            <a:r>
              <a:rPr lang="en-US" altLang="zh-CN" sz="1900" dirty="0" err="1" smtClean="0"/>
              <a:t>d.LastRefreshTime</a:t>
            </a:r>
            <a:r>
              <a:rPr lang="en-US" altLang="zh-CN" sz="1900" dirty="0" smtClean="0"/>
              <a:t>&gt;'2016-1-1'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设计表的原则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频繁访问两个表的连接操作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合并表</a:t>
            </a:r>
            <a:endParaRPr lang="en-US" altLang="zh-CN" dirty="0" smtClean="0"/>
          </a:p>
          <a:p>
            <a:r>
              <a:rPr lang="zh-CN" altLang="en-US" dirty="0" smtClean="0"/>
              <a:t>频繁访问表的某些字段而其他字段基本不访问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最好拆分表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语句优化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查询优化器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执行计划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大小写统一</a:t>
            </a:r>
            <a:endParaRPr lang="en-US" altLang="zh-CN" dirty="0" smtClean="0"/>
          </a:p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需要的列</a:t>
            </a:r>
            <a:endParaRPr lang="en-US" altLang="zh-CN" dirty="0" smtClean="0"/>
          </a:p>
          <a:p>
            <a:r>
              <a:rPr lang="en-US" altLang="zh-CN" dirty="0" smtClean="0"/>
              <a:t>INNER JOIN VS OUTER JOIN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</a:t>
            </a:r>
            <a:r>
              <a:rPr lang="zh-CN" altLang="en-US" dirty="0" smtClean="0"/>
              <a:t>语句的执行顺序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FROM</a:t>
            </a:r>
          </a:p>
          <a:p>
            <a:r>
              <a:rPr lang="en-US" altLang="zh-CN" dirty="0" smtClean="0"/>
              <a:t>ON</a:t>
            </a:r>
          </a:p>
          <a:p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WHERE </a:t>
            </a:r>
          </a:p>
          <a:p>
            <a:r>
              <a:rPr lang="en-US" altLang="zh-CN" dirty="0" smtClean="0"/>
              <a:t>GROUP BY</a:t>
            </a:r>
          </a:p>
          <a:p>
            <a:r>
              <a:rPr lang="en-US" altLang="zh-CN" dirty="0" smtClean="0"/>
              <a:t>HAVING</a:t>
            </a:r>
          </a:p>
          <a:p>
            <a:r>
              <a:rPr lang="en-US" altLang="zh-CN" dirty="0" smtClean="0"/>
              <a:t>SELECT</a:t>
            </a:r>
          </a:p>
          <a:p>
            <a:r>
              <a:rPr lang="en-US" altLang="zh-CN" dirty="0" smtClean="0"/>
              <a:t>DISTINCT</a:t>
            </a:r>
          </a:p>
          <a:p>
            <a:r>
              <a:rPr lang="en-US" altLang="zh-CN" dirty="0" smtClean="0"/>
              <a:t>ORDERBY</a:t>
            </a:r>
          </a:p>
          <a:p>
            <a:r>
              <a:rPr lang="en-US" altLang="zh-CN" dirty="0" smtClean="0"/>
              <a:t>TOP</a:t>
            </a:r>
          </a:p>
          <a:p>
            <a:r>
              <a:rPr lang="zh-CN" altLang="en-US" dirty="0" smtClean="0"/>
              <a:t>如果是</a:t>
            </a:r>
            <a:r>
              <a:rPr lang="en-US" altLang="zh-CN" dirty="0" smtClean="0"/>
              <a:t>inner join, </a:t>
            </a:r>
            <a:r>
              <a:rPr lang="zh-CN" altLang="en-US" dirty="0" smtClean="0"/>
              <a:t>放</a:t>
            </a:r>
            <a:r>
              <a:rPr lang="en-US" altLang="zh-CN" dirty="0" smtClean="0"/>
              <a:t>on</a:t>
            </a:r>
            <a:r>
              <a:rPr lang="zh-CN" altLang="en-US" dirty="0" smtClean="0"/>
              <a:t>和放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产生的结果一样</a:t>
            </a:r>
            <a:endParaRPr lang="en-US" altLang="zh-CN" dirty="0" smtClean="0"/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outer join (left or right), 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on</a:t>
            </a:r>
            <a:r>
              <a:rPr lang="zh-CN" altLang="en-US" dirty="0" smtClean="0"/>
              <a:t>生效在先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已经提前过滤了一部分数据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生效在后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条件尽量少且满足索引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435</Words>
  <Application>Microsoft Office PowerPoint</Application>
  <PresentationFormat>全屏显示(4:3)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STH. ABOUT DATABASE</vt:lpstr>
      <vt:lpstr>数据库元素</vt:lpstr>
      <vt:lpstr>创建表的相关属性</vt:lpstr>
      <vt:lpstr>幻灯片 4</vt:lpstr>
      <vt:lpstr>幻灯片 5</vt:lpstr>
      <vt:lpstr>创建索引的原则</vt:lpstr>
      <vt:lpstr>设计表的原则</vt:lpstr>
      <vt:lpstr>SQL语句优化</vt:lpstr>
      <vt:lpstr>SELECT语句的执行顺序</vt:lpstr>
      <vt:lpstr>IN vs  EXISTS vs JOIN</vt:lpstr>
      <vt:lpstr>IN vs  EXISTS vs JOIN</vt:lpstr>
      <vt:lpstr>TOP</vt:lpstr>
      <vt:lpstr>存储过程</vt:lpstr>
      <vt:lpstr>讨论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关于数据库</dc:title>
  <dc:creator>China</dc:creator>
  <cp:lastModifiedBy>China</cp:lastModifiedBy>
  <cp:revision>32</cp:revision>
  <dcterms:created xsi:type="dcterms:W3CDTF">2016-04-27T02:05:15Z</dcterms:created>
  <dcterms:modified xsi:type="dcterms:W3CDTF">2016-04-28T10:12:06Z</dcterms:modified>
</cp:coreProperties>
</file>