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144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A3EA7-8EBC-408C-931B-E0FA08C85B04}" type="datetimeFigureOut">
              <a:rPr lang="zh-CN" altLang="en-US" smtClean="0"/>
              <a:t>2016/4/7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D0EAB-564B-4CBD-8352-ABF6288BA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6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C774959-A9F8-46ED-A4C6-FADE5E7BF0B3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7526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defRPr/>
                </a:pPr>
                <a:endParaRPr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defRPr/>
                </a:pPr>
                <a:endParaRPr lang="zh-CN" altLang="en-US" sz="24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defRPr/>
                </a:pPr>
                <a:endParaRPr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Aft>
                    <a:spcPct val="0"/>
                  </a:spcAft>
                  <a:defRPr/>
                </a:pPr>
                <a:endParaRPr lang="zh-CN" altLang="en-US" sz="24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defRPr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defRPr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defRPr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1440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kumimoji="0"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37C1CD76-D27A-47CF-8A19-98ADF44DE3A5}" type="slidenum">
              <a:rPr lang="en-US" altLang="zh-CN">
                <a:solidFill>
                  <a:srgbClr val="1C1C1C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6268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12722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97433" y="617539"/>
            <a:ext cx="2855384" cy="55578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617539"/>
            <a:ext cx="8367183" cy="5557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25268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617539"/>
            <a:ext cx="10390716" cy="7953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527051" y="1773239"/>
            <a:ext cx="11425767" cy="440213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86139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74754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492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773239"/>
            <a:ext cx="5611283" cy="4402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41534" y="1773239"/>
            <a:ext cx="5611284" cy="4402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0009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50580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7813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79204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56464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811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56684" y="873126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66801" y="873126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1785" y="1295401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967" y="1295401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333" y="1222376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765176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90551" y="155575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617539"/>
            <a:ext cx="10390716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1773239"/>
            <a:ext cx="11425767" cy="440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kumimoji="0" sz="1400">
                <a:latin typeface="+mn-lt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59600" y="6248400"/>
            <a:ext cx="492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kumimoji="0" sz="1400">
                <a:solidFill>
                  <a:schemeClr val="hlink"/>
                </a:solidFill>
                <a:latin typeface="Principals of Database System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FF0000"/>
              </a:solidFill>
            </a:endParaRPr>
          </a:p>
        </p:txBody>
      </p:sp>
      <p:graphicFrame>
        <p:nvGraphicFramePr>
          <p:cNvPr id="1037" name="Object 13"/>
          <p:cNvGraphicFramePr>
            <a:graphicFrameLocks noChangeAspect="1"/>
          </p:cNvGraphicFramePr>
          <p:nvPr/>
        </p:nvGraphicFramePr>
        <p:xfrm>
          <a:off x="10223501" y="0"/>
          <a:ext cx="1968500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MP 图象" r:id="rId15" imgW="1561905" imgH="1514686" progId="Paint.Picture">
                  <p:embed/>
                </p:oleObj>
              </mc:Choice>
              <mc:Fallback>
                <p:oleObj name="BMP 图象" r:id="rId15" imgW="1561905" imgH="15146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1" y="0"/>
                        <a:ext cx="1968500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475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仿宋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仿宋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仿宋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仿宋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nteam.com.cn/putong/yingxiao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800600"/>
            <a:ext cx="7793038" cy="1143000"/>
          </a:xfrm>
        </p:spPr>
        <p:txBody>
          <a:bodyPr/>
          <a:lstStyle/>
          <a:p>
            <a:pPr algn="ctr" eaLnBrk="1" hangingPunct="1"/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351088" y="2133601"/>
            <a:ext cx="7924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4000">
                <a:solidFill>
                  <a:srgbClr val="F81F08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数据库系统概述</a:t>
            </a:r>
            <a:endParaRPr lang="zh-CN" altLang="en-US" sz="4000">
              <a:solidFill>
                <a:srgbClr val="F81F08"/>
              </a:solidFill>
              <a:latin typeface="宋体" panose="02010600030101010101" pitchFamily="2" charset="-122"/>
            </a:endParaRPr>
          </a:p>
        </p:txBody>
      </p:sp>
      <p:pic>
        <p:nvPicPr>
          <p:cNvPr id="4100" name="Picture 4" descr="tuli">
            <a:hlinkClick r:id="rId3"/>
          </p:cNvPr>
          <p:cNvPicPr>
            <a:picLocks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36089" y="5157788"/>
            <a:ext cx="1133475" cy="1143000"/>
          </a:xfrm>
        </p:spPr>
      </p:pic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719514" y="4508500"/>
            <a:ext cx="51847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Times-Roman"/>
                <a:ea typeface="隶书" panose="02010509060101010101" pitchFamily="49" charset="-122"/>
              </a:rPr>
              <a:t>苏州大学计算机科学与技术学院</a:t>
            </a:r>
            <a:r>
              <a:rPr lang="zh-CN" altLang="en-US" sz="2800">
                <a:solidFill>
                  <a:srgbClr val="000000"/>
                </a:solidFill>
                <a:latin typeface="Times-Roman"/>
                <a:ea typeface="仿宋_GB2312" pitchFamily="49" charset="-122"/>
              </a:rPr>
              <a:t/>
            </a:r>
            <a:br>
              <a:rPr lang="zh-CN" altLang="en-US" sz="2800">
                <a:solidFill>
                  <a:srgbClr val="000000"/>
                </a:solidFill>
                <a:latin typeface="Times-Roman"/>
                <a:ea typeface="仿宋_GB2312" pitchFamily="49" charset="-122"/>
              </a:rPr>
            </a:br>
            <a:endParaRPr lang="zh-CN" altLang="en-US" sz="2800">
              <a:solidFill>
                <a:srgbClr val="000000"/>
              </a:solidFill>
              <a:latin typeface="Times-Roman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6753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2351089" y="2924175"/>
            <a:ext cx="7793037" cy="795338"/>
          </a:xfrm>
        </p:spPr>
        <p:txBody>
          <a:bodyPr/>
          <a:lstStyle/>
          <a:p>
            <a:r>
              <a:rPr lang="zh-CN" altLang="en-US" dirty="0" smtClean="0"/>
              <a:t>知识</a:t>
            </a:r>
            <a:r>
              <a:rPr lang="zh-CN" altLang="en-US" dirty="0" smtClean="0"/>
              <a:t>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 </a:t>
            </a:r>
            <a:r>
              <a:rPr lang="en-US" altLang="zh-CN" dirty="0"/>
              <a:t>SQL Server</a:t>
            </a:r>
            <a:r>
              <a:rPr lang="zh-CN" altLang="zh-CN" dirty="0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4044290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35999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1 数据库概述">
  <a:themeElements>
    <a:clrScheme name="ch1 数据库概述 9">
      <a:dk1>
        <a:srgbClr val="000000"/>
      </a:dk1>
      <a:lt1>
        <a:srgbClr val="FEE8F7"/>
      </a:lt1>
      <a:dk2>
        <a:srgbClr val="333399"/>
      </a:dk2>
      <a:lt2>
        <a:srgbClr val="1C1C1C"/>
      </a:lt2>
      <a:accent1>
        <a:srgbClr val="FFFFFF"/>
      </a:accent1>
      <a:accent2>
        <a:srgbClr val="F81F08"/>
      </a:accent2>
      <a:accent3>
        <a:srgbClr val="FEF2FA"/>
      </a:accent3>
      <a:accent4>
        <a:srgbClr val="000000"/>
      </a:accent4>
      <a:accent5>
        <a:srgbClr val="FFFFFF"/>
      </a:accent5>
      <a:accent6>
        <a:srgbClr val="E11B06"/>
      </a:accent6>
      <a:hlink>
        <a:srgbClr val="FF0000"/>
      </a:hlink>
      <a:folHlink>
        <a:srgbClr val="3333CC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h1 数据库概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 数据库概述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数据库概述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数据库概述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 数据库概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数据库概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数据库概述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数据库概述 8">
        <a:dk1>
          <a:srgbClr val="000000"/>
        </a:dk1>
        <a:lt1>
          <a:srgbClr val="FEE8F7"/>
        </a:lt1>
        <a:dk2>
          <a:srgbClr val="333399"/>
        </a:dk2>
        <a:lt2>
          <a:srgbClr val="1C1C1C"/>
        </a:lt2>
        <a:accent1>
          <a:srgbClr val="B5FFEC"/>
        </a:accent1>
        <a:accent2>
          <a:srgbClr val="F81F08"/>
        </a:accent2>
        <a:accent3>
          <a:srgbClr val="FEF2FA"/>
        </a:accent3>
        <a:accent4>
          <a:srgbClr val="000000"/>
        </a:accent4>
        <a:accent5>
          <a:srgbClr val="D7FFF4"/>
        </a:accent5>
        <a:accent6>
          <a:srgbClr val="E11B06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数据库概述 9">
        <a:dk1>
          <a:srgbClr val="000000"/>
        </a:dk1>
        <a:lt1>
          <a:srgbClr val="FEE8F7"/>
        </a:lt1>
        <a:dk2>
          <a:srgbClr val="333399"/>
        </a:dk2>
        <a:lt2>
          <a:srgbClr val="1C1C1C"/>
        </a:lt2>
        <a:accent1>
          <a:srgbClr val="FFFFFF"/>
        </a:accent1>
        <a:accent2>
          <a:srgbClr val="F81F08"/>
        </a:accent2>
        <a:accent3>
          <a:srgbClr val="FEF2FA"/>
        </a:accent3>
        <a:accent4>
          <a:srgbClr val="000000"/>
        </a:accent4>
        <a:accent5>
          <a:srgbClr val="FFFFFF"/>
        </a:accent5>
        <a:accent6>
          <a:srgbClr val="E11B06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18</Words>
  <Application>Microsoft Office PowerPoint</Application>
  <PresentationFormat>宽屏</PresentationFormat>
  <Paragraphs>5</Paragraphs>
  <Slides>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仿宋_GB2312</vt:lpstr>
      <vt:lpstr>隶书</vt:lpstr>
      <vt:lpstr>宋体</vt:lpstr>
      <vt:lpstr>Arial</vt:lpstr>
      <vt:lpstr>Arial Black</vt:lpstr>
      <vt:lpstr>Calibri</vt:lpstr>
      <vt:lpstr>Calibri Light</vt:lpstr>
      <vt:lpstr>Principals of Database System</vt:lpstr>
      <vt:lpstr>Tahoma</vt:lpstr>
      <vt:lpstr>Times New Roman</vt:lpstr>
      <vt:lpstr>Times-Roman</vt:lpstr>
      <vt:lpstr>Wingdings</vt:lpstr>
      <vt:lpstr>ch1 数据库概述</vt:lpstr>
      <vt:lpstr>BMP 图象</vt:lpstr>
      <vt:lpstr>PowerPoint 演示文稿</vt:lpstr>
      <vt:lpstr>知识点7： SQL Server简介</vt:lpstr>
      <vt:lpstr>SQL Server介绍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Surface wy</dc:creator>
  <cp:lastModifiedBy>Surface wy</cp:lastModifiedBy>
  <cp:revision>3</cp:revision>
  <dcterms:created xsi:type="dcterms:W3CDTF">2016-04-07T13:26:22Z</dcterms:created>
  <dcterms:modified xsi:type="dcterms:W3CDTF">2016-04-07T14:54:04Z</dcterms:modified>
</cp:coreProperties>
</file>