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59"/>
    <a:srgbClr val="F2F4F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2" name="Shape 4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7" name="Shape 4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7" name="Shape 4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2" name="Shape 4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7" name="Shape 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version 重新发布要求更新版本号，否则发布不成功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任意多边形: 形状 6"/>
          <p:cNvSpPr/>
          <p:nvPr/>
        </p:nvSpPr>
        <p:spPr>
          <a:xfrm>
            <a:off x="-3" y="4887257"/>
            <a:ext cx="12192005" cy="1970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36" y="0"/>
                </a:moveTo>
                <a:cubicBezTo>
                  <a:pt x="9349" y="0"/>
                  <a:pt x="10164" y="2348"/>
                  <a:pt x="10703" y="6031"/>
                </a:cubicBezTo>
                <a:lnTo>
                  <a:pt x="10721" y="6167"/>
                </a:lnTo>
                <a:lnTo>
                  <a:pt x="10761" y="6057"/>
                </a:lnTo>
                <a:cubicBezTo>
                  <a:pt x="11112" y="5218"/>
                  <a:pt x="11499" y="4754"/>
                  <a:pt x="11904" y="4754"/>
                </a:cubicBezTo>
                <a:cubicBezTo>
                  <a:pt x="12715" y="4754"/>
                  <a:pt x="13450" y="6609"/>
                  <a:pt x="13981" y="9609"/>
                </a:cubicBezTo>
                <a:lnTo>
                  <a:pt x="14097" y="10328"/>
                </a:lnTo>
                <a:lnTo>
                  <a:pt x="14148" y="9854"/>
                </a:lnTo>
                <a:cubicBezTo>
                  <a:pt x="14768" y="4679"/>
                  <a:pt x="15817" y="1277"/>
                  <a:pt x="17007" y="1277"/>
                </a:cubicBezTo>
                <a:cubicBezTo>
                  <a:pt x="18197" y="1277"/>
                  <a:pt x="19246" y="4679"/>
                  <a:pt x="19866" y="9854"/>
                </a:cubicBezTo>
                <a:lnTo>
                  <a:pt x="19874" y="9934"/>
                </a:lnTo>
                <a:lnTo>
                  <a:pt x="20023" y="9011"/>
                </a:lnTo>
                <a:cubicBezTo>
                  <a:pt x="20422" y="6762"/>
                  <a:pt x="20935" y="5156"/>
                  <a:pt x="21508" y="4493"/>
                </a:cubicBezTo>
                <a:lnTo>
                  <a:pt x="21600" y="4414"/>
                </a:lnTo>
                <a:lnTo>
                  <a:pt x="21600" y="21600"/>
                </a:lnTo>
                <a:lnTo>
                  <a:pt x="0" y="21600"/>
                </a:lnTo>
                <a:lnTo>
                  <a:pt x="0" y="2239"/>
                </a:lnTo>
                <a:lnTo>
                  <a:pt x="107" y="2273"/>
                </a:lnTo>
                <a:cubicBezTo>
                  <a:pt x="1016" y="2859"/>
                  <a:pt x="1818" y="5442"/>
                  <a:pt x="2371" y="9225"/>
                </a:cubicBezTo>
                <a:lnTo>
                  <a:pt x="2542" y="10509"/>
                </a:lnTo>
                <a:lnTo>
                  <a:pt x="2551" y="10452"/>
                </a:lnTo>
                <a:cubicBezTo>
                  <a:pt x="3175" y="6932"/>
                  <a:pt x="4036" y="4754"/>
                  <a:pt x="4988" y="4754"/>
                </a:cubicBezTo>
                <a:cubicBezTo>
                  <a:pt x="5345" y="4754"/>
                  <a:pt x="5690" y="5061"/>
                  <a:pt x="6014" y="5629"/>
                </a:cubicBezTo>
                <a:lnTo>
                  <a:pt x="6179" y="5971"/>
                </a:lnTo>
                <a:lnTo>
                  <a:pt x="6359" y="4854"/>
                </a:lnTo>
                <a:cubicBezTo>
                  <a:pt x="6891" y="1855"/>
                  <a:pt x="7625" y="0"/>
                  <a:pt x="8436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3" name="任意多边形: 形状 7"/>
          <p:cNvSpPr/>
          <p:nvPr/>
        </p:nvSpPr>
        <p:spPr>
          <a:xfrm>
            <a:off x="0" y="5420886"/>
            <a:ext cx="12192001" cy="1437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3" y="0"/>
                </a:moveTo>
                <a:cubicBezTo>
                  <a:pt x="3861" y="0"/>
                  <a:pt x="4415" y="1989"/>
                  <a:pt x="4741" y="5014"/>
                </a:cubicBezTo>
                <a:lnTo>
                  <a:pt x="4828" y="6010"/>
                </a:lnTo>
                <a:lnTo>
                  <a:pt x="5115" y="5036"/>
                </a:lnTo>
                <a:cubicBezTo>
                  <a:pt x="5332" y="4460"/>
                  <a:pt x="5572" y="4142"/>
                  <a:pt x="5823" y="4142"/>
                </a:cubicBezTo>
                <a:cubicBezTo>
                  <a:pt x="6450" y="4142"/>
                  <a:pt x="7004" y="6131"/>
                  <a:pt x="7330" y="9157"/>
                </a:cubicBezTo>
                <a:lnTo>
                  <a:pt x="7331" y="9159"/>
                </a:lnTo>
                <a:lnTo>
                  <a:pt x="7394" y="8433"/>
                </a:lnTo>
                <a:cubicBezTo>
                  <a:pt x="7811" y="4573"/>
                  <a:pt x="8517" y="2036"/>
                  <a:pt x="9317" y="2036"/>
                </a:cubicBezTo>
                <a:cubicBezTo>
                  <a:pt x="9718" y="2036"/>
                  <a:pt x="10094" y="2670"/>
                  <a:pt x="10423" y="3787"/>
                </a:cubicBezTo>
                <a:lnTo>
                  <a:pt x="10520" y="4154"/>
                </a:lnTo>
                <a:lnTo>
                  <a:pt x="10628" y="3331"/>
                </a:lnTo>
                <a:cubicBezTo>
                  <a:pt x="10957" y="1273"/>
                  <a:pt x="11412" y="0"/>
                  <a:pt x="11914" y="0"/>
                </a:cubicBezTo>
                <a:cubicBezTo>
                  <a:pt x="12416" y="0"/>
                  <a:pt x="12871" y="1273"/>
                  <a:pt x="13200" y="3331"/>
                </a:cubicBezTo>
                <a:lnTo>
                  <a:pt x="13295" y="4051"/>
                </a:lnTo>
                <a:lnTo>
                  <a:pt x="13315" y="3974"/>
                </a:lnTo>
                <a:cubicBezTo>
                  <a:pt x="13644" y="2858"/>
                  <a:pt x="14020" y="2223"/>
                  <a:pt x="14421" y="2223"/>
                </a:cubicBezTo>
                <a:cubicBezTo>
                  <a:pt x="15121" y="2223"/>
                  <a:pt x="15749" y="4166"/>
                  <a:pt x="16175" y="7237"/>
                </a:cubicBezTo>
                <a:lnTo>
                  <a:pt x="16404" y="9200"/>
                </a:lnTo>
                <a:lnTo>
                  <a:pt x="16408" y="9157"/>
                </a:lnTo>
                <a:cubicBezTo>
                  <a:pt x="16734" y="6131"/>
                  <a:pt x="17288" y="4142"/>
                  <a:pt x="17915" y="4142"/>
                </a:cubicBezTo>
                <a:cubicBezTo>
                  <a:pt x="18292" y="4142"/>
                  <a:pt x="18642" y="4858"/>
                  <a:pt x="18932" y="6084"/>
                </a:cubicBezTo>
                <a:lnTo>
                  <a:pt x="18954" y="6197"/>
                </a:lnTo>
                <a:lnTo>
                  <a:pt x="19057" y="5014"/>
                </a:lnTo>
                <a:cubicBezTo>
                  <a:pt x="19383" y="1989"/>
                  <a:pt x="19937" y="0"/>
                  <a:pt x="20564" y="0"/>
                </a:cubicBezTo>
                <a:cubicBezTo>
                  <a:pt x="20878" y="0"/>
                  <a:pt x="21173" y="497"/>
                  <a:pt x="21431" y="1373"/>
                </a:cubicBezTo>
                <a:lnTo>
                  <a:pt x="21600" y="2032"/>
                </a:lnTo>
                <a:lnTo>
                  <a:pt x="21600" y="21600"/>
                </a:lnTo>
                <a:lnTo>
                  <a:pt x="0" y="21600"/>
                </a:lnTo>
                <a:lnTo>
                  <a:pt x="0" y="4887"/>
                </a:lnTo>
                <a:lnTo>
                  <a:pt x="4" y="4879"/>
                </a:lnTo>
                <a:cubicBezTo>
                  <a:pt x="187" y="4522"/>
                  <a:pt x="382" y="4329"/>
                  <a:pt x="584" y="4329"/>
                </a:cubicBezTo>
                <a:cubicBezTo>
                  <a:pt x="938" y="4329"/>
                  <a:pt x="1270" y="4918"/>
                  <a:pt x="1557" y="5948"/>
                </a:cubicBezTo>
                <a:lnTo>
                  <a:pt x="1621" y="6225"/>
                </a:lnTo>
                <a:lnTo>
                  <a:pt x="1726" y="5014"/>
                </a:lnTo>
                <a:cubicBezTo>
                  <a:pt x="2052" y="1989"/>
                  <a:pt x="2606" y="0"/>
                  <a:pt x="32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1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4" name="任意多边形: 形状 8"/>
          <p:cNvSpPr/>
          <p:nvPr/>
        </p:nvSpPr>
        <p:spPr>
          <a:xfrm>
            <a:off x="0" y="5723451"/>
            <a:ext cx="12192001" cy="113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80" y="0"/>
                </a:moveTo>
                <a:cubicBezTo>
                  <a:pt x="7843" y="0"/>
                  <a:pt x="8252" y="2028"/>
                  <a:pt x="8493" y="5113"/>
                </a:cubicBezTo>
                <a:lnTo>
                  <a:pt x="8545" y="5934"/>
                </a:lnTo>
                <a:lnTo>
                  <a:pt x="8594" y="5891"/>
                </a:lnTo>
                <a:cubicBezTo>
                  <a:pt x="8991" y="5891"/>
                  <a:pt x="9342" y="7629"/>
                  <a:pt x="9548" y="10274"/>
                </a:cubicBezTo>
                <a:lnTo>
                  <a:pt x="9608" y="11219"/>
                </a:lnTo>
                <a:lnTo>
                  <a:pt x="9766" y="10477"/>
                </a:lnTo>
                <a:cubicBezTo>
                  <a:pt x="9904" y="9974"/>
                  <a:pt x="10055" y="9695"/>
                  <a:pt x="10214" y="9695"/>
                </a:cubicBezTo>
                <a:lnTo>
                  <a:pt x="10311" y="9770"/>
                </a:lnTo>
                <a:lnTo>
                  <a:pt x="10380" y="9048"/>
                </a:lnTo>
                <a:cubicBezTo>
                  <a:pt x="10589" y="7249"/>
                  <a:pt x="10876" y="6136"/>
                  <a:pt x="11194" y="6136"/>
                </a:cubicBezTo>
                <a:cubicBezTo>
                  <a:pt x="11353" y="6136"/>
                  <a:pt x="11504" y="6415"/>
                  <a:pt x="11642" y="6918"/>
                </a:cubicBezTo>
                <a:lnTo>
                  <a:pt x="11816" y="7734"/>
                </a:lnTo>
                <a:lnTo>
                  <a:pt x="11836" y="7589"/>
                </a:lnTo>
                <a:cubicBezTo>
                  <a:pt x="12020" y="6517"/>
                  <a:pt x="12241" y="5891"/>
                  <a:pt x="12480" y="5891"/>
                </a:cubicBezTo>
                <a:cubicBezTo>
                  <a:pt x="12798" y="5891"/>
                  <a:pt x="13085" y="7004"/>
                  <a:pt x="13293" y="8803"/>
                </a:cubicBezTo>
                <a:lnTo>
                  <a:pt x="13375" y="9653"/>
                </a:lnTo>
                <a:lnTo>
                  <a:pt x="13389" y="9552"/>
                </a:lnTo>
                <a:cubicBezTo>
                  <a:pt x="13573" y="8480"/>
                  <a:pt x="13794" y="7855"/>
                  <a:pt x="14032" y="7855"/>
                </a:cubicBezTo>
                <a:cubicBezTo>
                  <a:pt x="14509" y="7855"/>
                  <a:pt x="14918" y="10358"/>
                  <a:pt x="15093" y="13926"/>
                </a:cubicBezTo>
                <a:lnTo>
                  <a:pt x="15101" y="14149"/>
                </a:lnTo>
                <a:lnTo>
                  <a:pt x="15113" y="13956"/>
                </a:lnTo>
                <a:cubicBezTo>
                  <a:pt x="15319" y="11311"/>
                  <a:pt x="15670" y="9573"/>
                  <a:pt x="16067" y="9573"/>
                </a:cubicBezTo>
                <a:cubicBezTo>
                  <a:pt x="16206" y="9573"/>
                  <a:pt x="16339" y="9786"/>
                  <a:pt x="16462" y="10176"/>
                </a:cubicBezTo>
                <a:lnTo>
                  <a:pt x="16620" y="10811"/>
                </a:lnTo>
                <a:lnTo>
                  <a:pt x="16668" y="10040"/>
                </a:lnTo>
                <a:cubicBezTo>
                  <a:pt x="16814" y="8172"/>
                  <a:pt x="17062" y="6944"/>
                  <a:pt x="17342" y="6944"/>
                </a:cubicBezTo>
                <a:cubicBezTo>
                  <a:pt x="17623" y="6944"/>
                  <a:pt x="17870" y="8172"/>
                  <a:pt x="18016" y="10040"/>
                </a:cubicBezTo>
                <a:lnTo>
                  <a:pt x="18059" y="10714"/>
                </a:lnTo>
                <a:lnTo>
                  <a:pt x="18109" y="10477"/>
                </a:lnTo>
                <a:cubicBezTo>
                  <a:pt x="18247" y="9974"/>
                  <a:pt x="18398" y="9695"/>
                  <a:pt x="18557" y="9695"/>
                </a:cubicBezTo>
                <a:cubicBezTo>
                  <a:pt x="18974" y="9695"/>
                  <a:pt x="19340" y="11612"/>
                  <a:pt x="19541" y="14482"/>
                </a:cubicBezTo>
                <a:lnTo>
                  <a:pt x="19563" y="14860"/>
                </a:lnTo>
                <a:lnTo>
                  <a:pt x="19592" y="14049"/>
                </a:lnTo>
                <a:cubicBezTo>
                  <a:pt x="19767" y="10481"/>
                  <a:pt x="20176" y="7977"/>
                  <a:pt x="20653" y="7977"/>
                </a:cubicBezTo>
                <a:cubicBezTo>
                  <a:pt x="20811" y="7977"/>
                  <a:pt x="20963" y="8255"/>
                  <a:pt x="21100" y="8758"/>
                </a:cubicBezTo>
                <a:lnTo>
                  <a:pt x="21283" y="9615"/>
                </a:lnTo>
                <a:lnTo>
                  <a:pt x="21384" y="8557"/>
                </a:lnTo>
                <a:cubicBezTo>
                  <a:pt x="21436" y="8107"/>
                  <a:pt x="21493" y="7701"/>
                  <a:pt x="21555" y="7343"/>
                </a:cubicBezTo>
                <a:lnTo>
                  <a:pt x="21600" y="7130"/>
                </a:lnTo>
                <a:lnTo>
                  <a:pt x="21600" y="21600"/>
                </a:lnTo>
                <a:lnTo>
                  <a:pt x="0" y="21600"/>
                </a:lnTo>
                <a:lnTo>
                  <a:pt x="0" y="9281"/>
                </a:lnTo>
                <a:cubicBezTo>
                  <a:pt x="177" y="8449"/>
                  <a:pt x="380" y="7977"/>
                  <a:pt x="596" y="7977"/>
                </a:cubicBezTo>
                <a:cubicBezTo>
                  <a:pt x="769" y="7977"/>
                  <a:pt x="933" y="8279"/>
                  <a:pt x="1083" y="8826"/>
                </a:cubicBezTo>
                <a:lnTo>
                  <a:pt x="1213" y="9438"/>
                </a:lnTo>
                <a:lnTo>
                  <a:pt x="1274" y="8803"/>
                </a:lnTo>
                <a:cubicBezTo>
                  <a:pt x="1482" y="7004"/>
                  <a:pt x="1770" y="5891"/>
                  <a:pt x="2088" y="5891"/>
                </a:cubicBezTo>
                <a:cubicBezTo>
                  <a:pt x="2247" y="5891"/>
                  <a:pt x="2398" y="6169"/>
                  <a:pt x="2536" y="6672"/>
                </a:cubicBezTo>
                <a:lnTo>
                  <a:pt x="2720" y="7535"/>
                </a:lnTo>
                <a:lnTo>
                  <a:pt x="2837" y="6985"/>
                </a:lnTo>
                <a:cubicBezTo>
                  <a:pt x="2987" y="6439"/>
                  <a:pt x="3151" y="6136"/>
                  <a:pt x="3324" y="6136"/>
                </a:cubicBezTo>
                <a:cubicBezTo>
                  <a:pt x="3841" y="6136"/>
                  <a:pt x="4286" y="8856"/>
                  <a:pt x="4476" y="12733"/>
                </a:cubicBezTo>
                <a:lnTo>
                  <a:pt x="4522" y="14035"/>
                </a:lnTo>
                <a:lnTo>
                  <a:pt x="4555" y="13947"/>
                </a:lnTo>
                <a:cubicBezTo>
                  <a:pt x="4630" y="13815"/>
                  <a:pt x="4707" y="13745"/>
                  <a:pt x="4787" y="13745"/>
                </a:cubicBezTo>
                <a:lnTo>
                  <a:pt x="4827" y="13767"/>
                </a:lnTo>
                <a:lnTo>
                  <a:pt x="4891" y="11962"/>
                </a:lnTo>
                <a:cubicBezTo>
                  <a:pt x="5066" y="8394"/>
                  <a:pt x="5475" y="5891"/>
                  <a:pt x="5952" y="5891"/>
                </a:cubicBezTo>
                <a:cubicBezTo>
                  <a:pt x="6031" y="5891"/>
                  <a:pt x="6109" y="5960"/>
                  <a:pt x="6184" y="6093"/>
                </a:cubicBezTo>
                <a:lnTo>
                  <a:pt x="6202" y="6142"/>
                </a:lnTo>
                <a:lnTo>
                  <a:pt x="6267" y="5113"/>
                </a:lnTo>
                <a:cubicBezTo>
                  <a:pt x="6508" y="2028"/>
                  <a:pt x="6916" y="0"/>
                  <a:pt x="738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5" name="任意多边形 30"/>
          <p:cNvSpPr/>
          <p:nvPr/>
        </p:nvSpPr>
        <p:spPr>
          <a:xfrm rot="20700000" flipH="1">
            <a:off x="9058963" y="426700"/>
            <a:ext cx="895559" cy="6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13" y="0"/>
                </a:moveTo>
                <a:lnTo>
                  <a:pt x="21497" y="96"/>
                </a:lnTo>
                <a:lnTo>
                  <a:pt x="21600" y="49"/>
                </a:lnTo>
                <a:lnTo>
                  <a:pt x="21478" y="206"/>
                </a:lnTo>
                <a:lnTo>
                  <a:pt x="17871" y="21218"/>
                </a:lnTo>
                <a:lnTo>
                  <a:pt x="11164" y="17801"/>
                </a:lnTo>
                <a:lnTo>
                  <a:pt x="7785" y="21600"/>
                </a:lnTo>
                <a:lnTo>
                  <a:pt x="8911" y="16654"/>
                </a:lnTo>
                <a:lnTo>
                  <a:pt x="8877" y="16637"/>
                </a:lnTo>
                <a:lnTo>
                  <a:pt x="8931" y="16566"/>
                </a:lnTo>
                <a:lnTo>
                  <a:pt x="8938" y="16538"/>
                </a:lnTo>
                <a:lnTo>
                  <a:pt x="8949" y="16543"/>
                </a:lnTo>
                <a:lnTo>
                  <a:pt x="16658" y="6392"/>
                </a:lnTo>
                <a:lnTo>
                  <a:pt x="16147" y="7048"/>
                </a:lnTo>
                <a:lnTo>
                  <a:pt x="7059" y="14829"/>
                </a:lnTo>
                <a:lnTo>
                  <a:pt x="0" y="9890"/>
                </a:lnTo>
                <a:lnTo>
                  <a:pt x="21410" y="13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50000"/>
                </a:srgbClr>
              </a:gs>
            </a:gsLst>
            <a:lin ang="135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6" name="椭圆 10"/>
          <p:cNvSpPr/>
          <p:nvPr/>
        </p:nvSpPr>
        <p:spPr>
          <a:xfrm rot="10800000">
            <a:off x="1204402" y="3346895"/>
            <a:ext cx="267243" cy="26724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7" name="椭圆 11"/>
          <p:cNvSpPr/>
          <p:nvPr/>
        </p:nvSpPr>
        <p:spPr>
          <a:xfrm rot="10800000">
            <a:off x="1913517" y="3380298"/>
            <a:ext cx="200433" cy="200433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8" name="椭圆 12"/>
          <p:cNvSpPr/>
          <p:nvPr/>
        </p:nvSpPr>
        <p:spPr>
          <a:xfrm rot="10800000">
            <a:off x="2547640" y="3413703"/>
            <a:ext cx="133625" cy="133625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99" name="椭圆 13"/>
          <p:cNvSpPr/>
          <p:nvPr/>
        </p:nvSpPr>
        <p:spPr>
          <a:xfrm>
            <a:off x="10716176" y="3346898"/>
            <a:ext cx="267243" cy="26724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00" name="椭圆 14"/>
          <p:cNvSpPr/>
          <p:nvPr/>
        </p:nvSpPr>
        <p:spPr>
          <a:xfrm>
            <a:off x="10078053" y="3380301"/>
            <a:ext cx="200433" cy="200433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01" name="椭圆 15"/>
          <p:cNvSpPr/>
          <p:nvPr/>
        </p:nvSpPr>
        <p:spPr>
          <a:xfrm>
            <a:off x="9506739" y="3413707"/>
            <a:ext cx="133625" cy="133625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888343" y="2572841"/>
            <a:ext cx="6415318" cy="1089531"/>
          </a:xfrm>
          <a:prstGeom prst="rect">
            <a:avLst/>
          </a:prstGeom>
        </p:spPr>
        <p:txBody>
          <a:bodyPr anchor="b"/>
          <a:lstStyle>
            <a:lvl1pPr algn="ctr" defTabSz="913130">
              <a:lnSpc>
                <a:spcPct val="120000"/>
              </a:lnSpc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888343" y="3691549"/>
            <a:ext cx="6415318" cy="461668"/>
          </a:xfrm>
          <a:prstGeom prst="rect">
            <a:avLst/>
          </a:prstGeom>
        </p:spPr>
        <p:txBody>
          <a:bodyPr/>
          <a:lstStyle>
            <a:lvl1pPr marL="0" indent="0" algn="ctr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algn="ctr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algn="ctr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algn="ctr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algn="ctr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6"/>
          <p:cNvGrpSpPr/>
          <p:nvPr/>
        </p:nvGrpSpPr>
        <p:grpSpPr>
          <a:xfrm>
            <a:off x="9661845" y="894284"/>
            <a:ext cx="1743915" cy="267245"/>
            <a:chOff x="0" y="0"/>
            <a:chExt cx="1743914" cy="267244"/>
          </a:xfrm>
        </p:grpSpPr>
        <p:sp>
          <p:nvSpPr>
            <p:cNvPr id="111" name="椭圆 7"/>
            <p:cNvSpPr/>
            <p:nvPr/>
          </p:nvSpPr>
          <p:spPr>
            <a:xfrm>
              <a:off x="1476672" y="-1"/>
              <a:ext cx="267243" cy="26724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12" name="椭圆 8"/>
            <p:cNvSpPr/>
            <p:nvPr/>
          </p:nvSpPr>
          <p:spPr>
            <a:xfrm>
              <a:off x="704931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13" name="椭圆 9"/>
            <p:cNvSpPr/>
            <p:nvPr/>
          </p:nvSpPr>
          <p:spPr>
            <a:xfrm>
              <a:off x="-1" y="66810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grpSp>
        <p:nvGrpSpPr>
          <p:cNvPr id="118" name="组合 10"/>
          <p:cNvGrpSpPr/>
          <p:nvPr/>
        </p:nvGrpSpPr>
        <p:grpSpPr>
          <a:xfrm>
            <a:off x="784010" y="881667"/>
            <a:ext cx="1743916" cy="267243"/>
            <a:chOff x="-1" y="0"/>
            <a:chExt cx="1743915" cy="267241"/>
          </a:xfrm>
        </p:grpSpPr>
        <p:sp>
          <p:nvSpPr>
            <p:cNvPr id="115" name="椭圆 11"/>
            <p:cNvSpPr/>
            <p:nvPr/>
          </p:nvSpPr>
          <p:spPr>
            <a:xfrm flipH="1">
              <a:off x="-2" y="0"/>
              <a:ext cx="267243" cy="26724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16" name="椭圆 12"/>
            <p:cNvSpPr/>
            <p:nvPr/>
          </p:nvSpPr>
          <p:spPr>
            <a:xfrm flipH="1">
              <a:off x="838549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17" name="椭圆 13"/>
            <p:cNvSpPr/>
            <p:nvPr/>
          </p:nvSpPr>
          <p:spPr>
            <a:xfrm flipH="1">
              <a:off x="1610289" y="66809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sp>
        <p:nvSpPr>
          <p:cNvPr id="1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27922" y="365127"/>
            <a:ext cx="7133929" cy="1325563"/>
          </a:xfrm>
          <a:prstGeom prst="rect">
            <a:avLst/>
          </a:prstGeom>
        </p:spPr>
        <p:txBody>
          <a:bodyPr/>
          <a:lstStyle>
            <a:lvl1pPr algn="ctr" defTabSz="913130">
              <a:lnSpc>
                <a:spcPct val="120000"/>
              </a:lnSpc>
              <a:defRPr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31520" indent="-27432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764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336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6"/>
          <p:cNvSpPr/>
          <p:nvPr/>
        </p:nvSpPr>
        <p:spPr>
          <a:xfrm rot="10800000">
            <a:off x="1281388" y="3296029"/>
            <a:ext cx="267243" cy="26724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29" name="椭圆 7"/>
          <p:cNvSpPr/>
          <p:nvPr/>
        </p:nvSpPr>
        <p:spPr>
          <a:xfrm rot="10800000">
            <a:off x="1913517" y="3328783"/>
            <a:ext cx="200433" cy="200433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0" name="椭圆 8"/>
          <p:cNvSpPr/>
          <p:nvPr/>
        </p:nvSpPr>
        <p:spPr>
          <a:xfrm rot="10800000">
            <a:off x="2484828" y="3362187"/>
            <a:ext cx="133625" cy="133625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1" name="椭圆 9"/>
          <p:cNvSpPr/>
          <p:nvPr/>
        </p:nvSpPr>
        <p:spPr>
          <a:xfrm>
            <a:off x="10650376" y="3296034"/>
            <a:ext cx="267243" cy="26724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2" name="椭圆 10"/>
          <p:cNvSpPr/>
          <p:nvPr/>
        </p:nvSpPr>
        <p:spPr>
          <a:xfrm>
            <a:off x="10078053" y="3328787"/>
            <a:ext cx="200433" cy="200433"/>
          </a:xfrm>
          <a:prstGeom prst="ellipse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3" name="椭圆 11"/>
          <p:cNvSpPr/>
          <p:nvPr/>
        </p:nvSpPr>
        <p:spPr>
          <a:xfrm>
            <a:off x="9573551" y="3362192"/>
            <a:ext cx="133625" cy="133625"/>
          </a:xfrm>
          <a:prstGeom prst="ellipse">
            <a:avLst/>
          </a:prstGeom>
          <a:solidFill>
            <a:srgbClr val="FFFFFF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4" name="直接连接符 12"/>
          <p:cNvSpPr/>
          <p:nvPr/>
        </p:nvSpPr>
        <p:spPr>
          <a:xfrm>
            <a:off x="4560527" y="3420693"/>
            <a:ext cx="4404579" cy="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任意多边形: 形状 13"/>
          <p:cNvSpPr/>
          <p:nvPr/>
        </p:nvSpPr>
        <p:spPr>
          <a:xfrm>
            <a:off x="1" y="4882636"/>
            <a:ext cx="12192001" cy="1975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11" y="0"/>
                </a:moveTo>
                <a:cubicBezTo>
                  <a:pt x="8797" y="0"/>
                  <a:pt x="9677" y="2348"/>
                  <a:pt x="10259" y="6031"/>
                </a:cubicBezTo>
                <a:lnTo>
                  <a:pt x="10278" y="6167"/>
                </a:lnTo>
                <a:lnTo>
                  <a:pt x="10322" y="6057"/>
                </a:lnTo>
                <a:cubicBezTo>
                  <a:pt x="10701" y="5218"/>
                  <a:pt x="11119" y="4754"/>
                  <a:pt x="11557" y="4754"/>
                </a:cubicBezTo>
                <a:cubicBezTo>
                  <a:pt x="12432" y="4754"/>
                  <a:pt x="13225" y="6609"/>
                  <a:pt x="13799" y="9609"/>
                </a:cubicBezTo>
                <a:lnTo>
                  <a:pt x="13925" y="10328"/>
                </a:lnTo>
                <a:lnTo>
                  <a:pt x="13980" y="9854"/>
                </a:lnTo>
                <a:cubicBezTo>
                  <a:pt x="14649" y="4679"/>
                  <a:pt x="15782" y="1277"/>
                  <a:pt x="17067" y="1277"/>
                </a:cubicBezTo>
                <a:cubicBezTo>
                  <a:pt x="18352" y="1277"/>
                  <a:pt x="19485" y="4679"/>
                  <a:pt x="20154" y="9854"/>
                </a:cubicBezTo>
                <a:lnTo>
                  <a:pt x="20164" y="9934"/>
                </a:lnTo>
                <a:lnTo>
                  <a:pt x="20324" y="9011"/>
                </a:lnTo>
                <a:cubicBezTo>
                  <a:pt x="20611" y="7511"/>
                  <a:pt x="20953" y="6298"/>
                  <a:pt x="21333" y="5459"/>
                </a:cubicBezTo>
                <a:lnTo>
                  <a:pt x="21600" y="4948"/>
                </a:lnTo>
                <a:lnTo>
                  <a:pt x="21600" y="21600"/>
                </a:lnTo>
                <a:lnTo>
                  <a:pt x="0" y="21600"/>
                </a:lnTo>
                <a:lnTo>
                  <a:pt x="0" y="4081"/>
                </a:lnTo>
                <a:lnTo>
                  <a:pt x="183" y="4550"/>
                </a:lnTo>
                <a:cubicBezTo>
                  <a:pt x="597" y="5742"/>
                  <a:pt x="963" y="7334"/>
                  <a:pt x="1262" y="9225"/>
                </a:cubicBezTo>
                <a:lnTo>
                  <a:pt x="1446" y="10509"/>
                </a:lnTo>
                <a:lnTo>
                  <a:pt x="1455" y="10452"/>
                </a:lnTo>
                <a:cubicBezTo>
                  <a:pt x="2129" y="6932"/>
                  <a:pt x="3060" y="4754"/>
                  <a:pt x="4088" y="4754"/>
                </a:cubicBezTo>
                <a:cubicBezTo>
                  <a:pt x="4474" y="4754"/>
                  <a:pt x="4845" y="5061"/>
                  <a:pt x="5195" y="5629"/>
                </a:cubicBezTo>
                <a:lnTo>
                  <a:pt x="5374" y="5971"/>
                </a:lnTo>
                <a:lnTo>
                  <a:pt x="5568" y="4854"/>
                </a:lnTo>
                <a:cubicBezTo>
                  <a:pt x="6142" y="1855"/>
                  <a:pt x="6935" y="0"/>
                  <a:pt x="7811" y="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6" name="任意多边形: 形状 14"/>
          <p:cNvSpPr/>
          <p:nvPr/>
        </p:nvSpPr>
        <p:spPr>
          <a:xfrm>
            <a:off x="-3" y="5412811"/>
            <a:ext cx="12192005" cy="1445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52" y="0"/>
                </a:moveTo>
                <a:cubicBezTo>
                  <a:pt x="6225" y="0"/>
                  <a:pt x="6642" y="1989"/>
                  <a:pt x="6889" y="5014"/>
                </a:cubicBezTo>
                <a:lnTo>
                  <a:pt x="6954" y="6010"/>
                </a:lnTo>
                <a:lnTo>
                  <a:pt x="7171" y="5036"/>
                </a:lnTo>
                <a:cubicBezTo>
                  <a:pt x="7335" y="4460"/>
                  <a:pt x="7515" y="4142"/>
                  <a:pt x="7704" y="4142"/>
                </a:cubicBezTo>
                <a:cubicBezTo>
                  <a:pt x="8178" y="4142"/>
                  <a:pt x="8595" y="6131"/>
                  <a:pt x="8841" y="9157"/>
                </a:cubicBezTo>
                <a:lnTo>
                  <a:pt x="8842" y="9159"/>
                </a:lnTo>
                <a:lnTo>
                  <a:pt x="8889" y="8433"/>
                </a:lnTo>
                <a:cubicBezTo>
                  <a:pt x="9203" y="4573"/>
                  <a:pt x="9736" y="2036"/>
                  <a:pt x="10340" y="2036"/>
                </a:cubicBezTo>
                <a:cubicBezTo>
                  <a:pt x="10642" y="2036"/>
                  <a:pt x="10926" y="2670"/>
                  <a:pt x="11174" y="3787"/>
                </a:cubicBezTo>
                <a:lnTo>
                  <a:pt x="11246" y="4154"/>
                </a:lnTo>
                <a:lnTo>
                  <a:pt x="11328" y="3331"/>
                </a:lnTo>
                <a:cubicBezTo>
                  <a:pt x="11576" y="1273"/>
                  <a:pt x="11919" y="0"/>
                  <a:pt x="12298" y="0"/>
                </a:cubicBezTo>
                <a:cubicBezTo>
                  <a:pt x="12677" y="0"/>
                  <a:pt x="13019" y="1273"/>
                  <a:pt x="13268" y="3331"/>
                </a:cubicBezTo>
                <a:lnTo>
                  <a:pt x="13339" y="4051"/>
                </a:lnTo>
                <a:lnTo>
                  <a:pt x="13355" y="3974"/>
                </a:lnTo>
                <a:cubicBezTo>
                  <a:pt x="13602" y="2858"/>
                  <a:pt x="13887" y="2223"/>
                  <a:pt x="14188" y="2223"/>
                </a:cubicBezTo>
                <a:cubicBezTo>
                  <a:pt x="14717" y="2223"/>
                  <a:pt x="15191" y="4166"/>
                  <a:pt x="15511" y="7237"/>
                </a:cubicBezTo>
                <a:lnTo>
                  <a:pt x="15684" y="9200"/>
                </a:lnTo>
                <a:lnTo>
                  <a:pt x="15687" y="9157"/>
                </a:lnTo>
                <a:cubicBezTo>
                  <a:pt x="15933" y="6131"/>
                  <a:pt x="16351" y="4142"/>
                  <a:pt x="16824" y="4142"/>
                </a:cubicBezTo>
                <a:cubicBezTo>
                  <a:pt x="17108" y="4142"/>
                  <a:pt x="17372" y="4858"/>
                  <a:pt x="17591" y="6084"/>
                </a:cubicBezTo>
                <a:lnTo>
                  <a:pt x="17607" y="6197"/>
                </a:lnTo>
                <a:lnTo>
                  <a:pt x="17685" y="5014"/>
                </a:lnTo>
                <a:cubicBezTo>
                  <a:pt x="17931" y="1989"/>
                  <a:pt x="18348" y="0"/>
                  <a:pt x="18822" y="0"/>
                </a:cubicBezTo>
                <a:cubicBezTo>
                  <a:pt x="19295" y="0"/>
                  <a:pt x="19712" y="1989"/>
                  <a:pt x="19959" y="5014"/>
                </a:cubicBezTo>
                <a:lnTo>
                  <a:pt x="20004" y="5707"/>
                </a:lnTo>
                <a:lnTo>
                  <a:pt x="20031" y="5523"/>
                </a:lnTo>
                <a:cubicBezTo>
                  <a:pt x="20250" y="4297"/>
                  <a:pt x="20514" y="3580"/>
                  <a:pt x="20798" y="3580"/>
                </a:cubicBezTo>
                <a:cubicBezTo>
                  <a:pt x="21082" y="3580"/>
                  <a:pt x="21346" y="4297"/>
                  <a:pt x="21564" y="5523"/>
                </a:cubicBezTo>
                <a:lnTo>
                  <a:pt x="21600" y="5766"/>
                </a:lnTo>
                <a:lnTo>
                  <a:pt x="21600" y="21600"/>
                </a:lnTo>
                <a:lnTo>
                  <a:pt x="0" y="21600"/>
                </a:lnTo>
                <a:lnTo>
                  <a:pt x="0" y="2402"/>
                </a:lnTo>
                <a:lnTo>
                  <a:pt x="74" y="2764"/>
                </a:lnTo>
                <a:lnTo>
                  <a:pt x="238" y="3794"/>
                </a:lnTo>
                <a:lnTo>
                  <a:pt x="240" y="3787"/>
                </a:lnTo>
                <a:cubicBezTo>
                  <a:pt x="487" y="2670"/>
                  <a:pt x="772" y="2036"/>
                  <a:pt x="1073" y="2036"/>
                </a:cubicBezTo>
                <a:cubicBezTo>
                  <a:pt x="1707" y="2036"/>
                  <a:pt x="2263" y="4834"/>
                  <a:pt x="2570" y="9022"/>
                </a:cubicBezTo>
                <a:lnTo>
                  <a:pt x="2582" y="9223"/>
                </a:lnTo>
                <a:lnTo>
                  <a:pt x="2713" y="7907"/>
                </a:lnTo>
                <a:cubicBezTo>
                  <a:pt x="2979" y="5697"/>
                  <a:pt x="3347" y="4329"/>
                  <a:pt x="3754" y="4329"/>
                </a:cubicBezTo>
                <a:cubicBezTo>
                  <a:pt x="4021" y="4329"/>
                  <a:pt x="4271" y="4918"/>
                  <a:pt x="4487" y="5948"/>
                </a:cubicBezTo>
                <a:lnTo>
                  <a:pt x="4535" y="6225"/>
                </a:lnTo>
                <a:lnTo>
                  <a:pt x="4615" y="5014"/>
                </a:lnTo>
                <a:cubicBezTo>
                  <a:pt x="4861" y="1989"/>
                  <a:pt x="5278" y="0"/>
                  <a:pt x="5752" y="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7" name="任意多边形: 形状 15"/>
          <p:cNvSpPr/>
          <p:nvPr/>
        </p:nvSpPr>
        <p:spPr>
          <a:xfrm>
            <a:off x="-1" y="5724663"/>
            <a:ext cx="12192005" cy="113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5" y="0"/>
                </a:moveTo>
                <a:cubicBezTo>
                  <a:pt x="8922" y="0"/>
                  <a:pt x="9317" y="2028"/>
                  <a:pt x="9550" y="5113"/>
                </a:cubicBezTo>
                <a:lnTo>
                  <a:pt x="9600" y="5934"/>
                </a:lnTo>
                <a:lnTo>
                  <a:pt x="9648" y="5891"/>
                </a:lnTo>
                <a:cubicBezTo>
                  <a:pt x="10032" y="5891"/>
                  <a:pt x="10370" y="7629"/>
                  <a:pt x="10570" y="10274"/>
                </a:cubicBezTo>
                <a:lnTo>
                  <a:pt x="10627" y="11219"/>
                </a:lnTo>
                <a:lnTo>
                  <a:pt x="10780" y="10477"/>
                </a:lnTo>
                <a:cubicBezTo>
                  <a:pt x="10913" y="9974"/>
                  <a:pt x="11059" y="9695"/>
                  <a:pt x="11213" y="9695"/>
                </a:cubicBezTo>
                <a:lnTo>
                  <a:pt x="11307" y="9770"/>
                </a:lnTo>
                <a:lnTo>
                  <a:pt x="11374" y="9048"/>
                </a:lnTo>
                <a:cubicBezTo>
                  <a:pt x="11575" y="7249"/>
                  <a:pt x="11853" y="6136"/>
                  <a:pt x="12160" y="6136"/>
                </a:cubicBezTo>
                <a:cubicBezTo>
                  <a:pt x="12313" y="6136"/>
                  <a:pt x="12460" y="6415"/>
                  <a:pt x="12593" y="6918"/>
                </a:cubicBezTo>
                <a:lnTo>
                  <a:pt x="12761" y="7734"/>
                </a:lnTo>
                <a:lnTo>
                  <a:pt x="12781" y="7589"/>
                </a:lnTo>
                <a:cubicBezTo>
                  <a:pt x="12958" y="6517"/>
                  <a:pt x="13172" y="5891"/>
                  <a:pt x="13402" y="5891"/>
                </a:cubicBezTo>
                <a:cubicBezTo>
                  <a:pt x="13709" y="5891"/>
                  <a:pt x="13987" y="7004"/>
                  <a:pt x="14188" y="8803"/>
                </a:cubicBezTo>
                <a:lnTo>
                  <a:pt x="14267" y="9653"/>
                </a:lnTo>
                <a:lnTo>
                  <a:pt x="14281" y="9552"/>
                </a:lnTo>
                <a:cubicBezTo>
                  <a:pt x="14458" y="8480"/>
                  <a:pt x="14672" y="7855"/>
                  <a:pt x="14902" y="7855"/>
                </a:cubicBezTo>
                <a:cubicBezTo>
                  <a:pt x="15363" y="7855"/>
                  <a:pt x="15758" y="10358"/>
                  <a:pt x="15927" y="13926"/>
                </a:cubicBezTo>
                <a:lnTo>
                  <a:pt x="15934" y="14149"/>
                </a:lnTo>
                <a:lnTo>
                  <a:pt x="15946" y="13956"/>
                </a:lnTo>
                <a:cubicBezTo>
                  <a:pt x="16146" y="11311"/>
                  <a:pt x="16484" y="9573"/>
                  <a:pt x="16868" y="9573"/>
                </a:cubicBezTo>
                <a:cubicBezTo>
                  <a:pt x="17002" y="9573"/>
                  <a:pt x="17131" y="9786"/>
                  <a:pt x="17250" y="10176"/>
                </a:cubicBezTo>
                <a:lnTo>
                  <a:pt x="17402" y="10811"/>
                </a:lnTo>
                <a:lnTo>
                  <a:pt x="17449" y="10040"/>
                </a:lnTo>
                <a:cubicBezTo>
                  <a:pt x="17590" y="8172"/>
                  <a:pt x="17829" y="6944"/>
                  <a:pt x="18100" y="6944"/>
                </a:cubicBezTo>
                <a:cubicBezTo>
                  <a:pt x="18371" y="6944"/>
                  <a:pt x="18610" y="8172"/>
                  <a:pt x="18751" y="10040"/>
                </a:cubicBezTo>
                <a:lnTo>
                  <a:pt x="18792" y="10714"/>
                </a:lnTo>
                <a:lnTo>
                  <a:pt x="18841" y="10477"/>
                </a:lnTo>
                <a:cubicBezTo>
                  <a:pt x="18974" y="9974"/>
                  <a:pt x="19121" y="9695"/>
                  <a:pt x="19274" y="9695"/>
                </a:cubicBezTo>
                <a:cubicBezTo>
                  <a:pt x="19677" y="9695"/>
                  <a:pt x="20030" y="11612"/>
                  <a:pt x="20225" y="14482"/>
                </a:cubicBezTo>
                <a:lnTo>
                  <a:pt x="20246" y="14860"/>
                </a:lnTo>
                <a:lnTo>
                  <a:pt x="20274" y="14049"/>
                </a:lnTo>
                <a:cubicBezTo>
                  <a:pt x="20443" y="10481"/>
                  <a:pt x="20838" y="7977"/>
                  <a:pt x="21299" y="7977"/>
                </a:cubicBezTo>
                <a:cubicBezTo>
                  <a:pt x="21375" y="7977"/>
                  <a:pt x="21450" y="8047"/>
                  <a:pt x="21523" y="8179"/>
                </a:cubicBezTo>
                <a:lnTo>
                  <a:pt x="21600" y="8394"/>
                </a:lnTo>
                <a:lnTo>
                  <a:pt x="21600" y="21600"/>
                </a:lnTo>
                <a:lnTo>
                  <a:pt x="0" y="21600"/>
                </a:lnTo>
                <a:lnTo>
                  <a:pt x="0" y="9727"/>
                </a:lnTo>
                <a:lnTo>
                  <a:pt x="40" y="9695"/>
                </a:lnTo>
                <a:cubicBezTo>
                  <a:pt x="376" y="9695"/>
                  <a:pt x="677" y="11027"/>
                  <a:pt x="881" y="13131"/>
                </a:cubicBezTo>
                <a:lnTo>
                  <a:pt x="889" y="13232"/>
                </a:lnTo>
                <a:lnTo>
                  <a:pt x="919" y="12739"/>
                </a:lnTo>
                <a:cubicBezTo>
                  <a:pt x="1136" y="9866"/>
                  <a:pt x="1503" y="7977"/>
                  <a:pt x="1920" y="7977"/>
                </a:cubicBezTo>
                <a:cubicBezTo>
                  <a:pt x="2087" y="7977"/>
                  <a:pt x="2246" y="8279"/>
                  <a:pt x="2390" y="8826"/>
                </a:cubicBezTo>
                <a:lnTo>
                  <a:pt x="2517" y="9438"/>
                </a:lnTo>
                <a:lnTo>
                  <a:pt x="2575" y="8803"/>
                </a:lnTo>
                <a:cubicBezTo>
                  <a:pt x="2777" y="7004"/>
                  <a:pt x="3055" y="5891"/>
                  <a:pt x="3362" y="5891"/>
                </a:cubicBezTo>
                <a:cubicBezTo>
                  <a:pt x="3515" y="5891"/>
                  <a:pt x="3661" y="6169"/>
                  <a:pt x="3794" y="6672"/>
                </a:cubicBezTo>
                <a:lnTo>
                  <a:pt x="3972" y="7535"/>
                </a:lnTo>
                <a:lnTo>
                  <a:pt x="4086" y="6985"/>
                </a:lnTo>
                <a:cubicBezTo>
                  <a:pt x="4230" y="6439"/>
                  <a:pt x="4389" y="6136"/>
                  <a:pt x="4556" y="6136"/>
                </a:cubicBezTo>
                <a:cubicBezTo>
                  <a:pt x="5056" y="6136"/>
                  <a:pt x="5485" y="8856"/>
                  <a:pt x="5669" y="12733"/>
                </a:cubicBezTo>
                <a:lnTo>
                  <a:pt x="5714" y="14035"/>
                </a:lnTo>
                <a:lnTo>
                  <a:pt x="5745" y="13947"/>
                </a:lnTo>
                <a:cubicBezTo>
                  <a:pt x="5818" y="13815"/>
                  <a:pt x="5893" y="13745"/>
                  <a:pt x="5969" y="13745"/>
                </a:cubicBezTo>
                <a:lnTo>
                  <a:pt x="6008" y="13767"/>
                </a:lnTo>
                <a:lnTo>
                  <a:pt x="6071" y="11962"/>
                </a:lnTo>
                <a:cubicBezTo>
                  <a:pt x="6239" y="8394"/>
                  <a:pt x="6634" y="5891"/>
                  <a:pt x="7095" y="5891"/>
                </a:cubicBezTo>
                <a:cubicBezTo>
                  <a:pt x="7172" y="5891"/>
                  <a:pt x="7247" y="5960"/>
                  <a:pt x="7319" y="6093"/>
                </a:cubicBezTo>
                <a:lnTo>
                  <a:pt x="7337" y="6142"/>
                </a:lnTo>
                <a:lnTo>
                  <a:pt x="7399" y="5113"/>
                </a:lnTo>
                <a:cubicBezTo>
                  <a:pt x="7632" y="2028"/>
                  <a:pt x="8027" y="0"/>
                  <a:pt x="8475" y="0"/>
                </a:cubicBez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8" name="任意多边形 19"/>
          <p:cNvSpPr/>
          <p:nvPr/>
        </p:nvSpPr>
        <p:spPr>
          <a:xfrm rot="20700000" flipH="1">
            <a:off x="8862055" y="447670"/>
            <a:ext cx="886412" cy="61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13" y="0"/>
                </a:moveTo>
                <a:lnTo>
                  <a:pt x="21497" y="96"/>
                </a:lnTo>
                <a:lnTo>
                  <a:pt x="21600" y="49"/>
                </a:lnTo>
                <a:lnTo>
                  <a:pt x="21478" y="206"/>
                </a:lnTo>
                <a:lnTo>
                  <a:pt x="17871" y="21218"/>
                </a:lnTo>
                <a:lnTo>
                  <a:pt x="11164" y="17801"/>
                </a:lnTo>
                <a:lnTo>
                  <a:pt x="7785" y="21600"/>
                </a:lnTo>
                <a:lnTo>
                  <a:pt x="8911" y="16654"/>
                </a:lnTo>
                <a:lnTo>
                  <a:pt x="8877" y="16637"/>
                </a:lnTo>
                <a:lnTo>
                  <a:pt x="8931" y="16566"/>
                </a:lnTo>
                <a:lnTo>
                  <a:pt x="8938" y="16538"/>
                </a:lnTo>
                <a:lnTo>
                  <a:pt x="8949" y="16543"/>
                </a:lnTo>
                <a:lnTo>
                  <a:pt x="16658" y="6392"/>
                </a:lnTo>
                <a:lnTo>
                  <a:pt x="16147" y="7048"/>
                </a:lnTo>
                <a:lnTo>
                  <a:pt x="7059" y="14829"/>
                </a:lnTo>
                <a:lnTo>
                  <a:pt x="0" y="9890"/>
                </a:lnTo>
                <a:lnTo>
                  <a:pt x="21410" y="136"/>
                </a:lnTo>
                <a:close/>
              </a:path>
            </a:pathLst>
          </a:custGeom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60527" y="2566154"/>
            <a:ext cx="4815704" cy="831000"/>
          </a:xfrm>
          <a:prstGeom prst="rect">
            <a:avLst/>
          </a:prstGeom>
        </p:spPr>
        <p:txBody>
          <a:bodyPr anchor="b"/>
          <a:lstStyle>
            <a:lvl1pPr defTabSz="913130">
              <a:lnSpc>
                <a:spcPct val="120000"/>
              </a:lnSpc>
              <a:defRPr sz="4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60527" y="3482194"/>
            <a:ext cx="4815704" cy="461668"/>
          </a:xfrm>
          <a:prstGeom prst="rect">
            <a:avLst/>
          </a:prstGeom>
        </p:spPr>
        <p:txBody>
          <a:bodyPr/>
          <a:lstStyle>
            <a:lvl1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6"/>
          <p:cNvGrpSpPr/>
          <p:nvPr/>
        </p:nvGrpSpPr>
        <p:grpSpPr>
          <a:xfrm>
            <a:off x="9661845" y="894284"/>
            <a:ext cx="1743915" cy="267245"/>
            <a:chOff x="0" y="0"/>
            <a:chExt cx="1743914" cy="267244"/>
          </a:xfrm>
        </p:grpSpPr>
        <p:sp>
          <p:nvSpPr>
            <p:cNvPr id="148" name="椭圆 7"/>
            <p:cNvSpPr/>
            <p:nvPr/>
          </p:nvSpPr>
          <p:spPr>
            <a:xfrm>
              <a:off x="1476672" y="-1"/>
              <a:ext cx="267243" cy="26724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49" name="椭圆 8"/>
            <p:cNvSpPr/>
            <p:nvPr/>
          </p:nvSpPr>
          <p:spPr>
            <a:xfrm>
              <a:off x="704931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50" name="椭圆 9"/>
            <p:cNvSpPr/>
            <p:nvPr/>
          </p:nvSpPr>
          <p:spPr>
            <a:xfrm>
              <a:off x="-1" y="66810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grpSp>
        <p:nvGrpSpPr>
          <p:cNvPr id="155" name="组合 10"/>
          <p:cNvGrpSpPr/>
          <p:nvPr/>
        </p:nvGrpSpPr>
        <p:grpSpPr>
          <a:xfrm>
            <a:off x="784010" y="881667"/>
            <a:ext cx="1743916" cy="267243"/>
            <a:chOff x="-1" y="0"/>
            <a:chExt cx="1743915" cy="267241"/>
          </a:xfrm>
        </p:grpSpPr>
        <p:sp>
          <p:nvSpPr>
            <p:cNvPr id="152" name="椭圆 11"/>
            <p:cNvSpPr/>
            <p:nvPr/>
          </p:nvSpPr>
          <p:spPr>
            <a:xfrm flipH="1">
              <a:off x="-2" y="0"/>
              <a:ext cx="267243" cy="26724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53" name="椭圆 12"/>
            <p:cNvSpPr/>
            <p:nvPr/>
          </p:nvSpPr>
          <p:spPr>
            <a:xfrm flipH="1">
              <a:off x="838549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54" name="椭圆 13"/>
            <p:cNvSpPr/>
            <p:nvPr/>
          </p:nvSpPr>
          <p:spPr>
            <a:xfrm flipH="1">
              <a:off x="1610289" y="66809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sp>
        <p:nvSpPr>
          <p:cNvPr id="1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27922" y="365127"/>
            <a:ext cx="7133929" cy="1325563"/>
          </a:xfrm>
          <a:prstGeom prst="rect">
            <a:avLst/>
          </a:prstGeom>
        </p:spPr>
        <p:txBody>
          <a:bodyPr/>
          <a:lstStyle>
            <a:lvl1pPr algn="ctr" defTabSz="913130">
              <a:lnSpc>
                <a:spcPct val="120000"/>
              </a:lnSpc>
              <a:defRPr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31520" indent="-27432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764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336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6"/>
          <p:cNvGrpSpPr/>
          <p:nvPr/>
        </p:nvGrpSpPr>
        <p:grpSpPr>
          <a:xfrm>
            <a:off x="9661845" y="894284"/>
            <a:ext cx="1743915" cy="267245"/>
            <a:chOff x="0" y="0"/>
            <a:chExt cx="1743914" cy="267244"/>
          </a:xfrm>
        </p:grpSpPr>
        <p:sp>
          <p:nvSpPr>
            <p:cNvPr id="165" name="椭圆 7"/>
            <p:cNvSpPr/>
            <p:nvPr/>
          </p:nvSpPr>
          <p:spPr>
            <a:xfrm>
              <a:off x="1476672" y="-1"/>
              <a:ext cx="267243" cy="26724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66" name="椭圆 8"/>
            <p:cNvSpPr/>
            <p:nvPr/>
          </p:nvSpPr>
          <p:spPr>
            <a:xfrm>
              <a:off x="704931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67" name="椭圆 9"/>
            <p:cNvSpPr/>
            <p:nvPr/>
          </p:nvSpPr>
          <p:spPr>
            <a:xfrm>
              <a:off x="-1" y="66810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grpSp>
        <p:nvGrpSpPr>
          <p:cNvPr id="172" name="组合 10"/>
          <p:cNvGrpSpPr/>
          <p:nvPr/>
        </p:nvGrpSpPr>
        <p:grpSpPr>
          <a:xfrm>
            <a:off x="784010" y="881667"/>
            <a:ext cx="1743916" cy="267243"/>
            <a:chOff x="-1" y="0"/>
            <a:chExt cx="1743915" cy="267241"/>
          </a:xfrm>
        </p:grpSpPr>
        <p:sp>
          <p:nvSpPr>
            <p:cNvPr id="169" name="椭圆 11"/>
            <p:cNvSpPr/>
            <p:nvPr/>
          </p:nvSpPr>
          <p:spPr>
            <a:xfrm flipH="1">
              <a:off x="-2" y="0"/>
              <a:ext cx="267243" cy="26724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70" name="椭圆 12"/>
            <p:cNvSpPr/>
            <p:nvPr/>
          </p:nvSpPr>
          <p:spPr>
            <a:xfrm flipH="1">
              <a:off x="838549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71" name="椭圆 13"/>
            <p:cNvSpPr/>
            <p:nvPr/>
          </p:nvSpPr>
          <p:spPr>
            <a:xfrm flipH="1">
              <a:off x="1610289" y="66809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sp>
        <p:nvSpPr>
          <p:cNvPr id="1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27922" y="288925"/>
            <a:ext cx="7133929" cy="1325563"/>
          </a:xfrm>
          <a:prstGeom prst="rect">
            <a:avLst/>
          </a:prstGeom>
        </p:spPr>
        <p:txBody>
          <a:bodyPr/>
          <a:lstStyle>
            <a:lvl1pPr algn="ctr" defTabSz="913130">
              <a:lnSpc>
                <a:spcPct val="120000"/>
              </a:lnSpc>
              <a:defRPr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2" cy="823915"/>
          </a:xfrm>
          <a:prstGeom prst="rect">
            <a:avLst/>
          </a:prstGeom>
        </p:spPr>
        <p:txBody>
          <a:bodyPr anchor="b"/>
          <a:lstStyle>
            <a:lvl1pPr marL="0" indent="0" defTabSz="913130">
              <a:lnSpc>
                <a:spcPct val="120000"/>
              </a:lnSpc>
              <a:buSzTx/>
              <a:buFontTx/>
              <a:buNone/>
              <a:defRPr sz="2400" b="1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defTabSz="913130">
              <a:lnSpc>
                <a:spcPct val="120000"/>
              </a:lnSpc>
              <a:buSzTx/>
              <a:buFontTx/>
              <a:buNone/>
              <a:defRPr sz="2400" b="1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defTabSz="913130">
              <a:lnSpc>
                <a:spcPct val="120000"/>
              </a:lnSpc>
              <a:buSzTx/>
              <a:buFontTx/>
              <a:buNone/>
              <a:defRPr sz="2400" b="1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defTabSz="913130">
              <a:lnSpc>
                <a:spcPct val="120000"/>
              </a:lnSpc>
              <a:buSzTx/>
              <a:buFontTx/>
              <a:buNone/>
              <a:defRPr sz="2400" b="1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defTabSz="913130">
              <a:lnSpc>
                <a:spcPct val="120000"/>
              </a:lnSpc>
              <a:buSzTx/>
              <a:buFontTx/>
              <a:buNone/>
              <a:defRPr sz="2400" b="1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90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组合 9"/>
          <p:cNvGrpSpPr/>
          <p:nvPr/>
        </p:nvGrpSpPr>
        <p:grpSpPr>
          <a:xfrm>
            <a:off x="2044688" y="3346894"/>
            <a:ext cx="8102618" cy="267249"/>
            <a:chOff x="-2" y="-1"/>
            <a:chExt cx="8102617" cy="267248"/>
          </a:xfrm>
        </p:grpSpPr>
        <p:grpSp>
          <p:nvGrpSpPr>
            <p:cNvPr id="186" name="组合 7"/>
            <p:cNvGrpSpPr/>
            <p:nvPr/>
          </p:nvGrpSpPr>
          <p:grpSpPr>
            <a:xfrm>
              <a:off x="-3" y="-1"/>
              <a:ext cx="1476869" cy="267248"/>
              <a:chOff x="-1" y="0"/>
              <a:chExt cx="1476867" cy="267246"/>
            </a:xfrm>
          </p:grpSpPr>
          <p:sp>
            <p:nvSpPr>
              <p:cNvPr id="183" name="椭圆 13"/>
              <p:cNvSpPr/>
              <p:nvPr/>
            </p:nvSpPr>
            <p:spPr>
              <a:xfrm rot="10800000">
                <a:off x="-2" y="-1"/>
                <a:ext cx="267243" cy="26724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184" name="椭圆 14"/>
              <p:cNvSpPr/>
              <p:nvPr/>
            </p:nvSpPr>
            <p:spPr>
              <a:xfrm rot="10800000">
                <a:off x="709113" y="33403"/>
                <a:ext cx="200433" cy="200437"/>
              </a:xfrm>
              <a:prstGeom prst="ellipse">
                <a:avLst/>
              </a:prstGeom>
              <a:solidFill>
                <a:srgbClr val="FFFFFF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185" name="椭圆 15"/>
              <p:cNvSpPr/>
              <p:nvPr/>
            </p:nvSpPr>
            <p:spPr>
              <a:xfrm rot="10800000">
                <a:off x="1343242" y="66810"/>
                <a:ext cx="133625" cy="133625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</p:grpSp>
        <p:grpSp>
          <p:nvGrpSpPr>
            <p:cNvPr id="190" name="组合 8"/>
            <p:cNvGrpSpPr/>
            <p:nvPr/>
          </p:nvGrpSpPr>
          <p:grpSpPr>
            <a:xfrm>
              <a:off x="6625936" y="-2"/>
              <a:ext cx="1476679" cy="267249"/>
              <a:chOff x="-1" y="0"/>
              <a:chExt cx="1476677" cy="267248"/>
            </a:xfrm>
          </p:grpSpPr>
          <p:sp>
            <p:nvSpPr>
              <p:cNvPr id="187" name="椭圆 16"/>
              <p:cNvSpPr/>
              <p:nvPr/>
            </p:nvSpPr>
            <p:spPr>
              <a:xfrm>
                <a:off x="1209436" y="-1"/>
                <a:ext cx="267241" cy="26724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188" name="椭圆 17"/>
              <p:cNvSpPr/>
              <p:nvPr/>
            </p:nvSpPr>
            <p:spPr>
              <a:xfrm>
                <a:off x="571313" y="33404"/>
                <a:ext cx="200433" cy="200437"/>
              </a:xfrm>
              <a:prstGeom prst="ellipse">
                <a:avLst/>
              </a:prstGeom>
              <a:solidFill>
                <a:srgbClr val="FFFFFF">
                  <a:alpha val="7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189" name="椭圆 18"/>
              <p:cNvSpPr/>
              <p:nvPr/>
            </p:nvSpPr>
            <p:spPr>
              <a:xfrm>
                <a:off x="-2" y="66808"/>
                <a:ext cx="133625" cy="133625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</p:grpSp>
      </p:grpSp>
      <p:sp>
        <p:nvSpPr>
          <p:cNvPr id="192" name="任意多边形: 形状 10"/>
          <p:cNvSpPr/>
          <p:nvPr/>
        </p:nvSpPr>
        <p:spPr>
          <a:xfrm>
            <a:off x="-3" y="4853387"/>
            <a:ext cx="12192005" cy="2004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36" y="0"/>
                </a:moveTo>
                <a:cubicBezTo>
                  <a:pt x="9349" y="0"/>
                  <a:pt x="10164" y="2348"/>
                  <a:pt x="10703" y="6031"/>
                </a:cubicBezTo>
                <a:lnTo>
                  <a:pt x="10721" y="6167"/>
                </a:lnTo>
                <a:lnTo>
                  <a:pt x="10761" y="6057"/>
                </a:lnTo>
                <a:cubicBezTo>
                  <a:pt x="11112" y="5218"/>
                  <a:pt x="11499" y="4754"/>
                  <a:pt x="11904" y="4754"/>
                </a:cubicBezTo>
                <a:cubicBezTo>
                  <a:pt x="12715" y="4754"/>
                  <a:pt x="13450" y="6609"/>
                  <a:pt x="13981" y="9609"/>
                </a:cubicBezTo>
                <a:lnTo>
                  <a:pt x="14097" y="10328"/>
                </a:lnTo>
                <a:lnTo>
                  <a:pt x="14148" y="9854"/>
                </a:lnTo>
                <a:cubicBezTo>
                  <a:pt x="14768" y="4679"/>
                  <a:pt x="15817" y="1277"/>
                  <a:pt x="17007" y="1277"/>
                </a:cubicBezTo>
                <a:cubicBezTo>
                  <a:pt x="18197" y="1277"/>
                  <a:pt x="19246" y="4679"/>
                  <a:pt x="19866" y="9854"/>
                </a:cubicBezTo>
                <a:lnTo>
                  <a:pt x="19874" y="9934"/>
                </a:lnTo>
                <a:lnTo>
                  <a:pt x="20023" y="9011"/>
                </a:lnTo>
                <a:cubicBezTo>
                  <a:pt x="20422" y="6762"/>
                  <a:pt x="20935" y="5156"/>
                  <a:pt x="21508" y="4493"/>
                </a:cubicBezTo>
                <a:lnTo>
                  <a:pt x="21600" y="4414"/>
                </a:lnTo>
                <a:lnTo>
                  <a:pt x="21600" y="21600"/>
                </a:lnTo>
                <a:lnTo>
                  <a:pt x="0" y="21600"/>
                </a:lnTo>
                <a:lnTo>
                  <a:pt x="0" y="2239"/>
                </a:lnTo>
                <a:lnTo>
                  <a:pt x="107" y="2273"/>
                </a:lnTo>
                <a:cubicBezTo>
                  <a:pt x="1016" y="2859"/>
                  <a:pt x="1818" y="5442"/>
                  <a:pt x="2371" y="9225"/>
                </a:cubicBezTo>
                <a:lnTo>
                  <a:pt x="2542" y="10509"/>
                </a:lnTo>
                <a:lnTo>
                  <a:pt x="2551" y="10452"/>
                </a:lnTo>
                <a:cubicBezTo>
                  <a:pt x="3175" y="6932"/>
                  <a:pt x="4036" y="4754"/>
                  <a:pt x="4988" y="4754"/>
                </a:cubicBezTo>
                <a:cubicBezTo>
                  <a:pt x="5345" y="4754"/>
                  <a:pt x="5690" y="5061"/>
                  <a:pt x="6014" y="5629"/>
                </a:cubicBezTo>
                <a:lnTo>
                  <a:pt x="6179" y="5971"/>
                </a:lnTo>
                <a:lnTo>
                  <a:pt x="6359" y="4854"/>
                </a:lnTo>
                <a:cubicBezTo>
                  <a:pt x="6891" y="1855"/>
                  <a:pt x="7625" y="0"/>
                  <a:pt x="8436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000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93" name="任意多边形: 形状 11"/>
          <p:cNvSpPr/>
          <p:nvPr/>
        </p:nvSpPr>
        <p:spPr>
          <a:xfrm>
            <a:off x="0" y="5378551"/>
            <a:ext cx="12192001" cy="1445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3" y="0"/>
                </a:moveTo>
                <a:cubicBezTo>
                  <a:pt x="3861" y="0"/>
                  <a:pt x="4415" y="1989"/>
                  <a:pt x="4741" y="5014"/>
                </a:cubicBezTo>
                <a:lnTo>
                  <a:pt x="4828" y="6010"/>
                </a:lnTo>
                <a:lnTo>
                  <a:pt x="5115" y="5036"/>
                </a:lnTo>
                <a:cubicBezTo>
                  <a:pt x="5332" y="4460"/>
                  <a:pt x="5572" y="4142"/>
                  <a:pt x="5823" y="4142"/>
                </a:cubicBezTo>
                <a:cubicBezTo>
                  <a:pt x="6450" y="4142"/>
                  <a:pt x="7004" y="6131"/>
                  <a:pt x="7330" y="9157"/>
                </a:cubicBezTo>
                <a:lnTo>
                  <a:pt x="7331" y="9159"/>
                </a:lnTo>
                <a:lnTo>
                  <a:pt x="7394" y="8433"/>
                </a:lnTo>
                <a:cubicBezTo>
                  <a:pt x="7811" y="4573"/>
                  <a:pt x="8517" y="2036"/>
                  <a:pt x="9317" y="2036"/>
                </a:cubicBezTo>
                <a:cubicBezTo>
                  <a:pt x="9718" y="2036"/>
                  <a:pt x="10094" y="2670"/>
                  <a:pt x="10423" y="3787"/>
                </a:cubicBezTo>
                <a:lnTo>
                  <a:pt x="10520" y="4154"/>
                </a:lnTo>
                <a:lnTo>
                  <a:pt x="10628" y="3331"/>
                </a:lnTo>
                <a:cubicBezTo>
                  <a:pt x="10957" y="1273"/>
                  <a:pt x="11412" y="0"/>
                  <a:pt x="11914" y="0"/>
                </a:cubicBezTo>
                <a:cubicBezTo>
                  <a:pt x="12416" y="0"/>
                  <a:pt x="12871" y="1273"/>
                  <a:pt x="13200" y="3331"/>
                </a:cubicBezTo>
                <a:lnTo>
                  <a:pt x="13295" y="4051"/>
                </a:lnTo>
                <a:lnTo>
                  <a:pt x="13315" y="3974"/>
                </a:lnTo>
                <a:cubicBezTo>
                  <a:pt x="13644" y="2858"/>
                  <a:pt x="14020" y="2223"/>
                  <a:pt x="14421" y="2223"/>
                </a:cubicBezTo>
                <a:cubicBezTo>
                  <a:pt x="15121" y="2223"/>
                  <a:pt x="15749" y="4166"/>
                  <a:pt x="16175" y="7237"/>
                </a:cubicBezTo>
                <a:lnTo>
                  <a:pt x="16404" y="9200"/>
                </a:lnTo>
                <a:lnTo>
                  <a:pt x="16408" y="9157"/>
                </a:lnTo>
                <a:cubicBezTo>
                  <a:pt x="16734" y="6131"/>
                  <a:pt x="17288" y="4142"/>
                  <a:pt x="17915" y="4142"/>
                </a:cubicBezTo>
                <a:cubicBezTo>
                  <a:pt x="18292" y="4142"/>
                  <a:pt x="18642" y="4858"/>
                  <a:pt x="18932" y="6084"/>
                </a:cubicBezTo>
                <a:lnTo>
                  <a:pt x="18954" y="6197"/>
                </a:lnTo>
                <a:lnTo>
                  <a:pt x="19057" y="5014"/>
                </a:lnTo>
                <a:cubicBezTo>
                  <a:pt x="19383" y="1989"/>
                  <a:pt x="19937" y="0"/>
                  <a:pt x="20564" y="0"/>
                </a:cubicBezTo>
                <a:cubicBezTo>
                  <a:pt x="20878" y="0"/>
                  <a:pt x="21173" y="497"/>
                  <a:pt x="21431" y="1373"/>
                </a:cubicBezTo>
                <a:lnTo>
                  <a:pt x="21600" y="2032"/>
                </a:lnTo>
                <a:lnTo>
                  <a:pt x="21600" y="21600"/>
                </a:lnTo>
                <a:lnTo>
                  <a:pt x="0" y="21600"/>
                </a:lnTo>
                <a:lnTo>
                  <a:pt x="0" y="4887"/>
                </a:lnTo>
                <a:lnTo>
                  <a:pt x="4" y="4879"/>
                </a:lnTo>
                <a:cubicBezTo>
                  <a:pt x="187" y="4522"/>
                  <a:pt x="382" y="4329"/>
                  <a:pt x="584" y="4329"/>
                </a:cubicBezTo>
                <a:cubicBezTo>
                  <a:pt x="938" y="4329"/>
                  <a:pt x="1270" y="4918"/>
                  <a:pt x="1557" y="5948"/>
                </a:cubicBezTo>
                <a:lnTo>
                  <a:pt x="1621" y="6225"/>
                </a:lnTo>
                <a:lnTo>
                  <a:pt x="1726" y="5014"/>
                </a:lnTo>
                <a:cubicBezTo>
                  <a:pt x="2052" y="1989"/>
                  <a:pt x="2606" y="0"/>
                  <a:pt x="32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51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94" name="任意多边形: 形状 12"/>
          <p:cNvSpPr/>
          <p:nvPr/>
        </p:nvSpPr>
        <p:spPr>
          <a:xfrm>
            <a:off x="0" y="5723453"/>
            <a:ext cx="12192001" cy="113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80" y="0"/>
                </a:moveTo>
                <a:cubicBezTo>
                  <a:pt x="7843" y="0"/>
                  <a:pt x="8252" y="2028"/>
                  <a:pt x="8493" y="5113"/>
                </a:cubicBezTo>
                <a:lnTo>
                  <a:pt x="8545" y="5934"/>
                </a:lnTo>
                <a:lnTo>
                  <a:pt x="8594" y="5891"/>
                </a:lnTo>
                <a:cubicBezTo>
                  <a:pt x="8991" y="5891"/>
                  <a:pt x="9342" y="7629"/>
                  <a:pt x="9548" y="10274"/>
                </a:cubicBezTo>
                <a:lnTo>
                  <a:pt x="9608" y="11219"/>
                </a:lnTo>
                <a:lnTo>
                  <a:pt x="9766" y="10477"/>
                </a:lnTo>
                <a:cubicBezTo>
                  <a:pt x="9904" y="9974"/>
                  <a:pt x="10055" y="9695"/>
                  <a:pt x="10214" y="9695"/>
                </a:cubicBezTo>
                <a:lnTo>
                  <a:pt x="10311" y="9770"/>
                </a:lnTo>
                <a:lnTo>
                  <a:pt x="10380" y="9048"/>
                </a:lnTo>
                <a:cubicBezTo>
                  <a:pt x="10589" y="7249"/>
                  <a:pt x="10876" y="6136"/>
                  <a:pt x="11194" y="6136"/>
                </a:cubicBezTo>
                <a:cubicBezTo>
                  <a:pt x="11353" y="6136"/>
                  <a:pt x="11504" y="6415"/>
                  <a:pt x="11642" y="6918"/>
                </a:cubicBezTo>
                <a:lnTo>
                  <a:pt x="11816" y="7734"/>
                </a:lnTo>
                <a:lnTo>
                  <a:pt x="11836" y="7589"/>
                </a:lnTo>
                <a:cubicBezTo>
                  <a:pt x="12020" y="6517"/>
                  <a:pt x="12241" y="5891"/>
                  <a:pt x="12480" y="5891"/>
                </a:cubicBezTo>
                <a:cubicBezTo>
                  <a:pt x="12798" y="5891"/>
                  <a:pt x="13085" y="7004"/>
                  <a:pt x="13293" y="8803"/>
                </a:cubicBezTo>
                <a:lnTo>
                  <a:pt x="13375" y="9653"/>
                </a:lnTo>
                <a:lnTo>
                  <a:pt x="13389" y="9552"/>
                </a:lnTo>
                <a:cubicBezTo>
                  <a:pt x="13573" y="8480"/>
                  <a:pt x="13794" y="7855"/>
                  <a:pt x="14032" y="7855"/>
                </a:cubicBezTo>
                <a:cubicBezTo>
                  <a:pt x="14509" y="7855"/>
                  <a:pt x="14918" y="10358"/>
                  <a:pt x="15093" y="13926"/>
                </a:cubicBezTo>
                <a:lnTo>
                  <a:pt x="15101" y="14149"/>
                </a:lnTo>
                <a:lnTo>
                  <a:pt x="15113" y="13956"/>
                </a:lnTo>
                <a:cubicBezTo>
                  <a:pt x="15319" y="11311"/>
                  <a:pt x="15670" y="9573"/>
                  <a:pt x="16067" y="9573"/>
                </a:cubicBezTo>
                <a:cubicBezTo>
                  <a:pt x="16206" y="9573"/>
                  <a:pt x="16339" y="9786"/>
                  <a:pt x="16462" y="10176"/>
                </a:cubicBezTo>
                <a:lnTo>
                  <a:pt x="16620" y="10811"/>
                </a:lnTo>
                <a:lnTo>
                  <a:pt x="16668" y="10040"/>
                </a:lnTo>
                <a:cubicBezTo>
                  <a:pt x="16814" y="8172"/>
                  <a:pt x="17062" y="6944"/>
                  <a:pt x="17342" y="6944"/>
                </a:cubicBezTo>
                <a:cubicBezTo>
                  <a:pt x="17623" y="6944"/>
                  <a:pt x="17870" y="8172"/>
                  <a:pt x="18016" y="10040"/>
                </a:cubicBezTo>
                <a:lnTo>
                  <a:pt x="18059" y="10714"/>
                </a:lnTo>
                <a:lnTo>
                  <a:pt x="18109" y="10477"/>
                </a:lnTo>
                <a:cubicBezTo>
                  <a:pt x="18247" y="9974"/>
                  <a:pt x="18398" y="9695"/>
                  <a:pt x="18557" y="9695"/>
                </a:cubicBezTo>
                <a:cubicBezTo>
                  <a:pt x="18974" y="9695"/>
                  <a:pt x="19340" y="11612"/>
                  <a:pt x="19541" y="14482"/>
                </a:cubicBezTo>
                <a:lnTo>
                  <a:pt x="19563" y="14860"/>
                </a:lnTo>
                <a:lnTo>
                  <a:pt x="19592" y="14049"/>
                </a:lnTo>
                <a:cubicBezTo>
                  <a:pt x="19767" y="10481"/>
                  <a:pt x="20176" y="7977"/>
                  <a:pt x="20653" y="7977"/>
                </a:cubicBezTo>
                <a:cubicBezTo>
                  <a:pt x="20811" y="7977"/>
                  <a:pt x="20963" y="8255"/>
                  <a:pt x="21100" y="8758"/>
                </a:cubicBezTo>
                <a:lnTo>
                  <a:pt x="21283" y="9615"/>
                </a:lnTo>
                <a:lnTo>
                  <a:pt x="21384" y="8557"/>
                </a:lnTo>
                <a:cubicBezTo>
                  <a:pt x="21436" y="8107"/>
                  <a:pt x="21493" y="7701"/>
                  <a:pt x="21555" y="7343"/>
                </a:cubicBezTo>
                <a:lnTo>
                  <a:pt x="21600" y="7130"/>
                </a:lnTo>
                <a:lnTo>
                  <a:pt x="21600" y="21600"/>
                </a:lnTo>
                <a:lnTo>
                  <a:pt x="0" y="21600"/>
                </a:lnTo>
                <a:lnTo>
                  <a:pt x="0" y="9281"/>
                </a:lnTo>
                <a:cubicBezTo>
                  <a:pt x="177" y="8449"/>
                  <a:pt x="380" y="7977"/>
                  <a:pt x="596" y="7977"/>
                </a:cubicBezTo>
                <a:cubicBezTo>
                  <a:pt x="769" y="7977"/>
                  <a:pt x="933" y="8279"/>
                  <a:pt x="1083" y="8826"/>
                </a:cubicBezTo>
                <a:lnTo>
                  <a:pt x="1213" y="9438"/>
                </a:lnTo>
                <a:lnTo>
                  <a:pt x="1274" y="8803"/>
                </a:lnTo>
                <a:cubicBezTo>
                  <a:pt x="1482" y="7004"/>
                  <a:pt x="1770" y="5891"/>
                  <a:pt x="2088" y="5891"/>
                </a:cubicBezTo>
                <a:cubicBezTo>
                  <a:pt x="2247" y="5891"/>
                  <a:pt x="2398" y="6169"/>
                  <a:pt x="2536" y="6672"/>
                </a:cubicBezTo>
                <a:lnTo>
                  <a:pt x="2720" y="7535"/>
                </a:lnTo>
                <a:lnTo>
                  <a:pt x="2837" y="6985"/>
                </a:lnTo>
                <a:cubicBezTo>
                  <a:pt x="2987" y="6439"/>
                  <a:pt x="3151" y="6136"/>
                  <a:pt x="3324" y="6136"/>
                </a:cubicBezTo>
                <a:cubicBezTo>
                  <a:pt x="3841" y="6136"/>
                  <a:pt x="4286" y="8856"/>
                  <a:pt x="4476" y="12733"/>
                </a:cubicBezTo>
                <a:lnTo>
                  <a:pt x="4522" y="14035"/>
                </a:lnTo>
                <a:lnTo>
                  <a:pt x="4555" y="13947"/>
                </a:lnTo>
                <a:cubicBezTo>
                  <a:pt x="4630" y="13815"/>
                  <a:pt x="4707" y="13745"/>
                  <a:pt x="4787" y="13745"/>
                </a:cubicBezTo>
                <a:lnTo>
                  <a:pt x="4827" y="13767"/>
                </a:lnTo>
                <a:lnTo>
                  <a:pt x="4891" y="11962"/>
                </a:lnTo>
                <a:cubicBezTo>
                  <a:pt x="5066" y="8394"/>
                  <a:pt x="5475" y="5891"/>
                  <a:pt x="5952" y="5891"/>
                </a:cubicBezTo>
                <a:cubicBezTo>
                  <a:pt x="6031" y="5891"/>
                  <a:pt x="6109" y="5960"/>
                  <a:pt x="6184" y="6093"/>
                </a:cubicBezTo>
                <a:lnTo>
                  <a:pt x="6202" y="6142"/>
                </a:lnTo>
                <a:lnTo>
                  <a:pt x="6267" y="5113"/>
                </a:lnTo>
                <a:cubicBezTo>
                  <a:pt x="6508" y="2028"/>
                  <a:pt x="6916" y="0"/>
                  <a:pt x="738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506963" y="2390775"/>
            <a:ext cx="5178078" cy="1242411"/>
          </a:xfrm>
          <a:prstGeom prst="rect">
            <a:avLst/>
          </a:prstGeom>
        </p:spPr>
        <p:txBody>
          <a:bodyPr anchor="b"/>
          <a:lstStyle>
            <a:lvl1pPr algn="ctr" defTabSz="913130">
              <a:lnSpc>
                <a:spcPct val="120000"/>
              </a:lnSpc>
              <a:defRPr sz="5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6" name="任意多边形 30"/>
          <p:cNvSpPr/>
          <p:nvPr/>
        </p:nvSpPr>
        <p:spPr>
          <a:xfrm rot="20700000" flipH="1">
            <a:off x="5461136" y="1538365"/>
            <a:ext cx="1269726" cy="87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13" y="0"/>
                </a:moveTo>
                <a:lnTo>
                  <a:pt x="21497" y="96"/>
                </a:lnTo>
                <a:lnTo>
                  <a:pt x="21600" y="49"/>
                </a:lnTo>
                <a:lnTo>
                  <a:pt x="21478" y="206"/>
                </a:lnTo>
                <a:lnTo>
                  <a:pt x="17871" y="21218"/>
                </a:lnTo>
                <a:lnTo>
                  <a:pt x="11164" y="17801"/>
                </a:lnTo>
                <a:lnTo>
                  <a:pt x="7785" y="21600"/>
                </a:lnTo>
                <a:lnTo>
                  <a:pt x="8911" y="16654"/>
                </a:lnTo>
                <a:lnTo>
                  <a:pt x="8877" y="16637"/>
                </a:lnTo>
                <a:lnTo>
                  <a:pt x="8931" y="16566"/>
                </a:lnTo>
                <a:lnTo>
                  <a:pt x="8938" y="16538"/>
                </a:lnTo>
                <a:lnTo>
                  <a:pt x="8949" y="16543"/>
                </a:lnTo>
                <a:lnTo>
                  <a:pt x="16658" y="6392"/>
                </a:lnTo>
                <a:lnTo>
                  <a:pt x="16147" y="7048"/>
                </a:lnTo>
                <a:lnTo>
                  <a:pt x="7059" y="14829"/>
                </a:lnTo>
                <a:lnTo>
                  <a:pt x="0" y="9890"/>
                </a:lnTo>
                <a:lnTo>
                  <a:pt x="21410" y="13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49000"/>
                </a:srgbClr>
              </a:gs>
            </a:gsLst>
            <a:lin ang="135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9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506963" y="3652234"/>
            <a:ext cx="5178078" cy="710217"/>
          </a:xfrm>
          <a:prstGeom prst="rect">
            <a:avLst/>
          </a:prstGeom>
        </p:spPr>
        <p:txBody>
          <a:bodyPr/>
          <a:lstStyle>
            <a:lvl1pPr marL="0" indent="0" algn="ctr" defTabSz="913130">
              <a:lnSpc>
                <a:spcPct val="120000"/>
              </a:lnSpc>
              <a:buSzTx/>
              <a:buFontTx/>
              <a:buNone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31520" indent="-274320" algn="ctr" defTabSz="913130">
              <a:lnSpc>
                <a:spcPct val="120000"/>
              </a:lnSpc>
              <a:buFontTx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 algn="ctr" defTabSz="913130">
              <a:lnSpc>
                <a:spcPct val="120000"/>
              </a:lnSpc>
              <a:buFontTx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76400" indent="-304800" algn="ctr" defTabSz="913130">
              <a:lnSpc>
                <a:spcPct val="120000"/>
              </a:lnSpc>
              <a:buFontTx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33600" indent="-304800" algn="ctr" defTabSz="913130">
              <a:lnSpc>
                <a:spcPct val="120000"/>
              </a:lnSpc>
              <a:buFontTx/>
              <a:defRPr sz="24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6"/>
          <p:cNvGrpSpPr/>
          <p:nvPr/>
        </p:nvGrpSpPr>
        <p:grpSpPr>
          <a:xfrm>
            <a:off x="9661845" y="894284"/>
            <a:ext cx="1743915" cy="267245"/>
            <a:chOff x="0" y="0"/>
            <a:chExt cx="1743914" cy="267244"/>
          </a:xfrm>
        </p:grpSpPr>
        <p:sp>
          <p:nvSpPr>
            <p:cNvPr id="205" name="椭圆 7"/>
            <p:cNvSpPr/>
            <p:nvPr/>
          </p:nvSpPr>
          <p:spPr>
            <a:xfrm>
              <a:off x="1476672" y="-1"/>
              <a:ext cx="267243" cy="26724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06" name="椭圆 8"/>
            <p:cNvSpPr/>
            <p:nvPr/>
          </p:nvSpPr>
          <p:spPr>
            <a:xfrm>
              <a:off x="704931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07" name="椭圆 9"/>
            <p:cNvSpPr/>
            <p:nvPr/>
          </p:nvSpPr>
          <p:spPr>
            <a:xfrm>
              <a:off x="-1" y="66810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grpSp>
        <p:nvGrpSpPr>
          <p:cNvPr id="212" name="组合 10"/>
          <p:cNvGrpSpPr/>
          <p:nvPr/>
        </p:nvGrpSpPr>
        <p:grpSpPr>
          <a:xfrm>
            <a:off x="784010" y="881667"/>
            <a:ext cx="1743916" cy="267243"/>
            <a:chOff x="-1" y="0"/>
            <a:chExt cx="1743915" cy="267241"/>
          </a:xfrm>
        </p:grpSpPr>
        <p:sp>
          <p:nvSpPr>
            <p:cNvPr id="209" name="椭圆 11"/>
            <p:cNvSpPr/>
            <p:nvPr/>
          </p:nvSpPr>
          <p:spPr>
            <a:xfrm flipH="1">
              <a:off x="-2" y="0"/>
              <a:ext cx="267243" cy="26724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10" name="椭圆 12"/>
            <p:cNvSpPr/>
            <p:nvPr/>
          </p:nvSpPr>
          <p:spPr>
            <a:xfrm flipH="1">
              <a:off x="838549" y="33406"/>
              <a:ext cx="200433" cy="20043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11" name="椭圆 13"/>
            <p:cNvSpPr/>
            <p:nvPr/>
          </p:nvSpPr>
          <p:spPr>
            <a:xfrm flipH="1">
              <a:off x="1610289" y="66809"/>
              <a:ext cx="133625" cy="13362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sp>
        <p:nvSpPr>
          <p:cNvPr id="2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2" cy="1600200"/>
          </a:xfrm>
          <a:prstGeom prst="rect">
            <a:avLst/>
          </a:prstGeom>
        </p:spPr>
        <p:txBody>
          <a:bodyPr anchor="t"/>
          <a:lstStyle>
            <a:lvl1pPr defTabSz="913130">
              <a:lnSpc>
                <a:spcPct val="120000"/>
              </a:lnSpc>
              <a:defRPr sz="3600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21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999" y="457200"/>
            <a:ext cx="6170401" cy="54036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0" defTabSz="913130">
              <a:lnSpc>
                <a:spcPct val="120000"/>
              </a:lnSpc>
              <a:buSzTx/>
              <a:buFontTx/>
              <a:buNone/>
              <a:defRPr sz="2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375900" y="365125"/>
            <a:ext cx="977901" cy="5811838"/>
          </a:xfrm>
          <a:prstGeom prst="rect">
            <a:avLst/>
          </a:prstGeom>
        </p:spPr>
        <p:txBody>
          <a:bodyPr/>
          <a:lstStyle>
            <a:lvl1pPr algn="ctr" defTabSz="913130">
              <a:lnSpc>
                <a:spcPct val="120000"/>
              </a:lnSpc>
              <a:defRPr sz="3600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3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9448800" cy="5811838"/>
          </a:xfrm>
          <a:prstGeom prst="rect">
            <a:avLst/>
          </a:prstGeom>
        </p:spPr>
        <p:txBody>
          <a:bodyPr/>
          <a:lstStyle>
            <a:lvl1pPr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31520" indent="-27432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764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336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551545"/>
            <a:ext cx="10515600" cy="5558972"/>
          </a:xfrm>
          <a:prstGeom prst="rect">
            <a:avLst/>
          </a:prstGeom>
        </p:spPr>
        <p:txBody>
          <a:bodyPr/>
          <a:lstStyle>
            <a:lvl1pPr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31520" indent="-27432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764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33600" indent="-304800" defTabSz="913130">
              <a:lnSpc>
                <a:spcPct val="12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6789"/>
            <a:ext cx="273652" cy="264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5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6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9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packjs.com/loaders/postcss-loader/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6"/>
          <p:cNvSpPr txBox="1">
            <a:spLocks noGrp="1"/>
          </p:cNvSpPr>
          <p:nvPr>
            <p:ph type="title"/>
          </p:nvPr>
        </p:nvSpPr>
        <p:spPr>
          <a:xfrm>
            <a:off x="2613025" y="2995295"/>
            <a:ext cx="6966585" cy="868048"/>
          </a:xfrm>
          <a:prstGeom prst="rect">
            <a:avLst/>
          </a:prstGeom>
        </p:spPr>
        <p:txBody>
          <a:bodyPr/>
          <a:lstStyle/>
          <a:p>
            <a:pPr defTabSz="830580">
              <a:defRPr sz="43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前端工程化及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t>入门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/>
          <a:p>
            <a:pPr defTabSz="895350">
              <a:defRPr sz="3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命名规范（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BEM</a:t>
            </a:r>
            <a:r>
              <a:t>）</a:t>
            </a:r>
          </a:p>
        </p:txBody>
      </p:sp>
      <p:sp>
        <p:nvSpPr>
          <p:cNvPr id="324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839785" y="1522730"/>
            <a:ext cx="4165205" cy="381158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BEM是由Yandex公司推出的一套CSS命名规范，官方描述为：</a:t>
            </a:r>
            <a:r>
              <a:rPr dirty="0">
                <a:solidFill>
                  <a:srgbClr val="000000"/>
                </a:solidFill>
              </a:rPr>
              <a:t>BEM是一种命名方法，能够帮助你在前端开发中实现可复用的组件和代码共享。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命名规则：block-name</a:t>
            </a:r>
            <a:r>
              <a:rPr dirty="0"/>
              <a:t>__element-name--</a:t>
            </a:r>
            <a:r>
              <a:rPr dirty="0" err="1"/>
              <a:t>modifier-name，也就是模块名</a:t>
            </a:r>
            <a:r>
              <a:rPr dirty="0"/>
              <a:t> + </a:t>
            </a:r>
            <a:r>
              <a:rPr dirty="0" err="1"/>
              <a:t>元素名</a:t>
            </a:r>
            <a:r>
              <a:rPr dirty="0"/>
              <a:t> + </a:t>
            </a:r>
            <a:r>
              <a:rPr dirty="0" err="1"/>
              <a:t>修饰器名</a:t>
            </a:r>
            <a:r>
              <a:rPr dirty="0"/>
              <a:t>。</a:t>
            </a:r>
          </a:p>
        </p:txBody>
      </p:sp>
      <p:pic>
        <p:nvPicPr>
          <p:cNvPr id="325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57" y="1273321"/>
            <a:ext cx="6143628" cy="45624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css modules</a:t>
            </a:r>
          </a:p>
        </p:txBody>
      </p:sp>
      <p:sp>
        <p:nvSpPr>
          <p:cNvPr id="328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839785" y="1522730"/>
            <a:ext cx="4165205" cy="381158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</a:pPr>
            <a:r>
              <a:rPr dirty="0"/>
              <a:t> 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CSS modules通过编译，生成随机字符串作为class名，这样可以保证不同模块间的class不会相互污染，起到了局部作用域的作用。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可以实现模块依赖的功能</a:t>
            </a:r>
            <a:endParaRPr dirty="0"/>
          </a:p>
        </p:txBody>
      </p:sp>
      <p:grpSp>
        <p:nvGrpSpPr>
          <p:cNvPr id="331" name="组合 7"/>
          <p:cNvGrpSpPr/>
          <p:nvPr/>
        </p:nvGrpSpPr>
        <p:grpSpPr>
          <a:xfrm>
            <a:off x="5770582" y="1257297"/>
            <a:ext cx="5724530" cy="5211586"/>
            <a:chOff x="0" y="0"/>
            <a:chExt cx="5724528" cy="5211584"/>
          </a:xfrm>
        </p:grpSpPr>
        <p:pic>
          <p:nvPicPr>
            <p:cNvPr id="329" name="图片 3" descr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5724530" cy="20383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30" name="图片 5" descr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039754"/>
              <a:ext cx="5724530" cy="31718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32" name="图片 2" descr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83" y="1257300"/>
            <a:ext cx="5810252" cy="53721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6" dur="500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animBg="1" advAuto="0"/>
      <p:bldP spid="332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4"/>
          <p:cNvSpPr txBox="1"/>
          <p:nvPr/>
        </p:nvSpPr>
        <p:spPr>
          <a:xfrm>
            <a:off x="838200" y="485030"/>
            <a:ext cx="10515600" cy="1106847"/>
          </a:xfrm>
          <a:prstGeom prst="rect">
            <a:avLst/>
          </a:prstGeom>
          <a:ln w="12700">
            <a:miter lim="400000"/>
          </a:ln>
        </p:spPr>
        <p:txBody>
          <a:bodyPr lIns="46798" tIns="46798" rIns="46798" bIns="46798" anchor="ctr">
            <a:normAutofit/>
          </a:bodyPr>
          <a:lstStyle/>
          <a:p>
            <a:pPr algn="ctr">
              <a:lnSpc>
                <a:spcPct val="90000"/>
              </a:lnSpc>
              <a:defRPr sz="4000" cap="all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前端工程化及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t>入门</a:t>
            </a:r>
          </a:p>
        </p:txBody>
      </p:sp>
      <p:grpSp>
        <p:nvGrpSpPr>
          <p:cNvPr id="339" name="成组"/>
          <p:cNvGrpSpPr/>
          <p:nvPr/>
        </p:nvGrpSpPr>
        <p:grpSpPr>
          <a:xfrm>
            <a:off x="3603183" y="2794366"/>
            <a:ext cx="4985633" cy="1605974"/>
            <a:chOff x="-1" y="-2"/>
            <a:chExt cx="4985631" cy="1605973"/>
          </a:xfrm>
        </p:grpSpPr>
        <p:sp>
          <p:nvSpPr>
            <p:cNvPr id="335" name="TextBox 13"/>
            <p:cNvSpPr txBox="1"/>
            <p:nvPr/>
          </p:nvSpPr>
          <p:spPr>
            <a:xfrm>
              <a:off x="1457724" y="-2"/>
              <a:ext cx="3527906" cy="1605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defTabSz="1216025">
                <a:lnSpc>
                  <a:spcPct val="120000"/>
                </a:lnSpc>
                <a:spcBef>
                  <a:spcPts val="600"/>
                </a:spcBef>
                <a:defRPr sz="2800">
                  <a:solidFill>
                    <a:schemeClr val="accent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Npm包管理</a:t>
              </a:r>
            </a:p>
          </p:txBody>
        </p:sp>
        <p:grpSp>
          <p:nvGrpSpPr>
            <p:cNvPr id="338" name="任意多边形 3"/>
            <p:cNvGrpSpPr/>
            <p:nvPr/>
          </p:nvGrpSpPr>
          <p:grpSpPr>
            <a:xfrm>
              <a:off x="-2" y="-3"/>
              <a:ext cx="1249738" cy="1605975"/>
              <a:chOff x="-1" y="-1"/>
              <a:chExt cx="1249737" cy="1605973"/>
            </a:xfrm>
          </p:grpSpPr>
          <p:sp>
            <p:nvSpPr>
              <p:cNvPr id="336" name="形状"/>
              <p:cNvSpPr/>
              <p:nvPr/>
            </p:nvSpPr>
            <p:spPr>
              <a:xfrm>
                <a:off x="-2" y="-1"/>
                <a:ext cx="1249739" cy="1605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538"/>
                    </a:lnTo>
                    <a:lnTo>
                      <a:pt x="21600" y="1706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337" name="矩形"/>
              <p:cNvSpPr txBox="1"/>
              <p:nvPr/>
            </p:nvSpPr>
            <p:spPr>
              <a:xfrm>
                <a:off x="-1" y="-2"/>
                <a:ext cx="1249737" cy="1605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r>
                  <a:t>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标题 4"/>
          <p:cNvSpPr txBox="1">
            <a:spLocks noGrp="1"/>
          </p:cNvSpPr>
          <p:nvPr>
            <p:ph type="title"/>
          </p:nvPr>
        </p:nvSpPr>
        <p:spPr>
          <a:xfrm>
            <a:off x="839785" y="457198"/>
            <a:ext cx="4165205" cy="816123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npm 常用命令</a:t>
            </a:r>
          </a:p>
        </p:txBody>
      </p:sp>
      <p:sp>
        <p:nvSpPr>
          <p:cNvPr id="342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npm</a:t>
            </a:r>
            <a:r>
              <a:rPr dirty="0"/>
              <a:t> </a:t>
            </a:r>
            <a:r>
              <a:rPr dirty="0" err="1"/>
              <a:t>init</a:t>
            </a:r>
            <a:r>
              <a:rPr dirty="0"/>
              <a:t> </a:t>
            </a:r>
            <a:r>
              <a:rPr dirty="0" err="1"/>
              <a:t>初始化，生成package.json，快速生成</a:t>
            </a:r>
            <a:r>
              <a:rPr dirty="0"/>
              <a:t> –y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npm</a:t>
            </a:r>
            <a:r>
              <a:rPr dirty="0"/>
              <a:t> install </a:t>
            </a:r>
            <a:r>
              <a:rPr dirty="0" err="1"/>
              <a:t>参数</a:t>
            </a:r>
            <a:r>
              <a:rPr dirty="0"/>
              <a:t>：—save-dev( -D),—save( -S),-g 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npm</a:t>
            </a:r>
            <a:r>
              <a:rPr dirty="0"/>
              <a:t> config </a:t>
            </a:r>
            <a:r>
              <a:rPr dirty="0" err="1"/>
              <a:t>查看</a:t>
            </a:r>
            <a:r>
              <a:rPr dirty="0"/>
              <a:t>/</a:t>
            </a:r>
            <a:r>
              <a:rPr dirty="0" err="1"/>
              <a:t>修改设置，如配置registry源地址</a:t>
            </a:r>
            <a:r>
              <a:rPr dirty="0"/>
              <a:t>: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solidFill>
                <a:srgbClr val="2E75B6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npm</a:t>
            </a:r>
            <a:r>
              <a:rPr dirty="0"/>
              <a:t> info &lt;pkg&gt; </a:t>
            </a:r>
            <a:r>
              <a:rPr dirty="0" err="1"/>
              <a:t>可以查看某个模块的信息</a:t>
            </a:r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634A88-73FC-42F9-85D7-11D0CC352847}"/>
              </a:ext>
            </a:extLst>
          </p:cNvPr>
          <p:cNvSpPr/>
          <p:nvPr/>
        </p:nvSpPr>
        <p:spPr>
          <a:xfrm>
            <a:off x="1171854" y="4221173"/>
            <a:ext cx="10076155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>
                <a:solidFill>
                  <a:srgbClr val="314659"/>
                </a:solidFill>
                <a:latin typeface="Lucida Console" panose="020B0609040504020204" pitchFamily="49" charset="0"/>
              </a:rPr>
              <a:t> 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config set registry “http://registry.npm.taobao.org/”</a:t>
            </a:r>
            <a:endParaRPr lang="zh-CN" altLang="en-US" sz="1200" dirty="0">
              <a:solidFill>
                <a:srgbClr val="314659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 4"/>
          <p:cNvSpPr txBox="1">
            <a:spLocks noGrp="1"/>
          </p:cNvSpPr>
          <p:nvPr>
            <p:ph type="title"/>
          </p:nvPr>
        </p:nvSpPr>
        <p:spPr>
          <a:xfrm>
            <a:off x="839785" y="457198"/>
            <a:ext cx="4165205" cy="816123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发布一个npm包</a:t>
            </a:r>
          </a:p>
        </p:txBody>
      </p:sp>
      <p:sp>
        <p:nvSpPr>
          <p:cNvPr id="34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配置package.json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main </a:t>
            </a:r>
            <a:r>
              <a:rPr dirty="0" err="1"/>
              <a:t>入口文件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bin </a:t>
            </a:r>
            <a:r>
              <a:rPr dirty="0" err="1"/>
              <a:t>设置命令，安装之后，控制台可以调用该命令执行对应文件</a:t>
            </a:r>
            <a:r>
              <a:rPr dirty="0"/>
              <a:t>；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name </a:t>
            </a:r>
            <a:r>
              <a:rPr dirty="0" err="1"/>
              <a:t>唯一性，发布之前要去检查npm库里是否已经存在</a:t>
            </a:r>
            <a:r>
              <a:rPr dirty="0"/>
              <a:t>；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version </a:t>
            </a:r>
            <a:r>
              <a:rPr dirty="0" err="1"/>
              <a:t>重新发布要求更新版本号，否则发布不成功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npm</a:t>
            </a:r>
            <a:r>
              <a:rPr dirty="0"/>
              <a:t> </a:t>
            </a:r>
            <a:r>
              <a:rPr dirty="0" err="1"/>
              <a:t>adduser，npm</a:t>
            </a:r>
            <a:r>
              <a:rPr dirty="0"/>
              <a:t> </a:t>
            </a:r>
            <a:r>
              <a:rPr dirty="0" err="1"/>
              <a:t>login，npm</a:t>
            </a:r>
            <a:r>
              <a:rPr dirty="0"/>
              <a:t> publish </a:t>
            </a:r>
            <a:r>
              <a:rPr dirty="0" err="1"/>
              <a:t>命令执行之前，要检查npm</a:t>
            </a:r>
            <a:r>
              <a:rPr dirty="0"/>
              <a:t> config中registry是否为登录的npm仓库地址（如npmjs.org），</a:t>
            </a:r>
            <a:r>
              <a:rPr dirty="0" err="1"/>
              <a:t>否则会失败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 4"/>
          <p:cNvSpPr txBox="1">
            <a:spLocks noGrp="1"/>
          </p:cNvSpPr>
          <p:nvPr>
            <p:ph type="title"/>
          </p:nvPr>
        </p:nvSpPr>
        <p:spPr>
          <a:xfrm>
            <a:off x="839785" y="457198"/>
            <a:ext cx="4165205" cy="816123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内部npm源服务</a:t>
            </a:r>
          </a:p>
        </p:txBody>
      </p:sp>
      <p:sp>
        <p:nvSpPr>
          <p:cNvPr id="350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内部npm仓库系统：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://nexus.sysware.com.cn/</a:t>
            </a:r>
            <a:endParaRPr lang="zh-CN" altLang="en-US" dirty="0">
              <a:solidFill>
                <a:srgbClr val="2E75B6"/>
              </a:solidFill>
            </a:endParaRPr>
          </a:p>
          <a:p>
            <a:pPr>
              <a:lnSpc>
                <a:spcPct val="135000"/>
              </a:lnSpc>
              <a:buSzPct val="100000"/>
              <a:defRPr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>
              <a:solidFill>
                <a:srgbClr val="2E75B6"/>
              </a:solidFill>
            </a:endParaRPr>
          </a:p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设置私有npm仓库地址</a:t>
            </a:r>
            <a:r>
              <a:rPr dirty="0"/>
              <a:t>：</a:t>
            </a:r>
          </a:p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登录</a:t>
            </a:r>
            <a:endParaRPr dirty="0"/>
          </a:p>
          <a:p>
            <a:pPr lvl="1">
              <a:lnSpc>
                <a:spcPct val="135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</a:t>
            </a:r>
            <a:endParaRPr dirty="0">
              <a:solidFill>
                <a:srgbClr val="2E75B6"/>
              </a:solidFill>
            </a:endParaRPr>
          </a:p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发布</a:t>
            </a:r>
            <a:endParaRPr dirty="0"/>
          </a:p>
          <a:p>
            <a:pPr lvl="1">
              <a:lnSpc>
                <a:spcPct val="135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</a:t>
            </a:r>
            <a:endParaRPr dirty="0">
              <a:solidFill>
                <a:srgbClr val="2E75B6"/>
              </a:solidFill>
            </a:endParaRPr>
          </a:p>
          <a:p>
            <a:pPr marL="285750" indent="-285750">
              <a:lnSpc>
                <a:spcPct val="135000"/>
              </a:lnSpc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改回仓库地址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91D178-CDB0-4B7F-9C88-1EFB40C097D4}"/>
              </a:ext>
            </a:extLst>
          </p:cNvPr>
          <p:cNvSpPr/>
          <p:nvPr/>
        </p:nvSpPr>
        <p:spPr>
          <a:xfrm>
            <a:off x="1171853" y="2880645"/>
            <a:ext cx="10076155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config set registry "http://nexus.sysware.com.cn/repository/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-private/"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314659"/>
              </a:solidFill>
              <a:effectLst/>
              <a:uFillTx/>
              <a:latin typeface="Lucida Console" panose="020B0609040504020204" pitchFamily="49" charset="0"/>
              <a:sym typeface="Calibri" panose="020F0502020204030204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31CD7A-9E00-440E-8480-8DBB80BB719F}"/>
              </a:ext>
            </a:extLst>
          </p:cNvPr>
          <p:cNvSpPr/>
          <p:nvPr/>
        </p:nvSpPr>
        <p:spPr>
          <a:xfrm>
            <a:off x="1171854" y="3840138"/>
            <a:ext cx="10076154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login</a:t>
            </a:r>
            <a:endParaRPr lang="zh-CN" altLang="en-US" sz="1200" dirty="0">
              <a:solidFill>
                <a:srgbClr val="314659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88A516-AB2B-4A58-8726-4C8C63C11243}"/>
              </a:ext>
            </a:extLst>
          </p:cNvPr>
          <p:cNvSpPr/>
          <p:nvPr/>
        </p:nvSpPr>
        <p:spPr>
          <a:xfrm>
            <a:off x="1171853" y="4683375"/>
            <a:ext cx="10076153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publish</a:t>
            </a:r>
            <a:endParaRPr lang="zh-CN" altLang="en-US" sz="1200" dirty="0">
              <a:solidFill>
                <a:srgbClr val="314659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D3FCE0-12E3-495E-824E-CFF9163671CB}"/>
              </a:ext>
            </a:extLst>
          </p:cNvPr>
          <p:cNvSpPr/>
          <p:nvPr/>
        </p:nvSpPr>
        <p:spPr>
          <a:xfrm>
            <a:off x="1171854" y="5645102"/>
            <a:ext cx="10076154" cy="369328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config set registry "http://nexus.sysware.com.cn/repository/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-public/"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文本框 4"/>
          <p:cNvSpPr txBox="1"/>
          <p:nvPr/>
        </p:nvSpPr>
        <p:spPr>
          <a:xfrm>
            <a:off x="838200" y="485028"/>
            <a:ext cx="10515600" cy="1106850"/>
          </a:xfrm>
          <a:prstGeom prst="rect">
            <a:avLst/>
          </a:prstGeom>
          <a:ln w="12700">
            <a:miter lim="400000"/>
          </a:ln>
        </p:spPr>
        <p:txBody>
          <a:bodyPr lIns="46798" tIns="46798" rIns="46798" bIns="46798" anchor="ctr">
            <a:normAutofit/>
          </a:bodyPr>
          <a:lstStyle/>
          <a:p>
            <a:pPr algn="ctr">
              <a:lnSpc>
                <a:spcPct val="90000"/>
              </a:lnSpc>
              <a:defRPr sz="4000" cap="all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前端工程化及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t>入门</a:t>
            </a:r>
          </a:p>
        </p:txBody>
      </p:sp>
      <p:grpSp>
        <p:nvGrpSpPr>
          <p:cNvPr id="359" name="成组"/>
          <p:cNvGrpSpPr/>
          <p:nvPr/>
        </p:nvGrpSpPr>
        <p:grpSpPr>
          <a:xfrm>
            <a:off x="3603183" y="2794366"/>
            <a:ext cx="4985633" cy="1605974"/>
            <a:chOff x="-1" y="-2"/>
            <a:chExt cx="4985631" cy="1605973"/>
          </a:xfrm>
        </p:grpSpPr>
        <p:sp>
          <p:nvSpPr>
            <p:cNvPr id="355" name="TextBox 13"/>
            <p:cNvSpPr txBox="1"/>
            <p:nvPr/>
          </p:nvSpPr>
          <p:spPr>
            <a:xfrm>
              <a:off x="1457724" y="-2"/>
              <a:ext cx="3527906" cy="1605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/>
            <a:p>
              <a:pPr defTabSz="1216025">
                <a:lnSpc>
                  <a:spcPct val="120000"/>
                </a:lnSpc>
                <a:spcBef>
                  <a:spcPts val="600"/>
                </a:spcBef>
                <a:defRPr sz="2800">
                  <a:solidFill>
                    <a:schemeClr val="accent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t>Webpack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脚手架搭建</a:t>
              </a:r>
            </a:p>
          </p:txBody>
        </p:sp>
        <p:grpSp>
          <p:nvGrpSpPr>
            <p:cNvPr id="358" name="任意多边形 3"/>
            <p:cNvGrpSpPr/>
            <p:nvPr/>
          </p:nvGrpSpPr>
          <p:grpSpPr>
            <a:xfrm>
              <a:off x="-2" y="-3"/>
              <a:ext cx="1249738" cy="1605975"/>
              <a:chOff x="-1" y="-1"/>
              <a:chExt cx="1249737" cy="1605973"/>
            </a:xfrm>
          </p:grpSpPr>
          <p:sp>
            <p:nvSpPr>
              <p:cNvPr id="356" name="形状"/>
              <p:cNvSpPr/>
              <p:nvPr/>
            </p:nvSpPr>
            <p:spPr>
              <a:xfrm>
                <a:off x="-2" y="-1"/>
                <a:ext cx="1249739" cy="1605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538"/>
                    </a:lnTo>
                    <a:lnTo>
                      <a:pt x="21600" y="1706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357" name="矩形"/>
              <p:cNvSpPr txBox="1"/>
              <p:nvPr/>
            </p:nvSpPr>
            <p:spPr>
              <a:xfrm>
                <a:off x="-1" y="-2"/>
                <a:ext cx="1249737" cy="1605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r>
                  <a:t>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立方体 8"/>
          <p:cNvGrpSpPr/>
          <p:nvPr/>
        </p:nvGrpSpPr>
        <p:grpSpPr>
          <a:xfrm>
            <a:off x="1446666" y="2356471"/>
            <a:ext cx="602897" cy="585112"/>
            <a:chOff x="0" y="-1"/>
            <a:chExt cx="602896" cy="585110"/>
          </a:xfrm>
        </p:grpSpPr>
        <p:sp>
          <p:nvSpPr>
            <p:cNvPr id="361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2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3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4" name="1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70" name="立方体 9"/>
          <p:cNvGrpSpPr/>
          <p:nvPr/>
        </p:nvGrpSpPr>
        <p:grpSpPr>
          <a:xfrm>
            <a:off x="1446666" y="3744509"/>
            <a:ext cx="602897" cy="585112"/>
            <a:chOff x="0" y="-1"/>
            <a:chExt cx="602896" cy="585110"/>
          </a:xfrm>
        </p:grpSpPr>
        <p:sp>
          <p:nvSpPr>
            <p:cNvPr id="366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7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8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69" name="3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75" name="立方体 11"/>
          <p:cNvGrpSpPr/>
          <p:nvPr/>
        </p:nvGrpSpPr>
        <p:grpSpPr>
          <a:xfrm>
            <a:off x="1446666" y="5132083"/>
            <a:ext cx="602897" cy="585112"/>
            <a:chOff x="0" y="-1"/>
            <a:chExt cx="602896" cy="585110"/>
          </a:xfrm>
        </p:grpSpPr>
        <p:sp>
          <p:nvSpPr>
            <p:cNvPr id="371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2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3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4" name="5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80" name="立方体 13"/>
          <p:cNvGrpSpPr/>
          <p:nvPr/>
        </p:nvGrpSpPr>
        <p:grpSpPr>
          <a:xfrm>
            <a:off x="6279921" y="2356471"/>
            <a:ext cx="602898" cy="585112"/>
            <a:chOff x="0" y="-1"/>
            <a:chExt cx="602896" cy="585110"/>
          </a:xfrm>
        </p:grpSpPr>
        <p:sp>
          <p:nvSpPr>
            <p:cNvPr id="376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7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8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79" name="2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85" name="立方体 15"/>
          <p:cNvGrpSpPr/>
          <p:nvPr/>
        </p:nvGrpSpPr>
        <p:grpSpPr>
          <a:xfrm>
            <a:off x="6279921" y="3744509"/>
            <a:ext cx="602898" cy="585112"/>
            <a:chOff x="0" y="-1"/>
            <a:chExt cx="602896" cy="585110"/>
          </a:xfrm>
        </p:grpSpPr>
        <p:sp>
          <p:nvSpPr>
            <p:cNvPr id="381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2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3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4" name="4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90" name="立方体 17"/>
          <p:cNvGrpSpPr/>
          <p:nvPr/>
        </p:nvGrpSpPr>
        <p:grpSpPr>
          <a:xfrm>
            <a:off x="6294436" y="5132083"/>
            <a:ext cx="602898" cy="585112"/>
            <a:chOff x="0" y="-1"/>
            <a:chExt cx="602896" cy="585110"/>
          </a:xfrm>
        </p:grpSpPr>
        <p:sp>
          <p:nvSpPr>
            <p:cNvPr id="386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7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8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89" name="6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91" name="文本框 2"/>
          <p:cNvSpPr txBox="1"/>
          <p:nvPr/>
        </p:nvSpPr>
        <p:spPr>
          <a:xfrm>
            <a:off x="7107690" y="3713136"/>
            <a:ext cx="3894140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Html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处理</a:t>
            </a:r>
          </a:p>
        </p:txBody>
      </p:sp>
      <p:sp>
        <p:nvSpPr>
          <p:cNvPr id="392" name="文本框 3"/>
          <p:cNvSpPr txBox="1"/>
          <p:nvPr/>
        </p:nvSpPr>
        <p:spPr>
          <a:xfrm>
            <a:off x="7107690" y="2293722"/>
            <a:ext cx="3894140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Js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处理</a:t>
            </a:r>
          </a:p>
        </p:txBody>
      </p:sp>
      <p:sp>
        <p:nvSpPr>
          <p:cNvPr id="393" name="文本框 19"/>
          <p:cNvSpPr txBox="1"/>
          <p:nvPr/>
        </p:nvSpPr>
        <p:spPr>
          <a:xfrm>
            <a:off x="2274434" y="3705573"/>
            <a:ext cx="3531282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Css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打包</a:t>
            </a:r>
          </a:p>
        </p:txBody>
      </p:sp>
      <p:sp>
        <p:nvSpPr>
          <p:cNvPr id="394" name="文本框 20"/>
          <p:cNvSpPr txBox="1"/>
          <p:nvPr/>
        </p:nvSpPr>
        <p:spPr>
          <a:xfrm>
            <a:off x="2274434" y="2310389"/>
            <a:ext cx="3531282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常用配置项</a:t>
            </a:r>
          </a:p>
        </p:txBody>
      </p:sp>
      <p:grpSp>
        <p:nvGrpSpPr>
          <p:cNvPr id="397" name="圆角矩形 16"/>
          <p:cNvGrpSpPr/>
          <p:nvPr/>
        </p:nvGrpSpPr>
        <p:grpSpPr>
          <a:xfrm>
            <a:off x="3238149" y="566057"/>
            <a:ext cx="5872298" cy="711204"/>
            <a:chOff x="0" y="0"/>
            <a:chExt cx="5872296" cy="711203"/>
          </a:xfrm>
        </p:grpSpPr>
        <p:sp>
          <p:nvSpPr>
            <p:cNvPr id="395" name="圆角矩形"/>
            <p:cNvSpPr/>
            <p:nvPr/>
          </p:nvSpPr>
          <p:spPr>
            <a:xfrm>
              <a:off x="-1" y="-1"/>
              <a:ext cx="5872298" cy="7112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96" name="Webpack开发环境搭建"/>
            <p:cNvSpPr txBox="1"/>
            <p:nvPr/>
          </p:nvSpPr>
          <p:spPr>
            <a:xfrm>
              <a:off x="104152" y="0"/>
              <a:ext cx="566399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t>Webpack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开发环境搭建</a:t>
              </a:r>
            </a:p>
          </p:txBody>
        </p:sp>
      </p:grpSp>
      <p:sp>
        <p:nvSpPr>
          <p:cNvPr id="398" name="文本框 19"/>
          <p:cNvSpPr txBox="1"/>
          <p:nvPr/>
        </p:nvSpPr>
        <p:spPr>
          <a:xfrm>
            <a:off x="2206380" y="5100758"/>
            <a:ext cx="3531282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图片、字体文件处理</a:t>
            </a:r>
          </a:p>
        </p:txBody>
      </p:sp>
      <p:sp>
        <p:nvSpPr>
          <p:cNvPr id="399" name="文本框 19"/>
          <p:cNvSpPr txBox="1"/>
          <p:nvPr/>
        </p:nvSpPr>
        <p:spPr>
          <a:xfrm>
            <a:off x="7116854" y="5100708"/>
            <a:ext cx="3531282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Webpack-dev-server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常用配置项</a:t>
            </a:r>
          </a:p>
        </p:txBody>
      </p:sp>
      <p:sp>
        <p:nvSpPr>
          <p:cNvPr id="402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28"/>
            <a:ext cx="10292406" cy="48780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1800"/>
              </a:spcAft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entry配置，要求格式为单文件路径或者入口文件map对象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output配置，格式要求为对象，其中包括path，filename，publicPath三个属性</a:t>
            </a:r>
            <a:r>
              <a:rPr dirty="0"/>
              <a:t>。</a:t>
            </a:r>
            <a:r>
              <a:rPr lang="zh-CN" altLang="en-US" dirty="0"/>
              <a:t>其中</a:t>
            </a:r>
            <a:r>
              <a:rPr lang="en-US" altLang="zh-CN" dirty="0"/>
              <a:t>path</a:t>
            </a:r>
            <a:r>
              <a:rPr lang="zh-CN" altLang="en-US" dirty="0"/>
              <a:t>表示</a:t>
            </a:r>
            <a:r>
              <a:rPr lang="zh-CN" altLang="en-US" sz="1600" dirty="0">
                <a:sym typeface="微软雅黑" panose="020B0503020204020204" charset="-122"/>
              </a:rPr>
              <a:t>所有文件输出的路径，必须是绝对路径；</a:t>
            </a:r>
            <a:r>
              <a:rPr lang="en-US" altLang="zh-CN" dirty="0" err="1"/>
              <a:t>publicPath</a:t>
            </a:r>
            <a:r>
              <a:rPr lang="zh-CN" altLang="en-US" sz="1600" dirty="0">
                <a:sym typeface="微软雅黑" panose="020B0503020204020204" charset="-122"/>
              </a:rPr>
              <a:t>输出解析文件的目录，如</a:t>
            </a:r>
            <a:r>
              <a:rPr lang="en-US" altLang="zh-CN" sz="1600" dirty="0">
                <a:sym typeface="微软雅黑" panose="020B0503020204020204" charset="-122"/>
              </a:rPr>
              <a:t>html</a:t>
            </a:r>
            <a:r>
              <a:rPr lang="zh-CN" altLang="en-US" sz="1600" dirty="0">
                <a:sym typeface="微软雅黑" panose="020B0503020204020204" charset="-122"/>
              </a:rPr>
              <a:t>中</a:t>
            </a:r>
            <a:r>
              <a:rPr lang="en-US" altLang="zh-CN" sz="1600" dirty="0" err="1">
                <a:sym typeface="微软雅黑" panose="020B0503020204020204" charset="-122"/>
              </a:rPr>
              <a:t>js</a:t>
            </a:r>
            <a:r>
              <a:rPr lang="zh-CN" altLang="en-US" sz="1600" dirty="0">
                <a:sym typeface="微软雅黑" panose="020B0503020204020204" charset="-122"/>
              </a:rPr>
              <a:t>路径，</a:t>
            </a:r>
            <a:r>
              <a:rPr lang="en-US" altLang="zh-CN" sz="1600" dirty="0" err="1">
                <a:sym typeface="微软雅黑" panose="020B0503020204020204" charset="-122"/>
              </a:rPr>
              <a:t>css</a:t>
            </a:r>
            <a:r>
              <a:rPr lang="zh-CN" altLang="en-US" sz="1600" dirty="0">
                <a:sym typeface="微软雅黑" panose="020B0503020204020204" charset="-122"/>
              </a:rPr>
              <a:t>中图片路径等；</a:t>
            </a:r>
            <a:r>
              <a:rPr lang="en-US" altLang="zh-CN" sz="1600" dirty="0">
                <a:sym typeface="微软雅黑" panose="020B0503020204020204" charset="-122"/>
              </a:rPr>
              <a:t>filename</a:t>
            </a:r>
            <a:r>
              <a:rPr lang="zh-CN" altLang="en-US" sz="1600" dirty="0">
                <a:sym typeface="微软雅黑" panose="020B0503020204020204" charset="-122"/>
              </a:rPr>
              <a:t>表示输出文件名称，可以带路径如</a:t>
            </a:r>
            <a:r>
              <a:rPr lang="en-US" altLang="zh-CN" sz="1600" dirty="0" err="1">
                <a:sym typeface="微软雅黑" panose="020B0503020204020204" charset="-122"/>
              </a:rPr>
              <a:t>js</a:t>
            </a:r>
            <a:r>
              <a:rPr lang="en-US" altLang="zh-CN" sz="1600" dirty="0">
                <a:sym typeface="微软雅黑" panose="020B0503020204020204" charset="-122"/>
              </a:rPr>
              <a:t>/[name].js</a:t>
            </a:r>
            <a:r>
              <a:rPr lang="zh-CN" altLang="en-US" sz="1600" dirty="0">
                <a:sym typeface="微软雅黑" panose="020B0503020204020204" charset="-122"/>
              </a:rPr>
              <a:t>，打包时自动生成</a:t>
            </a:r>
            <a:r>
              <a:rPr lang="en-US" altLang="zh-CN" sz="1600" dirty="0" err="1">
                <a:sym typeface="微软雅黑" panose="020B0503020204020204" charset="-122"/>
              </a:rPr>
              <a:t>js</a:t>
            </a:r>
            <a:r>
              <a:rPr lang="zh-CN" altLang="en-US" sz="1600" dirty="0">
                <a:sym typeface="微软雅黑" panose="020B0503020204020204" charset="-122"/>
              </a:rPr>
              <a:t>文件夹。</a:t>
            </a:r>
            <a:endParaRPr dirty="0"/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module </a:t>
            </a:r>
            <a:r>
              <a:rPr dirty="0" err="1"/>
              <a:t>配置各种loader</a:t>
            </a:r>
            <a:r>
              <a:rPr lang="zh-CN" altLang="en-US" dirty="0"/>
              <a:t>，如</a:t>
            </a:r>
            <a:r>
              <a:rPr lang="en-US" altLang="zh-CN" dirty="0"/>
              <a:t>babel-loader</a:t>
            </a:r>
            <a:r>
              <a:rPr lang="zh-CN" altLang="en-US" dirty="0"/>
              <a:t>、</a:t>
            </a:r>
            <a:r>
              <a:rPr lang="en-US" altLang="zh-CN" dirty="0"/>
              <a:t>style-loader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en-US" altLang="zh-CN" dirty="0"/>
              <a:t>-loader</a:t>
            </a:r>
            <a:r>
              <a:rPr lang="zh-CN" altLang="en-US" dirty="0"/>
              <a:t>、</a:t>
            </a:r>
            <a:r>
              <a:rPr lang="en-US" altLang="zh-CN" dirty="0"/>
              <a:t>html-loader</a:t>
            </a:r>
            <a:endParaRPr dirty="0"/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plugins </a:t>
            </a:r>
            <a:r>
              <a:rPr dirty="0" err="1"/>
              <a:t>添加webpack插件</a:t>
            </a:r>
            <a:r>
              <a:rPr lang="zh-CN" dirty="0"/>
              <a:t>，如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extract-text-webpack-plugin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err="1"/>
              <a:t>CommonsChunkPlugin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htmlWebpackPlugin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相对于整个项目、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chunkhash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相对于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entry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入口文件、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contenthash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相对于文件内容，一般用于打包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文件。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Js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文件处理</a:t>
            </a:r>
          </a:p>
        </p:txBody>
      </p:sp>
      <p:sp>
        <p:nvSpPr>
          <p:cNvPr id="40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28"/>
            <a:ext cx="10292406" cy="487807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babel-loader 核心loader，通过配置babel-presets，实现es5，ts，react等转码工作。</a:t>
            </a:r>
          </a:p>
          <a:p>
            <a:pPr>
              <a:lnSpc>
                <a:spcPct val="150000"/>
              </a:lnSpc>
              <a:defRPr sz="16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babel-preset-env淘汰了babel-preset-es2015,babel-preset-stage-[0-3]，</a:t>
            </a:r>
            <a:r>
              <a:rPr dirty="0" err="1"/>
              <a:t>写法简洁，可详细配置浏览器兼容性。参考：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://babeljs.io/docs/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en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/babel-preset-env/</a:t>
            </a:r>
          </a:p>
          <a:p>
            <a:pPr>
              <a:lnSpc>
                <a:spcPct val="150000"/>
              </a:lnSpc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压缩插件</a:t>
            </a:r>
            <a:r>
              <a:rPr dirty="0"/>
              <a:t> </a:t>
            </a:r>
            <a:r>
              <a:rPr dirty="0" err="1"/>
              <a:t>webpack</a:t>
            </a:r>
            <a:r>
              <a:rPr dirty="0" err="1">
                <a:solidFill>
                  <a:srgbClr val="D4D4D4"/>
                </a:solidFill>
              </a:rPr>
              <a:t>.</a:t>
            </a:r>
            <a:r>
              <a:rPr dirty="0" err="1"/>
              <a:t>optimize</a:t>
            </a:r>
            <a:r>
              <a:rPr dirty="0" err="1">
                <a:solidFill>
                  <a:srgbClr val="D4D4D4"/>
                </a:solidFill>
              </a:rPr>
              <a:t>.</a:t>
            </a:r>
            <a:r>
              <a:rPr dirty="0" err="1"/>
              <a:t>UglifyJsPlugin，可通过uglifyOptions配置压缩方案。参考地址</a:t>
            </a:r>
            <a:r>
              <a:rPr dirty="0"/>
              <a:t>：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https://webpack.docschina.org/plugins/uglifyjs-webpack-plugin/#uglifyoptions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提取公共组件</a:t>
            </a:r>
            <a:r>
              <a:rPr dirty="0"/>
              <a:t> </a:t>
            </a:r>
            <a:r>
              <a:rPr dirty="0" err="1"/>
              <a:t>webpack.optimize.CommonsChunkPlugin，提取公共</a:t>
            </a:r>
            <a:r>
              <a:rPr lang="zh-CN" altLang="en-US" dirty="0"/>
              <a:t>模块</a:t>
            </a:r>
            <a:r>
              <a:rPr dirty="0"/>
              <a:t>，</a:t>
            </a:r>
            <a:r>
              <a:rPr dirty="0" err="1"/>
              <a:t>减少</a:t>
            </a:r>
            <a:r>
              <a:rPr lang="zh-CN" altLang="en-US" dirty="0"/>
              <a:t>重复打包，生成单独文件</a:t>
            </a:r>
            <a:r>
              <a:rPr dirty="0"/>
              <a:t>，以及利用浏览器缓存提高性能。详细配置：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https://webpack.docschina.org/plugins/commons-chunk-plugin/#%E9%85%8D%E7%BD%AE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标题 1"/>
          <p:cNvSpPr txBox="1">
            <a:spLocks noGrp="1"/>
          </p:cNvSpPr>
          <p:nvPr>
            <p:ph type="title"/>
          </p:nvPr>
        </p:nvSpPr>
        <p:spPr>
          <a:xfrm>
            <a:off x="2527921" y="365127"/>
            <a:ext cx="713393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主要内容</a:t>
            </a:r>
          </a:p>
        </p:txBody>
      </p:sp>
      <p:sp>
        <p:nvSpPr>
          <p:cNvPr id="252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buFont typeface="Helvetica"/>
              <a:buChar char="➢"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前端模块化</a:t>
            </a:r>
          </a:p>
          <a:p>
            <a:pPr algn="just">
              <a:buFont typeface="Helvetica"/>
              <a:buChar char="➢"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/>
          </a:p>
          <a:p>
            <a:pPr algn="just">
              <a:buChar char="➢"/>
              <a:defRPr sz="2000"/>
            </a:pPr>
            <a:r>
              <a:t>Npm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包管理</a:t>
            </a:r>
          </a:p>
          <a:p>
            <a:pPr algn="just">
              <a:buFont typeface="Helvetica"/>
              <a:buChar char="➢"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>
              <a:buChar char="➢"/>
              <a:defRPr sz="2000"/>
            </a:pPr>
            <a:r>
              <a:t>Webpack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开发环境搭建</a:t>
            </a:r>
          </a:p>
          <a:p>
            <a:pPr algn="just">
              <a:buFont typeface="Helvetica"/>
              <a:buChar char="➢"/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>
              <a:buChar char="➢"/>
              <a:defRPr sz="2000"/>
            </a:pPr>
            <a:r>
              <a:t>react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入门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Css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文件处理</a:t>
            </a:r>
          </a:p>
        </p:txBody>
      </p:sp>
      <p:sp>
        <p:nvSpPr>
          <p:cNvPr id="408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62468"/>
            <a:ext cx="10292406" cy="4838334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style-loader </a:t>
            </a:r>
            <a:r>
              <a:rPr dirty="0" err="1"/>
              <a:t>将样式通过style标签加入页面中</a:t>
            </a:r>
            <a:endParaRPr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css</a:t>
            </a:r>
            <a:r>
              <a:rPr dirty="0"/>
              <a:t>-loader </a:t>
            </a:r>
            <a:r>
              <a:rPr dirty="0" err="1"/>
              <a:t>通过@import的方法实现require的功能，支持url</a:t>
            </a:r>
            <a:r>
              <a:rPr dirty="0"/>
              <a:t>(…)</a:t>
            </a:r>
            <a:r>
              <a:rPr dirty="0" err="1"/>
              <a:t>加载图片等资源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postcss-loader实现浏览器兼容，比如autoprefixer，自动添加css前缀</a:t>
            </a:r>
            <a:r>
              <a:rPr dirty="0"/>
              <a:t>。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https://www.webpackjs.com/loaders/postcss-loader/</a:t>
            </a:r>
            <a:endParaRPr lang="en-US" altLang="zh-CN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FontTx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sass-loader </a:t>
            </a:r>
            <a:r>
              <a:rPr lang="zh-CN" altLang="en-US" dirty="0"/>
              <a:t>对</a:t>
            </a:r>
            <a:r>
              <a:rPr lang="en-US" altLang="zh-CN" dirty="0"/>
              <a:t>sass</a:t>
            </a:r>
            <a:r>
              <a:rPr lang="zh-CN" altLang="en-US" dirty="0"/>
              <a:t>支持，提高</a:t>
            </a:r>
            <a:r>
              <a:rPr lang="en-US" altLang="zh-CN" dirty="0" err="1"/>
              <a:t>css</a:t>
            </a:r>
            <a:r>
              <a:rPr lang="zh-CN" altLang="en-US" dirty="0"/>
              <a:t>编写效率。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extract-text-webpack-plugin将css代码和js分离，提取到独立文件</a:t>
            </a:r>
            <a:r>
              <a:rPr dirty="0"/>
              <a:t>。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https://www.webpackjs.com/plugins/extract-text-webpack-plugin/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 sz="16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多个loader是按照从右到左的顺序执行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Html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文件处理</a:t>
            </a:r>
          </a:p>
        </p:txBody>
      </p:sp>
      <p:sp>
        <p:nvSpPr>
          <p:cNvPr id="411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28"/>
            <a:ext cx="10292406" cy="487807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r>
              <a:rPr dirty="0"/>
              <a:t>html-</a:t>
            </a:r>
            <a:r>
              <a:rPr dirty="0" err="1"/>
              <a:t>loader用来处理html代码中引用的img等静态资源路径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endParaRPr dirty="0"/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800"/>
            </a:pPr>
            <a:r>
              <a:rPr dirty="0" err="1"/>
              <a:t>htmlWebpackPlugin可指定模板，动态添加打包后的js，css文件。参考</a:t>
            </a:r>
            <a:r>
              <a:rPr dirty="0"/>
              <a:t>：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https://github.com/jantimon/html-webpack-plugin</a:t>
            </a:r>
          </a:p>
        </p:txBody>
      </p:sp>
      <p:pic>
        <p:nvPicPr>
          <p:cNvPr id="41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9" y="2057400"/>
            <a:ext cx="6619876" cy="17811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标题 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5577059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图片等文件处理</a:t>
            </a:r>
          </a:p>
        </p:txBody>
      </p:sp>
      <p:sp>
        <p:nvSpPr>
          <p:cNvPr id="41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28"/>
            <a:ext cx="10292406" cy="3811592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SzPct val="100000"/>
              <a:buChar char="◆"/>
              <a:defRPr sz="1600"/>
            </a:lvl1pPr>
          </a:lstStyle>
          <a:p>
            <a:r>
              <a:rPr dirty="0" err="1"/>
              <a:t>url</a:t>
            </a:r>
            <a:r>
              <a:rPr dirty="0"/>
              <a:t>-loader/file-loader，url-loader是file-loader的封装，区别在于小于limit字节的文件会被转换为base64格式。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对于不需要</a:t>
            </a:r>
            <a:r>
              <a:rPr lang="en-US" altLang="zh-CN" dirty="0"/>
              <a:t>webpack</a:t>
            </a:r>
            <a:r>
              <a:rPr lang="zh-CN" altLang="en-US" dirty="0"/>
              <a:t>处理的文件，可以使用</a:t>
            </a:r>
            <a:r>
              <a:rPr lang="en-US" altLang="zh-CN" dirty="0" err="1"/>
              <a:t>CopyWebpackPlugin</a:t>
            </a:r>
            <a:r>
              <a:rPr lang="zh-CN" altLang="en-US" dirty="0"/>
              <a:t>直接拷贝到打包目录。</a:t>
            </a:r>
            <a:endParaRPr lang="en-US" altLang="zh-CN" dirty="0"/>
          </a:p>
        </p:txBody>
      </p:sp>
      <p:pic>
        <p:nvPicPr>
          <p:cNvPr id="41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71" y="2057400"/>
            <a:ext cx="4162427" cy="19716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8E0C441-ECDB-4195-AB99-7FEB80078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05"/>
          <a:stretch/>
        </p:blipFill>
        <p:spPr>
          <a:xfrm>
            <a:off x="1192971" y="5091591"/>
            <a:ext cx="4162427" cy="895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标题 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5577059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Webpack-dev-server</a:t>
            </a:r>
          </a:p>
        </p:txBody>
      </p:sp>
      <p:sp>
        <p:nvSpPr>
          <p:cNvPr id="419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28"/>
            <a:ext cx="10292406" cy="4878073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文档地址：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https://webpack.js.org/configuration/dev-server/</a:t>
            </a:r>
            <a:endParaRPr>
              <a:solidFill>
                <a:srgbClr val="2E75B6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2E75B6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热更新：</a:t>
            </a:r>
            <a:r>
              <a:rPr>
                <a:solidFill>
                  <a:srgbClr val="2E75B6"/>
                </a:solidFill>
              </a:rPr>
              <a:t>new webpack.HotModuleReplacementPlugin()</a:t>
            </a: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solidFill>
                  <a:srgbClr val="2E75B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2E75B6"/>
              </a:solidFill>
            </a:endParaRPr>
          </a:p>
          <a:p>
            <a:pPr marL="285750" indent="-285750">
              <a:lnSpc>
                <a:spcPct val="150000"/>
              </a:lnSpc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proxy，开发阶段可以通过代理解决跨域问题，方便前后端分离开发使用。</a:t>
            </a:r>
          </a:p>
        </p:txBody>
      </p:sp>
      <p:pic>
        <p:nvPicPr>
          <p:cNvPr id="420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58" y="4038600"/>
            <a:ext cx="5153027" cy="2362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"/>
          <p:cNvSpPr txBox="1"/>
          <p:nvPr/>
        </p:nvSpPr>
        <p:spPr>
          <a:xfrm>
            <a:off x="838200" y="485028"/>
            <a:ext cx="10515600" cy="1106850"/>
          </a:xfrm>
          <a:prstGeom prst="rect">
            <a:avLst/>
          </a:prstGeom>
          <a:ln w="12700">
            <a:miter lim="400000"/>
          </a:ln>
        </p:spPr>
        <p:txBody>
          <a:bodyPr lIns="46798" tIns="46798" rIns="46798" bIns="46798" anchor="ctr">
            <a:normAutofit/>
          </a:bodyPr>
          <a:lstStyle/>
          <a:p>
            <a:pPr algn="ctr">
              <a:lnSpc>
                <a:spcPct val="90000"/>
              </a:lnSpc>
              <a:defRPr sz="4000" cap="all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前端工程化及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t>入门</a:t>
            </a:r>
          </a:p>
        </p:txBody>
      </p:sp>
      <p:grpSp>
        <p:nvGrpSpPr>
          <p:cNvPr id="427" name="成组"/>
          <p:cNvGrpSpPr/>
          <p:nvPr/>
        </p:nvGrpSpPr>
        <p:grpSpPr>
          <a:xfrm>
            <a:off x="3603183" y="2794366"/>
            <a:ext cx="4985633" cy="1605974"/>
            <a:chOff x="-1" y="-2"/>
            <a:chExt cx="4985631" cy="1605973"/>
          </a:xfrm>
        </p:grpSpPr>
        <p:sp>
          <p:nvSpPr>
            <p:cNvPr id="423" name="TextBox 13"/>
            <p:cNvSpPr txBox="1"/>
            <p:nvPr/>
          </p:nvSpPr>
          <p:spPr>
            <a:xfrm>
              <a:off x="1457724" y="-2"/>
              <a:ext cx="3527906" cy="1605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defTabSz="1216025">
                <a:lnSpc>
                  <a:spcPct val="120000"/>
                </a:lnSpc>
                <a:spcBef>
                  <a:spcPts val="600"/>
                </a:spcBef>
                <a:defRPr sz="2800">
                  <a:solidFill>
                    <a:schemeClr val="accent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react入门介绍</a:t>
              </a:r>
            </a:p>
          </p:txBody>
        </p:sp>
        <p:grpSp>
          <p:nvGrpSpPr>
            <p:cNvPr id="426" name="任意多边形 3"/>
            <p:cNvGrpSpPr/>
            <p:nvPr/>
          </p:nvGrpSpPr>
          <p:grpSpPr>
            <a:xfrm>
              <a:off x="-2" y="-3"/>
              <a:ext cx="1249738" cy="1605975"/>
              <a:chOff x="-1" y="-1"/>
              <a:chExt cx="1249737" cy="1605973"/>
            </a:xfrm>
          </p:grpSpPr>
          <p:sp>
            <p:nvSpPr>
              <p:cNvPr id="424" name="形状"/>
              <p:cNvSpPr/>
              <p:nvPr/>
            </p:nvSpPr>
            <p:spPr>
              <a:xfrm>
                <a:off x="-2" y="-1"/>
                <a:ext cx="1249739" cy="1605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4538"/>
                    </a:lnTo>
                    <a:lnTo>
                      <a:pt x="21600" y="1706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425" name="矩形"/>
              <p:cNvSpPr txBox="1"/>
              <p:nvPr/>
            </p:nvSpPr>
            <p:spPr>
              <a:xfrm>
                <a:off x="-1" y="-2"/>
                <a:ext cx="1249737" cy="1605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r>
                  <a:t>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立方体 8"/>
          <p:cNvGrpSpPr/>
          <p:nvPr/>
        </p:nvGrpSpPr>
        <p:grpSpPr>
          <a:xfrm>
            <a:off x="1446666" y="2356471"/>
            <a:ext cx="602897" cy="585113"/>
            <a:chOff x="0" y="-1"/>
            <a:chExt cx="602896" cy="585112"/>
          </a:xfrm>
        </p:grpSpPr>
        <p:sp>
          <p:nvSpPr>
            <p:cNvPr id="429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0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1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2" name="1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438" name="立方体 9"/>
          <p:cNvGrpSpPr/>
          <p:nvPr/>
        </p:nvGrpSpPr>
        <p:grpSpPr>
          <a:xfrm>
            <a:off x="1446666" y="3744509"/>
            <a:ext cx="602897" cy="585113"/>
            <a:chOff x="0" y="-1"/>
            <a:chExt cx="602896" cy="585112"/>
          </a:xfrm>
        </p:grpSpPr>
        <p:sp>
          <p:nvSpPr>
            <p:cNvPr id="434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5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6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37" name="3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43" name="立方体 11"/>
          <p:cNvGrpSpPr/>
          <p:nvPr/>
        </p:nvGrpSpPr>
        <p:grpSpPr>
          <a:xfrm>
            <a:off x="1446666" y="5132083"/>
            <a:ext cx="602897" cy="585113"/>
            <a:chOff x="0" y="-1"/>
            <a:chExt cx="602896" cy="585112"/>
          </a:xfrm>
        </p:grpSpPr>
        <p:sp>
          <p:nvSpPr>
            <p:cNvPr id="439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0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1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2" name="5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448" name="立方体 13"/>
          <p:cNvGrpSpPr/>
          <p:nvPr/>
        </p:nvGrpSpPr>
        <p:grpSpPr>
          <a:xfrm>
            <a:off x="6279921" y="2356471"/>
            <a:ext cx="602898" cy="585113"/>
            <a:chOff x="0" y="-1"/>
            <a:chExt cx="602896" cy="585112"/>
          </a:xfrm>
        </p:grpSpPr>
        <p:sp>
          <p:nvSpPr>
            <p:cNvPr id="444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5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6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47" name="2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53" name="立方体 15"/>
          <p:cNvGrpSpPr/>
          <p:nvPr/>
        </p:nvGrpSpPr>
        <p:grpSpPr>
          <a:xfrm>
            <a:off x="6279921" y="3744509"/>
            <a:ext cx="602898" cy="585113"/>
            <a:chOff x="0" y="-1"/>
            <a:chExt cx="602896" cy="585112"/>
          </a:xfrm>
        </p:grpSpPr>
        <p:sp>
          <p:nvSpPr>
            <p:cNvPr id="449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0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1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2" name="4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58" name="立方体 17"/>
          <p:cNvGrpSpPr/>
          <p:nvPr/>
        </p:nvGrpSpPr>
        <p:grpSpPr>
          <a:xfrm>
            <a:off x="6294436" y="5132083"/>
            <a:ext cx="602898" cy="585113"/>
            <a:chOff x="0" y="-1"/>
            <a:chExt cx="602896" cy="585112"/>
          </a:xfrm>
        </p:grpSpPr>
        <p:sp>
          <p:nvSpPr>
            <p:cNvPr id="454" name="形状"/>
            <p:cNvSpPr/>
            <p:nvPr/>
          </p:nvSpPr>
          <p:spPr>
            <a:xfrm>
              <a:off x="-1" y="-2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5" name="形状"/>
            <p:cNvSpPr/>
            <p:nvPr/>
          </p:nvSpPr>
          <p:spPr>
            <a:xfrm>
              <a:off x="456616" y="-2"/>
              <a:ext cx="146279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6" name="形状"/>
            <p:cNvSpPr/>
            <p:nvPr/>
          </p:nvSpPr>
          <p:spPr>
            <a:xfrm>
              <a:off x="-1" y="-2"/>
              <a:ext cx="602897" cy="14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57" name="6"/>
            <p:cNvSpPr txBox="1"/>
            <p:nvPr/>
          </p:nvSpPr>
          <p:spPr>
            <a:xfrm>
              <a:off x="-1" y="178076"/>
              <a:ext cx="456619" cy="37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459" name="文本框 2"/>
          <p:cNvSpPr txBox="1"/>
          <p:nvPr/>
        </p:nvSpPr>
        <p:spPr>
          <a:xfrm>
            <a:off x="7107690" y="3713136"/>
            <a:ext cx="3894143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生命周期</a:t>
            </a:r>
          </a:p>
        </p:txBody>
      </p:sp>
      <p:sp>
        <p:nvSpPr>
          <p:cNvPr id="460" name="文本框 3"/>
          <p:cNvSpPr txBox="1"/>
          <p:nvPr/>
        </p:nvSpPr>
        <p:spPr>
          <a:xfrm>
            <a:off x="7107690" y="2293722"/>
            <a:ext cx="3894143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基本语法</a:t>
            </a:r>
          </a:p>
        </p:txBody>
      </p:sp>
      <p:sp>
        <p:nvSpPr>
          <p:cNvPr id="461" name="文本框 19"/>
          <p:cNvSpPr txBox="1"/>
          <p:nvPr/>
        </p:nvSpPr>
        <p:spPr>
          <a:xfrm>
            <a:off x="2274435" y="3705573"/>
            <a:ext cx="3531281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表单处理</a:t>
            </a:r>
          </a:p>
        </p:txBody>
      </p:sp>
      <p:sp>
        <p:nvSpPr>
          <p:cNvPr id="462" name="文本框 20"/>
          <p:cNvSpPr txBox="1"/>
          <p:nvPr/>
        </p:nvSpPr>
        <p:spPr>
          <a:xfrm>
            <a:off x="2274435" y="2310389"/>
            <a:ext cx="3531281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开发配置</a:t>
            </a:r>
          </a:p>
        </p:txBody>
      </p:sp>
      <p:grpSp>
        <p:nvGrpSpPr>
          <p:cNvPr id="465" name="圆角矩形 16"/>
          <p:cNvGrpSpPr/>
          <p:nvPr/>
        </p:nvGrpSpPr>
        <p:grpSpPr>
          <a:xfrm>
            <a:off x="3238149" y="566057"/>
            <a:ext cx="5872298" cy="711204"/>
            <a:chOff x="0" y="0"/>
            <a:chExt cx="5872296" cy="711203"/>
          </a:xfrm>
        </p:grpSpPr>
        <p:sp>
          <p:nvSpPr>
            <p:cNvPr id="463" name="圆角矩形"/>
            <p:cNvSpPr/>
            <p:nvPr/>
          </p:nvSpPr>
          <p:spPr>
            <a:xfrm>
              <a:off x="-1" y="-1"/>
              <a:ext cx="5872298" cy="7112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464" name="Webpack开发环境搭建"/>
            <p:cNvSpPr txBox="1"/>
            <p:nvPr/>
          </p:nvSpPr>
          <p:spPr>
            <a:xfrm>
              <a:off x="104152" y="0"/>
              <a:ext cx="566399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react入门介绍</a:t>
              </a:r>
            </a:p>
          </p:txBody>
        </p:sp>
      </p:grpSp>
      <p:sp>
        <p:nvSpPr>
          <p:cNvPr id="466" name="集成非react模块"/>
          <p:cNvSpPr txBox="1"/>
          <p:nvPr/>
        </p:nvSpPr>
        <p:spPr>
          <a:xfrm>
            <a:off x="7093656" y="5169370"/>
            <a:ext cx="1391352" cy="510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react路由</a:t>
            </a:r>
          </a:p>
        </p:txBody>
      </p:sp>
      <p:sp>
        <p:nvSpPr>
          <p:cNvPr id="467" name="文本框 2"/>
          <p:cNvSpPr txBox="1"/>
          <p:nvPr/>
        </p:nvSpPr>
        <p:spPr>
          <a:xfrm>
            <a:off x="2224927" y="5100756"/>
            <a:ext cx="3894144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组件间通信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开发配置</a:t>
            </a:r>
          </a:p>
        </p:txBody>
      </p:sp>
      <p:sp>
        <p:nvSpPr>
          <p:cNvPr id="470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FontTx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安装依赖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babel-</a:t>
            </a:r>
            <a:r>
              <a:rPr dirty="0" err="1"/>
              <a:t>loader的presets配置中增加react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>
              <a:lnSpc>
                <a:spcPct val="150000"/>
              </a:lnSpc>
              <a:spcBef>
                <a:spcPts val="1800"/>
              </a:spcBef>
              <a:buSzPct val="100000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chrome安装react</a:t>
            </a:r>
            <a:r>
              <a:rPr dirty="0"/>
              <a:t> developer </a:t>
            </a:r>
            <a:r>
              <a:rPr dirty="0" err="1"/>
              <a:t>tools，设置允许访问文件网址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EE0ED-12B2-4B04-AA54-53BEE8C2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55" y="3418008"/>
            <a:ext cx="4286250" cy="125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961D53-12F1-4600-B24D-693EBBD3314D}"/>
              </a:ext>
            </a:extLst>
          </p:cNvPr>
          <p:cNvSpPr/>
          <p:nvPr/>
        </p:nvSpPr>
        <p:spPr>
          <a:xfrm>
            <a:off x="1171855" y="2174751"/>
            <a:ext cx="10076154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npm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install babel-preset-react react react-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dom</a:t>
            </a:r>
            <a:endParaRPr lang="en-US" altLang="zh-CN" sz="1200" dirty="0">
              <a:solidFill>
                <a:srgbClr val="314659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/>
          <a:p>
            <a: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基本语法</a:t>
            </a:r>
          </a:p>
        </p:txBody>
      </p:sp>
      <p:sp>
        <p:nvSpPr>
          <p:cNvPr id="47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渲染组件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800"/>
              </a:spcBef>
              <a:buSzPct val="100000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数组、对象遍历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Component </a:t>
            </a:r>
            <a:r>
              <a:rPr dirty="0" err="1"/>
              <a:t>可通过function定义，或者继承React.Component</a:t>
            </a:r>
            <a:r>
              <a:rPr lang="en-US" altLang="zh-CN" dirty="0"/>
              <a:t>/</a:t>
            </a:r>
            <a:r>
              <a:rPr lang="en-US" altLang="zh-CN" dirty="0" err="1"/>
              <a:t>React.createClass</a:t>
            </a:r>
            <a:r>
              <a:rPr dirty="0" err="1"/>
              <a:t>定义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state，props</a:t>
            </a:r>
            <a:r>
              <a:rPr dirty="0"/>
              <a:t> </a:t>
            </a:r>
            <a:r>
              <a:rPr dirty="0" err="1"/>
              <a:t>组件内部属性使用state定义，在组件内部可以随意更改。props为外部传入，组件内部无法直接修改</a:t>
            </a:r>
            <a:r>
              <a:rPr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AA655-FFFD-43C1-82EE-BDF7ECDB53FE}"/>
              </a:ext>
            </a:extLst>
          </p:cNvPr>
          <p:cNvSpPr/>
          <p:nvPr/>
        </p:nvSpPr>
        <p:spPr>
          <a:xfrm>
            <a:off x="1171855" y="2131459"/>
            <a:ext cx="10076154" cy="430883"/>
          </a:xfrm>
          <a:prstGeom prst="rect">
            <a:avLst/>
          </a:prstGeom>
          <a:solidFill>
            <a:srgbClr val="F2F4F5"/>
          </a:solidFill>
          <a:ln w="25400" cap="flat">
            <a:solidFill>
              <a:srgbClr val="F2F4F5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ReactDOM.render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(&lt;h1&gt;Hello World&lt;/h1&gt;,</a:t>
            </a:r>
            <a:r>
              <a:rPr lang="en-US" altLang="zh-CN" sz="1200" dirty="0" err="1">
                <a:solidFill>
                  <a:srgbClr val="314659"/>
                </a:solidFill>
                <a:latin typeface="Lucida Console" panose="020B0609040504020204" pitchFamily="49" charset="0"/>
              </a:rPr>
              <a:t>document.getElementById</a:t>
            </a:r>
            <a:r>
              <a:rPr lang="en-US" altLang="zh-CN" sz="1200" dirty="0">
                <a:solidFill>
                  <a:srgbClr val="314659"/>
                </a:solidFill>
                <a:latin typeface="Lucida Console" panose="020B0609040504020204" pitchFamily="49" charset="0"/>
              </a:rPr>
              <a:t>(‘app’))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表单处理</a:t>
            </a:r>
          </a:p>
        </p:txBody>
      </p:sp>
      <p:sp>
        <p:nvSpPr>
          <p:cNvPr id="480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受控组件：form组件通过设置value与state关联，那么组件的值将由state对应值决定，未改变state值的情况下，form组件无法改变value值。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非受控组件：通过defaultValue设置默认值，from组件value可随意更改，可以通过ref获取非受控组件的值。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文件选择组件为非受控组件。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生命周期</a:t>
            </a:r>
          </a:p>
        </p:txBody>
      </p:sp>
      <p:sp>
        <p:nvSpPr>
          <p:cNvPr id="48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componentWillMount</a:t>
            </a:r>
            <a:r>
              <a:rPr dirty="0"/>
              <a:t>() </a:t>
            </a:r>
            <a:r>
              <a:rPr dirty="0" err="1"/>
              <a:t>表示将要挂接虚拟DOM到真实DOM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componentDidMount</a:t>
            </a:r>
            <a:r>
              <a:rPr dirty="0"/>
              <a:t>() </a:t>
            </a:r>
            <a:r>
              <a:rPr dirty="0" err="1"/>
              <a:t>表示已经挂接虚拟DOM到真实DOM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componentWillUpdate</a:t>
            </a:r>
            <a:r>
              <a:rPr dirty="0"/>
              <a:t>(object </a:t>
            </a:r>
            <a:r>
              <a:rPr dirty="0" err="1"/>
              <a:t>nextProps</a:t>
            </a:r>
            <a:r>
              <a:rPr dirty="0"/>
              <a:t>, object </a:t>
            </a:r>
            <a:r>
              <a:rPr dirty="0" err="1"/>
              <a:t>nextState</a:t>
            </a:r>
            <a:r>
              <a:rPr dirty="0"/>
              <a:t>) </a:t>
            </a:r>
            <a:r>
              <a:rPr dirty="0" err="1"/>
              <a:t>表示组件将要重新渲染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componentDidUpdate</a:t>
            </a:r>
            <a:r>
              <a:rPr dirty="0"/>
              <a:t>(object </a:t>
            </a:r>
            <a:r>
              <a:rPr dirty="0" err="1"/>
              <a:t>prevProps</a:t>
            </a:r>
            <a:r>
              <a:rPr dirty="0"/>
              <a:t>, object </a:t>
            </a:r>
            <a:r>
              <a:rPr dirty="0" err="1"/>
              <a:t>prevState</a:t>
            </a:r>
            <a:r>
              <a:rPr dirty="0"/>
              <a:t>) </a:t>
            </a:r>
            <a:r>
              <a:rPr dirty="0" err="1"/>
              <a:t>表示组件已经重新渲染完毕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componentWillUnmount</a:t>
            </a:r>
            <a:r>
              <a:rPr dirty="0"/>
              <a:t>() </a:t>
            </a:r>
            <a:r>
              <a:rPr dirty="0" err="1"/>
              <a:t>表示</a:t>
            </a:r>
            <a:r>
              <a:rPr lang="en-US" altLang="zh-CN" dirty="0" err="1"/>
              <a:t>Component</a:t>
            </a:r>
            <a:r>
              <a:rPr lang="zh-CN" altLang="en-US" dirty="0"/>
              <a:t>将要卸载，</a:t>
            </a:r>
            <a:r>
              <a:rPr dirty="0" err="1"/>
              <a:t>虚拟dom绑定移除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13"/>
          <p:cNvSpPr txBox="1"/>
          <p:nvPr/>
        </p:nvSpPr>
        <p:spPr>
          <a:xfrm>
            <a:off x="5716768" y="2803656"/>
            <a:ext cx="2216192" cy="160596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defTabSz="1216025">
              <a:lnSpc>
                <a:spcPct val="120000"/>
              </a:lnSpc>
              <a:spcBef>
                <a:spcPts val="600"/>
              </a:spcBef>
              <a:defRPr sz="28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前端模块化</a:t>
            </a:r>
          </a:p>
        </p:txBody>
      </p:sp>
      <p:sp>
        <p:nvSpPr>
          <p:cNvPr id="255" name="文本框 4"/>
          <p:cNvSpPr txBox="1"/>
          <p:nvPr/>
        </p:nvSpPr>
        <p:spPr>
          <a:xfrm>
            <a:off x="838200" y="485030"/>
            <a:ext cx="10515600" cy="1106847"/>
          </a:xfrm>
          <a:prstGeom prst="rect">
            <a:avLst/>
          </a:prstGeom>
          <a:ln w="12700">
            <a:miter lim="400000"/>
          </a:ln>
        </p:spPr>
        <p:txBody>
          <a:bodyPr lIns="46798" tIns="46798" rIns="46798" bIns="46798" anchor="ctr">
            <a:normAutofit/>
          </a:bodyPr>
          <a:lstStyle/>
          <a:p>
            <a:pPr algn="ctr">
              <a:lnSpc>
                <a:spcPct val="90000"/>
              </a:lnSpc>
              <a:defRPr sz="4000" cap="all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前端工程化及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react</a:t>
            </a:r>
            <a:r>
              <a:t>入门</a:t>
            </a:r>
          </a:p>
        </p:txBody>
      </p:sp>
      <p:grpSp>
        <p:nvGrpSpPr>
          <p:cNvPr id="258" name="任意多边形 3"/>
          <p:cNvGrpSpPr/>
          <p:nvPr/>
        </p:nvGrpSpPr>
        <p:grpSpPr>
          <a:xfrm>
            <a:off x="4259043" y="2803655"/>
            <a:ext cx="1249736" cy="1605971"/>
            <a:chOff x="0" y="0"/>
            <a:chExt cx="1249734" cy="1605969"/>
          </a:xfrm>
        </p:grpSpPr>
        <p:sp>
          <p:nvSpPr>
            <p:cNvPr id="256" name="形状"/>
            <p:cNvSpPr/>
            <p:nvPr/>
          </p:nvSpPr>
          <p:spPr>
            <a:xfrm>
              <a:off x="0" y="0"/>
              <a:ext cx="1249735" cy="160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4538"/>
                  </a:lnTo>
                  <a:lnTo>
                    <a:pt x="21600" y="1706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57" name="矩形"/>
            <p:cNvSpPr txBox="1"/>
            <p:nvPr/>
          </p:nvSpPr>
          <p:spPr>
            <a:xfrm>
              <a:off x="0" y="-1"/>
              <a:ext cx="1249734" cy="1605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rm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 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>
            <a:lvl1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组件间通信</a:t>
            </a:r>
          </a:p>
        </p:txBody>
      </p:sp>
      <p:sp>
        <p:nvSpPr>
          <p:cNvPr id="490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嵌套关系组件：父组件通过props向子组件传递消息，子组件通过回调父组件传递的回调函数来向父组件传递消息。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非嵌套关系组件：通过事件广播模式处理。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816122"/>
          </a:xfrm>
          <a:prstGeom prst="rect">
            <a:avLst/>
          </a:prstGeom>
        </p:spPr>
        <p:txBody>
          <a:bodyPr/>
          <a:lstStyle/>
          <a:p>
            <a:pPr defTabSz="895350">
              <a:defRPr sz="39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React路由</a:t>
            </a:r>
            <a:endParaRPr dirty="0"/>
          </a:p>
        </p:txBody>
      </p:sp>
      <p:sp>
        <p:nvSpPr>
          <p:cNvPr id="495" name="文本占位符 1"/>
          <p:cNvSpPr txBox="1">
            <a:spLocks noGrp="1"/>
          </p:cNvSpPr>
          <p:nvPr>
            <p:ph type="body" idx="1"/>
          </p:nvPr>
        </p:nvSpPr>
        <p:spPr>
          <a:xfrm>
            <a:off x="839786" y="1522730"/>
            <a:ext cx="10408223" cy="47271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React-router-</a:t>
            </a:r>
            <a:r>
              <a:rPr lang="en-US" altLang="zh-CN" dirty="0" err="1"/>
              <a:t>dom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react-router</a:t>
            </a:r>
            <a:r>
              <a:rPr lang="zh-CN" altLang="en-US" dirty="0"/>
              <a:t>的封装，适用于</a:t>
            </a:r>
            <a:r>
              <a:rPr lang="en-US" altLang="zh-CN" dirty="0"/>
              <a:t>web</a:t>
            </a:r>
            <a:r>
              <a:rPr lang="zh-CN" altLang="en-US" dirty="0"/>
              <a:t>项目。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常用</a:t>
            </a:r>
            <a:r>
              <a:rPr dirty="0"/>
              <a:t>路由模式：BrowserRouter模仿浏览器路径，刷新页面需要服务器配合才不会出错；HashRouter通过浏览器hash实现，地址栏会出现#，</a:t>
            </a:r>
            <a:r>
              <a:rPr dirty="0" err="1"/>
              <a:t>兼容性好</a:t>
            </a:r>
            <a:r>
              <a:rPr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/>
              <a:t>Route</a:t>
            </a:r>
            <a:r>
              <a:rPr lang="zh-CN" altLang="en-US" dirty="0"/>
              <a:t>定义路由路径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路由传值可使用param或者search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NavLink</a:t>
            </a:r>
            <a:r>
              <a:rPr dirty="0"/>
              <a:t> </a:t>
            </a:r>
            <a:r>
              <a:rPr dirty="0" err="1"/>
              <a:t>实现route转跳</a:t>
            </a:r>
            <a:r>
              <a:rPr dirty="0"/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FontTx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Switch</a:t>
            </a:r>
            <a:r>
              <a:rPr lang="zh-CN" altLang="zh-CN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只渲染出第一个与当前访问地址匹配的</a:t>
            </a:r>
            <a:r>
              <a:rPr lang="zh-CN" altLang="en-US" dirty="0">
                <a:solidFill>
                  <a:srgbClr val="2F2F2F"/>
                </a:solidFill>
                <a:latin typeface="Arial" panose="020B0604020202020204" pitchFamily="34" charset="0"/>
                <a:ea typeface="-apple-system"/>
              </a:rPr>
              <a:t>组件，</a:t>
            </a:r>
            <a:r>
              <a:rPr dirty="0"/>
              <a:t>实现404页面。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SzPct val="100000"/>
              <a:buChar char="◆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参考文档</a:t>
            </a:r>
            <a:r>
              <a:rPr dirty="0"/>
              <a:t>：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1800"/>
              </a:spcBef>
              <a:buSzPct val="100000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    </a:t>
            </a:r>
            <a:r>
              <a:rPr lang="en-US" altLang="zh-CN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https://reacttraining.com/react-router</a:t>
            </a:r>
            <a:endParaRPr lang="en-US" altLang="zh-CN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lvl="2">
              <a:lnSpc>
                <a:spcPct val="150000"/>
              </a:lnSpc>
              <a:spcBef>
                <a:spcPts val="1800"/>
              </a:spcBef>
              <a:buSzPct val="100000"/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   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https://www.jianshu.com/p/97e4af32811a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标题 3"/>
          <p:cNvSpPr txBox="1">
            <a:spLocks noGrp="1"/>
          </p:cNvSpPr>
          <p:nvPr>
            <p:ph type="title"/>
          </p:nvPr>
        </p:nvSpPr>
        <p:spPr>
          <a:xfrm>
            <a:off x="3506961" y="2390775"/>
            <a:ext cx="5178079" cy="12424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/>
              <a:t>谢谢大家</a:t>
            </a:r>
          </a:p>
        </p:txBody>
      </p:sp>
      <p:sp>
        <p:nvSpPr>
          <p:cNvPr id="500" name="文本占位符 4"/>
          <p:cNvSpPr txBox="1">
            <a:spLocks noGrp="1"/>
          </p:cNvSpPr>
          <p:nvPr>
            <p:ph type="body" sz="quarter" idx="1"/>
          </p:nvPr>
        </p:nvSpPr>
        <p:spPr>
          <a:xfrm>
            <a:off x="3506961" y="3652234"/>
            <a:ext cx="5178079" cy="7102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D4C79-7B54-4AFE-9C23-F9A29C47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35" y="4272385"/>
            <a:ext cx="1951330" cy="1951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立方体 9"/>
          <p:cNvGrpSpPr/>
          <p:nvPr/>
        </p:nvGrpSpPr>
        <p:grpSpPr>
          <a:xfrm>
            <a:off x="1446666" y="4321913"/>
            <a:ext cx="602897" cy="585112"/>
            <a:chOff x="0" y="-1"/>
            <a:chExt cx="602896" cy="585110"/>
          </a:xfrm>
        </p:grpSpPr>
        <p:sp>
          <p:nvSpPr>
            <p:cNvPr id="260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1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2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3" name="3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69" name="立方体 13"/>
          <p:cNvGrpSpPr/>
          <p:nvPr/>
        </p:nvGrpSpPr>
        <p:grpSpPr>
          <a:xfrm>
            <a:off x="6279921" y="2686290"/>
            <a:ext cx="602898" cy="585114"/>
            <a:chOff x="0" y="0"/>
            <a:chExt cx="602896" cy="585112"/>
          </a:xfrm>
        </p:grpSpPr>
        <p:sp>
          <p:nvSpPr>
            <p:cNvPr id="265" name="形状"/>
            <p:cNvSpPr/>
            <p:nvPr/>
          </p:nvSpPr>
          <p:spPr>
            <a:xfrm>
              <a:off x="-1" y="-1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6" name="形状"/>
            <p:cNvSpPr/>
            <p:nvPr/>
          </p:nvSpPr>
          <p:spPr>
            <a:xfrm>
              <a:off x="456615" y="-1"/>
              <a:ext cx="146280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7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68" name="2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74" name="立方体 15"/>
          <p:cNvGrpSpPr/>
          <p:nvPr/>
        </p:nvGrpSpPr>
        <p:grpSpPr>
          <a:xfrm>
            <a:off x="6279921" y="4321913"/>
            <a:ext cx="602898" cy="585112"/>
            <a:chOff x="0" y="-1"/>
            <a:chExt cx="602896" cy="585110"/>
          </a:xfrm>
        </p:grpSpPr>
        <p:sp>
          <p:nvSpPr>
            <p:cNvPr id="270" name="形状"/>
            <p:cNvSpPr/>
            <p:nvPr/>
          </p:nvSpPr>
          <p:spPr>
            <a:xfrm>
              <a:off x="-1" y="-2"/>
              <a:ext cx="602897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71" name="形状"/>
            <p:cNvSpPr/>
            <p:nvPr/>
          </p:nvSpPr>
          <p:spPr>
            <a:xfrm>
              <a:off x="456615" y="-2"/>
              <a:ext cx="146280" cy="58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72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73" name="4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75" name="文本框 1"/>
          <p:cNvSpPr txBox="1"/>
          <p:nvPr/>
        </p:nvSpPr>
        <p:spPr>
          <a:xfrm>
            <a:off x="7107690" y="4290540"/>
            <a:ext cx="3894140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Webpack</a:t>
            </a:r>
          </a:p>
        </p:txBody>
      </p:sp>
      <p:sp>
        <p:nvSpPr>
          <p:cNvPr id="276" name="文本框 2"/>
          <p:cNvSpPr txBox="1"/>
          <p:nvPr/>
        </p:nvSpPr>
        <p:spPr>
          <a:xfrm>
            <a:off x="7107690" y="2623541"/>
            <a:ext cx="3894140" cy="6478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AMD/CMD</a:t>
            </a:r>
          </a:p>
        </p:txBody>
      </p:sp>
      <p:sp>
        <p:nvSpPr>
          <p:cNvPr id="277" name="文本框 3"/>
          <p:cNvSpPr txBox="1"/>
          <p:nvPr/>
        </p:nvSpPr>
        <p:spPr>
          <a:xfrm>
            <a:off x="2274434" y="4282978"/>
            <a:ext cx="3531282" cy="6478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ES6 modules</a:t>
            </a:r>
          </a:p>
        </p:txBody>
      </p:sp>
      <p:grpSp>
        <p:nvGrpSpPr>
          <p:cNvPr id="284" name="组合 5"/>
          <p:cNvGrpSpPr/>
          <p:nvPr/>
        </p:nvGrpSpPr>
        <p:grpSpPr>
          <a:xfrm>
            <a:off x="1446525" y="2640327"/>
            <a:ext cx="4359284" cy="647704"/>
            <a:chOff x="-1" y="0"/>
            <a:chExt cx="4359283" cy="647703"/>
          </a:xfrm>
        </p:grpSpPr>
        <p:grpSp>
          <p:nvGrpSpPr>
            <p:cNvPr id="282" name="立方体 8"/>
            <p:cNvGrpSpPr/>
            <p:nvPr/>
          </p:nvGrpSpPr>
          <p:grpSpPr>
            <a:xfrm>
              <a:off x="-2" y="45718"/>
              <a:ext cx="602623" cy="584843"/>
              <a:chOff x="-1" y="-1"/>
              <a:chExt cx="602622" cy="584842"/>
            </a:xfrm>
          </p:grpSpPr>
          <p:sp>
            <p:nvSpPr>
              <p:cNvPr id="278" name="形状"/>
              <p:cNvSpPr/>
              <p:nvPr/>
            </p:nvSpPr>
            <p:spPr>
              <a:xfrm>
                <a:off x="-1" y="-1"/>
                <a:ext cx="602623" cy="5848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5241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35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279" name="形状"/>
              <p:cNvSpPr/>
              <p:nvPr/>
            </p:nvSpPr>
            <p:spPr>
              <a:xfrm>
                <a:off x="456408" y="-1"/>
                <a:ext cx="146214" cy="5848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280" name="形状"/>
              <p:cNvSpPr/>
              <p:nvPr/>
            </p:nvSpPr>
            <p:spPr>
              <a:xfrm>
                <a:off x="-1" y="-2"/>
                <a:ext cx="602623" cy="146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241" y="0"/>
                    </a:lnTo>
                    <a:lnTo>
                      <a:pt x="21600" y="0"/>
                    </a:lnTo>
                    <a:lnTo>
                      <a:pt x="16359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000" b="1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pPr>
                <a:endParaRPr/>
              </a:p>
            </p:txBody>
          </p:sp>
          <p:sp>
            <p:nvSpPr>
              <p:cNvPr id="281" name="1"/>
              <p:cNvSpPr txBox="1"/>
              <p:nvPr/>
            </p:nvSpPr>
            <p:spPr>
              <a:xfrm>
                <a:off x="-2" y="177907"/>
                <a:ext cx="456411" cy="375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000" b="1">
                    <a:solidFill>
                      <a:srgbClr val="FFFFFF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283" name="文本框 4"/>
            <p:cNvSpPr txBox="1"/>
            <p:nvPr/>
          </p:nvSpPr>
          <p:spPr>
            <a:xfrm>
              <a:off x="828041" y="-1"/>
              <a:ext cx="3531241" cy="647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defRPr sz="240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t>原生</a:t>
              </a:r>
              <a:r>
                <a: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Object/</a:t>
              </a:r>
              <a:r>
                <a:t>闭包</a:t>
              </a:r>
            </a:p>
          </p:txBody>
        </p:sp>
      </p:grpSp>
      <p:grpSp>
        <p:nvGrpSpPr>
          <p:cNvPr id="287" name="圆角矩形 11"/>
          <p:cNvGrpSpPr/>
          <p:nvPr/>
        </p:nvGrpSpPr>
        <p:grpSpPr>
          <a:xfrm>
            <a:off x="4303485" y="566057"/>
            <a:ext cx="3628578" cy="711204"/>
            <a:chOff x="0" y="0"/>
            <a:chExt cx="3628576" cy="711203"/>
          </a:xfrm>
        </p:grpSpPr>
        <p:sp>
          <p:nvSpPr>
            <p:cNvPr id="285" name="圆角矩形"/>
            <p:cNvSpPr/>
            <p:nvPr/>
          </p:nvSpPr>
          <p:spPr>
            <a:xfrm>
              <a:off x="-1" y="-1"/>
              <a:ext cx="3628577" cy="7112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286" name="JS模块方案"/>
            <p:cNvSpPr txBox="1"/>
            <p:nvPr/>
          </p:nvSpPr>
          <p:spPr>
            <a:xfrm>
              <a:off x="104152" y="0"/>
              <a:ext cx="34202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t>JS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模块方案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原生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Object/</a:t>
            </a:r>
            <a:r>
              <a:t>闭包</a:t>
            </a:r>
          </a:p>
        </p:txBody>
      </p:sp>
      <p:sp>
        <p:nvSpPr>
          <p:cNvPr id="29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839785" y="1522730"/>
            <a:ext cx="4165205" cy="4338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defTabSz="822325">
              <a:lnSpc>
                <a:spcPct val="150000"/>
              </a:lnSpc>
              <a:spcBef>
                <a:spcPts val="900"/>
              </a:spcBef>
              <a:buSzPct val="100000"/>
              <a:buChar char="◆"/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 err="1"/>
              <a:t>普通对象模式：方法、属性挂载到一个顶级对象上面，减少对象污染风险；内部方法、属性可以被修改，覆盖</a:t>
            </a:r>
            <a:endParaRPr sz="1600" dirty="0"/>
          </a:p>
          <a:p>
            <a:pPr marL="257175" indent="-257175" defTabSz="822325">
              <a:lnSpc>
                <a:spcPct val="150000"/>
              </a:lnSpc>
              <a:spcBef>
                <a:spcPts val="9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/>
          </a:p>
          <a:p>
            <a:pPr marL="257175" indent="-257175" defTabSz="822325">
              <a:lnSpc>
                <a:spcPct val="150000"/>
              </a:lnSpc>
              <a:spcBef>
                <a:spcPts val="900"/>
              </a:spcBef>
              <a:buSzPct val="100000"/>
              <a:buChar char="◆"/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 err="1"/>
              <a:t>构造函数模式：每次new动作会创建一份单独空间，this指向该空间；prototye指向原型链，多个new对象共享</a:t>
            </a:r>
            <a:endParaRPr sz="1600" dirty="0"/>
          </a:p>
          <a:p>
            <a:pPr marL="257175" indent="-257175" defTabSz="822325">
              <a:lnSpc>
                <a:spcPct val="150000"/>
              </a:lnSpc>
              <a:spcBef>
                <a:spcPts val="900"/>
              </a:spcBef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/>
          </a:p>
          <a:p>
            <a:pPr marL="257175" indent="-257175" defTabSz="822325">
              <a:lnSpc>
                <a:spcPct val="150000"/>
              </a:lnSpc>
              <a:spcBef>
                <a:spcPts val="900"/>
              </a:spcBef>
              <a:buSzPct val="100000"/>
              <a:buChar char="◆"/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 err="1"/>
              <a:t>闭包模式：抛出固定对象，内部定义局域变量，外部不可操作</a:t>
            </a:r>
            <a:endParaRPr sz="1600" dirty="0"/>
          </a:p>
        </p:txBody>
      </p:sp>
      <p:pic>
        <p:nvPicPr>
          <p:cNvPr id="291" name="图片占位符 12" descr="图片占位符 12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224145" y="457200"/>
            <a:ext cx="6089653" cy="5403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4"/>
          <p:cNvSpPr txBox="1">
            <a:spLocks noGrp="1"/>
          </p:cNvSpPr>
          <p:nvPr>
            <p:ph type="title"/>
          </p:nvPr>
        </p:nvSpPr>
        <p:spPr>
          <a:xfrm>
            <a:off x="839468" y="457200"/>
            <a:ext cx="4560575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AMD/CMD</a:t>
            </a:r>
          </a:p>
        </p:txBody>
      </p:sp>
      <p:sp>
        <p:nvSpPr>
          <p:cNvPr id="294" name="文本占位符 1"/>
          <p:cNvSpPr txBox="1">
            <a:spLocks noGrp="1"/>
          </p:cNvSpPr>
          <p:nvPr>
            <p:ph type="body" sz="half" idx="1"/>
          </p:nvPr>
        </p:nvSpPr>
        <p:spPr>
          <a:xfrm>
            <a:off x="839785" y="1522730"/>
            <a:ext cx="4165205" cy="4378960"/>
          </a:xfrm>
          <a:prstGeom prst="rect">
            <a:avLst/>
          </a:prstGeom>
        </p:spPr>
        <p:txBody>
          <a:bodyPr/>
          <a:lstStyle/>
          <a:p>
            <a:pPr defTabSz="885825">
              <a:lnSpc>
                <a:spcPct val="108000"/>
              </a:lnSpc>
              <a:spcBef>
                <a:spcPts val="900"/>
              </a:spcBef>
              <a:defRPr sz="1900"/>
            </a:pPr>
            <a:endParaRPr dirty="0"/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 err="1"/>
              <a:t>Nodejs的模块是commonjs规范的服务端实现</a:t>
            </a:r>
            <a:r>
              <a:rPr sz="1600" dirty="0"/>
              <a:t>。</a:t>
            </a:r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/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 err="1"/>
              <a:t>AMD，CMD两者都是基于commonjs的模块规范，是在浏览器环境的实现方案</a:t>
            </a:r>
            <a:r>
              <a:rPr sz="1600" dirty="0"/>
              <a:t>。</a:t>
            </a:r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/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/>
              <a:t>AMD(</a:t>
            </a:r>
            <a:r>
              <a:rPr sz="1600" dirty="0" err="1"/>
              <a:t>requireJs</a:t>
            </a:r>
            <a:r>
              <a:rPr sz="1600" dirty="0"/>
              <a:t>):</a:t>
            </a:r>
            <a:r>
              <a:rPr sz="1600" dirty="0" err="1"/>
              <a:t>依赖在定义阶段引入，模块提前下载，预执行</a:t>
            </a:r>
            <a:r>
              <a:rPr sz="1600" dirty="0"/>
              <a:t>。</a:t>
            </a:r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600" dirty="0"/>
          </a:p>
          <a:p>
            <a:pPr marL="276860" indent="-276860" defTabSz="885825">
              <a:lnSpc>
                <a:spcPct val="108000"/>
              </a:lnSpc>
              <a:spcBef>
                <a:spcPts val="900"/>
              </a:spcBef>
              <a:buSzPct val="100000"/>
              <a:buChar char="◆"/>
              <a:defRPr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600" dirty="0"/>
              <a:t>CMD(</a:t>
            </a:r>
            <a:r>
              <a:rPr sz="1600" dirty="0" err="1"/>
              <a:t>seajs</a:t>
            </a:r>
            <a:r>
              <a:rPr sz="1600" dirty="0"/>
              <a:t>)：</a:t>
            </a:r>
            <a:r>
              <a:rPr sz="1600" dirty="0" err="1"/>
              <a:t>就近引用依赖，模块提前下载，懒执行</a:t>
            </a:r>
            <a:r>
              <a:rPr sz="1600" dirty="0"/>
              <a:t>。</a:t>
            </a:r>
          </a:p>
        </p:txBody>
      </p:sp>
      <p:pic>
        <p:nvPicPr>
          <p:cNvPr id="295" name="图片占位符 3" descr="图片占位符 3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302250" y="1992627"/>
            <a:ext cx="6170296" cy="3256285"/>
          </a:xfrm>
          <a:prstGeom prst="rect">
            <a:avLst/>
          </a:prstGeom>
        </p:spPr>
      </p:pic>
      <p:pic>
        <p:nvPicPr>
          <p:cNvPr id="29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530350"/>
            <a:ext cx="6576695" cy="41808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7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0" y="1339850"/>
            <a:ext cx="5866766" cy="45618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5" dur="500" fill="hold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1" animBg="1" advAuto="0"/>
      <p:bldP spid="296" grpId="2" animBg="1" advAuto="0"/>
      <p:bldP spid="296" grpId="3" animBg="1" advAuto="0"/>
      <p:bldP spid="297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 4"/>
          <p:cNvSpPr txBox="1">
            <a:spLocks noGrp="1"/>
          </p:cNvSpPr>
          <p:nvPr>
            <p:ph type="title"/>
          </p:nvPr>
        </p:nvSpPr>
        <p:spPr>
          <a:xfrm>
            <a:off x="839785" y="457200"/>
            <a:ext cx="4165205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ES6 modules</a:t>
            </a:r>
          </a:p>
        </p:txBody>
      </p:sp>
      <p:sp>
        <p:nvSpPr>
          <p:cNvPr id="300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839785" y="2057400"/>
            <a:ext cx="4165205" cy="3811588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pPr marL="285750" indent="-285750"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模块功能主要由两个命令构成：export和import</a:t>
            </a:r>
            <a:r>
              <a:rPr dirty="0"/>
              <a:t>。</a:t>
            </a:r>
          </a:p>
          <a:p>
            <a:pPr marL="285750" indent="-285750"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285750" indent="-285750"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export命令用于规定模块的对外接口，import命令用于输入其他模块提供的功能</a:t>
            </a:r>
            <a:r>
              <a:rPr dirty="0"/>
              <a:t>。</a:t>
            </a:r>
          </a:p>
          <a:p>
            <a:pPr marL="285750" indent="-285750"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  <a:p>
            <a:pPr marL="285750" indent="-285750">
              <a:buSzPct val="100000"/>
              <a:buChar char="◆"/>
              <a:def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err="1"/>
              <a:t>目前大多数浏览器未支持</a:t>
            </a:r>
            <a:endParaRPr dirty="0"/>
          </a:p>
        </p:txBody>
      </p:sp>
      <p:pic>
        <p:nvPicPr>
          <p:cNvPr id="30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61" y="2619375"/>
            <a:ext cx="4333878" cy="1619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标题 4"/>
          <p:cNvSpPr txBox="1">
            <a:spLocks noGrp="1"/>
          </p:cNvSpPr>
          <p:nvPr>
            <p:ph type="title"/>
          </p:nvPr>
        </p:nvSpPr>
        <p:spPr>
          <a:xfrm>
            <a:off x="839468" y="457200"/>
            <a:ext cx="4714245" cy="1600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webpack modules</a:t>
            </a:r>
          </a:p>
        </p:txBody>
      </p:sp>
      <p:sp>
        <p:nvSpPr>
          <p:cNvPr id="304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839785" y="2057400"/>
            <a:ext cx="4165205" cy="3811588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可兼容</a:t>
            </a:r>
            <a:r>
              <a:rPr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commonjs</a:t>
            </a:r>
            <a:r>
              <a:rPr dirty="0"/>
              <a:t>规范，以及</a:t>
            </a:r>
            <a:r>
              <a:rPr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es6 </a:t>
            </a:r>
            <a:r>
              <a:rPr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modules</a:t>
            </a:r>
            <a:r>
              <a:rPr dirty="0" err="1"/>
              <a:t>规范</a:t>
            </a:r>
            <a:r>
              <a:rPr dirty="0"/>
              <a:t>。</a:t>
            </a:r>
          </a:p>
        </p:txBody>
      </p:sp>
      <p:pic>
        <p:nvPicPr>
          <p:cNvPr id="305" name="图片占位符 3" descr="图片占位符 3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430441" y="1014412"/>
            <a:ext cx="5038727" cy="48291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立方体 8"/>
          <p:cNvGrpSpPr/>
          <p:nvPr/>
        </p:nvGrpSpPr>
        <p:grpSpPr>
          <a:xfrm>
            <a:off x="1446666" y="2686290"/>
            <a:ext cx="602897" cy="585114"/>
            <a:chOff x="0" y="0"/>
            <a:chExt cx="602896" cy="585112"/>
          </a:xfrm>
        </p:grpSpPr>
        <p:sp>
          <p:nvSpPr>
            <p:cNvPr id="307" name="形状"/>
            <p:cNvSpPr/>
            <p:nvPr/>
          </p:nvSpPr>
          <p:spPr>
            <a:xfrm>
              <a:off x="-1" y="-1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08" name="形状"/>
            <p:cNvSpPr/>
            <p:nvPr/>
          </p:nvSpPr>
          <p:spPr>
            <a:xfrm>
              <a:off x="456615" y="-1"/>
              <a:ext cx="146280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09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10" name="1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6" name="立方体 13"/>
          <p:cNvGrpSpPr/>
          <p:nvPr/>
        </p:nvGrpSpPr>
        <p:grpSpPr>
          <a:xfrm>
            <a:off x="6279921" y="2686290"/>
            <a:ext cx="602898" cy="585114"/>
            <a:chOff x="0" y="0"/>
            <a:chExt cx="602896" cy="585112"/>
          </a:xfrm>
        </p:grpSpPr>
        <p:sp>
          <p:nvSpPr>
            <p:cNvPr id="312" name="形状"/>
            <p:cNvSpPr/>
            <p:nvPr/>
          </p:nvSpPr>
          <p:spPr>
            <a:xfrm>
              <a:off x="-1" y="-1"/>
              <a:ext cx="602897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35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13" name="形状"/>
            <p:cNvSpPr/>
            <p:nvPr/>
          </p:nvSpPr>
          <p:spPr>
            <a:xfrm>
              <a:off x="456615" y="-1"/>
              <a:ext cx="146280" cy="58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14" name="形状"/>
            <p:cNvSpPr/>
            <p:nvPr/>
          </p:nvSpPr>
          <p:spPr>
            <a:xfrm>
              <a:off x="-1" y="-1"/>
              <a:ext cx="602897" cy="146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5241" y="0"/>
                  </a:lnTo>
                  <a:lnTo>
                    <a:pt x="21600" y="0"/>
                  </a:lnTo>
                  <a:lnTo>
                    <a:pt x="16359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15" name="2"/>
            <p:cNvSpPr txBox="1"/>
            <p:nvPr/>
          </p:nvSpPr>
          <p:spPr>
            <a:xfrm>
              <a:off x="-1" y="178077"/>
              <a:ext cx="456619" cy="3752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17" name="文本框 2"/>
          <p:cNvSpPr txBox="1"/>
          <p:nvPr/>
        </p:nvSpPr>
        <p:spPr>
          <a:xfrm>
            <a:off x="7107690" y="2623541"/>
            <a:ext cx="3894140" cy="6478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css modules</a:t>
            </a:r>
          </a:p>
        </p:txBody>
      </p:sp>
      <p:sp>
        <p:nvSpPr>
          <p:cNvPr id="318" name="文本框 4"/>
          <p:cNvSpPr txBox="1"/>
          <p:nvPr/>
        </p:nvSpPr>
        <p:spPr>
          <a:xfrm>
            <a:off x="2274434" y="2640209"/>
            <a:ext cx="3531282" cy="64786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命名规范（</a:t>
            </a:r>
            <a:r>
              <a: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BEM</a:t>
            </a:r>
            <a:r>
              <a:t>）</a:t>
            </a:r>
          </a:p>
        </p:txBody>
      </p:sp>
      <p:grpSp>
        <p:nvGrpSpPr>
          <p:cNvPr id="321" name="圆角矩形 11"/>
          <p:cNvGrpSpPr/>
          <p:nvPr/>
        </p:nvGrpSpPr>
        <p:grpSpPr>
          <a:xfrm>
            <a:off x="4303485" y="566057"/>
            <a:ext cx="3628578" cy="711204"/>
            <a:chOff x="0" y="0"/>
            <a:chExt cx="3628576" cy="711203"/>
          </a:xfrm>
        </p:grpSpPr>
        <p:sp>
          <p:nvSpPr>
            <p:cNvPr id="319" name="圆角矩形"/>
            <p:cNvSpPr/>
            <p:nvPr/>
          </p:nvSpPr>
          <p:spPr>
            <a:xfrm>
              <a:off x="-1" y="-1"/>
              <a:ext cx="3628577" cy="7112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320" name="CSS模块方案"/>
            <p:cNvSpPr txBox="1"/>
            <p:nvPr/>
          </p:nvSpPr>
          <p:spPr>
            <a:xfrm>
              <a:off x="104152" y="0"/>
              <a:ext cx="34202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t>CSS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模块方案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1009</Words>
  <Application>Microsoft Office PowerPoint</Application>
  <PresentationFormat>宽屏</PresentationFormat>
  <Paragraphs>223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-apple-system</vt:lpstr>
      <vt:lpstr>等线</vt:lpstr>
      <vt:lpstr>等线 Light</vt:lpstr>
      <vt:lpstr>微软雅黑</vt:lpstr>
      <vt:lpstr>Arial</vt:lpstr>
      <vt:lpstr>Calibri</vt:lpstr>
      <vt:lpstr>Helvetica</vt:lpstr>
      <vt:lpstr>Lucida Console</vt:lpstr>
      <vt:lpstr>Office 主题​​</vt:lpstr>
      <vt:lpstr>前端工程化及react入门</vt:lpstr>
      <vt:lpstr>主要内容</vt:lpstr>
      <vt:lpstr>PowerPoint 演示文稿</vt:lpstr>
      <vt:lpstr>PowerPoint 演示文稿</vt:lpstr>
      <vt:lpstr>原生Object/闭包</vt:lpstr>
      <vt:lpstr>AMD/CMD</vt:lpstr>
      <vt:lpstr>ES6 modules</vt:lpstr>
      <vt:lpstr>webpack modules</vt:lpstr>
      <vt:lpstr>PowerPoint 演示文稿</vt:lpstr>
      <vt:lpstr>命名规范（BEM）</vt:lpstr>
      <vt:lpstr>css modules</vt:lpstr>
      <vt:lpstr>PowerPoint 演示文稿</vt:lpstr>
      <vt:lpstr>npm 常用命令</vt:lpstr>
      <vt:lpstr>发布一个npm包</vt:lpstr>
      <vt:lpstr>内部npm源服务</vt:lpstr>
      <vt:lpstr>PowerPoint 演示文稿</vt:lpstr>
      <vt:lpstr>PowerPoint 演示文稿</vt:lpstr>
      <vt:lpstr>常用配置项</vt:lpstr>
      <vt:lpstr>Js文件处理</vt:lpstr>
      <vt:lpstr>Css文件处理</vt:lpstr>
      <vt:lpstr>Html文件处理</vt:lpstr>
      <vt:lpstr>图片等文件处理</vt:lpstr>
      <vt:lpstr>Webpack-dev-server</vt:lpstr>
      <vt:lpstr>PowerPoint 演示文稿</vt:lpstr>
      <vt:lpstr>PowerPoint 演示文稿</vt:lpstr>
      <vt:lpstr>开发配置</vt:lpstr>
      <vt:lpstr>基本语法</vt:lpstr>
      <vt:lpstr>表单处理</vt:lpstr>
      <vt:lpstr>生命周期</vt:lpstr>
      <vt:lpstr>组件间通信</vt:lpstr>
      <vt:lpstr>React路由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前端工程化及react入门</dc:title>
  <dc:creator/>
  <cp:lastModifiedBy>qin jie</cp:lastModifiedBy>
  <cp:revision>17</cp:revision>
  <dcterms:created xsi:type="dcterms:W3CDTF">2018-09-12T01:54:36Z</dcterms:created>
  <dcterms:modified xsi:type="dcterms:W3CDTF">2018-09-12T10:34:46Z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