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982C6-01F0-4EE9-B6AC-89F93418C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829A9D-D8D7-4920-81A6-5F365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3117EA-5181-4F5C-81EC-21A5F798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C94E-78AF-4A11-8397-5DA143E9714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CDF726-26DF-49C5-9DA7-07E7784D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DD18E6-B80D-41DC-BAC7-A25DB688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3FDF-0AFE-41BF-BF91-C0AF54026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00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C32B9-48C9-4967-AEF6-1DA0F459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AE096A-C80C-4BF4-9DFB-6699953AC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3BBC16-1426-4803-B451-A89A5F0F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C94E-78AF-4A11-8397-5DA143E9714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9956C-C450-4ED2-8503-D1126C84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4E5EFB-2D64-49E2-BBB1-B858D65B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3FDF-0AFE-41BF-BF91-C0AF54026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04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D9362EC-F34F-41C9-A63D-34DAD76BE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9DF8E5-98B2-4441-B702-28B7574A8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21FA71-B74A-4DD6-B0E8-EC4EF273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C94E-78AF-4A11-8397-5DA143E9714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D8391-5FDD-4E68-95A4-94925994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47B05F-42DF-4F11-A0D3-5AF63071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3FDF-0AFE-41BF-BF91-C0AF54026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83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79548-F6F9-4D2F-85D6-9AE32DB0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EE0EF6-098A-4D2F-914A-8FF4C17F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5B07DA-D72D-406A-AE49-B2563134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C94E-78AF-4A11-8397-5DA143E9714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04B258-E2E4-4A60-B064-4002D5B9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9341AA-14B6-4BAE-8886-8580CA55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3FDF-0AFE-41BF-BF91-C0AF54026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83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FD463-E821-44AB-B3A7-38D7A3D0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E88770-B6BE-4BEC-8F42-3EB7C9FA6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B15E45-47B7-46C3-826B-027EC90C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C94E-78AF-4A11-8397-5DA143E9714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4521B4-E2AD-4FBD-986A-6251082D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D773BD-B718-4B86-B23E-428BB24D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3FDF-0AFE-41BF-BF91-C0AF54026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3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4AD40-0F55-40F9-B7AB-979345A4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91D63B-7AFD-4C84-8759-58D296C3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B2FE34-82D2-4FCB-A947-77617632B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A8A828-DEBD-4E6F-936D-D4DC0DB4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C94E-78AF-4A11-8397-5DA143E9714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97D038-3EF8-45E9-BC18-DAD023CA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1B111D-A789-47A9-B39C-C99B3858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3FDF-0AFE-41BF-BF91-C0AF54026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26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B36B5-F3B6-4FED-92DD-3644A3C8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CA4602-F8F1-4241-900F-B568F0D92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BC3862-0EAA-4F48-A2FF-7B958C021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FA5B2-B662-4C76-A750-EB791F11C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AB3E96-374E-4316-8B7A-E3BCDE7EF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743C9A-1377-4C3D-A0E9-B88C70F1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C94E-78AF-4A11-8397-5DA143E9714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7595D0D-83CD-48F5-9246-D58AC3F0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412065-816C-46DE-968F-54AAB3AC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3FDF-0AFE-41BF-BF91-C0AF54026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71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8C284-691B-4214-AAB8-7AF6F598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0451DF-BCC5-4A14-AF3D-DCB52256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C94E-78AF-4A11-8397-5DA143E9714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4E3099-4490-4475-A54E-B6EC7111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04BD79-B8B3-4022-B5CD-D7F95AE9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3FDF-0AFE-41BF-BF91-C0AF54026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56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130F3D-4587-46D2-8A20-F2C2828A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C94E-78AF-4A11-8397-5DA143E9714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F94FEB9-5715-4B2A-8197-2D16E9B4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A90CA8-0B3F-4E90-A19C-A70374C3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3FDF-0AFE-41BF-BF91-C0AF54026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80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DB5F4-1AC4-4928-9762-4B799F18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4C1C3-83FF-42A7-9A62-C01D8CEA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D1B2E8-3028-4AD1-B15E-E56DE2EBC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F4CF1E-382B-4105-8EC5-D0341D6E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C94E-78AF-4A11-8397-5DA143E9714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C75C15-0B98-4F8B-AE42-D668EC0B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8E0144-4BF7-4949-A662-B56AC449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3FDF-0AFE-41BF-BF91-C0AF54026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8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42219-22F6-4953-9B60-3A22B7D5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53758A-2BD9-4F25-A0C4-DBBCCFF53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B930CD-B3D9-4DF3-BA05-8F280FA18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1EF904-81FD-4626-9205-45F6F259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C94E-78AF-4A11-8397-5DA143E9714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FCD044-8F8C-4F68-A955-AE711B20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766638-9C4A-409D-8C01-267BE252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3FDF-0AFE-41BF-BF91-C0AF54026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73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6BCB4A-2BA2-436D-9DB0-F27F9535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24F547-CE56-4EA3-B5F4-D8390ED4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55DDEA-9F0E-4823-9390-8E185D4AD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EC94E-78AF-4A11-8397-5DA143E9714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3F767-C8AA-4719-9CAD-E6F422345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50A9BC-6661-44DE-8CD9-31055BAAB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3FDF-0AFE-41BF-BF91-C0AF54026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1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3D415-43B3-48F4-9165-A14BAA28D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20210915</a:t>
            </a:r>
            <a:br>
              <a:rPr lang="en-US" altLang="zh-TW" dirty="0"/>
            </a:br>
            <a:r>
              <a:rPr lang="en-US" altLang="zh-TW" dirty="0"/>
              <a:t>4100E002</a:t>
            </a:r>
            <a:br>
              <a:rPr lang="en-US" altLang="zh-TW" dirty="0"/>
            </a:br>
            <a:r>
              <a:rPr lang="zh-TW" altLang="en-US" dirty="0"/>
              <a:t>張永琪</a:t>
            </a:r>
          </a:p>
        </p:txBody>
      </p:sp>
    </p:spTree>
    <p:extLst>
      <p:ext uri="{BB962C8B-B14F-4D97-AF65-F5344CB8AC3E}">
        <p14:creationId xmlns:p14="http://schemas.microsoft.com/office/powerpoint/2010/main" val="392368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DA796-3E7B-46E3-9608-703DAC6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5EFD8-C1A9-4BE1-B98E-9B75D8C8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D54AFB-63FE-4120-B8CA-5872924F5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2" y="75732"/>
            <a:ext cx="10914076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705DFB9-439D-4445-92BC-2A2AB9189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817" y="950850"/>
            <a:ext cx="5342469" cy="5226113"/>
          </a:xfrm>
        </p:spPr>
      </p:pic>
    </p:spTree>
    <p:extLst>
      <p:ext uri="{BB962C8B-B14F-4D97-AF65-F5344CB8AC3E}">
        <p14:creationId xmlns:p14="http://schemas.microsoft.com/office/powerpoint/2010/main" val="215226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53B67-B14B-4CF5-BCF0-3DAC5BC6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F6688-F491-435B-8F90-0E4E76A05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FDBF20-22BB-444B-8E02-47311C80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44" y="0"/>
            <a:ext cx="9639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1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CED382-10A9-4B91-BF0D-5CF81467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5" y="42390"/>
            <a:ext cx="8592749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1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5B3B10E-373D-4BB3-8F3F-2588F21D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10" y="975970"/>
            <a:ext cx="773538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5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39B11-D6A9-498E-9622-F3C1CAF9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89D54-DC10-41F7-8F10-5EB1A582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4621BA-3991-4CB0-AD56-0A1436BA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94" y="0"/>
            <a:ext cx="10984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2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B429619-CBCA-444F-9A74-8A4E824F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613969"/>
            <a:ext cx="9564435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3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8184EFC-6F7E-4DF5-8ECF-9652A46EE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289"/>
            <a:ext cx="12192000" cy="422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39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09067F3-6E34-406A-90B1-B7D2155F0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06" y="475838"/>
            <a:ext cx="6001588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5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774259C-0F57-46B3-ABF8-439E64D3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931174"/>
            <a:ext cx="11579604" cy="49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6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B0045-61ED-4564-817A-EE3FD744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2FC05-C715-4B98-AD5A-A73795A8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339AB2-C1EF-467F-94C9-8C84B856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10" y="0"/>
            <a:ext cx="10691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5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824924-CBA3-4F7A-9A36-C1E7459D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0F6C7-FEA3-424B-B8B0-18847FBEE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57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B7AAC-FE0B-4382-955B-9CFAFC6E1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D315B0-422E-4E92-8D40-DFB4FC27F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755971F-08D3-4C86-BFAF-AF418366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427"/>
            <a:ext cx="12192000" cy="59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6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BA177-6F32-482B-B4D7-7AA86B12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75E20-260E-4AD3-8EAF-E9D57BD8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75F3EE-5D80-44CB-8FC8-F93D96C3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923575"/>
            <a:ext cx="1165070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2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7A7AD-4669-4336-94F6-A05863BB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209D8-10C9-4333-B57B-00EC6AC0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A37190-8735-499D-B577-6F60DAAC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8" y="0"/>
            <a:ext cx="10226179" cy="664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2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63CD0-9C7D-45C0-A672-B24578E0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070C1E-D2AD-4591-B5A1-68F488CE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C0A559-A675-4382-B132-50641547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3" y="175758"/>
            <a:ext cx="10989578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3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277A3-1554-43A8-BC42-958B8103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67AD73-63E5-44BD-AA00-145B59E7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56D107-5236-439F-93F6-2ACA6CF2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391"/>
            <a:ext cx="10515600" cy="650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025CC-C7F1-465F-9BD2-71BD4759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66668B-034F-456D-87FC-2CD76902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EAC6C3-1AD1-41C6-8951-E858A4A17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365126"/>
            <a:ext cx="10515599" cy="56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3E2BD23-4893-4A33-AA52-79C917FE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6D97B97-D1EF-4360-AC0F-5EBF8CF5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824"/>
            <a:ext cx="12192000" cy="563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寬螢幕</PresentationFormat>
  <Paragraphs>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20210915 4100E002 張永琪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20210915 4100E002 張永琪</dc:title>
  <dc:creator>user</dc:creator>
  <cp:lastModifiedBy>user</cp:lastModifiedBy>
  <cp:revision>2</cp:revision>
  <dcterms:created xsi:type="dcterms:W3CDTF">2021-09-15T05:22:46Z</dcterms:created>
  <dcterms:modified xsi:type="dcterms:W3CDTF">2021-09-15T05:34:53Z</dcterms:modified>
</cp:coreProperties>
</file>