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73" r:id="rId4"/>
    <p:sldId id="274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1" r:id="rId13"/>
    <p:sldId id="275" r:id="rId14"/>
    <p:sldId id="276" r:id="rId15"/>
    <p:sldId id="26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chao" initials="l" lastIdx="1" clrIdx="0">
    <p:extLst>
      <p:ext uri="{19B8F6BF-5375-455C-9EA6-DF929625EA0E}">
        <p15:presenceInfo xmlns:p15="http://schemas.microsoft.com/office/powerpoint/2012/main" userId="lilic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424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>
            <a:lvl1pPr algn="l"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5680"/>
            <a:ext cx="8229600" cy="45259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89217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9217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89217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Express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</a:t>
            </a:r>
            <a:r>
              <a:rPr lang="zh-CN" alt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pc="3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李立超</a:t>
            </a:r>
            <a:endParaRPr lang="en-US" altLang="zh-CN" spc="3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Request</a:t>
            </a:r>
            <a:r>
              <a:rPr lang="zh-CN" altLang="en-US" smtClean="0"/>
              <a:t>的属性和方法</a:t>
            </a:r>
            <a:endParaRPr lang="zh-CN" altLang="en-US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967552"/>
              </p:ext>
            </p:extLst>
          </p:nvPr>
        </p:nvGraphicFramePr>
        <p:xfrm>
          <a:off x="457200" y="1844823"/>
          <a:ext cx="82296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88028090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48221046"/>
                    </a:ext>
                  </a:extLst>
                </a:gridCol>
              </a:tblGrid>
              <a:tr h="272266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属性</a:t>
                      </a:r>
                      <a:r>
                        <a:rPr lang="en-US" altLang="zh-CN" smtClean="0"/>
                        <a:t>/</a:t>
                      </a:r>
                      <a:r>
                        <a:rPr lang="zh-CN" altLang="en-US" smtClean="0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描述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6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originalUrl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请求的原始地址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6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protocol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协议字符串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6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ip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请求的</a:t>
                      </a:r>
                      <a:r>
                        <a:rPr lang="en-US" altLang="zh-CN" sz="1800" smtClean="0"/>
                        <a:t>ip</a:t>
                      </a:r>
                      <a:r>
                        <a:rPr lang="zh-CN" altLang="en-US" sz="1800" smtClean="0"/>
                        <a:t>地址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4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path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请求的</a:t>
                      </a:r>
                      <a:r>
                        <a:rPr lang="en-US" altLang="zh-CN" sz="1800" smtClean="0"/>
                        <a:t>URL</a:t>
                      </a:r>
                      <a:r>
                        <a:rPr lang="zh-CN" altLang="en-US" sz="1800" smtClean="0"/>
                        <a:t>的路径部分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2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host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请求的主机名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method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请求的方法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8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query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请求的查询字符串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get(header)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返回</a:t>
                      </a:r>
                      <a:r>
                        <a:rPr lang="en-US" altLang="zh-CN" sz="1800" smtClean="0"/>
                        <a:t>header</a:t>
                      </a:r>
                      <a:r>
                        <a:rPr lang="zh-CN" altLang="en-US" sz="1800" smtClean="0"/>
                        <a:t>的值的方法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2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headers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请求头的对象形式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28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81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Response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Response</a:t>
            </a:r>
            <a:r>
              <a:rPr lang="zh-CN" altLang="en-US" smtClean="0"/>
              <a:t>对象</a:t>
            </a:r>
            <a:r>
              <a:rPr lang="zh-CN" altLang="en-US"/>
              <a:t>是路由回调函数中的</a:t>
            </a:r>
            <a:r>
              <a:rPr lang="zh-CN" altLang="en-US" smtClean="0"/>
              <a:t>第二个</a:t>
            </a:r>
            <a:r>
              <a:rPr lang="zh-CN" altLang="en-US"/>
              <a:t>参数，代表</a:t>
            </a:r>
            <a:r>
              <a:rPr lang="zh-CN" altLang="en-US" smtClean="0"/>
              <a:t>了服务器发送给用户的响应信息</a:t>
            </a:r>
            <a:endParaRPr lang="en-US" altLang="zh-CN" smtClean="0"/>
          </a:p>
          <a:p>
            <a:r>
              <a:rPr lang="zh-CN" altLang="en-US" smtClean="0"/>
              <a:t>通过</a:t>
            </a:r>
            <a:r>
              <a:rPr lang="en-US" altLang="zh-CN" smtClean="0"/>
              <a:t>Response</a:t>
            </a:r>
            <a:r>
              <a:rPr lang="zh-CN" altLang="en-US" smtClean="0"/>
              <a:t>对象可以设置响应报文中的各个内容，包括响应头和响应体。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00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Response</a:t>
            </a:r>
            <a:r>
              <a:rPr lang="zh-CN" altLang="en-US" smtClean="0"/>
              <a:t>的属性和方法</a:t>
            </a:r>
            <a:endParaRPr lang="zh-CN" altLang="en-US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480941"/>
              </p:ext>
            </p:extLst>
          </p:nvPr>
        </p:nvGraphicFramePr>
        <p:xfrm>
          <a:off x="457200" y="1844823"/>
          <a:ext cx="8229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88028090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48221046"/>
                    </a:ext>
                  </a:extLst>
                </a:gridCol>
              </a:tblGrid>
              <a:tr h="272266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属性</a:t>
                      </a:r>
                      <a:r>
                        <a:rPr lang="en-US" altLang="zh-CN" smtClean="0"/>
                        <a:t>/</a:t>
                      </a:r>
                      <a:r>
                        <a:rPr lang="zh-CN" altLang="en-US" smtClean="0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描述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6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getHeader(header)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获取响应头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6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set(header,value)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设置响应头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6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set(headerObj)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设置响应头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4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res.send([body])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设置响应体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12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res.status(code)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设置响应状态码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res.redirect([status,] path)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重定向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8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res.sendFile(path [, options] [, fn])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发送文件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4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res.download(path [, filename] [, fn])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提供文件下载</a:t>
                      </a:r>
                      <a:endParaRPr lang="en-US" altLang="zh-CN" sz="18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1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31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CN"/>
              <a:t>Express</a:t>
            </a:r>
            <a:r>
              <a:rPr lang="zh-CN" altLang="zh-CN"/>
              <a:t>提供的大部分功能是通过中间件函数完成的，这些中间件函数在</a:t>
            </a:r>
            <a:r>
              <a:rPr lang="en-US" altLang="zh-CN"/>
              <a:t>Node.js</a:t>
            </a:r>
            <a:r>
              <a:rPr lang="zh-CN" altLang="zh-CN"/>
              <a:t>收到请求的时点和发送响应的时点之间执行。</a:t>
            </a:r>
          </a:p>
          <a:p>
            <a:pPr lvl="0"/>
            <a:r>
              <a:rPr lang="zh-CN" altLang="zh-CN"/>
              <a:t>中间件（</a:t>
            </a:r>
            <a:r>
              <a:rPr lang="en-US" altLang="zh-CN"/>
              <a:t>Middleware</a:t>
            </a:r>
            <a:r>
              <a:rPr lang="zh-CN" altLang="zh-CN"/>
              <a:t>） 是一个函数，它可以访问请求对象（</a:t>
            </a:r>
            <a:r>
              <a:rPr lang="en-US" altLang="zh-CN"/>
              <a:t>request object (req)</a:t>
            </a:r>
            <a:r>
              <a:rPr lang="zh-CN" altLang="zh-CN"/>
              <a:t>）</a:t>
            </a:r>
            <a:r>
              <a:rPr lang="en-US" altLang="zh-CN"/>
              <a:t>, </a:t>
            </a:r>
            <a:r>
              <a:rPr lang="zh-CN" altLang="zh-CN"/>
              <a:t>响应对象（</a:t>
            </a:r>
            <a:r>
              <a:rPr lang="en-US" altLang="zh-CN"/>
              <a:t>response object (res)</a:t>
            </a:r>
            <a:r>
              <a:rPr lang="zh-CN" altLang="zh-CN"/>
              <a:t>）</a:t>
            </a:r>
            <a:r>
              <a:rPr lang="en-US" altLang="zh-CN"/>
              <a:t>, </a:t>
            </a:r>
            <a:r>
              <a:rPr lang="zh-CN" altLang="zh-CN"/>
              <a:t>和</a:t>
            </a:r>
            <a:r>
              <a:rPr lang="en-US" altLang="zh-CN"/>
              <a:t> web </a:t>
            </a:r>
            <a:r>
              <a:rPr lang="zh-CN" altLang="zh-CN"/>
              <a:t>应用中处于请求</a:t>
            </a:r>
            <a:r>
              <a:rPr lang="en-US" altLang="zh-CN"/>
              <a:t>-</a:t>
            </a:r>
            <a:r>
              <a:rPr lang="zh-CN" altLang="zh-CN"/>
              <a:t>响应循环流程中的中间件，一般被命名为</a:t>
            </a:r>
            <a:r>
              <a:rPr lang="en-US" altLang="zh-CN"/>
              <a:t> next </a:t>
            </a:r>
            <a:r>
              <a:rPr lang="zh-CN" altLang="zh-CN"/>
              <a:t>的变量</a:t>
            </a:r>
            <a:r>
              <a:rPr lang="zh-CN" altLang="zh-CN" smtClean="0"/>
              <a:t>。</a:t>
            </a:r>
            <a:endParaRPr lang="en-US" altLang="zh-CN" smtClean="0"/>
          </a:p>
          <a:p>
            <a:pPr lvl="0"/>
            <a:r>
              <a:rPr lang="zh-CN" altLang="en-US"/>
              <a:t>中间</a:t>
            </a:r>
            <a:r>
              <a:rPr lang="zh-CN" altLang="en-US" smtClean="0"/>
              <a:t>件的定义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/>
              <a:t>app.use(function(req , res , next){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//</a:t>
            </a:r>
            <a:r>
              <a:rPr lang="zh-CN" altLang="zh-CN"/>
              <a:t>代码</a:t>
            </a:r>
          </a:p>
          <a:p>
            <a:pPr marL="457200" lvl="1" indent="0">
              <a:buNone/>
            </a:pPr>
            <a:r>
              <a:rPr lang="en-US" altLang="zh-CN"/>
              <a:t>});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中间件的作用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执行</a:t>
            </a:r>
            <a:r>
              <a:rPr lang="zh-CN" altLang="en-US"/>
              <a:t>任何代码。</a:t>
            </a:r>
          </a:p>
          <a:p>
            <a:r>
              <a:rPr lang="zh-CN" altLang="en-US" smtClean="0"/>
              <a:t>修改</a:t>
            </a:r>
            <a:r>
              <a:rPr lang="zh-CN" altLang="en-US"/>
              <a:t>请求和响应对象。</a:t>
            </a:r>
          </a:p>
          <a:p>
            <a:r>
              <a:rPr lang="zh-CN" altLang="en-US" smtClean="0"/>
              <a:t>终结</a:t>
            </a:r>
            <a:r>
              <a:rPr lang="zh-CN" altLang="en-US"/>
              <a:t>请求</a:t>
            </a:r>
            <a:r>
              <a:rPr lang="en-US" altLang="zh-CN"/>
              <a:t>-</a:t>
            </a:r>
            <a:r>
              <a:rPr lang="zh-CN" altLang="en-US"/>
              <a:t>响应循环。</a:t>
            </a:r>
          </a:p>
          <a:p>
            <a:r>
              <a:rPr lang="zh-CN" altLang="en-US" smtClean="0"/>
              <a:t>调用</a:t>
            </a:r>
            <a:r>
              <a:rPr lang="zh-CN" altLang="en-US"/>
              <a:t>堆栈中的下一个中间件。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1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/>
              <a:t>Express </a:t>
            </a:r>
            <a:r>
              <a:rPr lang="zh-CN" altLang="zh-CN"/>
              <a:t>是一个基于</a:t>
            </a:r>
            <a:r>
              <a:rPr lang="en-US" altLang="zh-CN"/>
              <a:t> Node.js </a:t>
            </a:r>
            <a:r>
              <a:rPr lang="zh-CN" altLang="zh-CN"/>
              <a:t>平台的极简、灵活的</a:t>
            </a:r>
            <a:r>
              <a:rPr lang="en-US" altLang="zh-CN"/>
              <a:t> web </a:t>
            </a:r>
            <a:r>
              <a:rPr lang="zh-CN" altLang="zh-CN"/>
              <a:t>应用开发框架，它提供一系列强大的特性，帮助你创建各种</a:t>
            </a:r>
            <a:r>
              <a:rPr lang="en-US" altLang="zh-CN"/>
              <a:t> Web </a:t>
            </a:r>
            <a:r>
              <a:rPr lang="zh-CN" altLang="zh-CN"/>
              <a:t>和移动设备应用。</a:t>
            </a:r>
            <a:endParaRPr lang="zh-CN" altLang="zh-CN" sz="180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/>
              <a:t>Express </a:t>
            </a:r>
            <a:r>
              <a:rPr lang="zh-CN" altLang="zh-CN"/>
              <a:t>简单来说就是运行在</a:t>
            </a:r>
            <a:r>
              <a:rPr lang="en-US" altLang="zh-CN"/>
              <a:t>Node </a:t>
            </a:r>
            <a:r>
              <a:rPr lang="zh-CN" altLang="zh-CN"/>
              <a:t>平台中的服务器模块，通过</a:t>
            </a:r>
            <a:r>
              <a:rPr lang="en-US" altLang="zh-CN"/>
              <a:t>Express</a:t>
            </a:r>
            <a:r>
              <a:rPr lang="zh-CN" altLang="zh-CN"/>
              <a:t>可以很容易的通过</a:t>
            </a:r>
            <a:r>
              <a:rPr lang="en-US" altLang="zh-CN"/>
              <a:t>HTTP</a:t>
            </a:r>
            <a:r>
              <a:rPr lang="zh-CN" altLang="zh-CN"/>
              <a:t>协议向用户返回静态或动态页面。</a:t>
            </a:r>
            <a:endParaRPr lang="zh-CN" altLang="zh-CN" sz="180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/>
              <a:t>Express</a:t>
            </a:r>
            <a:r>
              <a:rPr lang="zh-CN" altLang="zh-CN"/>
              <a:t>的特点</a:t>
            </a:r>
            <a:r>
              <a:rPr lang="en-US" altLang="zh-CN"/>
              <a:t>:</a:t>
            </a:r>
            <a:endParaRPr lang="zh-CN" altLang="zh-CN" sz="1800"/>
          </a:p>
          <a:p>
            <a:pPr lvl="1"/>
            <a:r>
              <a:rPr lang="zh-CN" altLang="en-US" sz="2000" smtClean="0"/>
              <a:t>精简、灵活、适合各种</a:t>
            </a:r>
            <a:r>
              <a:rPr lang="en-US" altLang="zh-CN" sz="2000" smtClean="0"/>
              <a:t>WEB</a:t>
            </a:r>
            <a:r>
              <a:rPr lang="zh-CN" altLang="en-US" sz="2000" smtClean="0"/>
              <a:t>应用程序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7986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Express</a:t>
            </a:r>
            <a:r>
              <a:rPr lang="zh-CN" altLang="en-US" smtClean="0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安装并添加到项目依赖</a:t>
            </a:r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安装不添加依赖</a:t>
            </a:r>
            <a:endParaRPr lang="en-US" altLang="zh-CN" smtClean="0"/>
          </a:p>
          <a:p>
            <a:pPr lvl="1"/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263488"/>
            <a:ext cx="5112568" cy="647183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 rotWithShape="1">
          <a:blip r:embed="rId3"/>
          <a:srcRect r="14566"/>
          <a:stretch/>
        </p:blipFill>
        <p:spPr bwMode="auto">
          <a:xfrm>
            <a:off x="899592" y="3578462"/>
            <a:ext cx="5112568" cy="7146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442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HelloWorld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创建项目，并向项目中添加</a:t>
            </a:r>
            <a:r>
              <a:rPr lang="en-US" altLang="zh-CN" sz="2400" smtClean="0"/>
              <a:t>public</a:t>
            </a:r>
            <a:r>
              <a:rPr lang="zh-CN" altLang="en-US" sz="2400" smtClean="0"/>
              <a:t>目录</a:t>
            </a:r>
            <a:endParaRPr lang="en-US" altLang="zh-CN" sz="2400" smtClean="0"/>
          </a:p>
          <a:p>
            <a:r>
              <a:rPr lang="zh-CN" altLang="en-US" sz="2400" smtClean="0"/>
              <a:t>在</a:t>
            </a:r>
            <a:r>
              <a:rPr lang="en-US" altLang="zh-CN" sz="2400" smtClean="0"/>
              <a:t>public</a:t>
            </a:r>
            <a:r>
              <a:rPr lang="zh-CN" altLang="en-US" sz="2400" smtClean="0"/>
              <a:t>目录下创建</a:t>
            </a:r>
            <a:r>
              <a:rPr lang="en-US" altLang="zh-CN" sz="2400" smtClean="0"/>
              <a:t>index.html</a:t>
            </a:r>
          </a:p>
          <a:p>
            <a:r>
              <a:rPr lang="zh-CN" altLang="en-US" sz="2400" smtClean="0"/>
              <a:t>使用</a:t>
            </a:r>
            <a:r>
              <a:rPr lang="en-US" altLang="zh-CN" sz="2400" smtClean="0"/>
              <a:t>npm</a:t>
            </a:r>
            <a:r>
              <a:rPr lang="zh-CN" altLang="en-US" sz="2400" smtClean="0"/>
              <a:t>安装</a:t>
            </a:r>
            <a:r>
              <a:rPr lang="en-US" altLang="zh-CN" sz="2400" smtClean="0"/>
              <a:t>Express</a:t>
            </a:r>
          </a:p>
          <a:p>
            <a:pPr lvl="1"/>
            <a:r>
              <a:rPr lang="en-US" altLang="zh-CN" sz="2000" smtClean="0"/>
              <a:t>npm install express</a:t>
            </a:r>
          </a:p>
          <a:p>
            <a:r>
              <a:rPr lang="zh-CN" altLang="en-US" sz="2400" smtClean="0"/>
              <a:t>编写如下代码并执行</a:t>
            </a:r>
            <a:endParaRPr lang="en-US" altLang="zh-CN" sz="2400" smtClean="0"/>
          </a:p>
          <a:p>
            <a:r>
              <a:rPr lang="zh-CN" altLang="en-US" sz="2400" smtClean="0"/>
              <a:t>通过浏览器访问该地址</a:t>
            </a:r>
            <a:endParaRPr lang="en-US" altLang="zh-CN" sz="2400" smtClean="0"/>
          </a:p>
          <a:p>
            <a:pPr lvl="1"/>
            <a:r>
              <a:rPr lang="en-US" altLang="zh-CN" smtClean="0"/>
              <a:t>localhost:3000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8842"/>
          <a:stretch/>
        </p:blipFill>
        <p:spPr>
          <a:xfrm>
            <a:off x="3995936" y="3176626"/>
            <a:ext cx="4454152" cy="30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9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路由（</a:t>
            </a:r>
            <a:r>
              <a:rPr lang="en-US" altLang="zh-CN" smtClean="0"/>
              <a:t>route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路由</a:t>
            </a:r>
            <a:r>
              <a:rPr lang="zh-CN" altLang="en-US"/>
              <a:t>是将请求（由 </a:t>
            </a:r>
            <a:r>
              <a:rPr lang="en-US" altLang="zh-CN"/>
              <a:t>URL </a:t>
            </a:r>
            <a:r>
              <a:rPr lang="zh-CN" altLang="en-US"/>
              <a:t>和 </a:t>
            </a:r>
            <a:r>
              <a:rPr lang="en-US" altLang="zh-CN"/>
              <a:t>HTTP </a:t>
            </a:r>
            <a:r>
              <a:rPr lang="zh-CN" altLang="en-US"/>
              <a:t>方法指定）路由到处理它们的代码去的一种</a:t>
            </a:r>
            <a:r>
              <a:rPr lang="zh-CN" altLang="en-US" smtClean="0"/>
              <a:t>机制</a:t>
            </a:r>
            <a:endParaRPr lang="en-US" altLang="zh-CN" smtClean="0"/>
          </a:p>
          <a:p>
            <a:r>
              <a:rPr lang="zh-CN" altLang="en-US" smtClean="0"/>
              <a:t>通过路由可以将浏览器发送的请求和</a:t>
            </a:r>
            <a:r>
              <a:rPr lang="en-US" altLang="zh-CN" smtClean="0"/>
              <a:t>Node</a:t>
            </a:r>
            <a:r>
              <a:rPr lang="zh-CN" altLang="en-US" smtClean="0"/>
              <a:t>中的函数进行关联，通过函数可以来获取用户发送的请求，或向用户返回响应。</a:t>
            </a:r>
            <a:endParaRPr lang="en-US" altLang="zh-CN" smtClean="0"/>
          </a:p>
          <a:p>
            <a:r>
              <a:rPr lang="zh-CN" altLang="en-US" smtClean="0"/>
              <a:t>路由是</a:t>
            </a:r>
            <a:r>
              <a:rPr lang="en-US" altLang="zh-CN" smtClean="0"/>
              <a:t>Express</a:t>
            </a:r>
            <a:r>
              <a:rPr lang="zh-CN" altLang="en-US" smtClean="0"/>
              <a:t>的根本，通过路由才可以在用户和服务器之间建立联系。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2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可以将路由定义为两个部分：</a:t>
            </a:r>
            <a:endParaRPr lang="en-US" altLang="zh-CN" sz="2400" smtClean="0"/>
          </a:p>
          <a:p>
            <a:pPr lvl="1"/>
            <a:r>
              <a:rPr lang="zh-CN" altLang="en-US" sz="2000"/>
              <a:t>第</a:t>
            </a:r>
            <a:r>
              <a:rPr lang="zh-CN" altLang="en-US" sz="2000" smtClean="0"/>
              <a:t>一部分：</a:t>
            </a:r>
            <a:r>
              <a:rPr lang="en-US" altLang="zh-CN" sz="2000" smtClean="0"/>
              <a:t>HTTP</a:t>
            </a:r>
            <a:r>
              <a:rPr lang="zh-CN" altLang="en-US" sz="2000" smtClean="0"/>
              <a:t>请求的方法（</a:t>
            </a:r>
            <a:r>
              <a:rPr lang="en-US" altLang="zh-CN" sz="2000" smtClean="0"/>
              <a:t>get</a:t>
            </a:r>
            <a:r>
              <a:rPr lang="zh-CN" altLang="en-US" sz="2000" smtClean="0"/>
              <a:t>或</a:t>
            </a:r>
            <a:r>
              <a:rPr lang="en-US" altLang="zh-CN" sz="2000" smtClean="0"/>
              <a:t>post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lvl="1"/>
            <a:r>
              <a:rPr lang="zh-CN" altLang="en-US" sz="2000"/>
              <a:t>第二</a:t>
            </a:r>
            <a:r>
              <a:rPr lang="zh-CN" altLang="en-US" sz="2000" smtClean="0"/>
              <a:t>部分：是</a:t>
            </a:r>
            <a:r>
              <a:rPr lang="en-US" altLang="zh-CN" sz="2000" smtClean="0"/>
              <a:t>URL</a:t>
            </a:r>
            <a:r>
              <a:rPr lang="zh-CN" altLang="en-US" sz="2000" smtClean="0"/>
              <a:t>中指定的路径</a:t>
            </a:r>
            <a:endParaRPr lang="en-US" altLang="zh-CN" sz="2000" smtClean="0"/>
          </a:p>
          <a:p>
            <a:r>
              <a:rPr lang="en-US" altLang="zh-CN" sz="2400" smtClean="0"/>
              <a:t>Express</a:t>
            </a:r>
            <a:r>
              <a:rPr lang="zh-CN" altLang="en-US" sz="2400" smtClean="0"/>
              <a:t>中提供了一些列函数，可以让我们很方便的实现路由：</a:t>
            </a:r>
            <a:endParaRPr lang="en-US" altLang="zh-CN" sz="2400" smtClean="0"/>
          </a:p>
          <a:p>
            <a:pPr lvl="1"/>
            <a:r>
              <a:rPr lang="en-US" altLang="zh-CN" sz="2000" smtClean="0"/>
              <a:t>app.&lt;method&gt;(path</a:t>
            </a:r>
            <a:r>
              <a:rPr lang="zh-CN" altLang="en-US" sz="2000" smtClean="0"/>
              <a:t>，</a:t>
            </a:r>
            <a:r>
              <a:rPr lang="en-US" altLang="zh-CN" sz="2000" smtClean="0"/>
              <a:t>callback)</a:t>
            </a:r>
          </a:p>
          <a:p>
            <a:pPr lvl="1"/>
            <a:r>
              <a:rPr lang="zh-CN" altLang="en-US" sz="2000" smtClean="0"/>
              <a:t>语法</a:t>
            </a:r>
            <a:r>
              <a:rPr lang="en-US" altLang="zh-CN" sz="2000" smtClean="0"/>
              <a:t>method</a:t>
            </a:r>
            <a:r>
              <a:rPr lang="zh-CN" altLang="en-US" sz="2000" smtClean="0"/>
              <a:t>指的是</a:t>
            </a:r>
            <a:r>
              <a:rPr lang="en-US" altLang="zh-CN" sz="2000" smtClean="0"/>
              <a:t>HTTP</a:t>
            </a:r>
            <a:r>
              <a:rPr lang="zh-CN" altLang="en-US" sz="2000" smtClean="0"/>
              <a:t>请求方法，比如：</a:t>
            </a:r>
            <a:endParaRPr lang="en-US" altLang="zh-CN" sz="2000" smtClean="0"/>
          </a:p>
          <a:p>
            <a:pPr lvl="2"/>
            <a:r>
              <a:rPr lang="en-US" altLang="zh-CN" sz="1800" smtClean="0"/>
              <a:t>app.get()</a:t>
            </a:r>
          </a:p>
          <a:p>
            <a:pPr lvl="2"/>
            <a:r>
              <a:rPr lang="en-US" altLang="zh-CN" sz="1800" smtClean="0"/>
              <a:t>app.post()</a:t>
            </a:r>
          </a:p>
          <a:p>
            <a:pPr lvl="1"/>
            <a:r>
              <a:rPr lang="en-US" altLang="zh-CN" sz="2000" smtClean="0"/>
              <a:t>path</a:t>
            </a:r>
            <a:r>
              <a:rPr lang="zh-CN" altLang="en-US" sz="2000" smtClean="0"/>
              <a:t>指要通过回调函数来处理的</a:t>
            </a:r>
            <a:r>
              <a:rPr lang="en-US" altLang="zh-CN" sz="2000" smtClean="0"/>
              <a:t>URL</a:t>
            </a:r>
            <a:r>
              <a:rPr lang="zh-CN" altLang="en-US" sz="2000" smtClean="0"/>
              <a:t>地址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callback</a:t>
            </a:r>
            <a:r>
              <a:rPr lang="zh-CN" altLang="en-US" sz="2000" smtClean="0"/>
              <a:t>参数是应该处理该请求并把响应发回客户端的请求处理程序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77020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路由的实例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44" y="1916832"/>
            <a:ext cx="8297587" cy="41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路由的运行流程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当</a:t>
            </a:r>
            <a:r>
              <a:rPr lang="en-US" altLang="zh-CN" smtClean="0"/>
              <a:t>Express</a:t>
            </a:r>
            <a:r>
              <a:rPr lang="zh-CN" altLang="en-US" smtClean="0"/>
              <a:t>服务器接收到一个</a:t>
            </a:r>
            <a:r>
              <a:rPr lang="en-US" altLang="zh-CN" smtClean="0"/>
              <a:t>HTTP</a:t>
            </a:r>
            <a:r>
              <a:rPr lang="zh-CN" altLang="en-US" smtClean="0"/>
              <a:t>请求时，它会查找已经为适当的</a:t>
            </a:r>
            <a:r>
              <a:rPr lang="en-US" altLang="zh-CN" smtClean="0"/>
              <a:t>HTTP</a:t>
            </a:r>
            <a:r>
              <a:rPr lang="zh-CN" altLang="en-US" smtClean="0"/>
              <a:t>方法和路径定义的路由</a:t>
            </a:r>
            <a:endParaRPr lang="en-US" altLang="zh-CN" smtClean="0"/>
          </a:p>
          <a:p>
            <a:r>
              <a:rPr lang="zh-CN" altLang="en-US" smtClean="0"/>
              <a:t>如果找到一个，</a:t>
            </a:r>
            <a:r>
              <a:rPr lang="en-US" altLang="zh-CN" smtClean="0"/>
              <a:t>Request</a:t>
            </a:r>
            <a:r>
              <a:rPr lang="zh-CN" altLang="en-US" smtClean="0"/>
              <a:t>和</a:t>
            </a:r>
            <a:r>
              <a:rPr lang="en-US" altLang="zh-CN" smtClean="0"/>
              <a:t>Response</a:t>
            </a:r>
            <a:r>
              <a:rPr lang="zh-CN" altLang="en-US" smtClean="0"/>
              <a:t>对象会被创建，并被传递给路由的回调函数</a:t>
            </a:r>
            <a:endParaRPr lang="en-US" altLang="zh-CN" smtClean="0"/>
          </a:p>
          <a:p>
            <a:r>
              <a:rPr lang="zh-CN" altLang="en-US" smtClean="0"/>
              <a:t>我们便可以通过</a:t>
            </a:r>
            <a:r>
              <a:rPr lang="en-US" altLang="zh-CN" smtClean="0"/>
              <a:t>Request</a:t>
            </a:r>
            <a:r>
              <a:rPr lang="zh-CN" altLang="en-US" smtClean="0"/>
              <a:t>对象读取请求，通过</a:t>
            </a:r>
            <a:r>
              <a:rPr lang="en-US" altLang="zh-CN" smtClean="0"/>
              <a:t>Response</a:t>
            </a:r>
            <a:r>
              <a:rPr lang="zh-CN" altLang="en-US" smtClean="0"/>
              <a:t>对象返回响应</a:t>
            </a:r>
            <a:endParaRPr lang="en-US" altLang="zh-CN" smtClean="0"/>
          </a:p>
          <a:p>
            <a:r>
              <a:rPr lang="en-US" altLang="zh-CN" smtClean="0"/>
              <a:t>Express</a:t>
            </a:r>
            <a:r>
              <a:rPr lang="zh-CN" altLang="en-US" smtClean="0"/>
              <a:t>中还提供了</a:t>
            </a:r>
            <a:r>
              <a:rPr lang="en-US" altLang="zh-CN" smtClean="0"/>
              <a:t>all()</a:t>
            </a:r>
            <a:r>
              <a:rPr lang="zh-CN" altLang="en-US" smtClean="0"/>
              <a:t>方法，可以处理两种请求。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2195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Request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Request</a:t>
            </a:r>
            <a:r>
              <a:rPr lang="zh-CN" altLang="en-US" smtClean="0"/>
              <a:t>对象是路由回调函数中的第一个参数，代表了用户发送给服务器的请求信息</a:t>
            </a:r>
            <a:endParaRPr lang="en-US" altLang="zh-CN" smtClean="0"/>
          </a:p>
          <a:p>
            <a:r>
              <a:rPr lang="zh-CN" altLang="en-US" smtClean="0"/>
              <a:t>通过</a:t>
            </a:r>
            <a:r>
              <a:rPr lang="en-US" altLang="zh-CN" smtClean="0"/>
              <a:t>Request</a:t>
            </a:r>
            <a:r>
              <a:rPr lang="zh-CN" altLang="en-US" smtClean="0"/>
              <a:t>对象可以读取用户发送的请求包括</a:t>
            </a:r>
            <a:r>
              <a:rPr lang="en-US" altLang="zh-CN" smtClean="0"/>
              <a:t>URL</a:t>
            </a:r>
            <a:r>
              <a:rPr lang="zh-CN" altLang="en-US" smtClean="0"/>
              <a:t>地址中的查询字符串中的参数，和</a:t>
            </a:r>
            <a:r>
              <a:rPr lang="en-US" altLang="zh-CN" smtClean="0"/>
              <a:t>post</a:t>
            </a:r>
            <a:r>
              <a:rPr lang="zh-CN" altLang="en-US" smtClean="0"/>
              <a:t>请求的请求体中的参数。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5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8639</TotalTime>
  <Words>735</Words>
  <Application>Microsoft Office PowerPoint</Application>
  <PresentationFormat>全屏显示(4:3)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宋体</vt:lpstr>
      <vt:lpstr>微软雅黑</vt:lpstr>
      <vt:lpstr>Arial</vt:lpstr>
      <vt:lpstr>Calibri</vt:lpstr>
      <vt:lpstr>Office 主题</vt:lpstr>
      <vt:lpstr>Express</vt:lpstr>
      <vt:lpstr>简介</vt:lpstr>
      <vt:lpstr>Express安装</vt:lpstr>
      <vt:lpstr>HelloWorld</vt:lpstr>
      <vt:lpstr>路由（route）</vt:lpstr>
      <vt:lpstr>实现路由</vt:lpstr>
      <vt:lpstr>路由的实例</vt:lpstr>
      <vt:lpstr>路由的运行流程</vt:lpstr>
      <vt:lpstr>Request对象</vt:lpstr>
      <vt:lpstr>Request的属性和方法</vt:lpstr>
      <vt:lpstr>Response对象</vt:lpstr>
      <vt:lpstr>Response的属性和方法</vt:lpstr>
      <vt:lpstr>中间件</vt:lpstr>
      <vt:lpstr>中间件的作用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denzel lee</cp:lastModifiedBy>
  <cp:revision>430</cp:revision>
  <dcterms:created xsi:type="dcterms:W3CDTF">2013-03-04T07:19:04Z</dcterms:created>
  <dcterms:modified xsi:type="dcterms:W3CDTF">2017-10-25T08:47:48Z</dcterms:modified>
</cp:coreProperties>
</file>