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71" r:id="rId4"/>
    <p:sldId id="272" r:id="rId5"/>
    <p:sldId id="273" r:id="rId6"/>
    <p:sldId id="274" r:id="rId7"/>
    <p:sldId id="265" r:id="rId8"/>
    <p:sldId id="266" r:id="rId9"/>
    <p:sldId id="267" r:id="rId10"/>
    <p:sldId id="275" r:id="rId11"/>
    <p:sldId id="268" r:id="rId12"/>
    <p:sldId id="269" r:id="rId13"/>
    <p:sldId id="276" r:id="rId14"/>
    <p:sldId id="270" r:id="rId15"/>
    <p:sldId id="279" r:id="rId16"/>
    <p:sldId id="26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chao" initials="l" lastIdx="1" clrIdx="0">
    <p:extLst>
      <p:ext uri="{19B8F6BF-5375-455C-9EA6-DF929625EA0E}">
        <p15:presenceInfo xmlns:p15="http://schemas.microsoft.com/office/powerpoint/2012/main" userId="lilic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42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>
            <a:lvl1pPr algn="l"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5680"/>
            <a:ext cx="8229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89217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9217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89217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Mongoose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pc="3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李立超</a:t>
            </a:r>
            <a:endParaRPr lang="en-US" altLang="zh-CN" spc="3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options</a:t>
            </a:r>
            <a:r>
              <a:rPr lang="zh-CN" altLang="en-US" smtClean="0"/>
              <a:t>常用选项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mtClean="0"/>
              <a:t>autoIndex</a:t>
            </a:r>
          </a:p>
          <a:p>
            <a:pPr lvl="1"/>
            <a:r>
              <a:rPr lang="zh-CN" altLang="en-US"/>
              <a:t>布尔</a:t>
            </a:r>
            <a:r>
              <a:rPr lang="zh-CN" altLang="en-US" smtClean="0"/>
              <a:t>值，开启自动索引，默认</a:t>
            </a:r>
            <a:r>
              <a:rPr lang="en-US" altLang="zh-CN" smtClean="0"/>
              <a:t>true</a:t>
            </a:r>
          </a:p>
          <a:p>
            <a:r>
              <a:rPr lang="en-US" altLang="zh-CN" smtClean="0"/>
              <a:t>bufferCommands</a:t>
            </a:r>
          </a:p>
          <a:p>
            <a:pPr lvl="1"/>
            <a:r>
              <a:rPr lang="zh-CN" altLang="en-US"/>
              <a:t>布尔</a:t>
            </a:r>
            <a:r>
              <a:rPr lang="zh-CN" altLang="en-US" smtClean="0"/>
              <a:t>值，缓存由于连接问题无法执行的语句，默认</a:t>
            </a:r>
            <a:r>
              <a:rPr lang="en-US" altLang="zh-CN" smtClean="0"/>
              <a:t>true</a:t>
            </a:r>
          </a:p>
          <a:p>
            <a:r>
              <a:rPr lang="en-US" altLang="zh-CN" smtClean="0"/>
              <a:t>capped</a:t>
            </a:r>
          </a:p>
          <a:p>
            <a:pPr lvl="1"/>
            <a:r>
              <a:rPr lang="zh-CN" altLang="en-US" smtClean="0"/>
              <a:t>集合中最大文档数量</a:t>
            </a:r>
            <a:endParaRPr lang="en-US" altLang="zh-CN" smtClean="0"/>
          </a:p>
          <a:p>
            <a:r>
              <a:rPr lang="en-US" altLang="zh-CN" smtClean="0"/>
              <a:t>collection</a:t>
            </a:r>
          </a:p>
          <a:p>
            <a:pPr lvl="1"/>
            <a:r>
              <a:rPr lang="zh-CN" altLang="en-US" smtClean="0"/>
              <a:t>指定应用</a:t>
            </a:r>
            <a:r>
              <a:rPr lang="en-US" altLang="zh-CN" smtClean="0"/>
              <a:t>Schema</a:t>
            </a:r>
            <a:r>
              <a:rPr lang="zh-CN" altLang="en-US" smtClean="0"/>
              <a:t>的集合名称</a:t>
            </a:r>
            <a:endParaRPr lang="en-US" altLang="zh-CN" smtClean="0"/>
          </a:p>
          <a:p>
            <a:r>
              <a:rPr lang="en-US" altLang="zh-CN" smtClean="0"/>
              <a:t>id</a:t>
            </a:r>
          </a:p>
          <a:p>
            <a:pPr lvl="1"/>
            <a:r>
              <a:rPr lang="zh-CN" altLang="en-US"/>
              <a:t>布尔</a:t>
            </a:r>
            <a:r>
              <a:rPr lang="zh-CN" altLang="en-US" smtClean="0"/>
              <a:t>值，是否有应用于</a:t>
            </a:r>
            <a:r>
              <a:rPr lang="en-US" altLang="zh-CN" smtClean="0"/>
              <a:t>_id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  <a:r>
              <a:rPr lang="zh-CN" altLang="en-US" smtClean="0"/>
              <a:t>处理器，默认</a:t>
            </a:r>
            <a:r>
              <a:rPr lang="en-US" altLang="zh-CN" smtClean="0"/>
              <a:t>true</a:t>
            </a:r>
          </a:p>
          <a:p>
            <a:r>
              <a:rPr lang="en-US" altLang="zh-CN" smtClean="0"/>
              <a:t>_id</a:t>
            </a:r>
          </a:p>
          <a:p>
            <a:pPr lvl="1"/>
            <a:r>
              <a:rPr lang="zh-CN" altLang="en-US"/>
              <a:t>布尔</a:t>
            </a:r>
            <a:r>
              <a:rPr lang="zh-CN" altLang="en-US" smtClean="0"/>
              <a:t>值，是否自动分配</a:t>
            </a:r>
            <a:r>
              <a:rPr lang="en-US" altLang="zh-CN" smtClean="0"/>
              <a:t>id</a:t>
            </a:r>
            <a:r>
              <a:rPr lang="zh-CN" altLang="en-US" smtClean="0"/>
              <a:t>字段，默认</a:t>
            </a:r>
            <a:r>
              <a:rPr lang="en-US" altLang="zh-CN" smtClean="0"/>
              <a:t>true</a:t>
            </a:r>
          </a:p>
          <a:p>
            <a:r>
              <a:rPr lang="en-US" altLang="zh-CN" smtClean="0"/>
              <a:t>strict</a:t>
            </a:r>
          </a:p>
          <a:p>
            <a:pPr lvl="1"/>
            <a:r>
              <a:rPr lang="zh-CN" altLang="en-US"/>
              <a:t>布尔</a:t>
            </a:r>
            <a:r>
              <a:rPr lang="zh-CN" altLang="en-US" smtClean="0"/>
              <a:t>值，不符合</a:t>
            </a:r>
            <a:r>
              <a:rPr lang="en-US" altLang="zh-CN" smtClean="0"/>
              <a:t>Schema</a:t>
            </a:r>
            <a:r>
              <a:rPr lang="zh-CN" altLang="en-US" smtClean="0"/>
              <a:t>的对象不会被插入进数据库，默认</a:t>
            </a:r>
            <a:r>
              <a:rPr lang="en-US" altLang="zh-CN" smtClean="0"/>
              <a:t>true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</a:t>
            </a:r>
            <a:r>
              <a:rPr lang="zh-CN" altLang="en-US" smtClean="0"/>
              <a:t>模型对象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一旦定义好了</a:t>
            </a:r>
            <a:r>
              <a:rPr lang="en-US" altLang="zh-CN" smtClean="0"/>
              <a:t>Schema</a:t>
            </a:r>
            <a:r>
              <a:rPr lang="zh-CN" altLang="en-US" smtClean="0"/>
              <a:t>对象，就需要通过该</a:t>
            </a:r>
            <a:r>
              <a:rPr lang="en-US" altLang="zh-CN" smtClean="0"/>
              <a:t>Schema</a:t>
            </a:r>
            <a:r>
              <a:rPr lang="zh-CN" altLang="en-US" smtClean="0"/>
              <a:t>对象来创建</a:t>
            </a:r>
            <a:r>
              <a:rPr lang="en-US" altLang="zh-CN" smtClean="0"/>
              <a:t>Model</a:t>
            </a:r>
            <a:r>
              <a:rPr lang="zh-CN" altLang="en-US" smtClean="0"/>
              <a:t>对象。</a:t>
            </a:r>
            <a:endParaRPr lang="en-US" altLang="zh-CN" smtClean="0"/>
          </a:p>
          <a:p>
            <a:r>
              <a:rPr lang="zh-CN" altLang="en-US" smtClean="0"/>
              <a:t>一旦创建好了</a:t>
            </a:r>
            <a:r>
              <a:rPr lang="en-US" altLang="zh-CN" smtClean="0"/>
              <a:t>Model</a:t>
            </a:r>
            <a:r>
              <a:rPr lang="zh-CN" altLang="en-US" smtClean="0"/>
              <a:t>对象，就会自动和数据库中对应的集合建立连接，以确保在应用更改时，集合已经创建并具有适当的索引，且设置了必须性和唯一性。</a:t>
            </a:r>
            <a:endParaRPr lang="en-US" altLang="zh-CN" smtClean="0"/>
          </a:p>
          <a:p>
            <a:r>
              <a:rPr lang="en-US" altLang="zh-CN" smtClean="0"/>
              <a:t>Model</a:t>
            </a:r>
            <a:r>
              <a:rPr lang="zh-CN" altLang="en-US" smtClean="0"/>
              <a:t>对象就相当于数据库中的集合，通过</a:t>
            </a:r>
            <a:r>
              <a:rPr lang="en-US" altLang="zh-CN" smtClean="0"/>
              <a:t>Model</a:t>
            </a:r>
            <a:r>
              <a:rPr lang="zh-CN" altLang="en-US" smtClean="0"/>
              <a:t>可以完成对集合的</a:t>
            </a:r>
            <a:r>
              <a:rPr lang="en-US" altLang="zh-CN" smtClean="0"/>
              <a:t>CRUD</a:t>
            </a:r>
            <a:r>
              <a:rPr lang="zh-CN" altLang="en-US" smtClean="0"/>
              <a:t>操作。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6845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</a:t>
            </a:r>
            <a:r>
              <a:rPr lang="zh-CN" altLang="en-US"/>
              <a:t>模型对象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创建模型对象需要使用</a:t>
            </a:r>
            <a:r>
              <a:rPr lang="en-US" altLang="zh-CN" smtClean="0"/>
              <a:t>mongoose</a:t>
            </a:r>
            <a:r>
              <a:rPr lang="zh-CN" altLang="en-US" smtClean="0"/>
              <a:t>的</a:t>
            </a:r>
            <a:r>
              <a:rPr lang="en-US" altLang="zh-CN"/>
              <a:t>model()</a:t>
            </a:r>
            <a:r>
              <a:rPr lang="zh-CN" altLang="en-US"/>
              <a:t>方法，语法如下：</a:t>
            </a:r>
            <a:endParaRPr lang="en-US" altLang="zh-CN"/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model(name, [schema], [collection] , [skipInit])</a:t>
            </a:r>
          </a:p>
          <a:p>
            <a:pPr lvl="2"/>
            <a:r>
              <a:rPr lang="en-US" altLang="zh-CN" sz="2000"/>
              <a:t>name</a:t>
            </a:r>
            <a:r>
              <a:rPr lang="zh-CN" altLang="en-US" sz="2000"/>
              <a:t>参数相当于模型的名字，以后可以同过</a:t>
            </a:r>
            <a:r>
              <a:rPr lang="en-US" altLang="zh-CN" sz="2000"/>
              <a:t>name</a:t>
            </a:r>
            <a:r>
              <a:rPr lang="zh-CN" altLang="en-US" sz="2000"/>
              <a:t>找到模型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2"/>
            <a:r>
              <a:rPr lang="en-US" altLang="zh-CN" sz="2000" smtClean="0"/>
              <a:t>schema</a:t>
            </a:r>
            <a:r>
              <a:rPr lang="zh-CN" altLang="en-US" sz="2000"/>
              <a:t>是创建好的模式对象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2"/>
            <a:r>
              <a:rPr lang="en-US" altLang="zh-CN" sz="2000" smtClean="0"/>
              <a:t>collection</a:t>
            </a:r>
            <a:r>
              <a:rPr lang="zh-CN" altLang="en-US" sz="2000"/>
              <a:t>是要连接的集合名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2"/>
            <a:r>
              <a:rPr lang="en-US" altLang="zh-CN" sz="2000" smtClean="0"/>
              <a:t>skipInit</a:t>
            </a:r>
            <a:r>
              <a:rPr lang="zh-CN" altLang="en-US" sz="2000"/>
              <a:t>是否跳过初始化，默认是</a:t>
            </a:r>
            <a:r>
              <a:rPr lang="en-US" altLang="zh-CN" sz="2000"/>
              <a:t>false</a:t>
            </a:r>
            <a:r>
              <a:rPr lang="zh-CN" altLang="en-US" sz="2000" smtClean="0"/>
              <a:t>。</a:t>
            </a:r>
            <a:endParaRPr lang="en-US" altLang="zh-CN" smtClean="0"/>
          </a:p>
          <a:p>
            <a:r>
              <a:rPr lang="zh-CN" altLang="en-US" smtClean="0"/>
              <a:t>一旦把一个</a:t>
            </a:r>
            <a:r>
              <a:rPr lang="en-US" altLang="zh-CN" smtClean="0"/>
              <a:t>Schema</a:t>
            </a:r>
            <a:r>
              <a:rPr lang="zh-CN" altLang="en-US" smtClean="0"/>
              <a:t>对象编译成一个</a:t>
            </a:r>
            <a:r>
              <a:rPr lang="en-US" altLang="zh-CN" smtClean="0"/>
              <a:t>Model</a:t>
            </a:r>
            <a:r>
              <a:rPr lang="zh-CN" altLang="en-US" smtClean="0"/>
              <a:t>对象，你就完全准备好开始在模型中访问、添加、删除、更新和删除文档了。也就是说有了模型以后我们就可以操作数据库了。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4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</a:t>
            </a:r>
            <a:r>
              <a:rPr lang="zh-CN" altLang="en-US" smtClean="0"/>
              <a:t>对象的方法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remove(conditions, callback</a:t>
            </a:r>
            <a:r>
              <a:rPr lang="en-US" altLang="zh-CN" sz="2400" smtClean="0"/>
              <a:t>)</a:t>
            </a:r>
          </a:p>
          <a:p>
            <a:r>
              <a:rPr lang="en-US" altLang="zh-CN" sz="2400"/>
              <a:t>deleteOne(conditions, callback</a:t>
            </a:r>
            <a:r>
              <a:rPr lang="en-US" altLang="zh-CN" sz="2400" smtClean="0"/>
              <a:t>)</a:t>
            </a:r>
          </a:p>
          <a:p>
            <a:r>
              <a:rPr lang="en-US" altLang="zh-CN" sz="2400"/>
              <a:t>deleteMany(conditions, callback</a:t>
            </a:r>
            <a:r>
              <a:rPr lang="en-US" altLang="zh-CN" sz="2400" smtClean="0"/>
              <a:t>)</a:t>
            </a:r>
          </a:p>
          <a:p>
            <a:r>
              <a:rPr lang="en-US" altLang="zh-CN" sz="2400"/>
              <a:t>find(conditions, projection, options, callback</a:t>
            </a:r>
            <a:r>
              <a:rPr lang="en-US" altLang="zh-CN" sz="2400" smtClean="0"/>
              <a:t>)</a:t>
            </a:r>
          </a:p>
          <a:p>
            <a:r>
              <a:rPr lang="en-US" altLang="zh-CN" sz="2400"/>
              <a:t>findById(id, projection, options, callback</a:t>
            </a:r>
            <a:r>
              <a:rPr lang="en-US" altLang="zh-CN" sz="2400" smtClean="0"/>
              <a:t>)</a:t>
            </a:r>
          </a:p>
          <a:p>
            <a:r>
              <a:rPr lang="en-US" altLang="zh-CN" sz="2400"/>
              <a:t>findOne(conditions, projection, options, callback</a:t>
            </a:r>
            <a:r>
              <a:rPr lang="en-US" altLang="zh-CN" sz="2400" smtClean="0"/>
              <a:t>)</a:t>
            </a:r>
          </a:p>
          <a:p>
            <a:r>
              <a:rPr lang="en-US" altLang="zh-CN" sz="2400"/>
              <a:t>count(conditions, callback</a:t>
            </a:r>
            <a:r>
              <a:rPr lang="en-US" altLang="zh-CN" sz="2400" smtClean="0"/>
              <a:t>)</a:t>
            </a:r>
          </a:p>
          <a:p>
            <a:r>
              <a:rPr lang="en-US" altLang="zh-CN" sz="2400"/>
              <a:t>create(doc, callback</a:t>
            </a:r>
            <a:r>
              <a:rPr lang="en-US" altLang="zh-CN" sz="2400" smtClean="0"/>
              <a:t>)</a:t>
            </a:r>
          </a:p>
          <a:p>
            <a:r>
              <a:rPr lang="en-US" altLang="zh-CN" sz="2400"/>
              <a:t>update(conditions, doc, options, callback</a:t>
            </a:r>
            <a:r>
              <a:rPr lang="en-US" altLang="zh-CN" sz="2400" smtClean="0"/>
              <a:t>)</a:t>
            </a:r>
          </a:p>
          <a:p>
            <a:r>
              <a:rPr lang="zh-CN" altLang="en-US" sz="2400"/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188523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Document</a:t>
            </a:r>
            <a:r>
              <a:rPr lang="zh-CN" altLang="en-US" smtClean="0"/>
              <a:t>文档对象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Model</a:t>
            </a:r>
            <a:r>
              <a:rPr lang="zh-CN" altLang="en-US" smtClean="0"/>
              <a:t>对数据库进行查询时，会返回</a:t>
            </a:r>
            <a:r>
              <a:rPr lang="en-US" altLang="zh-CN" smtClean="0"/>
              <a:t>Document</a:t>
            </a:r>
            <a:r>
              <a:rPr lang="zh-CN" altLang="en-US" smtClean="0"/>
              <a:t>对象或</a:t>
            </a:r>
            <a:r>
              <a:rPr lang="en-US" altLang="zh-CN" smtClean="0"/>
              <a:t>Document</a:t>
            </a:r>
            <a:r>
              <a:rPr lang="zh-CN" altLang="en-US" smtClean="0"/>
              <a:t>对象数组。</a:t>
            </a:r>
            <a:endParaRPr lang="en-US" altLang="zh-CN" smtClean="0"/>
          </a:p>
          <a:p>
            <a:r>
              <a:rPr lang="en-US" altLang="zh-CN" smtClean="0"/>
              <a:t>Document</a:t>
            </a:r>
            <a:r>
              <a:rPr lang="zh-CN" altLang="en-US" smtClean="0"/>
              <a:t>继承自</a:t>
            </a:r>
            <a:r>
              <a:rPr lang="en-US" altLang="zh-CN" smtClean="0"/>
              <a:t>Model</a:t>
            </a:r>
            <a:r>
              <a:rPr lang="zh-CN" altLang="en-US" smtClean="0"/>
              <a:t>，代表一个集合中的文档。</a:t>
            </a:r>
            <a:endParaRPr lang="en-US" altLang="zh-CN" smtClean="0"/>
          </a:p>
          <a:p>
            <a:r>
              <a:rPr lang="en-US" altLang="zh-CN" smtClean="0"/>
              <a:t>Document</a:t>
            </a:r>
            <a:r>
              <a:rPr lang="zh-CN" altLang="en-US" smtClean="0"/>
              <a:t>对象也可以和数据库进行交互操作。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8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Document</a:t>
            </a:r>
            <a:r>
              <a:rPr lang="zh-CN" altLang="en-US" smtClean="0"/>
              <a:t>对象的方法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equals(doc)</a:t>
            </a:r>
          </a:p>
          <a:p>
            <a:r>
              <a:rPr lang="en-US" altLang="zh-CN" smtClean="0"/>
              <a:t>id</a:t>
            </a:r>
          </a:p>
          <a:p>
            <a:r>
              <a:rPr lang="en-US" altLang="zh-CN" smtClean="0"/>
              <a:t>get(path,[type])</a:t>
            </a:r>
          </a:p>
          <a:p>
            <a:r>
              <a:rPr lang="en-US" altLang="zh-CN" smtClean="0"/>
              <a:t>set(path,value,[type])</a:t>
            </a:r>
          </a:p>
          <a:p>
            <a:r>
              <a:rPr lang="en-US" altLang="zh-CN" smtClean="0"/>
              <a:t>update(update,[options],[callback])</a:t>
            </a:r>
          </a:p>
          <a:p>
            <a:r>
              <a:rPr lang="en-US" altLang="zh-CN" smtClean="0"/>
              <a:t>save([callback])</a:t>
            </a:r>
          </a:p>
          <a:p>
            <a:r>
              <a:rPr lang="en-US" altLang="zh-CN" smtClean="0"/>
              <a:t>remove([callback])</a:t>
            </a:r>
          </a:p>
          <a:p>
            <a:r>
              <a:rPr lang="en-US" altLang="zh-CN" smtClean="0"/>
              <a:t>isNew</a:t>
            </a:r>
          </a:p>
          <a:p>
            <a:r>
              <a:rPr lang="en-US" altLang="zh-CN" smtClean="0"/>
              <a:t>isInit(path)</a:t>
            </a:r>
          </a:p>
          <a:p>
            <a:r>
              <a:rPr lang="en-US" altLang="zh-CN" smtClean="0"/>
              <a:t>toJSON()</a:t>
            </a:r>
          </a:p>
          <a:p>
            <a:r>
              <a:rPr lang="en-US" altLang="zh-CN" smtClean="0"/>
              <a:t>toObject()</a:t>
            </a:r>
          </a:p>
        </p:txBody>
      </p:sp>
    </p:spTree>
    <p:extLst>
      <p:ext uri="{BB962C8B-B14F-4D97-AF65-F5344CB8AC3E}">
        <p14:creationId xmlns:p14="http://schemas.microsoft.com/office/powerpoint/2010/main" val="117177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smtClean="0"/>
              <a:t>之前我们都是通过</a:t>
            </a:r>
            <a:r>
              <a:rPr lang="en-US" altLang="zh-CN" sz="2400" smtClean="0"/>
              <a:t>shell</a:t>
            </a:r>
            <a:r>
              <a:rPr lang="zh-CN" altLang="en-US" sz="2400" smtClean="0"/>
              <a:t>来完成对数据库的各种操作的，在开发中大部分时候我们都需要通过程序来完成对数据库的操作。</a:t>
            </a:r>
            <a:endParaRPr lang="en-US" altLang="zh-CN" sz="2400" smtClean="0"/>
          </a:p>
          <a:p>
            <a:r>
              <a:rPr lang="zh-CN" altLang="en-US" sz="2400" smtClean="0"/>
              <a:t>而</a:t>
            </a:r>
            <a:r>
              <a:rPr lang="en-US" altLang="zh-CN" sz="2400" smtClean="0"/>
              <a:t>Mongoose</a:t>
            </a:r>
            <a:r>
              <a:rPr lang="zh-CN" altLang="en-US" sz="2400" smtClean="0"/>
              <a:t>就是一个让我们可以通过</a:t>
            </a:r>
            <a:r>
              <a:rPr lang="en-US" altLang="zh-CN" sz="2400" smtClean="0"/>
              <a:t>Node</a:t>
            </a:r>
            <a:r>
              <a:rPr lang="zh-CN" altLang="en-US" sz="2400" smtClean="0"/>
              <a:t>来操作</a:t>
            </a:r>
            <a:r>
              <a:rPr lang="en-US" altLang="zh-CN" sz="2400" smtClean="0"/>
              <a:t>MongoDB</a:t>
            </a:r>
            <a:r>
              <a:rPr lang="zh-CN" altLang="en-US" sz="2400" smtClean="0"/>
              <a:t>的模块。</a:t>
            </a:r>
            <a:endParaRPr lang="en-US" altLang="zh-CN" sz="2400" smtClean="0"/>
          </a:p>
          <a:p>
            <a:r>
              <a:rPr lang="en-US" altLang="zh-CN" sz="2400" smtClean="0"/>
              <a:t>Mongoose</a:t>
            </a:r>
            <a:r>
              <a:rPr lang="zh-CN" altLang="en-US" sz="2400" smtClean="0"/>
              <a:t>是一个对象文档模型（</a:t>
            </a:r>
            <a:r>
              <a:rPr lang="en-US" altLang="zh-CN" sz="2400" smtClean="0"/>
              <a:t>ODM</a:t>
            </a:r>
            <a:r>
              <a:rPr lang="zh-CN" altLang="en-US" sz="2400" smtClean="0"/>
              <a:t>）库，它对</a:t>
            </a:r>
            <a:r>
              <a:rPr lang="en-US" altLang="zh-CN" sz="2400" smtClean="0"/>
              <a:t>Node</a:t>
            </a:r>
            <a:r>
              <a:rPr lang="zh-CN" altLang="en-US" sz="2400" smtClean="0"/>
              <a:t>原生的</a:t>
            </a:r>
            <a:r>
              <a:rPr lang="en-US" altLang="zh-CN" sz="2400" smtClean="0"/>
              <a:t>MongoDB</a:t>
            </a:r>
            <a:r>
              <a:rPr lang="zh-CN" altLang="en-US" sz="2400" smtClean="0"/>
              <a:t>模块进行了进一步的优化封装，并提供了更多的功能。</a:t>
            </a:r>
            <a:endParaRPr lang="en-US" altLang="zh-CN" sz="2400" smtClean="0"/>
          </a:p>
          <a:p>
            <a:r>
              <a:rPr lang="zh-CN" altLang="en-US" sz="2400" smtClean="0"/>
              <a:t>在大多数情况下，它被用来把结构化的模式应用到一个</a:t>
            </a:r>
            <a:r>
              <a:rPr lang="en-US" altLang="zh-CN" sz="2400" smtClean="0"/>
              <a:t>MongoDB</a:t>
            </a:r>
            <a:r>
              <a:rPr lang="zh-CN" altLang="en-US" sz="2400" smtClean="0"/>
              <a:t>集合，并提供了验证和类型转换等好处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7986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mongoose</a:t>
            </a:r>
            <a:r>
              <a:rPr lang="zh-CN" altLang="en-US" smtClean="0"/>
              <a:t>的好处</a:t>
            </a:r>
            <a:r>
              <a:rPr lang="en-US" altLang="zh-CN" smtClean="0"/>
              <a:t>	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可以为文档创建一个模式结构（</a:t>
            </a:r>
            <a:r>
              <a:rPr lang="en-US" altLang="zh-CN" smtClean="0"/>
              <a:t>Schema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可以对模型中的对象</a:t>
            </a:r>
            <a:r>
              <a:rPr lang="en-US" altLang="zh-CN" smtClean="0"/>
              <a:t>/</a:t>
            </a:r>
            <a:r>
              <a:rPr lang="zh-CN" altLang="en-US" smtClean="0"/>
              <a:t>文档进行验证</a:t>
            </a:r>
            <a:endParaRPr lang="en-US" altLang="zh-CN" smtClean="0"/>
          </a:p>
          <a:p>
            <a:r>
              <a:rPr lang="zh-CN" altLang="en-US" smtClean="0"/>
              <a:t>数据可以通过类型转换转换为对象模型</a:t>
            </a:r>
            <a:endParaRPr lang="en-US" altLang="zh-CN" smtClean="0"/>
          </a:p>
          <a:p>
            <a:r>
              <a:rPr lang="zh-CN" altLang="en-US" smtClean="0"/>
              <a:t>可以使用中间件来应用业务逻辑挂钩</a:t>
            </a:r>
            <a:endParaRPr lang="en-US" altLang="zh-CN" smtClean="0"/>
          </a:p>
          <a:p>
            <a:r>
              <a:rPr lang="zh-CN" altLang="en-US" smtClean="0"/>
              <a:t>比</a:t>
            </a:r>
            <a:r>
              <a:rPr lang="en-US" altLang="zh-CN" smtClean="0"/>
              <a:t>Node</a:t>
            </a:r>
            <a:r>
              <a:rPr lang="zh-CN" altLang="en-US" smtClean="0"/>
              <a:t>原生的</a:t>
            </a:r>
            <a:r>
              <a:rPr lang="en-US" altLang="zh-CN" smtClean="0"/>
              <a:t>MongoDB</a:t>
            </a:r>
            <a:r>
              <a:rPr lang="zh-CN" altLang="en-US" smtClean="0"/>
              <a:t>驱动更容易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9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新的对象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mongoose</a:t>
            </a:r>
            <a:r>
              <a:rPr lang="zh-CN" altLang="en-US" smtClean="0"/>
              <a:t>中为我们提供了几个新的对象</a:t>
            </a:r>
            <a:endParaRPr lang="en-US" altLang="zh-CN" smtClean="0"/>
          </a:p>
          <a:p>
            <a:pPr lvl="1"/>
            <a:r>
              <a:rPr lang="en-US" altLang="zh-CN" smtClean="0"/>
              <a:t>Schema(</a:t>
            </a:r>
            <a:r>
              <a:rPr lang="zh-CN" altLang="en-US" smtClean="0"/>
              <a:t>模式对象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2"/>
            <a:r>
              <a:rPr lang="en-US" altLang="zh-CN" smtClean="0"/>
              <a:t>Schema</a:t>
            </a:r>
            <a:r>
              <a:rPr lang="zh-CN" altLang="en-US" smtClean="0"/>
              <a:t>对象定义约束了数据库中的文档结构</a:t>
            </a:r>
            <a:endParaRPr lang="en-US" altLang="zh-CN" smtClean="0"/>
          </a:p>
          <a:p>
            <a:pPr lvl="1"/>
            <a:r>
              <a:rPr lang="en-US" altLang="zh-CN" smtClean="0"/>
              <a:t>Model</a:t>
            </a:r>
          </a:p>
          <a:p>
            <a:pPr lvl="2"/>
            <a:r>
              <a:rPr lang="en-US" altLang="zh-CN" smtClean="0"/>
              <a:t>Model</a:t>
            </a:r>
            <a:r>
              <a:rPr lang="zh-CN" altLang="en-US" smtClean="0"/>
              <a:t>对象作为集合中的所有文档的表示，相当于</a:t>
            </a:r>
            <a:r>
              <a:rPr lang="en-US" altLang="zh-CN" smtClean="0"/>
              <a:t>MongoDB</a:t>
            </a:r>
            <a:r>
              <a:rPr lang="zh-CN" altLang="en-US" smtClean="0"/>
              <a:t>数据库中的集合</a:t>
            </a:r>
            <a:r>
              <a:rPr lang="en-US" altLang="zh-CN" smtClean="0"/>
              <a:t>collection</a:t>
            </a:r>
          </a:p>
          <a:p>
            <a:pPr lvl="1"/>
            <a:r>
              <a:rPr lang="en-US" altLang="zh-CN" smtClean="0"/>
              <a:t>Document</a:t>
            </a:r>
          </a:p>
          <a:p>
            <a:pPr lvl="2"/>
            <a:r>
              <a:rPr lang="en-US" altLang="zh-CN" smtClean="0"/>
              <a:t>Document</a:t>
            </a:r>
            <a:r>
              <a:rPr lang="zh-CN" altLang="en-US" smtClean="0"/>
              <a:t>表示集合中的具体文档，相当于集合中的一个具体的文档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9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mongoose</a:t>
            </a:r>
            <a:r>
              <a:rPr lang="zh-CN" altLang="en-US" smtClean="0"/>
              <a:t>连接</a:t>
            </a:r>
            <a:r>
              <a:rPr lang="en-US" altLang="zh-CN" smtClean="0"/>
              <a:t>MongoDB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使用</a:t>
            </a:r>
            <a:r>
              <a:rPr lang="en-US" altLang="zh-CN"/>
              <a:t>Mongoose</a:t>
            </a:r>
            <a:r>
              <a:rPr lang="zh-CN" altLang="en-US"/>
              <a:t>必须先安装</a:t>
            </a:r>
            <a:r>
              <a:rPr lang="en-US" altLang="zh-CN"/>
              <a:t>mongoose</a:t>
            </a:r>
            <a:r>
              <a:rPr lang="zh-CN" altLang="en-US"/>
              <a:t>包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npm install mongoose</a:t>
            </a:r>
          </a:p>
          <a:p>
            <a:r>
              <a:rPr lang="zh-CN" altLang="en-US"/>
              <a:t>加载</a:t>
            </a:r>
            <a:r>
              <a:rPr lang="en-US" altLang="zh-CN"/>
              <a:t>Mongoose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const </a:t>
            </a:r>
            <a:r>
              <a:rPr lang="en-US" altLang="zh-CN">
                <a:solidFill>
                  <a:srgbClr val="FF0000"/>
                </a:solidFill>
              </a:rPr>
              <a:t>mongoose = require("mongoose")</a:t>
            </a:r>
          </a:p>
          <a:p>
            <a:r>
              <a:rPr lang="zh-CN" altLang="en-US"/>
              <a:t>连接数据库</a:t>
            </a:r>
            <a:endParaRPr lang="en-US" altLang="zh-CN"/>
          </a:p>
          <a:p>
            <a:pPr lvl="1"/>
            <a:r>
              <a:rPr lang="en-US" altLang="zh-CN"/>
              <a:t>mongoose.connect("mongodb://</a:t>
            </a:r>
            <a:r>
              <a:rPr lang="zh-CN" altLang="en-US"/>
              <a:t>地址</a:t>
            </a:r>
            <a:r>
              <a:rPr lang="en-US" altLang="zh-CN"/>
              <a:t>")</a:t>
            </a:r>
          </a:p>
          <a:p>
            <a:pPr lvl="1"/>
            <a:r>
              <a:rPr lang="zh-CN" altLang="en-US"/>
              <a:t>地址例子：</a:t>
            </a:r>
            <a:r>
              <a:rPr lang="en-US" altLang="zh-CN">
                <a:solidFill>
                  <a:srgbClr val="FF0000"/>
                </a:solidFill>
              </a:rPr>
              <a:t>mongodb://127.0.0.1/mg_test</a:t>
            </a:r>
          </a:p>
          <a:p>
            <a:r>
              <a:rPr lang="zh-CN" altLang="en-US"/>
              <a:t>断开连接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mongoose.disconnect()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6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一旦连接了</a:t>
            </a:r>
            <a:r>
              <a:rPr lang="en-US" altLang="zh-CN" smtClean="0"/>
              <a:t>MongoDB</a:t>
            </a:r>
            <a:r>
              <a:rPr lang="zh-CN" altLang="en-US" smtClean="0"/>
              <a:t>数据库，底层的</a:t>
            </a:r>
            <a:r>
              <a:rPr lang="en-US" altLang="zh-CN" smtClean="0"/>
              <a:t>Connection</a:t>
            </a:r>
            <a:r>
              <a:rPr lang="zh-CN" altLang="en-US" smtClean="0"/>
              <a:t>对象就可以通过</a:t>
            </a:r>
            <a:r>
              <a:rPr lang="en-US" altLang="zh-CN" smtClean="0"/>
              <a:t>mongoose</a:t>
            </a:r>
            <a:r>
              <a:rPr lang="zh-CN" altLang="en-US" smtClean="0"/>
              <a:t>模块的</a:t>
            </a:r>
            <a:r>
              <a:rPr lang="en-US" altLang="zh-CN" smtClean="0"/>
              <a:t>conection</a:t>
            </a:r>
            <a:r>
              <a:rPr lang="zh-CN" altLang="en-US" smtClean="0"/>
              <a:t>属性来访问。</a:t>
            </a:r>
            <a:endParaRPr lang="en-US" altLang="zh-CN" smtClean="0"/>
          </a:p>
          <a:p>
            <a:r>
              <a:rPr lang="en-US" altLang="zh-CN" smtClean="0"/>
              <a:t>connection</a:t>
            </a:r>
            <a:r>
              <a:rPr lang="zh-CN" altLang="en-US" smtClean="0"/>
              <a:t>对象是对数据库连接的抽象，它提供了对象连接、底层的</a:t>
            </a:r>
            <a:r>
              <a:rPr lang="en-US" altLang="zh-CN" smtClean="0"/>
              <a:t>Db</a:t>
            </a:r>
            <a:r>
              <a:rPr lang="zh-CN" altLang="en-US" smtClean="0"/>
              <a:t>对象和表示结合的</a:t>
            </a:r>
            <a:r>
              <a:rPr lang="en-US" altLang="zh-CN" smtClean="0"/>
              <a:t>Model</a:t>
            </a:r>
            <a:r>
              <a:rPr lang="zh-CN" altLang="en-US" smtClean="0"/>
              <a:t>对象的访问。</a:t>
            </a:r>
            <a:endParaRPr lang="en-US" altLang="zh-CN" smtClean="0"/>
          </a:p>
          <a:p>
            <a:r>
              <a:rPr lang="zh-CN" altLang="en-US" smtClean="0"/>
              <a:t>并且可以对</a:t>
            </a:r>
            <a:r>
              <a:rPr lang="en-US" altLang="zh-CN" smtClean="0"/>
              <a:t>connection</a:t>
            </a:r>
            <a:r>
              <a:rPr lang="zh-CN" altLang="en-US" smtClean="0"/>
              <a:t>对象上的一些事件进行监听，来获悉数据库连接的开始与端开。</a:t>
            </a:r>
            <a:endParaRPr lang="en-US" altLang="zh-CN" smtClean="0"/>
          </a:p>
          <a:p>
            <a:r>
              <a:rPr lang="zh-CN" altLang="en-US" smtClean="0"/>
              <a:t>比如，可以通过</a:t>
            </a:r>
            <a:r>
              <a:rPr lang="en-US" altLang="zh-CN" smtClean="0"/>
              <a:t>open</a:t>
            </a:r>
            <a:r>
              <a:rPr lang="zh-CN" altLang="en-US" smtClean="0"/>
              <a:t>和</a:t>
            </a:r>
            <a:r>
              <a:rPr lang="en-US" altLang="zh-CN" smtClean="0"/>
              <a:t>close</a:t>
            </a:r>
            <a:r>
              <a:rPr lang="zh-CN" altLang="en-US" smtClean="0"/>
              <a:t>事件来监控连接的打开和关闭。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Schema</a:t>
            </a:r>
            <a:r>
              <a:rPr lang="zh-CN" altLang="en-US" smtClean="0"/>
              <a:t>模式对象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Mongoose</a:t>
            </a:r>
            <a:r>
              <a:rPr lang="zh-CN" altLang="en-US" smtClean="0"/>
              <a:t>你必须经常定义模式。</a:t>
            </a:r>
            <a:endParaRPr lang="en-US" altLang="zh-CN" smtClean="0"/>
          </a:p>
          <a:p>
            <a:r>
              <a:rPr lang="zh-CN" altLang="en-US" smtClean="0"/>
              <a:t>模式为集合中的文档定义字段和字段类型。</a:t>
            </a:r>
            <a:endParaRPr lang="en-US" altLang="zh-CN" smtClean="0"/>
          </a:p>
          <a:p>
            <a:r>
              <a:rPr lang="zh-CN" altLang="en-US" smtClean="0"/>
              <a:t>如果你的数据是被结构化成支持模式的，这是非常有用的。</a:t>
            </a:r>
            <a:endParaRPr lang="en-US" altLang="zh-CN" smtClean="0"/>
          </a:p>
          <a:p>
            <a:r>
              <a:rPr lang="zh-CN" altLang="en-US" smtClean="0"/>
              <a:t>简单来说，模式就是对文档的约束，有了模式，文档中的字段必须符合模式的规定。否则将不能正常操作。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3834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模式为集合中的文档定义字段和字段类型。</a:t>
            </a:r>
            <a:endParaRPr lang="en-US" altLang="zh-CN" smtClean="0"/>
          </a:p>
          <a:p>
            <a:r>
              <a:rPr lang="zh-CN" altLang="en-US" smtClean="0"/>
              <a:t>对于在模式中的每个字段，你都需要定一个特定的值类型。受支持的类型如下：</a:t>
            </a:r>
            <a:endParaRPr lang="en-US" altLang="zh-CN" smtClean="0"/>
          </a:p>
          <a:p>
            <a:pPr lvl="1"/>
            <a:r>
              <a:rPr lang="en-US" altLang="zh-CN" smtClean="0"/>
              <a:t>String</a:t>
            </a:r>
          </a:p>
          <a:p>
            <a:pPr lvl="1"/>
            <a:r>
              <a:rPr lang="en-US" altLang="zh-CN" smtClean="0"/>
              <a:t>Number</a:t>
            </a:r>
          </a:p>
          <a:p>
            <a:pPr lvl="1"/>
            <a:r>
              <a:rPr lang="en-US" altLang="zh-CN" smtClean="0"/>
              <a:t>Boolean</a:t>
            </a:r>
          </a:p>
          <a:p>
            <a:pPr lvl="1"/>
            <a:r>
              <a:rPr lang="en-US" altLang="zh-CN" smtClean="0"/>
              <a:t>Array</a:t>
            </a:r>
          </a:p>
          <a:p>
            <a:pPr lvl="1"/>
            <a:r>
              <a:rPr lang="en-US" altLang="zh-CN" smtClean="0"/>
              <a:t>Buffer</a:t>
            </a:r>
          </a:p>
          <a:p>
            <a:pPr lvl="1"/>
            <a:r>
              <a:rPr lang="en-US" altLang="zh-CN" smtClean="0"/>
              <a:t>Date</a:t>
            </a:r>
          </a:p>
          <a:p>
            <a:pPr lvl="1"/>
            <a:r>
              <a:rPr lang="en-US" altLang="zh-CN" smtClean="0"/>
              <a:t>ObjectId</a:t>
            </a:r>
            <a:r>
              <a:rPr lang="zh-CN" altLang="en-US" smtClean="0"/>
              <a:t>或</a:t>
            </a:r>
            <a:r>
              <a:rPr lang="en-US" altLang="zh-CN" smtClean="0"/>
              <a:t>Oid</a:t>
            </a:r>
          </a:p>
          <a:p>
            <a:pPr lvl="1"/>
            <a:r>
              <a:rPr lang="en-US" altLang="zh-CN" smtClean="0"/>
              <a:t>Mixed</a:t>
            </a:r>
          </a:p>
          <a:p>
            <a:r>
              <a:rPr lang="zh-CN" altLang="en-US" smtClean="0"/>
              <a:t>需要为你计划使用的每个不同的文档类型都定义一个模式。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创建模式定义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模式需要通过</a:t>
            </a:r>
            <a:r>
              <a:rPr lang="en-US" altLang="zh-CN" smtClean="0"/>
              <a:t>mongoose</a:t>
            </a:r>
            <a:r>
              <a:rPr lang="zh-CN" altLang="en-US" smtClean="0"/>
              <a:t>的</a:t>
            </a:r>
            <a:r>
              <a:rPr lang="en-US" altLang="zh-CN" smtClean="0"/>
              <a:t>Schema</a:t>
            </a:r>
            <a:r>
              <a:rPr lang="zh-CN" altLang="en-US" smtClean="0"/>
              <a:t>属性来创建，这个属性是一个构造函数。</a:t>
            </a:r>
            <a:endParaRPr lang="en-US" altLang="zh-CN" smtClean="0"/>
          </a:p>
          <a:p>
            <a:pPr lvl="1"/>
            <a:r>
              <a:rPr lang="en-US" altLang="zh-CN" smtClean="0"/>
              <a:t>new Schema(definition,option)</a:t>
            </a:r>
          </a:p>
          <a:p>
            <a:pPr lvl="2"/>
            <a:r>
              <a:rPr lang="en-US" altLang="zh-CN" smtClean="0"/>
              <a:t>definition</a:t>
            </a:r>
            <a:r>
              <a:rPr lang="zh-CN" altLang="en-US" smtClean="0"/>
              <a:t>（描述模式）</a:t>
            </a:r>
            <a:endParaRPr lang="en-US" altLang="zh-CN" smtClean="0"/>
          </a:p>
          <a:p>
            <a:pPr lvl="2"/>
            <a:r>
              <a:rPr lang="en-US" altLang="zh-CN" smtClean="0"/>
              <a:t>options</a:t>
            </a:r>
            <a:r>
              <a:rPr lang="zh-CN" altLang="en-US"/>
              <a:t> </a:t>
            </a:r>
            <a:r>
              <a:rPr lang="zh-CN" altLang="en-US" smtClean="0"/>
              <a:t>配置对象，定义与数据库中集合的交互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93095"/>
            <a:ext cx="7369532" cy="19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8548</TotalTime>
  <Words>955</Words>
  <Application>Microsoft Office PowerPoint</Application>
  <PresentationFormat>全屏显示(4:3)</PresentationFormat>
  <Paragraphs>112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Office 主题</vt:lpstr>
      <vt:lpstr>Mongoose</vt:lpstr>
      <vt:lpstr>简介</vt:lpstr>
      <vt:lpstr>mongoose的好处 </vt:lpstr>
      <vt:lpstr>新的对象</vt:lpstr>
      <vt:lpstr>通过mongoose连接MongoDB</vt:lpstr>
      <vt:lpstr>connection</vt:lpstr>
      <vt:lpstr>Schema模式对象</vt:lpstr>
      <vt:lpstr>定义模式</vt:lpstr>
      <vt:lpstr>创建模式定义</vt:lpstr>
      <vt:lpstr>options常用选项</vt:lpstr>
      <vt:lpstr>Model模型对象</vt:lpstr>
      <vt:lpstr>Model模型对象</vt:lpstr>
      <vt:lpstr>Model对象的方法</vt:lpstr>
      <vt:lpstr>Document文档对象</vt:lpstr>
      <vt:lpstr>Document对象的方法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denzel lee</cp:lastModifiedBy>
  <cp:revision>422</cp:revision>
  <dcterms:created xsi:type="dcterms:W3CDTF">2013-03-04T07:19:04Z</dcterms:created>
  <dcterms:modified xsi:type="dcterms:W3CDTF">2017-08-18T08:56:08Z</dcterms:modified>
</cp:coreProperties>
</file>