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69" r:id="rId4"/>
    <p:sldId id="265" r:id="rId5"/>
    <p:sldId id="284" r:id="rId6"/>
    <p:sldId id="267" r:id="rId7"/>
    <p:sldId id="285" r:id="rId8"/>
    <p:sldId id="260" r:id="rId9"/>
    <p:sldId id="257" r:id="rId10"/>
    <p:sldId id="262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8" d="100"/>
          <a:sy n="78" d="100"/>
        </p:scale>
        <p:origin x="906" y="942"/>
      </p:cViewPr>
      <p:guideLst>
        <p:guide orient="horz" pos="2061"/>
        <p:guide pos="438"/>
        <p:guide pos="7231"/>
        <p:guide orient="horz" pos="665"/>
        <p:guide orient="horz" pos="3929"/>
        <p:guide pos="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8" d="100"/>
        <a:sy n="19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ysClr val="window" lastClr="FFFFFF">
        <a:alpha val="90000"/>
      </a:sysClr>
    </dgm:fillClrLst>
    <dgm:linClrLst>
      <a:srgbClr val="4472C4"/>
      <a:srgbClr val="70AD47"/>
    </dgm:linClrLst>
    <dgm:effectClrLst/>
    <dgm:txLinClrLst/>
    <dgm:txFillClrLst meth="repeat">
      <a:sysClr val="windowText" lastClr="000000"/>
    </dgm:txFillClrLst>
    <dgm:txEffectClrLst/>
  </dgm:styleLbl>
  <dgm:styleLbl name="alignAccFollowNode1">
    <dgm:fillClrLst>
      <a:srgbClr val="4472C4">
        <a:tint val="40000"/>
        <a:alpha val="90000"/>
      </a:srgbClr>
      <a:srgbClr val="70AD47">
        <a:tint val="40000"/>
        <a:alpha val="90000"/>
      </a:srgbClr>
    </dgm:fillClrLst>
    <dgm:linClrLst>
      <a:srgbClr val="4472C4">
        <a:tint val="40000"/>
        <a:alpha val="90000"/>
      </a:srgbClr>
      <a:srgbClr val="70AD47">
        <a:tint val="40000"/>
        <a:alpha val="90000"/>
      </a:srgbClr>
    </dgm:linClrLst>
    <dgm:effectClrLst/>
    <dgm:txLinClrLst/>
    <dgm:txFillClrLst meth="repeat">
      <a:sysClr val="windowText" lastClr="000000"/>
    </dgm:txFillClrLst>
    <dgm:txEffectClrLst/>
  </dgm:styleLbl>
  <dgm:styleLbl name="alignImgPlace1">
    <dgm:fillClrLst>
      <a:srgbClr val="4472C4">
        <a:tint val="50000"/>
      </a:srgbClr>
      <a:srgbClr val="70AD47">
        <a:tint val="20000"/>
      </a:srgbClr>
    </dgm:fillClrLst>
    <dgm:linClrLst meth="repeat">
      <a:sysClr val="window" lastClr="FFFFFF"/>
    </dgm:linClrLst>
    <dgm:effectClrLst/>
    <dgm:txLinClrLst/>
    <dgm:txFillClrLst meth="repeat">
      <a:sysClr val="window" lastClr="FFFFFF"/>
    </dgm:txFillClrLst>
    <dgm:txEffectClrLst/>
  </dgm:styleLbl>
  <dgm:styleLbl name="alignNode1">
    <dgm:fillClrLst>
      <a:srgbClr val="4472C4"/>
      <a:srgbClr val="70AD47"/>
    </dgm:fillClrLst>
    <dgm:linClrLst>
      <a:srgbClr val="4472C4"/>
      <a:srgbClr val="70AD47"/>
    </dgm:linClrLst>
    <dgm:effectClrLst/>
    <dgm:txLinClrLst/>
    <dgm:txFillClrLst/>
    <dgm:txEffectClrLst/>
  </dgm:styleLbl>
  <dgm:styleLbl name="asst0">
    <dgm:fillClrLst meth="repeat">
      <a:srgbClr val="4472C4"/>
    </dgm:fillClrLst>
    <dgm:linClrLst meth="repeat">
      <a:sysClr val="window" lastClr="FFFFFF">
        <a:shade val="80000"/>
      </a:sysClr>
    </dgm:linClrLst>
    <dgm:effectClrLst/>
    <dgm:txLinClrLst/>
    <dgm:txFillClrLst/>
    <dgm:txEffectClrLst/>
  </dgm:styleLbl>
  <dgm:styleLbl name="asst1">
    <dgm:fillClrLst meth="repeat">
      <a:srgbClr val="70AD47"/>
    </dgm:fillClrLst>
    <dgm:linClrLst meth="repeat">
      <a:sysClr val="window" lastClr="FFFFFF">
        <a:shade val="80000"/>
      </a:sysClr>
    </dgm:linClrLst>
    <dgm:effectClrLst/>
    <dgm:txLinClrLst/>
    <dgm:txFillClrLst/>
    <dgm:txEffectClrLst/>
  </dgm:styleLbl>
  <dgm:styleLbl name="asst2">
    <dgm:fillClrLst>
      <a:srgbClr val="5B9BD5"/>
    </dgm:fillClrLst>
    <dgm:linClrLst meth="repeat">
      <a:sysClr val="window" lastClr="FFFFFF"/>
    </dgm:linClrLst>
    <dgm:effectClrLst/>
    <dgm:txLinClrLst/>
    <dgm:txFillClrLst/>
    <dgm:txEffectClrLst/>
  </dgm:styleLbl>
  <dgm:styleLbl name="asst3">
    <dgm:fillClrLst>
      <a:srgbClr val="ED7D31"/>
    </dgm:fillClrLst>
    <dgm:linClrLst meth="repeat">
      <a:sysClr val="window" lastClr="FFFFFF"/>
    </dgm:linClrLst>
    <dgm:effectClrLst/>
    <dgm:txLinClrLst/>
    <dgm:txFillClrLst/>
    <dgm:txEffectClrLst/>
  </dgm:styleLbl>
  <dgm:styleLbl name="asst4">
    <dgm:fillClrLst>
      <a:srgbClr val="A5A5A5"/>
    </dgm:fillClrLst>
    <dgm:linClrLst meth="repeat">
      <a:sysClr val="window" lastClr="FFFFFF"/>
    </dgm:linClrLst>
    <dgm:effectClrLst/>
    <dgm:txLinClrLst/>
    <dgm:txFillClrLst/>
    <dgm:txEffectClrLst/>
  </dgm:styleLbl>
  <dgm:styleLbl name="bgAcc1">
    <dgm:fillClrLst meth="repeat">
      <a:sysClr val="window" lastClr="FFFFFF">
        <a:alpha val="90000"/>
      </a:sysClr>
    </dgm:fillClrLst>
    <dgm:linClrLst>
      <a:srgbClr val="4472C4"/>
      <a:srgbClr val="70AD47"/>
    </dgm:linClrLst>
    <dgm:effectClrLst/>
    <dgm:txLinClrLst/>
    <dgm:txFillClrLst meth="repeat">
      <a:sysClr val="windowText" lastClr="000000"/>
    </dgm:txFillClrLst>
    <dgm:txEffectClrLst/>
  </dgm:styleLbl>
  <dgm:styleLbl name="bgAccFollowNode1">
    <dgm:fillClrLst>
      <a:srgbClr val="4472C4">
        <a:tint val="40000"/>
        <a:alpha val="90000"/>
      </a:srgbClr>
      <a:srgbClr val="70AD47">
        <a:tint val="40000"/>
        <a:alpha val="90000"/>
      </a:srgbClr>
    </dgm:fillClrLst>
    <dgm:linClrLst>
      <a:srgbClr val="4472C4">
        <a:tint val="40000"/>
        <a:alpha val="90000"/>
      </a:srgbClr>
      <a:srgbClr val="70AD47">
        <a:tint val="40000"/>
        <a:alpha val="90000"/>
      </a:srgbClr>
    </dgm:linClrLst>
    <dgm:effectClrLst/>
    <dgm:txLinClrLst/>
    <dgm:txFillClrLst meth="repeat">
      <a:sysClr val="windowText" lastClr="000000"/>
    </dgm:txFillClrLst>
    <dgm:txEffectClrLst/>
  </dgm:styleLbl>
  <dgm:styleLbl name="bgImgPlace1">
    <dgm:fillClrLst>
      <a:srgbClr val="4472C4">
        <a:tint val="50000"/>
      </a:srgbClr>
      <a:srgbClr val="70AD47">
        <a:tint val="20000"/>
      </a:srgbClr>
    </dgm:fillClrLst>
    <dgm:linClrLst meth="repeat">
      <a:sysClr val="window" lastClr="FFFFFF"/>
    </dgm:linClrLst>
    <dgm:effectClrLst/>
    <dgm:txLinClrLst/>
    <dgm:txFillClrLst meth="repeat">
      <a:sysClr val="window" lastClr="FFFFFF"/>
    </dgm:txFillClrLst>
    <dgm:txEffectClrLst/>
  </dgm:styleLbl>
  <dgm:styleLbl name="bgShp">
    <dgm:fillClrLst meth="repeat">
      <a:srgbClr val="4472C4">
        <a:tint val="40000"/>
      </a:srgbClr>
    </dgm:fillClrLst>
    <dgm:linClrLst meth="repeat">
      <a:sysClr val="windowText" lastClr="000000"/>
    </dgm:linClrLst>
    <dgm:effectClrLst/>
    <dgm:txLinClrLst/>
    <dgm:txFillClrLst meth="repeat">
      <a:sysClr val="windowText" lastClr="000000"/>
    </dgm:txFillClrLst>
    <dgm:txEffectClrLst/>
  </dgm:styleLbl>
  <dgm:styleLbl name="bgSibTrans2D1">
    <dgm:fillClrLst>
      <a:srgbClr val="4472C4"/>
      <a:srgbClr val="70AD47"/>
    </dgm:fillClrLst>
    <dgm:linClrLst meth="repeat">
      <a:sysClr val="window" lastClr="FFFFFF"/>
    </dgm:linClrLst>
    <dgm:effectClrLst/>
    <dgm:txLinClrLst/>
    <dgm:txFillClrLst meth="repeat">
      <a:sysClr val="window" lastClr="FFFFFF"/>
    </dgm:txFillClrLst>
    <dgm:txEffectClrLst/>
  </dgm:styleLbl>
  <dgm:styleLbl name="callout">
    <dgm:fillClrLst meth="repeat">
      <a:srgbClr val="4472C4"/>
    </dgm:fillClrLst>
    <dgm:linClrLst meth="repeat">
      <a:srgbClr val="4472C4">
        <a:tint val="50000"/>
      </a:srgbClr>
    </dgm:linClrLst>
    <dgm:effectClrLst/>
    <dgm:txLinClrLst/>
    <dgm:txFillClrLst meth="repeat">
      <a:sysClr val="windowText" lastClr="000000"/>
    </dgm:txFillClrLst>
    <dgm:txEffectClrLst/>
  </dgm:styleLbl>
  <dgm:styleLbl name="conFgAcc1">
    <dgm:fillClrLst meth="repeat">
      <a:sysClr val="window" lastClr="FFFFFF">
        <a:alpha val="90000"/>
      </a:sysClr>
    </dgm:fillClrLst>
    <dgm:linClrLst>
      <a:srgbClr val="4472C4"/>
      <a:srgbClr val="70AD47"/>
    </dgm:linClrLst>
    <dgm:effectClrLst/>
    <dgm:txLinClrLst/>
    <dgm:txFillClrLst meth="repeat">
      <a:sysClr val="windowText" lastClr="000000"/>
    </dgm:txFillClrLst>
    <dgm:txEffectClrLst/>
  </dgm:styleLbl>
  <dgm:styleLbl name="dkBgShp">
    <dgm:fillClrLst meth="repeat">
      <a:srgbClr val="4472C4">
        <a:shade val="90000"/>
      </a:srgbClr>
    </dgm:fillClrLst>
    <dgm:linClrLst meth="repeat">
      <a:sysClr val="windowText" lastClr="000000"/>
    </dgm:linClrLst>
    <dgm:effectClrLst/>
    <dgm:txLinClrLst/>
    <dgm:txFillClrLst meth="repeat">
      <a:sysClr val="window" lastClr="FFFFFF"/>
    </dgm:txFillClrLst>
    <dgm:txEffectClrLst/>
  </dgm:styleLbl>
  <dgm:styleLbl name="fgAcc0">
    <dgm:fillClrLst meth="repeat">
      <a:sysClr val="window" lastClr="FFFFFF">
        <a:alpha val="90000"/>
      </a:sysClr>
    </dgm:fillClrLst>
    <dgm:linClrLst>
      <a:srgbClr val="FFC000"/>
    </dgm:linClrLst>
    <dgm:effectClrLst/>
    <dgm:txLinClrLst/>
    <dgm:txFillClrLst meth="repeat">
      <a:sysClr val="windowText" lastClr="000000"/>
    </dgm:txFillClrLst>
    <dgm:txEffectClrLst/>
  </dgm:styleLbl>
  <dgm:styleLbl name="fgAcc1">
    <dgm:fillClrLst meth="repeat">
      <a:sysClr val="window" lastClr="FFFFFF">
        <a:alpha val="90000"/>
      </a:sysClr>
    </dgm:fillClrLst>
    <dgm:linClrLst>
      <a:srgbClr val="4472C4"/>
      <a:srgbClr val="70AD47"/>
    </dgm:linClrLst>
    <dgm:effectClrLst/>
    <dgm:txLinClrLst/>
    <dgm:txFillClrLst meth="repeat">
      <a:sysClr val="windowText" lastClr="000000"/>
    </dgm:txFillClrLst>
    <dgm:txEffectClrLst/>
  </dgm:styleLbl>
  <dgm:styleLbl name="fgAcc2">
    <dgm:fillClrLst meth="repeat">
      <a:sysClr val="window" lastClr="FFFFFF">
        <a:alpha val="90000"/>
      </a:sysClr>
    </dgm:fillClrLst>
    <dgm:linClrLst>
      <a:srgbClr val="70AD47"/>
    </dgm:linClrLst>
    <dgm:effectClrLst/>
    <dgm:txLinClrLst/>
    <dgm:txFillClrLst meth="repeat">
      <a:sysClr val="windowText" lastClr="000000"/>
    </dgm:txFillClrLst>
    <dgm:txEffectClrLst/>
  </dgm:styleLbl>
  <dgm:styleLbl name="fgAcc3">
    <dgm:fillClrLst meth="repeat">
      <a:sysClr val="window" lastClr="FFFFFF">
        <a:alpha val="90000"/>
      </a:sysClr>
    </dgm:fillClrLst>
    <dgm:linClrLst>
      <a:srgbClr val="5B9BD5"/>
    </dgm:linClrLst>
    <dgm:effectClrLst/>
    <dgm:txLinClrLst/>
    <dgm:txFillClrLst meth="repeat">
      <a:sysClr val="windowText" lastClr="000000"/>
    </dgm:txFillClrLst>
    <dgm:txEffectClrLst/>
  </dgm:styleLbl>
  <dgm:styleLbl name="fgAcc4">
    <dgm:fillClrLst meth="repeat">
      <a:sysClr val="window" lastClr="FFFFFF">
        <a:alpha val="90000"/>
      </a:sysClr>
    </dgm:fillClrLst>
    <dgm:linClrLst>
      <a:srgbClr val="ED7D31"/>
    </dgm:linClrLst>
    <dgm:effectClrLst/>
    <dgm:txLinClrLst/>
    <dgm:txFillClrLst meth="repeat">
      <a:sysClr val="windowText" lastClr="000000"/>
    </dgm:txFillClrLst>
    <dgm:txEffectClrLst/>
  </dgm:styleLbl>
  <dgm:styleLbl name="fgAccFollowNode1">
    <dgm:fillClrLst>
      <a:srgbClr val="4472C4">
        <a:tint val="40000"/>
        <a:alpha val="90000"/>
      </a:srgbClr>
      <a:srgbClr val="70AD47">
        <a:tint val="40000"/>
        <a:alpha val="90000"/>
      </a:srgbClr>
    </dgm:fillClrLst>
    <dgm:linClrLst>
      <a:srgbClr val="4472C4">
        <a:tint val="40000"/>
        <a:alpha val="90000"/>
      </a:srgbClr>
      <a:srgbClr val="4472C4">
        <a:tint val="40000"/>
        <a:alpha val="90000"/>
      </a:srgbClr>
    </dgm:linClrLst>
    <dgm:effectClrLst/>
    <dgm:txLinClrLst/>
    <dgm:txFillClrLst meth="repeat">
      <a:sysClr val="windowText" lastClr="000000"/>
    </dgm:txFillClrLst>
    <dgm:txEffectClrLst/>
  </dgm:styleLbl>
  <dgm:styleLbl name="fgImgPlace1">
    <dgm:fillClrLst>
      <a:srgbClr val="4472C4">
        <a:tint val="50000"/>
      </a:srgbClr>
      <a:srgbClr val="70AD47">
        <a:tint val="50000"/>
      </a:srgbClr>
    </dgm:fillClrLst>
    <dgm:linClrLst meth="repeat">
      <a:sysClr val="window" lastClr="FFFFFF"/>
    </dgm:linClrLst>
    <dgm:effectClrLst/>
    <dgm:txLinClrLst/>
    <dgm:txFillClrLst meth="repeat">
      <a:sysClr val="window" lastClr="FFFFFF"/>
    </dgm:txFillClrLst>
    <dgm:txEffectClrLst/>
  </dgm:styleLbl>
  <dgm:styleLbl name="fgShp">
    <dgm:fillClrLst meth="repeat">
      <a:srgbClr val="4472C4">
        <a:tint val="40000"/>
      </a:srgbClr>
    </dgm:fillClrLst>
    <dgm:linClrLst meth="repeat">
      <a:sysClr val="window" lastClr="FFFFFF"/>
    </dgm:linClrLst>
    <dgm:effectClrLst/>
    <dgm:txLinClrLst/>
    <dgm:txFillClrLst meth="repeat">
      <a:sysClr val="windowText" lastClr="000000"/>
    </dgm:txFillClrLst>
    <dgm:txEffectClrLst/>
  </dgm:styleLbl>
  <dgm:styleLbl name="fgSibTrans2D1">
    <dgm:fillClrLst>
      <a:srgbClr val="4472C4"/>
      <a:srgbClr val="70AD47"/>
    </dgm:fillClrLst>
    <dgm:linClrLst meth="repeat">
      <a:sysClr val="window" lastClr="FFFFFF"/>
    </dgm:linClrLst>
    <dgm:effectClrLst/>
    <dgm:txLinClrLst/>
    <dgm:txFillClrLst meth="repeat">
      <a:sysClr val="window" lastClr="FFFFFF"/>
    </dgm:txFillClrLst>
    <dgm:txEffectClrLst/>
  </dgm:styleLbl>
  <dgm:styleLbl name="lnNode1">
    <dgm:fillClrLst>
      <a:srgbClr val="4472C4"/>
      <a:srgbClr val="70AD47"/>
    </dgm:fillClrLst>
    <dgm:linClrLst meth="repeat">
      <a:sysClr val="window" lastClr="FFFFFF"/>
    </dgm:linClrLst>
    <dgm:effectClrLst/>
    <dgm:txLinClrLst/>
    <dgm:txFillClrLst/>
    <dgm:txEffectClrLst/>
  </dgm:styleLbl>
  <dgm:styleLbl name="node0">
    <dgm:fillClrLst meth="repeat">
      <a:srgbClr val="FFC000"/>
    </dgm:fillClrLst>
    <dgm:linClrLst meth="repeat">
      <a:sysClr val="window" lastClr="FFFFFF"/>
    </dgm:linClrLst>
    <dgm:effectClrLst/>
    <dgm:txLinClrLst/>
    <dgm:txFillClrLst/>
    <dgm:txEffectClrLst/>
  </dgm:styleLbl>
  <dgm:styleLbl name="node1">
    <dgm:fillClrLst>
      <a:srgbClr val="4472C4"/>
      <a:srgbClr val="70AD47"/>
    </dgm:fillClrLst>
    <dgm:linClrLst meth="repeat">
      <a:sysClr val="window" lastClr="FFFFFF"/>
    </dgm:linClrLst>
    <dgm:effectClrLst/>
    <dgm:txLinClrLst/>
    <dgm:txFillClrLst/>
    <dgm:txEffectClrLst/>
  </dgm:styleLbl>
  <dgm:styleLbl name="node2">
    <dgm:fillClrLst>
      <a:srgbClr val="70AD47"/>
    </dgm:fillClrLst>
    <dgm:linClrLst meth="repeat">
      <a:sysClr val="window" lastClr="FFFFFF"/>
    </dgm:linClrLst>
    <dgm:effectClrLst/>
    <dgm:txLinClrLst/>
    <dgm:txFillClrLst/>
    <dgm:txEffectClrLst/>
  </dgm:styleLbl>
  <dgm:styleLbl name="node3">
    <dgm:fillClrLst>
      <a:srgbClr val="5B9BD5"/>
    </dgm:fillClrLst>
    <dgm:linClrLst meth="repeat">
      <a:sysClr val="window" lastClr="FFFFFF"/>
    </dgm:linClrLst>
    <dgm:effectClrLst/>
    <dgm:txLinClrLst/>
    <dgm:txFillClrLst/>
    <dgm:txEffectClrLst/>
  </dgm:styleLbl>
  <dgm:styleLbl name="node4">
    <dgm:fillClrLst>
      <a:srgbClr val="ED7D31"/>
    </dgm:fillClrLst>
    <dgm:linClrLst meth="repeat">
      <a:sysClr val="window" lastClr="FFFFFF"/>
    </dgm:linClrLst>
    <dgm:effectClrLst/>
    <dgm:txLinClrLst/>
    <dgm:txFillClrLst/>
    <dgm:txEffectClrLst/>
  </dgm:styleLbl>
  <dgm:styleLbl name="parChTrans1D1">
    <dgm:fillClrLst meth="repeat">
      <a:srgbClr val="4472C4"/>
    </dgm:fillClrLst>
    <dgm:linClrLst meth="repeat">
      <a:srgbClr val="4472C4"/>
    </dgm:linClrLst>
    <dgm:effectClrLst/>
    <dgm:txLinClrLst/>
    <dgm:txFillClrLst meth="repeat">
      <a:sysClr val="windowText" lastClr="000000"/>
    </dgm:txFillClrLst>
    <dgm:txEffectClrLst/>
  </dgm:styleLbl>
  <dgm:styleLbl name="parChTrans1D2">
    <dgm:fillClrLst meth="repeat">
      <a:srgbClr val="70AD47">
        <a:tint val="90000"/>
      </a:srgbClr>
    </dgm:fillClrLst>
    <dgm:linClrLst meth="repeat">
      <a:srgbClr val="70AD47"/>
    </dgm:linClrLst>
    <dgm:effectClrLst/>
    <dgm:txLinClrLst/>
    <dgm:txFillClrLst meth="repeat">
      <a:sysClr val="windowText" lastClr="000000"/>
    </dgm:txFillClrLst>
    <dgm:txEffectClrLst/>
  </dgm:styleLbl>
  <dgm:styleLbl name="parChTrans1D3">
    <dgm:fillClrLst meth="repeat">
      <a:srgbClr val="70AD47">
        <a:tint val="70000"/>
      </a:srgbClr>
    </dgm:fillClrLst>
    <dgm:linClrLst meth="repeat">
      <a:srgbClr val="5B9BD5"/>
    </dgm:linClrLst>
    <dgm:effectClrLst/>
    <dgm:txLinClrLst/>
    <dgm:txFillClrLst meth="repeat">
      <a:sysClr val="windowText" lastClr="000000"/>
    </dgm:txFillClrLst>
    <dgm:txEffectClrLst/>
  </dgm:styleLbl>
  <dgm:styleLbl name="parChTrans1D4">
    <dgm:fillClrLst meth="repeat">
      <a:srgbClr val="70AD47">
        <a:tint val="50000"/>
      </a:srgbClr>
    </dgm:fillClrLst>
    <dgm:linClrLst meth="repeat">
      <a:srgbClr val="ED7D31"/>
    </dgm:linClrLst>
    <dgm:effectClrLst/>
    <dgm:txLinClrLst/>
    <dgm:txFillClrLst meth="repeat">
      <a:sysClr val="windowText" lastClr="000000"/>
    </dgm:txFillClrLst>
    <dgm:txEffectClrLst/>
  </dgm:styleLbl>
  <dgm:styleLbl name="parChTrans2D1">
    <dgm:fillClrLst meth="repeat">
      <a:srgbClr val="4472C4"/>
    </dgm:fillClrLst>
    <dgm:linClrLst meth="repeat">
      <a:sysClr val="window" lastClr="FFFFFF"/>
    </dgm:linClrLst>
    <dgm:effectClrLst/>
    <dgm:txLinClrLst/>
    <dgm:txFillClrLst meth="repeat">
      <a:sysClr val="window" lastClr="FFFFFF"/>
    </dgm:txFillClrLst>
    <dgm:txEffectClrLst/>
  </dgm:styleLbl>
  <dgm:styleLbl name="parChTrans2D2">
    <dgm:fillClrLst meth="repeat">
      <a:srgbClr val="70AD47"/>
    </dgm:fillClrLst>
    <dgm:linClrLst meth="repeat">
      <a:sysClr val="window" lastClr="FFFFFF"/>
    </dgm:linClrLst>
    <dgm:effectClrLst/>
    <dgm:txLinClrLst/>
    <dgm:txFillClrLst/>
    <dgm:txEffectClrLst/>
  </dgm:styleLbl>
  <dgm:styleLbl name="parChTrans2D3">
    <dgm:fillClrLst meth="repeat">
      <a:srgbClr val="70AD47"/>
    </dgm:fillClrLst>
    <dgm:linClrLst meth="repeat">
      <a:sysClr val="window" lastClr="FFFFFF"/>
    </dgm:linClrLst>
    <dgm:effectClrLst/>
    <dgm:txLinClrLst/>
    <dgm:txFillClrLst/>
    <dgm:txEffectClrLst/>
  </dgm:styleLbl>
  <dgm:styleLbl name="parChTrans2D4">
    <dgm:fillClrLst meth="repeat">
      <a:srgbClr val="5B9BD5"/>
    </dgm:fillClrLst>
    <dgm:linClrLst meth="repeat">
      <a:sysClr val="window" lastClr="FFFFFF"/>
    </dgm:linClrLst>
    <dgm:effectClrLst/>
    <dgm:txLinClrLst/>
    <dgm:txFillClrLst meth="repeat">
      <a:sysClr val="window" lastClr="FFFFFF"/>
    </dgm:txFillClrLst>
    <dgm:txEffectClrLst/>
  </dgm:styleLbl>
  <dgm:styleLbl name="revTx">
    <dgm:fillClrLst meth="repeat">
      <a:sysClr val="window" lastClr="FFFFFF">
        <a:alpha val="0"/>
      </a:sysClr>
    </dgm:fillClrLst>
    <dgm:linClrLst meth="repeat">
      <a:sysClr val="windowText" lastClr="000000">
        <a:alpha val="0"/>
      </a:sysClr>
    </dgm:linClrLst>
    <dgm:effectClrLst/>
    <dgm:txLinClrLst/>
    <dgm:txFillClrLst meth="repeat">
      <a:sysClr val="windowText" lastClr="000000"/>
    </dgm:txFillClrLst>
    <dgm:txEffectClrLst/>
  </dgm:styleLbl>
  <dgm:styleLbl name="sibTrans1D1">
    <dgm:fillClrLst/>
    <dgm:linClrLst>
      <a:srgbClr val="4472C4"/>
      <a:srgbClr val="70AD47"/>
    </dgm:linClrLst>
    <dgm:effectClrLst/>
    <dgm:txLinClrLst/>
    <dgm:txFillClrLst meth="repeat">
      <a:sysClr val="windowText" lastClr="000000"/>
    </dgm:txFillClrLst>
    <dgm:txEffectClrLst/>
  </dgm:styleLbl>
  <dgm:styleLbl name="sibTrans2D1">
    <dgm:fillClrLst>
      <a:srgbClr val="4472C4"/>
      <a:srgbClr val="70AD47"/>
    </dgm:fillClrLst>
    <dgm:linClrLst meth="repeat">
      <a:sysClr val="window" lastClr="FFFFFF"/>
    </dgm:linClrLst>
    <dgm:effectClrLst/>
    <dgm:txLinClrLst/>
    <dgm:txFillClrLst/>
    <dgm:txEffectClrLst/>
  </dgm:styleLbl>
  <dgm:styleLbl name="solidAlignAcc1">
    <dgm:fillClrLst meth="repeat">
      <a:sysClr val="window" lastClr="FFFFFF"/>
    </dgm:fillClrLst>
    <dgm:linClrLst>
      <a:srgbClr val="4472C4"/>
      <a:srgbClr val="70AD47"/>
    </dgm:linClrLst>
    <dgm:effectClrLst/>
    <dgm:txLinClrLst/>
    <dgm:txFillClrLst meth="repeat">
      <a:sysClr val="windowText" lastClr="000000"/>
    </dgm:txFillClrLst>
    <dgm:txEffectClrLst/>
  </dgm:styleLbl>
  <dgm:styleLbl name="solidBgAcc1">
    <dgm:fillClrLst meth="repeat">
      <a:sysClr val="window" lastClr="FFFFFF"/>
    </dgm:fillClrLst>
    <dgm:linClrLst>
      <a:srgbClr val="4472C4"/>
      <a:srgbClr val="70AD47"/>
    </dgm:linClrLst>
    <dgm:effectClrLst/>
    <dgm:txLinClrLst/>
    <dgm:txFillClrLst meth="repeat">
      <a:sysClr val="windowText" lastClr="000000"/>
    </dgm:txFillClrLst>
    <dgm:txEffectClrLst/>
  </dgm:styleLbl>
  <dgm:styleLbl name="solidFgAcc1">
    <dgm:fillClrLst meth="repeat">
      <a:sysClr val="window" lastClr="FFFFFF"/>
    </dgm:fillClrLst>
    <dgm:linClrLst>
      <a:srgbClr val="4472C4"/>
      <a:srgbClr val="70AD47"/>
    </dgm:linClrLst>
    <dgm:effectClrLst/>
    <dgm:txLinClrLst/>
    <dgm:txFillClrLst meth="repeat">
      <a:sysClr val="windowText" lastClr="000000"/>
    </dgm:txFillClrLst>
    <dgm:txEffectClrLst/>
  </dgm:styleLbl>
  <dgm:styleLbl name="trAlignAcc1">
    <dgm:fillClrLst meth="repeat">
      <a:sysClr val="window" lastClr="FFFFFF">
        <a:alpha val="40000"/>
      </a:sysClr>
    </dgm:fillClrLst>
    <dgm:linClrLst meth="repeat">
      <a:srgbClr val="4472C4"/>
    </dgm:linClrLst>
    <dgm:effectClrLst/>
    <dgm:txLinClrLst/>
    <dgm:txFillClrLst meth="repeat">
      <a:sysClr val="windowText" lastClr="000000"/>
    </dgm:txFillClrLst>
    <dgm:txEffectClrLst/>
  </dgm:styleLbl>
  <dgm:styleLbl name="trBgShp">
    <dgm:fillClrLst meth="repeat">
      <a:srgbClr val="4472C4">
        <a:tint val="50000"/>
        <a:alpha val="40000"/>
      </a:srgbClr>
    </dgm:fillClrLst>
    <dgm:linClrLst meth="repeat">
      <a:srgbClr val="4472C4"/>
    </dgm:linClrLst>
    <dgm:effectClrLst/>
    <dgm:txLinClrLst/>
    <dgm:txFillClrLst meth="repeat">
      <a:sysClr val="window" lastClr="FFFFFF"/>
    </dgm:txFillClrLst>
    <dgm:txEffectClrLst/>
  </dgm:styleLbl>
  <dgm:styleLbl name="vennNode1">
    <dgm:fillClrLst>
      <a:srgbClr val="4472C4">
        <a:alpha val="50000"/>
      </a:srgbClr>
      <a:srgbClr val="70AD47">
        <a:alpha val="50000"/>
      </a:srgbClr>
    </dgm:fillClrLst>
    <dgm:linClrLst meth="repeat">
      <a:sysClr val="window" lastClr="FFFFFF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E3BC00-9045-42D6-855B-223991D2A9C2}" type="doc">
      <dgm:prSet loTypeId="hierarchy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5EE3764-F503-455D-9791-48521FEDA850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审批管理系统</a:t>
          </a:r>
          <a:r>
            <a: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12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4AB97D-B8F7-41CB-AF80-0104DF646354}" cxnId="{090D5B86-C385-4899-A9D5-B3B7DBB947FD}" type="parTrans">
      <dgm:prSet/>
      <dgm:spPr/>
      <dgm:t>
        <a:bodyPr/>
        <a:lstStyle/>
        <a:p>
          <a:endParaRPr lang="zh-CN" altLang="en-US" sz="1200"/>
        </a:p>
      </dgm:t>
    </dgm:pt>
    <dgm:pt modelId="{BBC1065B-18F8-4BE7-8546-ACB509F8EE03}" cxnId="{090D5B86-C385-4899-A9D5-B3B7DBB947FD}" type="sibTrans">
      <dgm:prSet/>
      <dgm:spPr/>
      <dgm:t>
        <a:bodyPr/>
        <a:lstStyle/>
        <a:p>
          <a:endParaRPr lang="zh-CN" altLang="en-US" sz="1200"/>
        </a:p>
      </dgm:t>
    </dgm:pt>
    <dgm:pt modelId="{493D3006-B7CC-4B1C-9789-9FEFB854653E}">
      <dgm:prSet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系统权限管理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768739-116A-4E20-B53C-471B53CDCB3D}" cxnId="{14A7DB74-EB6E-46C6-B5E7-93796744377F}" type="parTrans">
      <dgm:prSet/>
      <dgm:spPr/>
      <dgm:t>
        <a:bodyPr/>
        <a:lstStyle/>
        <a:p>
          <a:endParaRPr lang="zh-CN" altLang="en-US" sz="1200"/>
        </a:p>
      </dgm:t>
    </dgm:pt>
    <dgm:pt modelId="{529C6909-2BCB-45E5-BF84-74EE06540496}" cxnId="{14A7DB74-EB6E-46C6-B5E7-93796744377F}" type="sibTrans">
      <dgm:prSet/>
      <dgm:spPr/>
      <dgm:t>
        <a:bodyPr/>
        <a:lstStyle/>
        <a:p>
          <a:endParaRPr lang="zh-CN" altLang="en-US" sz="1200"/>
        </a:p>
      </dgm:t>
    </dgm:pt>
    <dgm:pt modelId="{F36B1EBA-6013-4775-8508-357991E0116B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管理员登录</a:t>
          </a:r>
          <a:endParaRPr lang="zh-CN" altLang="zh-CN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CA54FC-D8AE-4C24-9379-EAB6A5A16D05}" cxnId="{B92E4FA9-D298-4060-901B-E2E6918C851A}" type="parTrans">
      <dgm:prSet/>
      <dgm:spPr/>
      <dgm:t>
        <a:bodyPr/>
        <a:lstStyle/>
        <a:p>
          <a:endParaRPr lang="zh-CN" altLang="en-US" sz="1200"/>
        </a:p>
      </dgm:t>
    </dgm:pt>
    <dgm:pt modelId="{72F37498-C38B-49C8-A3D8-BC77F209AA39}" cxnId="{B92E4FA9-D298-4060-901B-E2E6918C851A}" type="sibTrans">
      <dgm:prSet/>
      <dgm:spPr/>
      <dgm:t>
        <a:bodyPr/>
        <a:lstStyle/>
        <a:p>
          <a:endParaRPr lang="zh-CN" altLang="en-US" sz="1200"/>
        </a:p>
      </dgm:t>
    </dgm:pt>
    <dgm:pt modelId="{45B94D60-6AAB-42E9-B474-B7D3A832B439}">
      <dgm:prSet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用户登录</a:t>
          </a:r>
          <a:r>
            <a:rPr 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D69A3C-3DF0-4532-88B3-4814D92EEB3A}" cxnId="{505B7723-D80D-482A-8EEA-5B447142A7F2}" type="parTrans">
      <dgm:prSet/>
      <dgm:spPr/>
      <dgm:t>
        <a:bodyPr/>
        <a:lstStyle/>
        <a:p>
          <a:endParaRPr lang="zh-CN" altLang="en-US" sz="1200"/>
        </a:p>
      </dgm:t>
    </dgm:pt>
    <dgm:pt modelId="{B5EDB5C3-0E71-4B3B-BEE8-D3315CD947A6}" cxnId="{505B7723-D80D-482A-8EEA-5B447142A7F2}" type="sibTrans">
      <dgm:prSet/>
      <dgm:spPr/>
      <dgm:t>
        <a:bodyPr/>
        <a:lstStyle/>
        <a:p>
          <a:endParaRPr lang="zh-CN" altLang="en-US" sz="1200"/>
        </a:p>
      </dgm:t>
    </dgm:pt>
    <dgm:pt modelId="{37EEA3D0-E0BD-4082-B9CD-8D0A51A65581}">
      <dgm:prSet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登录后申请审批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595968-2B57-432C-AE45-03973B40CBEC}" cxnId="{DD4FBF13-9D3F-4A41-A76B-2397368AEB9B}" type="parTrans">
      <dgm:prSet/>
      <dgm:spPr/>
      <dgm:t>
        <a:bodyPr/>
        <a:lstStyle/>
        <a:p>
          <a:endParaRPr lang="zh-CN" altLang="en-US" sz="1200"/>
        </a:p>
      </dgm:t>
    </dgm:pt>
    <dgm:pt modelId="{CB7D3295-E0F7-4C3C-81C5-06F2BF6BF07B}" cxnId="{DD4FBF13-9D3F-4A41-A76B-2397368AEB9B}" type="sibTrans">
      <dgm:prSet/>
      <dgm:spPr/>
      <dgm:t>
        <a:bodyPr/>
        <a:lstStyle/>
        <a:p>
          <a:endParaRPr lang="zh-CN" altLang="en-US" sz="1200"/>
        </a:p>
      </dgm:t>
    </dgm:pt>
    <dgm:pt modelId="{81CF0198-5569-4C47-A77F-D07956CA89DB}">
      <dgm:prSet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用户管理模块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37E9BC-2EB7-4891-BD79-50B5F1FFD9D1}" cxnId="{FC043B72-3586-4506-9498-B0A2EB58B134}" type="parTrans">
      <dgm:prSet/>
      <dgm:spPr/>
      <dgm:t>
        <a:bodyPr/>
        <a:lstStyle/>
        <a:p>
          <a:endParaRPr lang="zh-CN" altLang="en-US" sz="1200"/>
        </a:p>
      </dgm:t>
    </dgm:pt>
    <dgm:pt modelId="{8F96E300-2535-4593-B3A6-EF8033AD3642}" cxnId="{FC043B72-3586-4506-9498-B0A2EB58B134}" type="sibTrans">
      <dgm:prSet/>
      <dgm:spPr/>
      <dgm:t>
        <a:bodyPr/>
        <a:lstStyle/>
        <a:p>
          <a:endParaRPr lang="zh-CN" altLang="en-US" sz="1200"/>
        </a:p>
      </dgm:t>
    </dgm:pt>
    <dgm:pt modelId="{02B6F1B8-B8D4-4801-B322-66C67A7B8EE5}">
      <dgm:prSet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修改个人信息</a:t>
          </a:r>
          <a:r>
            <a:rPr 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2C8621-68BD-42EA-867E-5C7F8275DF66}" cxnId="{18A2444D-75D2-4D67-A82A-4ACC48CF39DD}" type="parTrans">
      <dgm:prSet/>
      <dgm:spPr/>
      <dgm:t>
        <a:bodyPr/>
        <a:lstStyle/>
        <a:p>
          <a:endParaRPr lang="zh-CN" altLang="en-US" sz="1200"/>
        </a:p>
      </dgm:t>
    </dgm:pt>
    <dgm:pt modelId="{E33FD621-E8B6-4BB8-99EE-535E8A94A0BC}" cxnId="{18A2444D-75D2-4D67-A82A-4ACC48CF39DD}" type="sibTrans">
      <dgm:prSet/>
      <dgm:spPr/>
      <dgm:t>
        <a:bodyPr/>
        <a:lstStyle/>
        <a:p>
          <a:endParaRPr lang="zh-CN" altLang="en-US" sz="1200"/>
        </a:p>
      </dgm:t>
    </dgm:pt>
    <dgm:pt modelId="{7FA55CDF-CF75-4007-9012-C45195B11BFC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更改</a:t>
          </a: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个人头像</a:t>
          </a:r>
          <a:r>
            <a:rPr 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3B7231-3DB1-4A3E-AF76-F08B0662FC6D}" cxnId="{BF66E6C2-5C0A-40BD-8584-91E13EEFDB6C}" type="parTrans">
      <dgm:prSet/>
      <dgm:spPr/>
      <dgm:t>
        <a:bodyPr/>
        <a:lstStyle/>
        <a:p>
          <a:endParaRPr lang="zh-CN" altLang="en-US" sz="1200"/>
        </a:p>
      </dgm:t>
    </dgm:pt>
    <dgm:pt modelId="{69EDE297-8C8E-4B5E-9074-05404DF8AE22}" cxnId="{BF66E6C2-5C0A-40BD-8584-91E13EEFDB6C}" type="sibTrans">
      <dgm:prSet/>
      <dgm:spPr/>
      <dgm:t>
        <a:bodyPr/>
        <a:lstStyle/>
        <a:p>
          <a:endParaRPr lang="zh-CN" altLang="en-US" sz="1200"/>
        </a:p>
      </dgm:t>
    </dgm:pt>
    <dgm:pt modelId="{EEC580A5-460D-4D0B-8FEB-921C1419B602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/>
            <a:t>用户</a:t>
          </a:r>
          <a:r>
            <a:rPr lang="zh-CN" sz="1200"/>
            <a:t>检索</a:t>
          </a:r>
          <a:r>
            <a:rPr lang="zh-CN" sz="1200"/>
            <a:t/>
          </a:r>
          <a:endParaRPr lang="zh-CN" sz="1200"/>
        </a:p>
      </dgm:t>
    </dgm:pt>
    <dgm:pt modelId="{F6883FA5-2A65-490D-9AB1-0F13C80658F0}" cxnId="{307EADDF-689E-462B-9688-917FC182DACA}" type="parTrans">
      <dgm:prSet/>
      <dgm:spPr/>
    </dgm:pt>
    <dgm:pt modelId="{A5F146BC-EBB3-46D7-BFCA-B8CB58800776}" cxnId="{307EADDF-689E-462B-9688-917FC182DACA}" type="sibTrans">
      <dgm:prSet/>
      <dgm:spPr/>
    </dgm:pt>
    <dgm:pt modelId="{A34BD8A8-1834-41E3-85F5-1C033844CBE0}">
      <dgm:prSet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业务流程管理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7CA761-B191-48BA-B155-B70F3B30399D}" cxnId="{FAE47412-492F-446E-91DD-BDB606E38B1D}" type="parTrans">
      <dgm:prSet/>
      <dgm:spPr/>
      <dgm:t>
        <a:bodyPr/>
        <a:lstStyle/>
        <a:p>
          <a:endParaRPr lang="zh-CN" altLang="en-US" sz="1200"/>
        </a:p>
      </dgm:t>
    </dgm:pt>
    <dgm:pt modelId="{34082510-3528-49FE-94A6-0B1961F9C8CA}" cxnId="{FAE47412-492F-446E-91DD-BDB606E38B1D}" type="sibTrans">
      <dgm:prSet/>
      <dgm:spPr/>
      <dgm:t>
        <a:bodyPr/>
        <a:lstStyle/>
        <a:p>
          <a:endParaRPr lang="zh-CN" altLang="en-US" sz="1200"/>
        </a:p>
      </dgm:t>
    </dgm:pt>
    <dgm:pt modelId="{2855C3FB-C781-453E-811F-88FC96A6CB01}">
      <dgm:prSet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审批发布</a:t>
          </a:r>
          <a:r>
            <a:rPr 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3A1F19-A50C-4AFA-9CEB-47902D62CDCC}" cxnId="{5FB0B4CA-4A60-4D66-95B3-DA6953311805}" type="parTrans">
      <dgm:prSet/>
      <dgm:spPr/>
      <dgm:t>
        <a:bodyPr/>
        <a:lstStyle/>
        <a:p>
          <a:endParaRPr lang="zh-CN" altLang="en-US" sz="1200"/>
        </a:p>
      </dgm:t>
    </dgm:pt>
    <dgm:pt modelId="{84A5BF30-0028-4469-81A0-9D67D7BE73AA}" cxnId="{5FB0B4CA-4A60-4D66-95B3-DA6953311805}" type="sibTrans">
      <dgm:prSet/>
      <dgm:spPr/>
      <dgm:t>
        <a:bodyPr/>
        <a:lstStyle/>
        <a:p>
          <a:endParaRPr lang="zh-CN" altLang="en-US" sz="1200"/>
        </a:p>
      </dgm:t>
    </dgm:pt>
    <dgm:pt modelId="{FC589184-934A-4939-B6D6-FF50DA42A6A2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审批</a:t>
          </a: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查看</a:t>
          </a: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4EE8C8-40D6-4079-91D5-AAD876CC4060}" cxnId="{6AFC4B4C-CE70-4F3B-B4CC-E992E4755E3A}" type="parTrans">
      <dgm:prSet/>
      <dgm:spPr/>
      <dgm:t>
        <a:bodyPr/>
        <a:lstStyle/>
        <a:p>
          <a:endParaRPr lang="zh-CN" altLang="en-US" sz="1200"/>
        </a:p>
      </dgm:t>
    </dgm:pt>
    <dgm:pt modelId="{841F65AD-08B7-486B-BEAD-3770A4877AE5}" cxnId="{6AFC4B4C-CE70-4F3B-B4CC-E992E4755E3A}" type="sibTrans">
      <dgm:prSet/>
      <dgm:spPr/>
      <dgm:t>
        <a:bodyPr/>
        <a:lstStyle/>
        <a:p>
          <a:endParaRPr lang="zh-CN" altLang="en-US" sz="1200"/>
        </a:p>
      </dgm:t>
    </dgm:pt>
    <dgm:pt modelId="{B9F8E632-431D-473A-BE0A-5BF253CE8CF3}">
      <dgm:prSet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审批内容浏览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C6A3FE-378F-457B-9BB6-F29FF1B77B8D}" cxnId="{5705E7B6-CD14-4E78-9D94-F37676B4FA8F}" type="parTrans">
      <dgm:prSet/>
      <dgm:spPr/>
      <dgm:t>
        <a:bodyPr/>
        <a:lstStyle/>
        <a:p>
          <a:endParaRPr lang="zh-CN" altLang="en-US"/>
        </a:p>
      </dgm:t>
    </dgm:pt>
    <dgm:pt modelId="{AAA05668-3D07-4C75-A13E-A77771C6FF4C}" cxnId="{5705E7B6-CD14-4E78-9D94-F37676B4FA8F}" type="sibTrans">
      <dgm:prSet/>
      <dgm:spPr/>
      <dgm:t>
        <a:bodyPr/>
        <a:lstStyle/>
        <a:p>
          <a:endParaRPr lang="zh-CN" altLang="en-US"/>
        </a:p>
      </dgm:t>
    </dgm:pt>
    <dgm:pt modelId="{CF6BD0A1-0C9E-4E21-A2C6-0F55FE3BFFCD}">
      <dgm:prSet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管理员审批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538793-D8DB-4445-AEB4-B8DC732E2A9F}" cxnId="{9D6AA500-4684-4899-946C-353AA3995E3E}" type="parTrans">
      <dgm:prSet/>
      <dgm:spPr/>
      <dgm:t>
        <a:bodyPr/>
        <a:lstStyle/>
        <a:p>
          <a:endParaRPr lang="zh-CN" altLang="en-US"/>
        </a:p>
      </dgm:t>
    </dgm:pt>
    <dgm:pt modelId="{82B83C32-1A07-4880-8E94-96305289158D}" cxnId="{9D6AA500-4684-4899-946C-353AA3995E3E}" type="sibTrans">
      <dgm:prSet/>
      <dgm:spPr/>
      <dgm:t>
        <a:bodyPr/>
        <a:lstStyle/>
        <a:p>
          <a:endParaRPr lang="zh-CN" altLang="en-US"/>
        </a:p>
      </dgm:t>
    </dgm:pt>
    <dgm:pt modelId="{C11FE5DE-7DF2-4437-94D5-52FD101F682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/>
            <a:t>部门</a:t>
          </a:r>
          <a:r>
            <a:rPr lang="zh-CN" sz="1200"/>
            <a:t>经理</a:t>
          </a:r>
          <a:r>
            <a:rPr lang="zh-CN" sz="1200"/>
            <a:t>审批</a:t>
          </a:r>
          <a:r>
            <a:rPr lang="zh-CN" sz="1200"/>
            <a:t/>
          </a:r>
          <a:endParaRPr lang="zh-CN" sz="1200"/>
        </a:p>
      </dgm:t>
    </dgm:pt>
    <dgm:pt modelId="{55DD6A1B-1A42-4C17-8710-9B67FE133267}" cxnId="{E5AB7C86-969B-4EE0-890E-22D0A59EFB10}" type="parTrans">
      <dgm:prSet/>
      <dgm:spPr/>
    </dgm:pt>
    <dgm:pt modelId="{7C888212-29DC-4A12-BC2B-CE54B696F079}" cxnId="{E5AB7C86-969B-4EE0-890E-22D0A59EFB10}" type="sibTrans">
      <dgm:prSet/>
      <dgm:spPr/>
    </dgm:pt>
    <dgm:pt modelId="{4453698D-DD8B-49D1-B933-D83EE81663F0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/>
            <a:t>总经理审批</a:t>
          </a:r>
          <a:r>
            <a:rPr lang="zh-CN" sz="1400"/>
            <a:t/>
          </a:r>
          <a:endParaRPr lang="zh-CN" sz="1400"/>
        </a:p>
      </dgm:t>
    </dgm:pt>
    <dgm:pt modelId="{D4937D5C-9577-4008-A2F4-B496B72B1F04}" cxnId="{3C711D06-523B-4832-A1BA-C78225BB8BB9}" type="parTrans">
      <dgm:prSet/>
      <dgm:spPr/>
    </dgm:pt>
    <dgm:pt modelId="{6F330272-4E2D-4F36-974B-E3846768E10D}" cxnId="{3C711D06-523B-4832-A1BA-C78225BB8BB9}" type="sibTrans">
      <dgm:prSet/>
      <dgm:spPr/>
    </dgm:pt>
    <dgm:pt modelId="{ADBC7822-9CBB-4D44-A6CF-AC3076790835}">
      <dgm:prSet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审批回复管理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4816A2-B59E-4BE9-91FB-5692E6A434C2}" cxnId="{FB5FA2AD-CDC2-4BC4-B7DC-E2B278A995D7}" type="parTrans">
      <dgm:prSet/>
      <dgm:spPr/>
      <dgm:t>
        <a:bodyPr/>
        <a:lstStyle/>
        <a:p>
          <a:endParaRPr lang="zh-CN" altLang="en-US" sz="1200"/>
        </a:p>
      </dgm:t>
    </dgm:pt>
    <dgm:pt modelId="{ACBD0F84-A5D9-4F52-A56E-D49DEDC27CEA}" cxnId="{FB5FA2AD-CDC2-4BC4-B7DC-E2B278A995D7}" type="sibTrans">
      <dgm:prSet/>
      <dgm:spPr/>
      <dgm:t>
        <a:bodyPr/>
        <a:lstStyle/>
        <a:p>
          <a:endParaRPr lang="zh-CN" altLang="en-US" sz="1200"/>
        </a:p>
      </dgm:t>
    </dgm:pt>
    <dgm:pt modelId="{311F698A-791D-417B-83F8-88D7A9E481AD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浏览全部员工审批 </a:t>
          </a: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  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/>
          </a:r>
          <a:endParaRPr lang="en-US" altLang="zh-CN" sz="1200" dirty="0" smtClean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51714357-99EA-4395-A14C-2684FEC891A5}" cxnId="{88B9CADD-72ED-4927-A2FF-05584F3F81C3}" type="parTrans">
      <dgm:prSet/>
      <dgm:spPr/>
      <dgm:t>
        <a:bodyPr/>
        <a:lstStyle/>
        <a:p>
          <a:endParaRPr lang="zh-CN" altLang="en-US" sz="1200"/>
        </a:p>
      </dgm:t>
    </dgm:pt>
    <dgm:pt modelId="{21E4CCC2-7825-4460-84DF-0861F8505101}" cxnId="{88B9CADD-72ED-4927-A2FF-05584F3F81C3}" type="sibTrans">
      <dgm:prSet/>
      <dgm:spPr/>
      <dgm:t>
        <a:bodyPr/>
        <a:lstStyle/>
        <a:p>
          <a:endParaRPr lang="zh-CN" altLang="en-US" sz="1200"/>
        </a:p>
      </dgm:t>
    </dgm:pt>
    <dgm:pt modelId="{98E30F7E-602C-49C9-B30E-707FD1CC10A3}">
      <dgm:prSet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回复员工审批</a:t>
          </a: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CC1ADC-7C17-4C87-865E-E891882A4EE2}" cxnId="{5B982405-53E7-47E7-BBB2-D48CAB5F97A3}" type="parTrans">
      <dgm:prSet/>
      <dgm:spPr/>
      <dgm:t>
        <a:bodyPr/>
        <a:lstStyle/>
        <a:p>
          <a:endParaRPr lang="zh-CN" altLang="en-US"/>
        </a:p>
      </dgm:t>
    </dgm:pt>
    <dgm:pt modelId="{C331F48B-486E-47CD-AD48-C0D670A8238D}" cxnId="{5B982405-53E7-47E7-BBB2-D48CAB5F97A3}" type="sibTrans">
      <dgm:prSet/>
      <dgm:spPr/>
      <dgm:t>
        <a:bodyPr/>
        <a:lstStyle/>
        <a:p>
          <a:endParaRPr lang="zh-CN" altLang="en-US"/>
        </a:p>
      </dgm:t>
    </dgm:pt>
    <dgm:pt modelId="{A89BA203-4FBF-457C-998D-D1639FA7A22C}" type="pres">
      <dgm:prSet presAssocID="{9DE3BC00-9045-42D6-855B-223991D2A9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18383CA-00EC-4155-93FD-EC1537478DF3}" type="pres">
      <dgm:prSet presAssocID="{35EE3764-F503-455D-9791-48521FEDA850}" presName="hierRoot1" presStyleCnt="0">
        <dgm:presLayoutVars>
          <dgm:hierBranch val="init"/>
        </dgm:presLayoutVars>
      </dgm:prSet>
      <dgm:spPr/>
    </dgm:pt>
    <dgm:pt modelId="{D2EE0F49-9259-46DD-B943-FCD750A44AB1}" type="pres">
      <dgm:prSet presAssocID="{35EE3764-F503-455D-9791-48521FEDA850}" presName="rootComposite1" presStyleCnt="0"/>
      <dgm:spPr/>
    </dgm:pt>
    <dgm:pt modelId="{EB7C2CD7-4EED-476E-A988-4B14D7B6251D}" type="pres">
      <dgm:prSet presAssocID="{35EE3764-F503-455D-9791-48521FEDA850}" presName="rootText1" presStyleLbl="node0" presStyleIdx="0" presStyleCnt="1" custScaleX="210629" custScaleY="864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878633-F65C-443B-836C-1CC18DCCF27C}" type="pres">
      <dgm:prSet presAssocID="{35EE3764-F503-455D-9791-48521FEDA850}" presName="rootConnector1" presStyleCnt="0"/>
      <dgm:spPr/>
      <dgm:t>
        <a:bodyPr/>
        <a:lstStyle/>
        <a:p>
          <a:endParaRPr lang="zh-CN" altLang="en-US"/>
        </a:p>
      </dgm:t>
    </dgm:pt>
    <dgm:pt modelId="{8660BC35-C2D7-4C78-987D-7F161121F9F6}" type="pres">
      <dgm:prSet presAssocID="{35EE3764-F503-455D-9791-48521FEDA850}" presName="hierChild2" presStyleCnt="0"/>
      <dgm:spPr/>
    </dgm:pt>
    <dgm:pt modelId="{0F7767F7-76C2-4F05-8152-11B462A31F15}" type="pres">
      <dgm:prSet presAssocID="{21768739-116A-4E20-B53C-471B53CDCB3D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681D3934-6F35-4764-824C-AD08EA554E53}" type="pres">
      <dgm:prSet presAssocID="{493D3006-B7CC-4B1C-9789-9FEFB854653E}" presName="hierRoot2" presStyleCnt="0">
        <dgm:presLayoutVars>
          <dgm:hierBranch val="init"/>
        </dgm:presLayoutVars>
      </dgm:prSet>
      <dgm:spPr/>
    </dgm:pt>
    <dgm:pt modelId="{56E92A30-7139-4B58-A6CF-B715B2D8A9A9}" type="pres">
      <dgm:prSet presAssocID="{493D3006-B7CC-4B1C-9789-9FEFB854653E}" presName="rootComposite" presStyleCnt="0"/>
      <dgm:spPr/>
    </dgm:pt>
    <dgm:pt modelId="{8567B01D-2F56-4D69-A32E-E93DD271E208}" type="pres">
      <dgm:prSet presAssocID="{493D3006-B7CC-4B1C-9789-9FEFB854653E}" presName="rootText" presStyleLbl="node2" presStyleIdx="0" presStyleCnt="4" custScaleX="134766" custScaleY="671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136B1B-F2CA-452E-ACDE-B6979EBE1D08}" type="pres">
      <dgm:prSet presAssocID="{493D3006-B7CC-4B1C-9789-9FEFB854653E}" presName="rootConnector" presStyleCnt="0"/>
      <dgm:spPr/>
      <dgm:t>
        <a:bodyPr/>
        <a:lstStyle/>
        <a:p>
          <a:endParaRPr lang="zh-CN" altLang="en-US"/>
        </a:p>
      </dgm:t>
    </dgm:pt>
    <dgm:pt modelId="{5325E6A1-3B4C-4C5D-B906-181552D9263F}" type="pres">
      <dgm:prSet presAssocID="{493D3006-B7CC-4B1C-9789-9FEFB854653E}" presName="hierChild4" presStyleCnt="0"/>
      <dgm:spPr/>
    </dgm:pt>
    <dgm:pt modelId="{1EF034BA-8592-443B-9F3C-B3F10B4C7AFF}" type="pres">
      <dgm:prSet presAssocID="{17CA54FC-D8AE-4C24-9379-EAB6A5A16D05}" presName="Name37" presStyleLbl="parChTrans1D3" presStyleIdx="0" presStyleCnt="12"/>
      <dgm:spPr/>
      <dgm:t>
        <a:bodyPr/>
        <a:lstStyle/>
        <a:p>
          <a:endParaRPr lang="zh-CN" altLang="en-US"/>
        </a:p>
      </dgm:t>
    </dgm:pt>
    <dgm:pt modelId="{015544D6-BE99-4599-9C57-630E32A6A155}" type="pres">
      <dgm:prSet presAssocID="{F36B1EBA-6013-4775-8508-357991E0116B}" presName="hierRoot2" presStyleCnt="0">
        <dgm:presLayoutVars>
          <dgm:hierBranch val="init"/>
        </dgm:presLayoutVars>
      </dgm:prSet>
      <dgm:spPr/>
    </dgm:pt>
    <dgm:pt modelId="{D1103D62-078A-4819-8FA1-F6917692030F}" type="pres">
      <dgm:prSet presAssocID="{F36B1EBA-6013-4775-8508-357991E0116B}" presName="rootComposite" presStyleCnt="0"/>
      <dgm:spPr/>
    </dgm:pt>
    <dgm:pt modelId="{16C2C317-15D4-4F81-B126-FDCCA691D915}" type="pres">
      <dgm:prSet presAssocID="{F36B1EBA-6013-4775-8508-357991E0116B}" presName="rootText" presStyleLbl="node3" presStyleIdx="0" presStyleCnt="12" custScaleY="5160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EB40CC-AB43-4FF8-AFF8-8687C1290370}" type="pres">
      <dgm:prSet presAssocID="{F36B1EBA-6013-4775-8508-357991E0116B}" presName="rootConnector" presStyleCnt="0"/>
      <dgm:spPr/>
      <dgm:t>
        <a:bodyPr/>
        <a:lstStyle/>
        <a:p>
          <a:endParaRPr lang="zh-CN" altLang="en-US"/>
        </a:p>
      </dgm:t>
    </dgm:pt>
    <dgm:pt modelId="{D33C6363-DDD0-44C4-874A-9F4833D63B3F}" type="pres">
      <dgm:prSet presAssocID="{F36B1EBA-6013-4775-8508-357991E0116B}" presName="hierChild4" presStyleCnt="0"/>
      <dgm:spPr/>
    </dgm:pt>
    <dgm:pt modelId="{6001EA4C-5051-4030-BFFF-6C3C0220122C}" type="pres">
      <dgm:prSet presAssocID="{F36B1EBA-6013-4775-8508-357991E0116B}" presName="hierChild5" presStyleCnt="0"/>
      <dgm:spPr/>
    </dgm:pt>
    <dgm:pt modelId="{3705609A-8AB5-432C-9FEB-22207A3B3816}" type="pres">
      <dgm:prSet presAssocID="{DBD69A3C-3DF0-4532-88B3-4814D92EEB3A}" presName="Name37" presStyleLbl="parChTrans1D3" presStyleIdx="1" presStyleCnt="12"/>
      <dgm:spPr/>
      <dgm:t>
        <a:bodyPr/>
        <a:lstStyle/>
        <a:p>
          <a:endParaRPr lang="zh-CN" altLang="en-US"/>
        </a:p>
      </dgm:t>
    </dgm:pt>
    <dgm:pt modelId="{CD60F9E6-64A7-4969-B72C-5A8271320E42}" type="pres">
      <dgm:prSet presAssocID="{45B94D60-6AAB-42E9-B474-B7D3A832B439}" presName="hierRoot2" presStyleCnt="0">
        <dgm:presLayoutVars>
          <dgm:hierBranch val="init"/>
        </dgm:presLayoutVars>
      </dgm:prSet>
      <dgm:spPr/>
    </dgm:pt>
    <dgm:pt modelId="{14829043-5053-4877-883C-37365EB45074}" type="pres">
      <dgm:prSet presAssocID="{45B94D60-6AAB-42E9-B474-B7D3A832B439}" presName="rootComposite" presStyleCnt="0"/>
      <dgm:spPr/>
    </dgm:pt>
    <dgm:pt modelId="{5C15E339-00C2-41AC-A5DF-DC0BBFCFDF2F}" type="pres">
      <dgm:prSet presAssocID="{45B94D60-6AAB-42E9-B474-B7D3A832B439}" presName="rootText" presStyleLbl="node3" presStyleIdx="1" presStyleCnt="12" custScaleY="5160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FE8E14-8CE5-452B-A2B7-31FA80CE8023}" type="pres">
      <dgm:prSet presAssocID="{45B94D60-6AAB-42E9-B474-B7D3A832B439}" presName="rootConnector" presStyleCnt="0"/>
      <dgm:spPr/>
      <dgm:t>
        <a:bodyPr/>
        <a:lstStyle/>
        <a:p>
          <a:endParaRPr lang="zh-CN" altLang="en-US"/>
        </a:p>
      </dgm:t>
    </dgm:pt>
    <dgm:pt modelId="{C020785E-B08B-4202-8700-D219D41E8DAD}" type="pres">
      <dgm:prSet presAssocID="{45B94D60-6AAB-42E9-B474-B7D3A832B439}" presName="hierChild4" presStyleCnt="0"/>
      <dgm:spPr/>
    </dgm:pt>
    <dgm:pt modelId="{64DB5542-C907-4747-A45C-24C4F8E075A4}" type="pres">
      <dgm:prSet presAssocID="{45B94D60-6AAB-42E9-B474-B7D3A832B439}" presName="hierChild5" presStyleCnt="0"/>
      <dgm:spPr/>
    </dgm:pt>
    <dgm:pt modelId="{02D9E1A1-94CE-42C2-931D-3A2368874877}" type="pres">
      <dgm:prSet presAssocID="{EB595968-2B57-432C-AE45-03973B40CBEC}" presName="Name37" presStyleLbl="parChTrans1D3" presStyleIdx="2" presStyleCnt="12"/>
      <dgm:spPr/>
      <dgm:t>
        <a:bodyPr/>
        <a:lstStyle/>
        <a:p>
          <a:endParaRPr lang="zh-CN" altLang="en-US"/>
        </a:p>
      </dgm:t>
    </dgm:pt>
    <dgm:pt modelId="{DBD9AF3C-86BF-452F-A682-8192BAB43DE3}" type="pres">
      <dgm:prSet presAssocID="{37EEA3D0-E0BD-4082-B9CD-8D0A51A65581}" presName="hierRoot2" presStyleCnt="0">
        <dgm:presLayoutVars>
          <dgm:hierBranch val="init"/>
        </dgm:presLayoutVars>
      </dgm:prSet>
      <dgm:spPr/>
    </dgm:pt>
    <dgm:pt modelId="{BC39C60B-5000-49C6-A8F0-52ECC833DC6E}" type="pres">
      <dgm:prSet presAssocID="{37EEA3D0-E0BD-4082-B9CD-8D0A51A65581}" presName="rootComposite" presStyleCnt="0"/>
      <dgm:spPr/>
    </dgm:pt>
    <dgm:pt modelId="{1CC5FA0E-B986-45ED-BD7C-598FE8662215}" type="pres">
      <dgm:prSet presAssocID="{37EEA3D0-E0BD-4082-B9CD-8D0A51A65581}" presName="rootText" presStyleLbl="node3" presStyleIdx="2" presStyleCnt="12" custScaleX="99493" custScaleY="5545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3B9A4A-00D3-4837-BBA2-4F8BE8EBE529}" type="pres">
      <dgm:prSet presAssocID="{37EEA3D0-E0BD-4082-B9CD-8D0A51A65581}" presName="rootConnector" presStyleCnt="0"/>
      <dgm:spPr/>
      <dgm:t>
        <a:bodyPr/>
        <a:lstStyle/>
        <a:p>
          <a:endParaRPr lang="zh-CN" altLang="en-US"/>
        </a:p>
      </dgm:t>
    </dgm:pt>
    <dgm:pt modelId="{67DF9640-3563-41CE-AD26-9EEC98E7C888}" type="pres">
      <dgm:prSet presAssocID="{37EEA3D0-E0BD-4082-B9CD-8D0A51A65581}" presName="hierChild4" presStyleCnt="0"/>
      <dgm:spPr/>
    </dgm:pt>
    <dgm:pt modelId="{65AB54D6-B41B-4365-AFFC-0D78A5D9B932}" type="pres">
      <dgm:prSet presAssocID="{37EEA3D0-E0BD-4082-B9CD-8D0A51A65581}" presName="hierChild5" presStyleCnt="0"/>
      <dgm:spPr/>
    </dgm:pt>
    <dgm:pt modelId="{8EFEF221-75A9-44D0-A249-0E2999454766}" type="pres">
      <dgm:prSet presAssocID="{493D3006-B7CC-4B1C-9789-9FEFB854653E}" presName="hierChild5" presStyleCnt="0"/>
      <dgm:spPr/>
    </dgm:pt>
    <dgm:pt modelId="{E9A93E3F-1D51-41F3-8F5D-3BFE00175461}" type="pres">
      <dgm:prSet presAssocID="{3D37E9BC-2EB7-4891-BD79-50B5F1FFD9D1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AE5AF365-5B72-4F40-B02F-647EDF9BC95E}" type="pres">
      <dgm:prSet presAssocID="{81CF0198-5569-4C47-A77F-D07956CA89DB}" presName="hierRoot2" presStyleCnt="0">
        <dgm:presLayoutVars>
          <dgm:hierBranch val="init"/>
        </dgm:presLayoutVars>
      </dgm:prSet>
      <dgm:spPr/>
    </dgm:pt>
    <dgm:pt modelId="{90693A69-36C0-49F8-AF39-4C211ECB64FF}" type="pres">
      <dgm:prSet presAssocID="{81CF0198-5569-4C47-A77F-D07956CA89DB}" presName="rootComposite" presStyleCnt="0"/>
      <dgm:spPr/>
    </dgm:pt>
    <dgm:pt modelId="{3B0F072D-07E2-4B95-A380-F33846DD8AA1}" type="pres">
      <dgm:prSet presAssocID="{81CF0198-5569-4C47-A77F-D07956CA89DB}" presName="rootText" presStyleLbl="node2" presStyleIdx="1" presStyleCnt="4" custScaleX="134766" custScaleY="671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4C7D6B-AEF8-461F-B093-29F1CAD17DBF}" type="pres">
      <dgm:prSet presAssocID="{81CF0198-5569-4C47-A77F-D07956CA89DB}" presName="rootConnector" presStyleCnt="0"/>
      <dgm:spPr/>
      <dgm:t>
        <a:bodyPr/>
        <a:lstStyle/>
        <a:p>
          <a:endParaRPr lang="zh-CN" altLang="en-US"/>
        </a:p>
      </dgm:t>
    </dgm:pt>
    <dgm:pt modelId="{DF45ACBB-BD81-4308-89AB-B3CFF59D7EAA}" type="pres">
      <dgm:prSet presAssocID="{81CF0198-5569-4C47-A77F-D07956CA89DB}" presName="hierChild4" presStyleCnt="0"/>
      <dgm:spPr/>
    </dgm:pt>
    <dgm:pt modelId="{436E5F73-8B32-45AF-A2DC-C5016403B420}" type="pres">
      <dgm:prSet presAssocID="{102C8621-68BD-42EA-867E-5C7F8275DF66}" presName="Name37" presStyleLbl="parChTrans1D3" presStyleIdx="3" presStyleCnt="12"/>
      <dgm:spPr/>
      <dgm:t>
        <a:bodyPr/>
        <a:lstStyle/>
        <a:p>
          <a:endParaRPr lang="zh-CN" altLang="en-US"/>
        </a:p>
      </dgm:t>
    </dgm:pt>
    <dgm:pt modelId="{82A06D58-2211-427B-BEDC-B19AFD83C5C1}" type="pres">
      <dgm:prSet presAssocID="{02B6F1B8-B8D4-4801-B322-66C67A7B8EE5}" presName="hierRoot2" presStyleCnt="0">
        <dgm:presLayoutVars>
          <dgm:hierBranch val="init"/>
        </dgm:presLayoutVars>
      </dgm:prSet>
      <dgm:spPr/>
    </dgm:pt>
    <dgm:pt modelId="{100169D2-4E93-4655-9C49-D93F65006833}" type="pres">
      <dgm:prSet presAssocID="{02B6F1B8-B8D4-4801-B322-66C67A7B8EE5}" presName="rootComposite" presStyleCnt="0"/>
      <dgm:spPr/>
    </dgm:pt>
    <dgm:pt modelId="{1E5BFB8A-BF93-41DD-9F70-080F475DEFFA}" type="pres">
      <dgm:prSet presAssocID="{02B6F1B8-B8D4-4801-B322-66C67A7B8EE5}" presName="rootText" presStyleLbl="node3" presStyleIdx="3" presStyleCnt="12" custScaleY="5160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FC9826-61EB-43EC-9B76-3DBC724D9B63}" type="pres">
      <dgm:prSet presAssocID="{02B6F1B8-B8D4-4801-B322-66C67A7B8EE5}" presName="rootConnector" presStyleCnt="0"/>
      <dgm:spPr/>
      <dgm:t>
        <a:bodyPr/>
        <a:lstStyle/>
        <a:p>
          <a:endParaRPr lang="zh-CN" altLang="en-US"/>
        </a:p>
      </dgm:t>
    </dgm:pt>
    <dgm:pt modelId="{018AD1F3-8466-445E-85A3-6C1442E5F200}" type="pres">
      <dgm:prSet presAssocID="{02B6F1B8-B8D4-4801-B322-66C67A7B8EE5}" presName="hierChild4" presStyleCnt="0"/>
      <dgm:spPr/>
    </dgm:pt>
    <dgm:pt modelId="{54215C9F-D912-4D0F-87CD-6653F8C94D57}" type="pres">
      <dgm:prSet presAssocID="{02B6F1B8-B8D4-4801-B322-66C67A7B8EE5}" presName="hierChild5" presStyleCnt="0"/>
      <dgm:spPr/>
    </dgm:pt>
    <dgm:pt modelId="{58E1D1C0-8DE9-4E63-9F27-7517C14B1B44}" type="pres">
      <dgm:prSet presAssocID="{1F3B7231-3DB1-4A3E-AF76-F08B0662FC6D}" presName="Name37" presStyleLbl="parChTrans1D3" presStyleIdx="4" presStyleCnt="12"/>
      <dgm:spPr/>
      <dgm:t>
        <a:bodyPr/>
        <a:lstStyle/>
        <a:p>
          <a:endParaRPr lang="zh-CN" altLang="en-US"/>
        </a:p>
      </dgm:t>
    </dgm:pt>
    <dgm:pt modelId="{8965996C-8A2D-45B2-83D3-9E95061D7AFF}" type="pres">
      <dgm:prSet presAssocID="{7FA55CDF-CF75-4007-9012-C45195B11BFC}" presName="hierRoot2" presStyleCnt="0">
        <dgm:presLayoutVars>
          <dgm:hierBranch val="init"/>
        </dgm:presLayoutVars>
      </dgm:prSet>
      <dgm:spPr/>
    </dgm:pt>
    <dgm:pt modelId="{003737FE-FD54-4B2D-BC81-851CFAF6D72F}" type="pres">
      <dgm:prSet presAssocID="{7FA55CDF-CF75-4007-9012-C45195B11BFC}" presName="rootComposite" presStyleCnt="0"/>
      <dgm:spPr/>
    </dgm:pt>
    <dgm:pt modelId="{407EA538-B2B1-4C66-A3D1-547C6DBE27FC}" type="pres">
      <dgm:prSet presAssocID="{7FA55CDF-CF75-4007-9012-C45195B11BFC}" presName="rootText" presStyleLbl="node3" presStyleIdx="4" presStyleCnt="12" custScaleY="5160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C622B9-4463-4C6C-AE8C-E3C827E0B69A}" type="pres">
      <dgm:prSet presAssocID="{7FA55CDF-CF75-4007-9012-C45195B11BFC}" presName="rootConnector" presStyleCnt="0"/>
      <dgm:spPr/>
      <dgm:t>
        <a:bodyPr/>
        <a:lstStyle/>
        <a:p>
          <a:endParaRPr lang="zh-CN" altLang="en-US"/>
        </a:p>
      </dgm:t>
    </dgm:pt>
    <dgm:pt modelId="{1A5CDFB4-BCD5-4CE6-AA94-3CBC8E8A51C2}" type="pres">
      <dgm:prSet presAssocID="{7FA55CDF-CF75-4007-9012-C45195B11BFC}" presName="hierChild4" presStyleCnt="0"/>
      <dgm:spPr/>
    </dgm:pt>
    <dgm:pt modelId="{62B6742E-2FF0-4411-B82B-D3675B2ED43A}" type="pres">
      <dgm:prSet presAssocID="{7FA55CDF-CF75-4007-9012-C45195B11BFC}" presName="hierChild5" presStyleCnt="0"/>
      <dgm:spPr/>
    </dgm:pt>
    <dgm:pt modelId="{CC8943A4-0023-43CE-91A5-C97BC774142D}" type="pres">
      <dgm:prSet presAssocID="{F6883FA5-2A65-490D-9AB1-0F13C80658F0}" presName="Name37" presStyleLbl="parChTrans1D3" presStyleIdx="5" presStyleCnt="12"/>
      <dgm:spPr/>
    </dgm:pt>
    <dgm:pt modelId="{44408E09-C5D3-4C51-A5AF-9F6A1CAE40FB}" type="pres">
      <dgm:prSet presAssocID="{EEC580A5-460D-4D0B-8FEB-921C1419B602}" presName="hierRoot2" presStyleCnt="0">
        <dgm:presLayoutVars>
          <dgm:hierBranch val="init"/>
        </dgm:presLayoutVars>
      </dgm:prSet>
      <dgm:spPr/>
    </dgm:pt>
    <dgm:pt modelId="{1699BE31-058C-4736-8F2D-85ABCE48549A}" type="pres">
      <dgm:prSet presAssocID="{EEC580A5-460D-4D0B-8FEB-921C1419B602}" presName="rootComposite" presStyleCnt="0"/>
      <dgm:spPr/>
    </dgm:pt>
    <dgm:pt modelId="{05F5A66C-DB94-4062-8C65-E8AC691BA091}" type="pres">
      <dgm:prSet presAssocID="{EEC580A5-460D-4D0B-8FEB-921C1419B602}" presName="rootText" presStyleLbl="node3" presStyleIdx="5" presStyleCnt="12">
        <dgm:presLayoutVars>
          <dgm:chPref val="3"/>
        </dgm:presLayoutVars>
      </dgm:prSet>
      <dgm:spPr/>
    </dgm:pt>
    <dgm:pt modelId="{7826F5CA-EC6D-4A2B-AD6E-84ACC9DD5631}" type="pres">
      <dgm:prSet presAssocID="{EEC580A5-460D-4D0B-8FEB-921C1419B602}" presName="rootConnector" presStyleCnt="0"/>
      <dgm:spPr/>
    </dgm:pt>
    <dgm:pt modelId="{ECE67E21-1FE2-437C-8893-AA1FB0CA93B7}" type="pres">
      <dgm:prSet presAssocID="{EEC580A5-460D-4D0B-8FEB-921C1419B602}" presName="hierChild4" presStyleCnt="0"/>
      <dgm:spPr/>
    </dgm:pt>
    <dgm:pt modelId="{8980CD46-3259-4263-888B-C86B3C2CF937}" type="pres">
      <dgm:prSet presAssocID="{EEC580A5-460D-4D0B-8FEB-921C1419B602}" presName="hierChild5" presStyleCnt="0"/>
      <dgm:spPr/>
    </dgm:pt>
    <dgm:pt modelId="{2E516DC1-023A-4A9E-9258-EA9BD907F102}" type="pres">
      <dgm:prSet presAssocID="{81CF0198-5569-4C47-A77F-D07956CA89DB}" presName="hierChild5" presStyleCnt="0"/>
      <dgm:spPr/>
    </dgm:pt>
    <dgm:pt modelId="{E96B58B1-8004-4695-9C21-DFA1B2EC4556}" type="pres">
      <dgm:prSet presAssocID="{6B7CA761-B191-48BA-B155-B70F3B30399D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0310BC36-54B3-4CFF-812E-B44B2D6F415F}" type="pres">
      <dgm:prSet presAssocID="{A34BD8A8-1834-41E3-85F5-1C033844CBE0}" presName="hierRoot2" presStyleCnt="0">
        <dgm:presLayoutVars>
          <dgm:hierBranch val="init"/>
        </dgm:presLayoutVars>
      </dgm:prSet>
      <dgm:spPr/>
    </dgm:pt>
    <dgm:pt modelId="{E81D53A0-5072-4F97-8053-78927515C021}" type="pres">
      <dgm:prSet presAssocID="{A34BD8A8-1834-41E3-85F5-1C033844CBE0}" presName="rootComposite" presStyleCnt="0"/>
      <dgm:spPr/>
    </dgm:pt>
    <dgm:pt modelId="{D7A2C248-7536-429A-913C-8EBB34D7AD53}" type="pres">
      <dgm:prSet presAssocID="{A34BD8A8-1834-41E3-85F5-1C033844CBE0}" presName="rootText" presStyleLbl="node2" presStyleIdx="2" presStyleCnt="4" custScaleX="134766" custScaleY="671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CA4087-06B9-4D99-A7AC-BC9FB456DBD4}" type="pres">
      <dgm:prSet presAssocID="{A34BD8A8-1834-41E3-85F5-1C033844CBE0}" presName="rootConnector" presStyleCnt="0"/>
      <dgm:spPr/>
      <dgm:t>
        <a:bodyPr/>
        <a:lstStyle/>
        <a:p>
          <a:endParaRPr lang="zh-CN" altLang="en-US"/>
        </a:p>
      </dgm:t>
    </dgm:pt>
    <dgm:pt modelId="{AF854A81-832E-491F-B712-BEBB6D755D1F}" type="pres">
      <dgm:prSet presAssocID="{A34BD8A8-1834-41E3-85F5-1C033844CBE0}" presName="hierChild4" presStyleCnt="0"/>
      <dgm:spPr/>
    </dgm:pt>
    <dgm:pt modelId="{1907733F-5243-4DD2-8A53-236CCECBCCE6}" type="pres">
      <dgm:prSet presAssocID="{D63A1F19-A50C-4AFA-9CEB-47902D62CDCC}" presName="Name37" presStyleLbl="parChTrans1D3" presStyleIdx="6" presStyleCnt="12"/>
      <dgm:spPr/>
      <dgm:t>
        <a:bodyPr/>
        <a:lstStyle/>
        <a:p>
          <a:endParaRPr lang="zh-CN" altLang="en-US"/>
        </a:p>
      </dgm:t>
    </dgm:pt>
    <dgm:pt modelId="{FF663BBB-8307-4B57-9890-29FB7DFDE2B2}" type="pres">
      <dgm:prSet presAssocID="{2855C3FB-C781-453E-811F-88FC96A6CB01}" presName="hierRoot2" presStyleCnt="0">
        <dgm:presLayoutVars>
          <dgm:hierBranch val="init"/>
        </dgm:presLayoutVars>
      </dgm:prSet>
      <dgm:spPr/>
    </dgm:pt>
    <dgm:pt modelId="{3009A798-9D12-4C20-AB9E-C6C12A8BFFEF}" type="pres">
      <dgm:prSet presAssocID="{2855C3FB-C781-453E-811F-88FC96A6CB01}" presName="rootComposite" presStyleCnt="0"/>
      <dgm:spPr/>
    </dgm:pt>
    <dgm:pt modelId="{7B20F672-5ADB-47A9-9821-CA6660A1A407}" type="pres">
      <dgm:prSet presAssocID="{2855C3FB-C781-453E-811F-88FC96A6CB01}" presName="rootText" presStyleLbl="node3" presStyleIdx="6" presStyleCnt="12" custScaleX="107363" custScaleY="484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F3E340-842E-47E9-8882-734DC2494524}" type="pres">
      <dgm:prSet presAssocID="{2855C3FB-C781-453E-811F-88FC96A6CB01}" presName="rootConnector" presStyleCnt="0"/>
      <dgm:spPr/>
      <dgm:t>
        <a:bodyPr/>
        <a:lstStyle/>
        <a:p>
          <a:endParaRPr lang="zh-CN" altLang="en-US"/>
        </a:p>
      </dgm:t>
    </dgm:pt>
    <dgm:pt modelId="{5AAFBC9A-4D05-4676-A588-B8C812B9EC6E}" type="pres">
      <dgm:prSet presAssocID="{2855C3FB-C781-453E-811F-88FC96A6CB01}" presName="hierChild4" presStyleCnt="0"/>
      <dgm:spPr/>
    </dgm:pt>
    <dgm:pt modelId="{A6735A43-913B-4512-BF11-7DD4360D71A0}" type="pres">
      <dgm:prSet presAssocID="{2855C3FB-C781-453E-811F-88FC96A6CB01}" presName="hierChild5" presStyleCnt="0"/>
      <dgm:spPr/>
    </dgm:pt>
    <dgm:pt modelId="{95F67A74-2774-4C69-BA02-02C185D8668A}" type="pres">
      <dgm:prSet presAssocID="{084EE8C8-40D6-4079-91D5-AAD876CC4060}" presName="Name37" presStyleLbl="parChTrans1D3" presStyleIdx="7" presStyleCnt="12"/>
      <dgm:spPr/>
      <dgm:t>
        <a:bodyPr/>
        <a:lstStyle/>
        <a:p>
          <a:endParaRPr lang="zh-CN" altLang="en-US"/>
        </a:p>
      </dgm:t>
    </dgm:pt>
    <dgm:pt modelId="{6F676681-E735-4B0D-A4F2-2BD6072D9628}" type="pres">
      <dgm:prSet presAssocID="{FC589184-934A-4939-B6D6-FF50DA42A6A2}" presName="hierRoot2" presStyleCnt="0">
        <dgm:presLayoutVars>
          <dgm:hierBranch val="init"/>
        </dgm:presLayoutVars>
      </dgm:prSet>
      <dgm:spPr/>
    </dgm:pt>
    <dgm:pt modelId="{0928CDE4-52D7-461B-8565-DB18338121F6}" type="pres">
      <dgm:prSet presAssocID="{FC589184-934A-4939-B6D6-FF50DA42A6A2}" presName="rootComposite" presStyleCnt="0"/>
      <dgm:spPr/>
    </dgm:pt>
    <dgm:pt modelId="{F9072336-A50D-4F39-A5AC-5FEE8A9B392A}" type="pres">
      <dgm:prSet presAssocID="{FC589184-934A-4939-B6D6-FF50DA42A6A2}" presName="rootText" presStyleLbl="node3" presStyleIdx="7" presStyleCnt="12" custScaleX="110162" custScaleY="5019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EF212D-523E-4A61-B13B-8F18F8870CF8}" type="pres">
      <dgm:prSet presAssocID="{FC589184-934A-4939-B6D6-FF50DA42A6A2}" presName="rootConnector" presStyleCnt="0"/>
      <dgm:spPr/>
      <dgm:t>
        <a:bodyPr/>
        <a:lstStyle/>
        <a:p>
          <a:endParaRPr lang="zh-CN" altLang="en-US"/>
        </a:p>
      </dgm:t>
    </dgm:pt>
    <dgm:pt modelId="{80F6F318-EE34-435E-A2E6-0A1CBFDAC7C4}" type="pres">
      <dgm:prSet presAssocID="{FC589184-934A-4939-B6D6-FF50DA42A6A2}" presName="hierChild4" presStyleCnt="0"/>
      <dgm:spPr/>
    </dgm:pt>
    <dgm:pt modelId="{F686B9D7-EBB5-40B0-A9E8-814690F9DB6F}" type="pres">
      <dgm:prSet presAssocID="{FC589184-934A-4939-B6D6-FF50DA42A6A2}" presName="hierChild5" presStyleCnt="0"/>
      <dgm:spPr/>
    </dgm:pt>
    <dgm:pt modelId="{F7AAD5B2-0BBE-468C-9982-107D679EFA86}" type="pres">
      <dgm:prSet presAssocID="{34C6A3FE-378F-457B-9BB6-F29FF1B77B8D}" presName="Name37" presStyleLbl="parChTrans1D3" presStyleIdx="8" presStyleCnt="12"/>
      <dgm:spPr/>
    </dgm:pt>
    <dgm:pt modelId="{F90378D9-8D7C-4C7F-8456-991341F4CCC4}" type="pres">
      <dgm:prSet presAssocID="{B9F8E632-431D-473A-BE0A-5BF253CE8CF3}" presName="hierRoot2" presStyleCnt="0">
        <dgm:presLayoutVars>
          <dgm:hierBranch val="init"/>
        </dgm:presLayoutVars>
      </dgm:prSet>
      <dgm:spPr/>
    </dgm:pt>
    <dgm:pt modelId="{1CD42129-B66A-4C30-8A1A-2C663D0FDC0C}" type="pres">
      <dgm:prSet presAssocID="{B9F8E632-431D-473A-BE0A-5BF253CE8CF3}" presName="rootComposite" presStyleCnt="0"/>
      <dgm:spPr/>
    </dgm:pt>
    <dgm:pt modelId="{00AD2166-DB7D-44EF-9EA0-7A433EDCA154}" type="pres">
      <dgm:prSet presAssocID="{B9F8E632-431D-473A-BE0A-5BF253CE8CF3}" presName="rootText" presStyleLbl="node3" presStyleIdx="8" presStyleCnt="12" custScaleX="107887" custScaleY="501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F83022-0896-49A2-B4BE-44E575DCFAF1}" type="pres">
      <dgm:prSet presAssocID="{B9F8E632-431D-473A-BE0A-5BF253CE8CF3}" presName="rootConnector" presStyleCnt="0"/>
      <dgm:spPr/>
      <dgm:t>
        <a:bodyPr/>
        <a:lstStyle/>
        <a:p>
          <a:endParaRPr lang="zh-CN" altLang="en-US"/>
        </a:p>
      </dgm:t>
    </dgm:pt>
    <dgm:pt modelId="{307E7E22-CA99-4954-A556-C3F64E29602C}" type="pres">
      <dgm:prSet presAssocID="{B9F8E632-431D-473A-BE0A-5BF253CE8CF3}" presName="hierChild4" presStyleCnt="0"/>
      <dgm:spPr/>
    </dgm:pt>
    <dgm:pt modelId="{16867BCB-E3D7-4068-8248-54C1245261C0}" type="pres">
      <dgm:prSet presAssocID="{B9F8E632-431D-473A-BE0A-5BF253CE8CF3}" presName="hierChild5" presStyleCnt="0"/>
      <dgm:spPr/>
    </dgm:pt>
    <dgm:pt modelId="{65A9028D-572C-4C88-9D88-BABC6EA4739E}" type="pres">
      <dgm:prSet presAssocID="{76538793-D8DB-4445-AEB4-B8DC732E2A9F}" presName="Name37" presStyleLbl="parChTrans1D3" presStyleIdx="9" presStyleCnt="12"/>
      <dgm:spPr/>
    </dgm:pt>
    <dgm:pt modelId="{F02F0178-928E-45AB-B26B-A3B75DFC03F0}" type="pres">
      <dgm:prSet presAssocID="{CF6BD0A1-0C9E-4E21-A2C6-0F55FE3BFFCD}" presName="hierRoot2" presStyleCnt="0">
        <dgm:presLayoutVars>
          <dgm:hierBranch val="init"/>
        </dgm:presLayoutVars>
      </dgm:prSet>
      <dgm:spPr/>
    </dgm:pt>
    <dgm:pt modelId="{E2FB0EBF-7CD2-4DFD-AC6B-20FB2C299B55}" type="pres">
      <dgm:prSet presAssocID="{CF6BD0A1-0C9E-4E21-A2C6-0F55FE3BFFCD}" presName="rootComposite" presStyleCnt="0"/>
      <dgm:spPr/>
    </dgm:pt>
    <dgm:pt modelId="{E4CAE44F-8FE0-4412-9DA0-675A6A3A6BF2}" type="pres">
      <dgm:prSet presAssocID="{CF6BD0A1-0C9E-4E21-A2C6-0F55FE3BFFCD}" presName="rootText" presStyleLbl="node3" presStyleIdx="9" presStyleCnt="12" custScaleX="134933" custScaleY="53962" custLinFactNeighborX="-109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1857F9-B1CC-4213-89CA-B609CEF68F8E}" type="pres">
      <dgm:prSet presAssocID="{CF6BD0A1-0C9E-4E21-A2C6-0F55FE3BFFCD}" presName="rootConnector" presStyleCnt="0"/>
      <dgm:spPr/>
      <dgm:t>
        <a:bodyPr/>
        <a:lstStyle/>
        <a:p>
          <a:endParaRPr lang="zh-CN" altLang="en-US"/>
        </a:p>
      </dgm:t>
    </dgm:pt>
    <dgm:pt modelId="{41F17EAA-DCBB-4615-A665-62B3C1D206D7}" type="pres">
      <dgm:prSet presAssocID="{CF6BD0A1-0C9E-4E21-A2C6-0F55FE3BFFCD}" presName="hierChild4" presStyleCnt="0"/>
      <dgm:spPr/>
    </dgm:pt>
    <dgm:pt modelId="{72013AB4-CE76-4870-B9B2-0BCD7C85E6D0}" type="pres">
      <dgm:prSet presAssocID="{55DD6A1B-1A42-4C17-8710-9B67FE133267}" presName="Name37" presStyleLbl="parChTrans1D4" presStyleIdx="0" presStyleCnt="2"/>
      <dgm:spPr/>
    </dgm:pt>
    <dgm:pt modelId="{8CBE1D82-0CD3-4940-BCCD-AD99C1CD96D8}" type="pres">
      <dgm:prSet presAssocID="{C11FE5DE-7DF2-4437-94D5-52FD101F682F}" presName="hierRoot2" presStyleCnt="0">
        <dgm:presLayoutVars>
          <dgm:hierBranch val="init"/>
        </dgm:presLayoutVars>
      </dgm:prSet>
      <dgm:spPr/>
    </dgm:pt>
    <dgm:pt modelId="{185A98A6-2146-4B8D-92E6-BA364B71735D}" type="pres">
      <dgm:prSet presAssocID="{C11FE5DE-7DF2-4437-94D5-52FD101F682F}" presName="rootComposite" presStyleCnt="0"/>
      <dgm:spPr/>
    </dgm:pt>
    <dgm:pt modelId="{7286780C-ACB4-4BCE-9684-EC02ABD3B516}" type="pres">
      <dgm:prSet presAssocID="{C11FE5DE-7DF2-4437-94D5-52FD101F682F}" presName="rootText" presStyleLbl="node4" presStyleIdx="0" presStyleCnt="2">
        <dgm:presLayoutVars>
          <dgm:chPref val="3"/>
        </dgm:presLayoutVars>
      </dgm:prSet>
      <dgm:spPr/>
    </dgm:pt>
    <dgm:pt modelId="{F46DFFF1-1A43-4350-84A6-4979A0F68F26}" type="pres">
      <dgm:prSet presAssocID="{C11FE5DE-7DF2-4437-94D5-52FD101F682F}" presName="rootConnector" presStyleCnt="0"/>
      <dgm:spPr/>
    </dgm:pt>
    <dgm:pt modelId="{CA5E44C6-D4B7-4F02-8456-2AFA36AD4E77}" type="pres">
      <dgm:prSet presAssocID="{C11FE5DE-7DF2-4437-94D5-52FD101F682F}" presName="hierChild4" presStyleCnt="0"/>
      <dgm:spPr/>
    </dgm:pt>
    <dgm:pt modelId="{8F8B6FD3-8C01-4099-A38B-5FD0BFB340EA}" type="pres">
      <dgm:prSet presAssocID="{C11FE5DE-7DF2-4437-94D5-52FD101F682F}" presName="hierChild5" presStyleCnt="0"/>
      <dgm:spPr/>
    </dgm:pt>
    <dgm:pt modelId="{EA6FEAF2-05C6-45AE-8FA5-E1BCB482EC5F}" type="pres">
      <dgm:prSet presAssocID="{D4937D5C-9577-4008-A2F4-B496B72B1F04}" presName="Name37" presStyleLbl="parChTrans1D4" presStyleIdx="1" presStyleCnt="2"/>
      <dgm:spPr/>
    </dgm:pt>
    <dgm:pt modelId="{49D7FE11-A247-4113-A754-9D6F64850000}" type="pres">
      <dgm:prSet presAssocID="{4453698D-DD8B-49D1-B933-D83EE81663F0}" presName="hierRoot2" presStyleCnt="0">
        <dgm:presLayoutVars>
          <dgm:hierBranch val="init"/>
        </dgm:presLayoutVars>
      </dgm:prSet>
      <dgm:spPr/>
    </dgm:pt>
    <dgm:pt modelId="{D13DF169-E7F4-412C-91DF-53024278891A}" type="pres">
      <dgm:prSet presAssocID="{4453698D-DD8B-49D1-B933-D83EE81663F0}" presName="rootComposite" presStyleCnt="0"/>
      <dgm:spPr/>
    </dgm:pt>
    <dgm:pt modelId="{DAAB1624-7CDC-454A-A9AF-93C4B5FC09BD}" type="pres">
      <dgm:prSet presAssocID="{4453698D-DD8B-49D1-B933-D83EE81663F0}" presName="rootText" presStyleLbl="node4" presStyleIdx="1" presStyleCnt="2">
        <dgm:presLayoutVars>
          <dgm:chPref val="3"/>
        </dgm:presLayoutVars>
      </dgm:prSet>
      <dgm:spPr/>
    </dgm:pt>
    <dgm:pt modelId="{AEF8EB53-15C8-467D-98B8-0FC257CC4A02}" type="pres">
      <dgm:prSet presAssocID="{4453698D-DD8B-49D1-B933-D83EE81663F0}" presName="rootConnector" presStyleCnt="0"/>
      <dgm:spPr/>
    </dgm:pt>
    <dgm:pt modelId="{6D7CC9FF-0B8E-46AF-8355-B178870AA7DB}" type="pres">
      <dgm:prSet presAssocID="{4453698D-DD8B-49D1-B933-D83EE81663F0}" presName="hierChild4" presStyleCnt="0"/>
      <dgm:spPr/>
    </dgm:pt>
    <dgm:pt modelId="{7BED8A58-C074-4350-B535-D6B1CF8AFB60}" type="pres">
      <dgm:prSet presAssocID="{4453698D-DD8B-49D1-B933-D83EE81663F0}" presName="hierChild5" presStyleCnt="0"/>
      <dgm:spPr/>
    </dgm:pt>
    <dgm:pt modelId="{6F8B3217-00A3-4D6B-A036-39CF409707B5}" type="pres">
      <dgm:prSet presAssocID="{CF6BD0A1-0C9E-4E21-A2C6-0F55FE3BFFCD}" presName="hierChild5" presStyleCnt="0"/>
      <dgm:spPr/>
    </dgm:pt>
    <dgm:pt modelId="{C5BCCCF6-39AE-4A0E-B158-0C6842D297DB}" type="pres">
      <dgm:prSet presAssocID="{A34BD8A8-1834-41E3-85F5-1C033844CBE0}" presName="hierChild5" presStyleCnt="0"/>
      <dgm:spPr/>
    </dgm:pt>
    <dgm:pt modelId="{CB856A50-0C63-4A54-9C00-AA66589053ED}" type="pres">
      <dgm:prSet presAssocID="{D34816A2-B59E-4BE9-91FB-5692E6A434C2}" presName="Name37" presStyleLbl="parChTrans1D2" presStyleIdx="3" presStyleCnt="4"/>
      <dgm:spPr/>
      <dgm:t>
        <a:bodyPr/>
        <a:lstStyle/>
        <a:p>
          <a:endParaRPr lang="zh-CN" altLang="en-US"/>
        </a:p>
      </dgm:t>
    </dgm:pt>
    <dgm:pt modelId="{02090E7C-600F-4DCF-B5EA-3FEA80F419B3}" type="pres">
      <dgm:prSet presAssocID="{ADBC7822-9CBB-4D44-A6CF-AC3076790835}" presName="hierRoot2" presStyleCnt="0">
        <dgm:presLayoutVars>
          <dgm:hierBranch val="init"/>
        </dgm:presLayoutVars>
      </dgm:prSet>
      <dgm:spPr/>
    </dgm:pt>
    <dgm:pt modelId="{FFA2A1E6-C294-4B55-9AF1-BBB7BE3120FB}" type="pres">
      <dgm:prSet presAssocID="{ADBC7822-9CBB-4D44-A6CF-AC3076790835}" presName="rootComposite" presStyleCnt="0"/>
      <dgm:spPr/>
    </dgm:pt>
    <dgm:pt modelId="{ADCB7EB2-0EA4-4C81-A6AB-D29053962B24}" type="pres">
      <dgm:prSet presAssocID="{ADBC7822-9CBB-4D44-A6CF-AC3076790835}" presName="rootText" presStyleLbl="node2" presStyleIdx="3" presStyleCnt="4" custScaleX="159227" custScaleY="671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450A69-68C9-4315-A920-0F943DDD3A51}" type="pres">
      <dgm:prSet presAssocID="{ADBC7822-9CBB-4D44-A6CF-AC3076790835}" presName="rootConnector" presStyleCnt="0"/>
      <dgm:spPr/>
      <dgm:t>
        <a:bodyPr/>
        <a:lstStyle/>
        <a:p>
          <a:endParaRPr lang="zh-CN" altLang="en-US"/>
        </a:p>
      </dgm:t>
    </dgm:pt>
    <dgm:pt modelId="{2A0027DB-7041-4F65-A603-9FCDD92CB682}" type="pres">
      <dgm:prSet presAssocID="{ADBC7822-9CBB-4D44-A6CF-AC3076790835}" presName="hierChild4" presStyleCnt="0"/>
      <dgm:spPr/>
    </dgm:pt>
    <dgm:pt modelId="{C5D00ECD-A31F-44C5-B01B-DCCA6C697421}" type="pres">
      <dgm:prSet presAssocID="{51714357-99EA-4395-A14C-2684FEC891A5}" presName="Name37" presStyleLbl="parChTrans1D3" presStyleIdx="10" presStyleCnt="12"/>
      <dgm:spPr/>
      <dgm:t>
        <a:bodyPr/>
        <a:lstStyle/>
        <a:p>
          <a:endParaRPr lang="zh-CN" altLang="en-US"/>
        </a:p>
      </dgm:t>
    </dgm:pt>
    <dgm:pt modelId="{3DACBDFF-B8C0-4B95-B79D-5F245566880E}" type="pres">
      <dgm:prSet presAssocID="{311F698A-791D-417B-83F8-88D7A9E481AD}" presName="hierRoot2" presStyleCnt="0">
        <dgm:presLayoutVars>
          <dgm:hierBranch val="init"/>
        </dgm:presLayoutVars>
      </dgm:prSet>
      <dgm:spPr/>
    </dgm:pt>
    <dgm:pt modelId="{EEE1A3CA-C466-42D0-A12D-8EA93844B456}" type="pres">
      <dgm:prSet presAssocID="{311F698A-791D-417B-83F8-88D7A9E481AD}" presName="rootComposite" presStyleCnt="0"/>
      <dgm:spPr/>
    </dgm:pt>
    <dgm:pt modelId="{4824D939-6B3F-4E98-87FC-ED204742E3C1}" type="pres">
      <dgm:prSet presAssocID="{311F698A-791D-417B-83F8-88D7A9E481AD}" presName="rootText" presStyleLbl="node3" presStyleIdx="10" presStyleCnt="12" custScaleY="51606" custLinFactNeighborX="-22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A5222C-D09E-41D8-B7C7-8703E9725873}" type="pres">
      <dgm:prSet presAssocID="{311F698A-791D-417B-83F8-88D7A9E481AD}" presName="rootConnector" presStyleCnt="0"/>
      <dgm:spPr/>
      <dgm:t>
        <a:bodyPr/>
        <a:lstStyle/>
        <a:p>
          <a:endParaRPr lang="zh-CN" altLang="en-US"/>
        </a:p>
      </dgm:t>
    </dgm:pt>
    <dgm:pt modelId="{AB2773C4-563D-49AF-A51B-776B4B9B15FB}" type="pres">
      <dgm:prSet presAssocID="{311F698A-791D-417B-83F8-88D7A9E481AD}" presName="hierChild4" presStyleCnt="0"/>
      <dgm:spPr/>
    </dgm:pt>
    <dgm:pt modelId="{239C8210-D234-45EF-8685-B53282ADA9FF}" type="pres">
      <dgm:prSet presAssocID="{311F698A-791D-417B-83F8-88D7A9E481AD}" presName="hierChild5" presStyleCnt="0"/>
      <dgm:spPr/>
    </dgm:pt>
    <dgm:pt modelId="{19378B7F-A65C-47CB-A42E-6461DDDCE340}" type="pres">
      <dgm:prSet presAssocID="{CDCC1ADC-7C17-4C87-865E-E891882A4EE2}" presName="Name37" presStyleLbl="parChTrans1D3" presStyleIdx="11" presStyleCnt="12"/>
      <dgm:spPr/>
    </dgm:pt>
    <dgm:pt modelId="{9F999A83-4930-4830-9E29-2AFBA1BF788D}" type="pres">
      <dgm:prSet presAssocID="{98E30F7E-602C-49C9-B30E-707FD1CC10A3}" presName="hierRoot2" presStyleCnt="0">
        <dgm:presLayoutVars>
          <dgm:hierBranch val="init"/>
        </dgm:presLayoutVars>
      </dgm:prSet>
      <dgm:spPr/>
    </dgm:pt>
    <dgm:pt modelId="{9F28184C-5134-4EEC-BF10-6AC2C1CA8C61}" type="pres">
      <dgm:prSet presAssocID="{98E30F7E-602C-49C9-B30E-707FD1CC10A3}" presName="rootComposite" presStyleCnt="0"/>
      <dgm:spPr/>
    </dgm:pt>
    <dgm:pt modelId="{2BEDFEFD-B59D-4BA2-95FA-8DA35F749519}" type="pres">
      <dgm:prSet presAssocID="{98E30F7E-602C-49C9-B30E-707FD1CC10A3}" presName="rootText" presStyleLbl="node3" presStyleIdx="11" presStyleCnt="12" custScaleX="128092" custScaleY="53911" custLinFactNeighborX="-22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4982C0-ABC2-4E52-B1DF-781E36456732}" type="pres">
      <dgm:prSet presAssocID="{98E30F7E-602C-49C9-B30E-707FD1CC10A3}" presName="rootConnector" presStyleCnt="0"/>
      <dgm:spPr/>
      <dgm:t>
        <a:bodyPr/>
        <a:lstStyle/>
        <a:p>
          <a:endParaRPr lang="zh-CN" altLang="en-US"/>
        </a:p>
      </dgm:t>
    </dgm:pt>
    <dgm:pt modelId="{E20BEE40-6081-418B-BA30-90DCAEFFE407}" type="pres">
      <dgm:prSet presAssocID="{98E30F7E-602C-49C9-B30E-707FD1CC10A3}" presName="hierChild4" presStyleCnt="0"/>
      <dgm:spPr/>
    </dgm:pt>
    <dgm:pt modelId="{4E084862-4296-44F0-B95D-D825B6045A2B}" type="pres">
      <dgm:prSet presAssocID="{98E30F7E-602C-49C9-B30E-707FD1CC10A3}" presName="hierChild5" presStyleCnt="0"/>
      <dgm:spPr/>
    </dgm:pt>
    <dgm:pt modelId="{F67AF25B-F9B4-48E8-9497-5521B497B204}" type="pres">
      <dgm:prSet presAssocID="{ADBC7822-9CBB-4D44-A6CF-AC3076790835}" presName="hierChild5" presStyleCnt="0"/>
      <dgm:spPr/>
    </dgm:pt>
    <dgm:pt modelId="{AB6888C4-6508-4F31-B174-DF6C5BC0CDA1}" type="pres">
      <dgm:prSet presAssocID="{35EE3764-F503-455D-9791-48521FEDA850}" presName="hierChild3" presStyleCnt="0"/>
      <dgm:spPr/>
    </dgm:pt>
  </dgm:ptLst>
  <dgm:cxnLst>
    <dgm:cxn modelId="{090D5B86-C385-4899-A9D5-B3B7DBB947FD}" srcId="{9DE3BC00-9045-42D6-855B-223991D2A9C2}" destId="{35EE3764-F503-455D-9791-48521FEDA850}" srcOrd="0" destOrd="0" parTransId="{334AB97D-B8F7-41CB-AF80-0104DF646354}" sibTransId="{BBC1065B-18F8-4BE7-8546-ACB509F8EE03}"/>
    <dgm:cxn modelId="{14A7DB74-EB6E-46C6-B5E7-93796744377F}" srcId="{35EE3764-F503-455D-9791-48521FEDA850}" destId="{493D3006-B7CC-4B1C-9789-9FEFB854653E}" srcOrd="0" destOrd="0" parTransId="{21768739-116A-4E20-B53C-471B53CDCB3D}" sibTransId="{529C6909-2BCB-45E5-BF84-74EE06540496}"/>
    <dgm:cxn modelId="{B92E4FA9-D298-4060-901B-E2E6918C851A}" srcId="{493D3006-B7CC-4B1C-9789-9FEFB854653E}" destId="{F36B1EBA-6013-4775-8508-357991E0116B}" srcOrd="0" destOrd="0" parTransId="{17CA54FC-D8AE-4C24-9379-EAB6A5A16D05}" sibTransId="{72F37498-C38B-49C8-A3D8-BC77F209AA39}"/>
    <dgm:cxn modelId="{505B7723-D80D-482A-8EEA-5B447142A7F2}" srcId="{493D3006-B7CC-4B1C-9789-9FEFB854653E}" destId="{45B94D60-6AAB-42E9-B474-B7D3A832B439}" srcOrd="1" destOrd="0" parTransId="{DBD69A3C-3DF0-4532-88B3-4814D92EEB3A}" sibTransId="{B5EDB5C3-0E71-4B3B-BEE8-D3315CD947A6}"/>
    <dgm:cxn modelId="{DD4FBF13-9D3F-4A41-A76B-2397368AEB9B}" srcId="{493D3006-B7CC-4B1C-9789-9FEFB854653E}" destId="{37EEA3D0-E0BD-4082-B9CD-8D0A51A65581}" srcOrd="2" destOrd="0" parTransId="{EB595968-2B57-432C-AE45-03973B40CBEC}" sibTransId="{CB7D3295-E0F7-4C3C-81C5-06F2BF6BF07B}"/>
    <dgm:cxn modelId="{FC043B72-3586-4506-9498-B0A2EB58B134}" srcId="{35EE3764-F503-455D-9791-48521FEDA850}" destId="{81CF0198-5569-4C47-A77F-D07956CA89DB}" srcOrd="1" destOrd="0" parTransId="{3D37E9BC-2EB7-4891-BD79-50B5F1FFD9D1}" sibTransId="{8F96E300-2535-4593-B3A6-EF8033AD3642}"/>
    <dgm:cxn modelId="{18A2444D-75D2-4D67-A82A-4ACC48CF39DD}" srcId="{81CF0198-5569-4C47-A77F-D07956CA89DB}" destId="{02B6F1B8-B8D4-4801-B322-66C67A7B8EE5}" srcOrd="0" destOrd="1" parTransId="{102C8621-68BD-42EA-867E-5C7F8275DF66}" sibTransId="{E33FD621-E8B6-4BB8-99EE-535E8A94A0BC}"/>
    <dgm:cxn modelId="{BF66E6C2-5C0A-40BD-8584-91E13EEFDB6C}" srcId="{81CF0198-5569-4C47-A77F-D07956CA89DB}" destId="{7FA55CDF-CF75-4007-9012-C45195B11BFC}" srcOrd="1" destOrd="1" parTransId="{1F3B7231-3DB1-4A3E-AF76-F08B0662FC6D}" sibTransId="{69EDE297-8C8E-4B5E-9074-05404DF8AE22}"/>
    <dgm:cxn modelId="{307EADDF-689E-462B-9688-917FC182DACA}" srcId="{81CF0198-5569-4C47-A77F-D07956CA89DB}" destId="{EEC580A5-460D-4D0B-8FEB-921C1419B602}" srcOrd="2" destOrd="1" parTransId="{F6883FA5-2A65-490D-9AB1-0F13C80658F0}" sibTransId="{A5F146BC-EBB3-46D7-BFCA-B8CB58800776}"/>
    <dgm:cxn modelId="{FAE47412-492F-446E-91DD-BDB606E38B1D}" srcId="{35EE3764-F503-455D-9791-48521FEDA850}" destId="{A34BD8A8-1834-41E3-85F5-1C033844CBE0}" srcOrd="2" destOrd="0" parTransId="{6B7CA761-B191-48BA-B155-B70F3B30399D}" sibTransId="{34082510-3528-49FE-94A6-0B1961F9C8CA}"/>
    <dgm:cxn modelId="{5FB0B4CA-4A60-4D66-95B3-DA6953311805}" srcId="{A34BD8A8-1834-41E3-85F5-1C033844CBE0}" destId="{2855C3FB-C781-453E-811F-88FC96A6CB01}" srcOrd="0" destOrd="2" parTransId="{D63A1F19-A50C-4AFA-9CEB-47902D62CDCC}" sibTransId="{84A5BF30-0028-4469-81A0-9D67D7BE73AA}"/>
    <dgm:cxn modelId="{6AFC4B4C-CE70-4F3B-B4CC-E992E4755E3A}" srcId="{A34BD8A8-1834-41E3-85F5-1C033844CBE0}" destId="{FC589184-934A-4939-B6D6-FF50DA42A6A2}" srcOrd="1" destOrd="2" parTransId="{084EE8C8-40D6-4079-91D5-AAD876CC4060}" sibTransId="{841F65AD-08B7-486B-BEAD-3770A4877AE5}"/>
    <dgm:cxn modelId="{5705E7B6-CD14-4E78-9D94-F37676B4FA8F}" srcId="{A34BD8A8-1834-41E3-85F5-1C033844CBE0}" destId="{B9F8E632-431D-473A-BE0A-5BF253CE8CF3}" srcOrd="2" destOrd="2" parTransId="{34C6A3FE-378F-457B-9BB6-F29FF1B77B8D}" sibTransId="{AAA05668-3D07-4C75-A13E-A77771C6FF4C}"/>
    <dgm:cxn modelId="{9D6AA500-4684-4899-946C-353AA3995E3E}" srcId="{A34BD8A8-1834-41E3-85F5-1C033844CBE0}" destId="{CF6BD0A1-0C9E-4E21-A2C6-0F55FE3BFFCD}" srcOrd="3" destOrd="2" parTransId="{76538793-D8DB-4445-AEB4-B8DC732E2A9F}" sibTransId="{82B83C32-1A07-4880-8E94-96305289158D}"/>
    <dgm:cxn modelId="{E5AB7C86-969B-4EE0-890E-22D0A59EFB10}" srcId="{CF6BD0A1-0C9E-4E21-A2C6-0F55FE3BFFCD}" destId="{C11FE5DE-7DF2-4437-94D5-52FD101F682F}" srcOrd="0" destOrd="3" parTransId="{55DD6A1B-1A42-4C17-8710-9B67FE133267}" sibTransId="{7C888212-29DC-4A12-BC2B-CE54B696F079}"/>
    <dgm:cxn modelId="{3C711D06-523B-4832-A1BA-C78225BB8BB9}" srcId="{CF6BD0A1-0C9E-4E21-A2C6-0F55FE3BFFCD}" destId="{4453698D-DD8B-49D1-B933-D83EE81663F0}" srcOrd="1" destOrd="3" parTransId="{D4937D5C-9577-4008-A2F4-B496B72B1F04}" sibTransId="{6F330272-4E2D-4F36-974B-E3846768E10D}"/>
    <dgm:cxn modelId="{FB5FA2AD-CDC2-4BC4-B7DC-E2B278A995D7}" srcId="{35EE3764-F503-455D-9791-48521FEDA850}" destId="{ADBC7822-9CBB-4D44-A6CF-AC3076790835}" srcOrd="3" destOrd="0" parTransId="{D34816A2-B59E-4BE9-91FB-5692E6A434C2}" sibTransId="{ACBD0F84-A5D9-4F52-A56E-D49DEDC27CEA}"/>
    <dgm:cxn modelId="{88B9CADD-72ED-4927-A2FF-05584F3F81C3}" srcId="{ADBC7822-9CBB-4D44-A6CF-AC3076790835}" destId="{311F698A-791D-417B-83F8-88D7A9E481AD}" srcOrd="0" destOrd="3" parTransId="{51714357-99EA-4395-A14C-2684FEC891A5}" sibTransId="{21E4CCC2-7825-4460-84DF-0861F8505101}"/>
    <dgm:cxn modelId="{5B982405-53E7-47E7-BBB2-D48CAB5F97A3}" srcId="{ADBC7822-9CBB-4D44-A6CF-AC3076790835}" destId="{98E30F7E-602C-49C9-B30E-707FD1CC10A3}" srcOrd="1" destOrd="3" parTransId="{CDCC1ADC-7C17-4C87-865E-E891882A4EE2}" sibTransId="{C331F48B-486E-47CD-AD48-C0D670A8238D}"/>
    <dgm:cxn modelId="{8325275D-DE9E-4D55-8A92-80CB64E74358}" type="presOf" srcId="{9DE3BC00-9045-42D6-855B-223991D2A9C2}" destId="{A89BA203-4FBF-457C-998D-D1639FA7A22C}" srcOrd="0" destOrd="0" presId="urn:microsoft.com/office/officeart/2005/8/layout/orgChart1"/>
    <dgm:cxn modelId="{588F6A67-BC6D-47B2-9B47-B158C8C8B1B8}" type="presParOf" srcId="{A89BA203-4FBF-457C-998D-D1639FA7A22C}" destId="{218383CA-00EC-4155-93FD-EC1537478DF3}" srcOrd="0" destOrd="0" presId="urn:microsoft.com/office/officeart/2005/8/layout/orgChart1"/>
    <dgm:cxn modelId="{46B037A3-D9FC-4326-B47E-1B06F7D91E21}" type="presParOf" srcId="{218383CA-00EC-4155-93FD-EC1537478DF3}" destId="{D2EE0F49-9259-46DD-B943-FCD750A44AB1}" srcOrd="0" destOrd="0" presId="urn:microsoft.com/office/officeart/2005/8/layout/orgChart1"/>
    <dgm:cxn modelId="{3B39D6FA-316C-43DA-AE60-9F55C557752B}" type="presOf" srcId="{35EE3764-F503-455D-9791-48521FEDA850}" destId="{D2EE0F49-9259-46DD-B943-FCD750A44AB1}" srcOrd="0" destOrd="0" presId="urn:microsoft.com/office/officeart/2005/8/layout/orgChart1"/>
    <dgm:cxn modelId="{942BC52D-47E0-45C8-AAF8-92B417C73407}" type="presParOf" srcId="{D2EE0F49-9259-46DD-B943-FCD750A44AB1}" destId="{EB7C2CD7-4EED-476E-A988-4B14D7B6251D}" srcOrd="0" destOrd="0" presId="urn:microsoft.com/office/officeart/2005/8/layout/orgChart1"/>
    <dgm:cxn modelId="{65CC8556-12F9-468F-9DBD-7E5A9A1B4E0E}" type="presOf" srcId="{35EE3764-F503-455D-9791-48521FEDA850}" destId="{EB7C2CD7-4EED-476E-A988-4B14D7B6251D}" srcOrd="0" destOrd="0" presId="urn:microsoft.com/office/officeart/2005/8/layout/orgChart1"/>
    <dgm:cxn modelId="{55826329-F24F-4A9F-83CA-84DBD885261F}" type="presParOf" srcId="{D2EE0F49-9259-46DD-B943-FCD750A44AB1}" destId="{AE878633-F65C-443B-836C-1CC18DCCF27C}" srcOrd="1" destOrd="0" presId="urn:microsoft.com/office/officeart/2005/8/layout/orgChart1"/>
    <dgm:cxn modelId="{8B402909-9E7A-4FBF-8A3B-910CDA43ABC6}" type="presOf" srcId="{35EE3764-F503-455D-9791-48521FEDA850}" destId="{AE878633-F65C-443B-836C-1CC18DCCF27C}" srcOrd="0" destOrd="0" presId="urn:microsoft.com/office/officeart/2005/8/layout/orgChart1"/>
    <dgm:cxn modelId="{B1424F73-DA74-41EE-99C5-F930A10FB363}" type="presParOf" srcId="{218383CA-00EC-4155-93FD-EC1537478DF3}" destId="{8660BC35-C2D7-4C78-987D-7F161121F9F6}" srcOrd="1" destOrd="0" presId="urn:microsoft.com/office/officeart/2005/8/layout/orgChart1"/>
    <dgm:cxn modelId="{B0873FF3-5E64-4956-A9E3-835FEF660791}" type="presParOf" srcId="{8660BC35-C2D7-4C78-987D-7F161121F9F6}" destId="{0F7767F7-76C2-4F05-8152-11B462A31F15}" srcOrd="0" destOrd="1" presId="urn:microsoft.com/office/officeart/2005/8/layout/orgChart1"/>
    <dgm:cxn modelId="{527BB9D0-B997-43BB-928F-9D09D924D597}" type="presOf" srcId="{21768739-116A-4E20-B53C-471B53CDCB3D}" destId="{0F7767F7-76C2-4F05-8152-11B462A31F15}" srcOrd="0" destOrd="0" presId="urn:microsoft.com/office/officeart/2005/8/layout/orgChart1"/>
    <dgm:cxn modelId="{06EE8AD2-4AC5-4D8A-9712-ADCB84040D14}" type="presParOf" srcId="{8660BC35-C2D7-4C78-987D-7F161121F9F6}" destId="{681D3934-6F35-4764-824C-AD08EA554E53}" srcOrd="1" destOrd="1" presId="urn:microsoft.com/office/officeart/2005/8/layout/orgChart1"/>
    <dgm:cxn modelId="{27EF38CA-4066-46B2-BA94-3283FA78F6F1}" type="presParOf" srcId="{681D3934-6F35-4764-824C-AD08EA554E53}" destId="{56E92A30-7139-4B58-A6CF-B715B2D8A9A9}" srcOrd="0" destOrd="1" presId="urn:microsoft.com/office/officeart/2005/8/layout/orgChart1"/>
    <dgm:cxn modelId="{4D5466FE-5EA9-4506-8822-CAEF2F064DDC}" type="presOf" srcId="{493D3006-B7CC-4B1C-9789-9FEFB854653E}" destId="{56E92A30-7139-4B58-A6CF-B715B2D8A9A9}" srcOrd="0" destOrd="0" presId="urn:microsoft.com/office/officeart/2005/8/layout/orgChart1"/>
    <dgm:cxn modelId="{A76A30F4-F07A-4DFD-B333-B8795807C4EC}" type="presParOf" srcId="{56E92A30-7139-4B58-A6CF-B715B2D8A9A9}" destId="{8567B01D-2F56-4D69-A32E-E93DD271E208}" srcOrd="0" destOrd="0" presId="urn:microsoft.com/office/officeart/2005/8/layout/orgChart1"/>
    <dgm:cxn modelId="{97F98492-73F2-4295-871D-550DF915B78E}" type="presOf" srcId="{493D3006-B7CC-4B1C-9789-9FEFB854653E}" destId="{8567B01D-2F56-4D69-A32E-E93DD271E208}" srcOrd="0" destOrd="0" presId="urn:microsoft.com/office/officeart/2005/8/layout/orgChart1"/>
    <dgm:cxn modelId="{00AC98CC-DF0A-4E32-99C6-50BCD68368AA}" type="presParOf" srcId="{56E92A30-7139-4B58-A6CF-B715B2D8A9A9}" destId="{40136B1B-F2CA-452E-ACDE-B6979EBE1D08}" srcOrd="1" destOrd="0" presId="urn:microsoft.com/office/officeart/2005/8/layout/orgChart1"/>
    <dgm:cxn modelId="{7AE93A80-2BE9-4CED-836F-80E0DC109C43}" type="presOf" srcId="{493D3006-B7CC-4B1C-9789-9FEFB854653E}" destId="{40136B1B-F2CA-452E-ACDE-B6979EBE1D08}" srcOrd="0" destOrd="0" presId="urn:microsoft.com/office/officeart/2005/8/layout/orgChart1"/>
    <dgm:cxn modelId="{A30ADA4A-F274-4422-A06B-573E8B7DDBAF}" type="presParOf" srcId="{681D3934-6F35-4764-824C-AD08EA554E53}" destId="{5325E6A1-3B4C-4C5D-B906-181552D9263F}" srcOrd="1" destOrd="1" presId="urn:microsoft.com/office/officeart/2005/8/layout/orgChart1"/>
    <dgm:cxn modelId="{970FE0D7-6B26-40F0-8114-BDE30EEAB75D}" type="presParOf" srcId="{5325E6A1-3B4C-4C5D-B906-181552D9263F}" destId="{1EF034BA-8592-443B-9F3C-B3F10B4C7AFF}" srcOrd="0" destOrd="1" presId="urn:microsoft.com/office/officeart/2005/8/layout/orgChart1"/>
    <dgm:cxn modelId="{779FC2DB-6E81-44ED-B8D6-FCB647274384}" type="presOf" srcId="{17CA54FC-D8AE-4C24-9379-EAB6A5A16D05}" destId="{1EF034BA-8592-443B-9F3C-B3F10B4C7AFF}" srcOrd="0" destOrd="0" presId="urn:microsoft.com/office/officeart/2005/8/layout/orgChart1"/>
    <dgm:cxn modelId="{047877FA-B206-482B-B822-0928D2FB0723}" type="presParOf" srcId="{5325E6A1-3B4C-4C5D-B906-181552D9263F}" destId="{015544D6-BE99-4599-9C57-630E32A6A155}" srcOrd="1" destOrd="1" presId="urn:microsoft.com/office/officeart/2005/8/layout/orgChart1"/>
    <dgm:cxn modelId="{70CBDC29-FAF0-4715-B1A8-A5C7E58217CA}" type="presParOf" srcId="{015544D6-BE99-4599-9C57-630E32A6A155}" destId="{D1103D62-078A-4819-8FA1-F6917692030F}" srcOrd="0" destOrd="1" presId="urn:microsoft.com/office/officeart/2005/8/layout/orgChart1"/>
    <dgm:cxn modelId="{4323D186-3073-417A-9B01-27A0247267D6}" type="presOf" srcId="{F36B1EBA-6013-4775-8508-357991E0116B}" destId="{D1103D62-078A-4819-8FA1-F6917692030F}" srcOrd="0" destOrd="0" presId="urn:microsoft.com/office/officeart/2005/8/layout/orgChart1"/>
    <dgm:cxn modelId="{106D6E2C-EEFD-4A1D-BA57-A4E8D7D053B9}" type="presParOf" srcId="{D1103D62-078A-4819-8FA1-F6917692030F}" destId="{16C2C317-15D4-4F81-B126-FDCCA691D915}" srcOrd="0" destOrd="0" presId="urn:microsoft.com/office/officeart/2005/8/layout/orgChart1"/>
    <dgm:cxn modelId="{3AAC29A0-1565-4EF9-872F-46A1CA06FC29}" type="presOf" srcId="{F36B1EBA-6013-4775-8508-357991E0116B}" destId="{16C2C317-15D4-4F81-B126-FDCCA691D915}" srcOrd="0" destOrd="0" presId="urn:microsoft.com/office/officeart/2005/8/layout/orgChart1"/>
    <dgm:cxn modelId="{F2ABBD00-15A3-429D-A7D7-D26AB7F554CE}" type="presParOf" srcId="{D1103D62-078A-4819-8FA1-F6917692030F}" destId="{D2EB40CC-AB43-4FF8-AFF8-8687C1290370}" srcOrd="1" destOrd="0" presId="urn:microsoft.com/office/officeart/2005/8/layout/orgChart1"/>
    <dgm:cxn modelId="{12647C47-E541-4714-B7E7-7669E93ADEA3}" type="presOf" srcId="{F36B1EBA-6013-4775-8508-357991E0116B}" destId="{D2EB40CC-AB43-4FF8-AFF8-8687C1290370}" srcOrd="0" destOrd="0" presId="urn:microsoft.com/office/officeart/2005/8/layout/orgChart1"/>
    <dgm:cxn modelId="{BD8F2C89-4445-4D9A-BA58-EA1DDE9BA63E}" type="presParOf" srcId="{015544D6-BE99-4599-9C57-630E32A6A155}" destId="{D33C6363-DDD0-44C4-874A-9F4833D63B3F}" srcOrd="1" destOrd="1" presId="urn:microsoft.com/office/officeart/2005/8/layout/orgChart1"/>
    <dgm:cxn modelId="{F266942F-5147-477A-8EE4-F938F2E4A183}" type="presParOf" srcId="{015544D6-BE99-4599-9C57-630E32A6A155}" destId="{6001EA4C-5051-4030-BFFF-6C3C0220122C}" srcOrd="2" destOrd="1" presId="urn:microsoft.com/office/officeart/2005/8/layout/orgChart1"/>
    <dgm:cxn modelId="{28C18181-D65B-4B57-A044-3F24BD7C66B9}" type="presParOf" srcId="{5325E6A1-3B4C-4C5D-B906-181552D9263F}" destId="{3705609A-8AB5-432C-9FEB-22207A3B3816}" srcOrd="2" destOrd="1" presId="urn:microsoft.com/office/officeart/2005/8/layout/orgChart1"/>
    <dgm:cxn modelId="{93ECC8F6-916A-44B9-B5D7-1DED8B99ABBA}" type="presOf" srcId="{DBD69A3C-3DF0-4532-88B3-4814D92EEB3A}" destId="{3705609A-8AB5-432C-9FEB-22207A3B3816}" srcOrd="0" destOrd="0" presId="urn:microsoft.com/office/officeart/2005/8/layout/orgChart1"/>
    <dgm:cxn modelId="{2F2CBA2E-7FDE-4143-B006-C88DE246947B}" type="presParOf" srcId="{5325E6A1-3B4C-4C5D-B906-181552D9263F}" destId="{CD60F9E6-64A7-4969-B72C-5A8271320E42}" srcOrd="3" destOrd="1" presId="urn:microsoft.com/office/officeart/2005/8/layout/orgChart1"/>
    <dgm:cxn modelId="{CCB11C82-97D2-4BAD-8486-771F4EADAA69}" type="presParOf" srcId="{CD60F9E6-64A7-4969-B72C-5A8271320E42}" destId="{14829043-5053-4877-883C-37365EB45074}" srcOrd="0" destOrd="3" presId="urn:microsoft.com/office/officeart/2005/8/layout/orgChart1"/>
    <dgm:cxn modelId="{5015CE27-9D07-45E4-BF50-1EBFA433284E}" type="presOf" srcId="{45B94D60-6AAB-42E9-B474-B7D3A832B439}" destId="{14829043-5053-4877-883C-37365EB45074}" srcOrd="0" destOrd="0" presId="urn:microsoft.com/office/officeart/2005/8/layout/orgChart1"/>
    <dgm:cxn modelId="{00D730B0-70DD-4E9C-AD6C-0B0ECE840D84}" type="presParOf" srcId="{14829043-5053-4877-883C-37365EB45074}" destId="{5C15E339-00C2-41AC-A5DF-DC0BBFCFDF2F}" srcOrd="0" destOrd="0" presId="urn:microsoft.com/office/officeart/2005/8/layout/orgChart1"/>
    <dgm:cxn modelId="{79571BE6-088D-4B27-945B-C92FF41C6B36}" type="presOf" srcId="{45B94D60-6AAB-42E9-B474-B7D3A832B439}" destId="{5C15E339-00C2-41AC-A5DF-DC0BBFCFDF2F}" srcOrd="0" destOrd="0" presId="urn:microsoft.com/office/officeart/2005/8/layout/orgChart1"/>
    <dgm:cxn modelId="{5C78BCC0-5D53-4CF0-B854-FAF01B061A53}" type="presParOf" srcId="{14829043-5053-4877-883C-37365EB45074}" destId="{C3FE8E14-8CE5-452B-A2B7-31FA80CE8023}" srcOrd="1" destOrd="0" presId="urn:microsoft.com/office/officeart/2005/8/layout/orgChart1"/>
    <dgm:cxn modelId="{8BF15832-568A-4E24-9B30-B363B62F5B4B}" type="presOf" srcId="{45B94D60-6AAB-42E9-B474-B7D3A832B439}" destId="{C3FE8E14-8CE5-452B-A2B7-31FA80CE8023}" srcOrd="0" destOrd="0" presId="urn:microsoft.com/office/officeart/2005/8/layout/orgChart1"/>
    <dgm:cxn modelId="{F17DD6BB-641B-42D9-96FF-C446375BA4B9}" type="presParOf" srcId="{CD60F9E6-64A7-4969-B72C-5A8271320E42}" destId="{C020785E-B08B-4202-8700-D219D41E8DAD}" srcOrd="1" destOrd="3" presId="urn:microsoft.com/office/officeart/2005/8/layout/orgChart1"/>
    <dgm:cxn modelId="{8349C1EB-8A66-46FB-BE9C-A461C39DCA44}" type="presParOf" srcId="{CD60F9E6-64A7-4969-B72C-5A8271320E42}" destId="{64DB5542-C907-4747-A45C-24C4F8E075A4}" srcOrd="2" destOrd="3" presId="urn:microsoft.com/office/officeart/2005/8/layout/orgChart1"/>
    <dgm:cxn modelId="{07F5AC8D-773B-4A69-BE83-837FD73D8640}" type="presParOf" srcId="{5325E6A1-3B4C-4C5D-B906-181552D9263F}" destId="{02D9E1A1-94CE-42C2-931D-3A2368874877}" srcOrd="4" destOrd="1" presId="urn:microsoft.com/office/officeart/2005/8/layout/orgChart1"/>
    <dgm:cxn modelId="{F7A4B101-DC98-4F49-A75F-B28F30093456}" type="presOf" srcId="{EB595968-2B57-432C-AE45-03973B40CBEC}" destId="{02D9E1A1-94CE-42C2-931D-3A2368874877}" srcOrd="0" destOrd="0" presId="urn:microsoft.com/office/officeart/2005/8/layout/orgChart1"/>
    <dgm:cxn modelId="{CA87F49C-2BB3-4025-8D91-7C1764C33D2B}" type="presParOf" srcId="{5325E6A1-3B4C-4C5D-B906-181552D9263F}" destId="{DBD9AF3C-86BF-452F-A682-8192BAB43DE3}" srcOrd="5" destOrd="1" presId="urn:microsoft.com/office/officeart/2005/8/layout/orgChart1"/>
    <dgm:cxn modelId="{5E7ACED5-EC92-4E81-82B7-90A0877A890B}" type="presParOf" srcId="{DBD9AF3C-86BF-452F-A682-8192BAB43DE3}" destId="{BC39C60B-5000-49C6-A8F0-52ECC833DC6E}" srcOrd="0" destOrd="5" presId="urn:microsoft.com/office/officeart/2005/8/layout/orgChart1"/>
    <dgm:cxn modelId="{6B573976-085B-486E-AF98-76F28B1268A5}" type="presOf" srcId="{37EEA3D0-E0BD-4082-B9CD-8D0A51A65581}" destId="{BC39C60B-5000-49C6-A8F0-52ECC833DC6E}" srcOrd="0" destOrd="0" presId="urn:microsoft.com/office/officeart/2005/8/layout/orgChart1"/>
    <dgm:cxn modelId="{973CFE59-5AC8-412C-877D-D93E65042A2D}" type="presParOf" srcId="{BC39C60B-5000-49C6-A8F0-52ECC833DC6E}" destId="{1CC5FA0E-B986-45ED-BD7C-598FE8662215}" srcOrd="0" destOrd="0" presId="urn:microsoft.com/office/officeart/2005/8/layout/orgChart1"/>
    <dgm:cxn modelId="{76D247B7-E426-43D2-A8A2-10621E84D2FE}" type="presOf" srcId="{37EEA3D0-E0BD-4082-B9CD-8D0A51A65581}" destId="{1CC5FA0E-B986-45ED-BD7C-598FE8662215}" srcOrd="0" destOrd="0" presId="urn:microsoft.com/office/officeart/2005/8/layout/orgChart1"/>
    <dgm:cxn modelId="{8BFC0848-DB2E-4528-B838-0A22C92C3E95}" type="presParOf" srcId="{BC39C60B-5000-49C6-A8F0-52ECC833DC6E}" destId="{053B9A4A-00D3-4837-BBA2-4F8BE8EBE529}" srcOrd="1" destOrd="0" presId="urn:microsoft.com/office/officeart/2005/8/layout/orgChart1"/>
    <dgm:cxn modelId="{8D288690-39F1-46B4-A1C7-0A6F7611DA9B}" type="presOf" srcId="{37EEA3D0-E0BD-4082-B9CD-8D0A51A65581}" destId="{053B9A4A-00D3-4837-BBA2-4F8BE8EBE529}" srcOrd="0" destOrd="0" presId="urn:microsoft.com/office/officeart/2005/8/layout/orgChart1"/>
    <dgm:cxn modelId="{FF153690-FBC3-41B7-A153-A6F3717BE175}" type="presParOf" srcId="{DBD9AF3C-86BF-452F-A682-8192BAB43DE3}" destId="{67DF9640-3563-41CE-AD26-9EEC98E7C888}" srcOrd="1" destOrd="5" presId="urn:microsoft.com/office/officeart/2005/8/layout/orgChart1"/>
    <dgm:cxn modelId="{6E1E572C-CC75-4F05-B3DE-6B75C0D9DF58}" type="presParOf" srcId="{DBD9AF3C-86BF-452F-A682-8192BAB43DE3}" destId="{65AB54D6-B41B-4365-AFFC-0D78A5D9B932}" srcOrd="2" destOrd="5" presId="urn:microsoft.com/office/officeart/2005/8/layout/orgChart1"/>
    <dgm:cxn modelId="{0C69CC1B-5703-4DC8-81CE-D53E61F75E56}" type="presParOf" srcId="{681D3934-6F35-4764-824C-AD08EA554E53}" destId="{8EFEF221-75A9-44D0-A249-0E2999454766}" srcOrd="2" destOrd="1" presId="urn:microsoft.com/office/officeart/2005/8/layout/orgChart1"/>
    <dgm:cxn modelId="{E3EB1808-6969-481A-8483-3204956DA4AC}" type="presParOf" srcId="{8660BC35-C2D7-4C78-987D-7F161121F9F6}" destId="{E9A93E3F-1D51-41F3-8F5D-3BFE00175461}" srcOrd="2" destOrd="1" presId="urn:microsoft.com/office/officeart/2005/8/layout/orgChart1"/>
    <dgm:cxn modelId="{6ADFC186-D670-49D6-9CE2-949BFA3D97BA}" type="presOf" srcId="{3D37E9BC-2EB7-4891-BD79-50B5F1FFD9D1}" destId="{E9A93E3F-1D51-41F3-8F5D-3BFE00175461}" srcOrd="0" destOrd="0" presId="urn:microsoft.com/office/officeart/2005/8/layout/orgChart1"/>
    <dgm:cxn modelId="{B473BA4A-29BB-49C5-81CD-9FAFDD389DEE}" type="presParOf" srcId="{8660BC35-C2D7-4C78-987D-7F161121F9F6}" destId="{AE5AF365-5B72-4F40-B02F-647EDF9BC95E}" srcOrd="3" destOrd="1" presId="urn:microsoft.com/office/officeart/2005/8/layout/orgChart1"/>
    <dgm:cxn modelId="{CE3BE098-1775-44DD-B158-BCDC02F68F78}" type="presParOf" srcId="{AE5AF365-5B72-4F40-B02F-647EDF9BC95E}" destId="{90693A69-36C0-49F8-AF39-4C211ECB64FF}" srcOrd="0" destOrd="3" presId="urn:microsoft.com/office/officeart/2005/8/layout/orgChart1"/>
    <dgm:cxn modelId="{B1E12C30-9864-487E-82F5-B1DA0FBA6D2A}" type="presOf" srcId="{81CF0198-5569-4C47-A77F-D07956CA89DB}" destId="{90693A69-36C0-49F8-AF39-4C211ECB64FF}" srcOrd="0" destOrd="0" presId="urn:microsoft.com/office/officeart/2005/8/layout/orgChart1"/>
    <dgm:cxn modelId="{830D2F64-FFC8-41C7-B320-494A97D15E93}" type="presParOf" srcId="{90693A69-36C0-49F8-AF39-4C211ECB64FF}" destId="{3B0F072D-07E2-4B95-A380-F33846DD8AA1}" srcOrd="0" destOrd="0" presId="urn:microsoft.com/office/officeart/2005/8/layout/orgChart1"/>
    <dgm:cxn modelId="{6FE30DBE-AE0C-4065-B484-BE6B91830D34}" type="presOf" srcId="{81CF0198-5569-4C47-A77F-D07956CA89DB}" destId="{3B0F072D-07E2-4B95-A380-F33846DD8AA1}" srcOrd="0" destOrd="0" presId="urn:microsoft.com/office/officeart/2005/8/layout/orgChart1"/>
    <dgm:cxn modelId="{3B0597B2-7EEF-43A0-BA05-772B7C898380}" type="presParOf" srcId="{90693A69-36C0-49F8-AF39-4C211ECB64FF}" destId="{754C7D6B-AEF8-461F-B093-29F1CAD17DBF}" srcOrd="1" destOrd="0" presId="urn:microsoft.com/office/officeart/2005/8/layout/orgChart1"/>
    <dgm:cxn modelId="{42F44A95-A8B9-4C56-A6C8-FB14D310E27A}" type="presOf" srcId="{81CF0198-5569-4C47-A77F-D07956CA89DB}" destId="{754C7D6B-AEF8-461F-B093-29F1CAD17DBF}" srcOrd="0" destOrd="0" presId="urn:microsoft.com/office/officeart/2005/8/layout/orgChart1"/>
    <dgm:cxn modelId="{0B6AE25B-78C0-4AC5-BEC8-EBBB28EFAEE5}" type="presParOf" srcId="{AE5AF365-5B72-4F40-B02F-647EDF9BC95E}" destId="{DF45ACBB-BD81-4308-89AB-B3CFF59D7EAA}" srcOrd="1" destOrd="3" presId="urn:microsoft.com/office/officeart/2005/8/layout/orgChart1"/>
    <dgm:cxn modelId="{152A4F70-B1B4-43D6-A601-C57EBC275AF8}" type="presParOf" srcId="{DF45ACBB-BD81-4308-89AB-B3CFF59D7EAA}" destId="{436E5F73-8B32-45AF-A2DC-C5016403B420}" srcOrd="0" destOrd="1" presId="urn:microsoft.com/office/officeart/2005/8/layout/orgChart1"/>
    <dgm:cxn modelId="{A9CD98B0-7834-4798-B23E-4EAB4A5D5CF0}" type="presOf" srcId="{102C8621-68BD-42EA-867E-5C7F8275DF66}" destId="{436E5F73-8B32-45AF-A2DC-C5016403B420}" srcOrd="0" destOrd="0" presId="urn:microsoft.com/office/officeart/2005/8/layout/orgChart1"/>
    <dgm:cxn modelId="{F839D6C4-F45E-4625-9006-D3E96FEF5F54}" type="presParOf" srcId="{DF45ACBB-BD81-4308-89AB-B3CFF59D7EAA}" destId="{82A06D58-2211-427B-BEDC-B19AFD83C5C1}" srcOrd="1" destOrd="1" presId="urn:microsoft.com/office/officeart/2005/8/layout/orgChart1"/>
    <dgm:cxn modelId="{AD510BA1-62D5-40C4-856C-D56ED5F9C480}" type="presParOf" srcId="{82A06D58-2211-427B-BEDC-B19AFD83C5C1}" destId="{100169D2-4E93-4655-9C49-D93F65006833}" srcOrd="0" destOrd="1" presId="urn:microsoft.com/office/officeart/2005/8/layout/orgChart1"/>
    <dgm:cxn modelId="{D37D0E56-8B0D-4493-BEB3-41BF11D30A23}" type="presOf" srcId="{02B6F1B8-B8D4-4801-B322-66C67A7B8EE5}" destId="{100169D2-4E93-4655-9C49-D93F65006833}" srcOrd="0" destOrd="0" presId="urn:microsoft.com/office/officeart/2005/8/layout/orgChart1"/>
    <dgm:cxn modelId="{FE7CC122-0B82-4B80-8269-6F79F3E7D249}" type="presParOf" srcId="{100169D2-4E93-4655-9C49-D93F65006833}" destId="{1E5BFB8A-BF93-41DD-9F70-080F475DEFFA}" srcOrd="0" destOrd="0" presId="urn:microsoft.com/office/officeart/2005/8/layout/orgChart1"/>
    <dgm:cxn modelId="{1CD3CD20-3515-4570-9D82-63C6E62713BC}" type="presOf" srcId="{02B6F1B8-B8D4-4801-B322-66C67A7B8EE5}" destId="{1E5BFB8A-BF93-41DD-9F70-080F475DEFFA}" srcOrd="0" destOrd="0" presId="urn:microsoft.com/office/officeart/2005/8/layout/orgChart1"/>
    <dgm:cxn modelId="{DD475D98-E415-4120-AA42-CD795C947BD9}" type="presParOf" srcId="{100169D2-4E93-4655-9C49-D93F65006833}" destId="{0EFC9826-61EB-43EC-9B76-3DBC724D9B63}" srcOrd="1" destOrd="0" presId="urn:microsoft.com/office/officeart/2005/8/layout/orgChart1"/>
    <dgm:cxn modelId="{B94169B4-491F-490F-AB34-BFDE531440A5}" type="presOf" srcId="{02B6F1B8-B8D4-4801-B322-66C67A7B8EE5}" destId="{0EFC9826-61EB-43EC-9B76-3DBC724D9B63}" srcOrd="0" destOrd="0" presId="urn:microsoft.com/office/officeart/2005/8/layout/orgChart1"/>
    <dgm:cxn modelId="{0265A621-AFF9-497B-B9D8-469FE7457096}" type="presParOf" srcId="{82A06D58-2211-427B-BEDC-B19AFD83C5C1}" destId="{018AD1F3-8466-445E-85A3-6C1442E5F200}" srcOrd="1" destOrd="1" presId="urn:microsoft.com/office/officeart/2005/8/layout/orgChart1"/>
    <dgm:cxn modelId="{388726FD-A61B-46BD-80BC-38056EF91EF6}" type="presParOf" srcId="{82A06D58-2211-427B-BEDC-B19AFD83C5C1}" destId="{54215C9F-D912-4D0F-87CD-6653F8C94D57}" srcOrd="2" destOrd="1" presId="urn:microsoft.com/office/officeart/2005/8/layout/orgChart1"/>
    <dgm:cxn modelId="{D2EC77B2-75D2-45DC-A3F6-D8EEACDE1248}" type="presParOf" srcId="{DF45ACBB-BD81-4308-89AB-B3CFF59D7EAA}" destId="{58E1D1C0-8DE9-4E63-9F27-7517C14B1B44}" srcOrd="2" destOrd="1" presId="urn:microsoft.com/office/officeart/2005/8/layout/orgChart1"/>
    <dgm:cxn modelId="{BB6DC14E-0D8C-4E41-A2E1-972AC6362148}" type="presOf" srcId="{1F3B7231-3DB1-4A3E-AF76-F08B0662FC6D}" destId="{58E1D1C0-8DE9-4E63-9F27-7517C14B1B44}" srcOrd="0" destOrd="0" presId="urn:microsoft.com/office/officeart/2005/8/layout/orgChart1"/>
    <dgm:cxn modelId="{250DB8A4-5388-4F9F-9633-56A7AAA6FC53}" type="presParOf" srcId="{DF45ACBB-BD81-4308-89AB-B3CFF59D7EAA}" destId="{8965996C-8A2D-45B2-83D3-9E95061D7AFF}" srcOrd="3" destOrd="1" presId="urn:microsoft.com/office/officeart/2005/8/layout/orgChart1"/>
    <dgm:cxn modelId="{1191B196-5650-4BFF-9986-48992CB64EA8}" type="presParOf" srcId="{8965996C-8A2D-45B2-83D3-9E95061D7AFF}" destId="{003737FE-FD54-4B2D-BC81-851CFAF6D72F}" srcOrd="0" destOrd="3" presId="urn:microsoft.com/office/officeart/2005/8/layout/orgChart1"/>
    <dgm:cxn modelId="{A4226B25-7411-4DCB-814A-AC3B1E8B7238}" type="presOf" srcId="{7FA55CDF-CF75-4007-9012-C45195B11BFC}" destId="{003737FE-FD54-4B2D-BC81-851CFAF6D72F}" srcOrd="0" destOrd="0" presId="urn:microsoft.com/office/officeart/2005/8/layout/orgChart1"/>
    <dgm:cxn modelId="{1D7E4D91-DA28-4311-B6FB-08E2C197E382}" type="presParOf" srcId="{003737FE-FD54-4B2D-BC81-851CFAF6D72F}" destId="{407EA538-B2B1-4C66-A3D1-547C6DBE27FC}" srcOrd="0" destOrd="0" presId="urn:microsoft.com/office/officeart/2005/8/layout/orgChart1"/>
    <dgm:cxn modelId="{13BE1E5D-184E-453D-BACF-FBB746F248BB}" type="presOf" srcId="{7FA55CDF-CF75-4007-9012-C45195B11BFC}" destId="{407EA538-B2B1-4C66-A3D1-547C6DBE27FC}" srcOrd="0" destOrd="0" presId="urn:microsoft.com/office/officeart/2005/8/layout/orgChart1"/>
    <dgm:cxn modelId="{0B18FA81-5B6F-455B-AADC-DE7B0CBCF45D}" type="presParOf" srcId="{003737FE-FD54-4B2D-BC81-851CFAF6D72F}" destId="{0DC622B9-4463-4C6C-AE8C-E3C827E0B69A}" srcOrd="1" destOrd="0" presId="urn:microsoft.com/office/officeart/2005/8/layout/orgChart1"/>
    <dgm:cxn modelId="{E6DA482F-3A3A-42BD-95DD-7F7ED39D6F1D}" type="presOf" srcId="{7FA55CDF-CF75-4007-9012-C45195B11BFC}" destId="{0DC622B9-4463-4C6C-AE8C-E3C827E0B69A}" srcOrd="0" destOrd="0" presId="urn:microsoft.com/office/officeart/2005/8/layout/orgChart1"/>
    <dgm:cxn modelId="{AF0EB002-7ED6-4240-82C2-7FEE0BCFBA99}" type="presParOf" srcId="{8965996C-8A2D-45B2-83D3-9E95061D7AFF}" destId="{1A5CDFB4-BCD5-4CE6-AA94-3CBC8E8A51C2}" srcOrd="1" destOrd="3" presId="urn:microsoft.com/office/officeart/2005/8/layout/orgChart1"/>
    <dgm:cxn modelId="{0F916751-2EB4-4937-B79E-0E60650AD065}" type="presParOf" srcId="{8965996C-8A2D-45B2-83D3-9E95061D7AFF}" destId="{62B6742E-2FF0-4411-B82B-D3675B2ED43A}" srcOrd="2" destOrd="3" presId="urn:microsoft.com/office/officeart/2005/8/layout/orgChart1"/>
    <dgm:cxn modelId="{718067E5-DF72-46AA-BCD6-AB2DD093D7CD}" type="presParOf" srcId="{DF45ACBB-BD81-4308-89AB-B3CFF59D7EAA}" destId="{CC8943A4-0023-43CE-91A5-C97BC774142D}" srcOrd="4" destOrd="1" presId="urn:microsoft.com/office/officeart/2005/8/layout/orgChart1"/>
    <dgm:cxn modelId="{45BB4100-DA3E-436A-A7EA-DA7109980239}" type="presOf" srcId="{F6883FA5-2A65-490D-9AB1-0F13C80658F0}" destId="{CC8943A4-0023-43CE-91A5-C97BC774142D}" srcOrd="0" destOrd="0" presId="urn:microsoft.com/office/officeart/2005/8/layout/orgChart1"/>
    <dgm:cxn modelId="{89F9749C-083B-4238-8FEA-9953AEEE2349}" type="presParOf" srcId="{DF45ACBB-BD81-4308-89AB-B3CFF59D7EAA}" destId="{44408E09-C5D3-4C51-A5AF-9F6A1CAE40FB}" srcOrd="5" destOrd="1" presId="urn:microsoft.com/office/officeart/2005/8/layout/orgChart1"/>
    <dgm:cxn modelId="{729AAD19-7D9A-464A-953F-5F653BF9F81B}" type="presParOf" srcId="{44408E09-C5D3-4C51-A5AF-9F6A1CAE40FB}" destId="{1699BE31-058C-4736-8F2D-85ABCE48549A}" srcOrd="0" destOrd="5" presId="urn:microsoft.com/office/officeart/2005/8/layout/orgChart1"/>
    <dgm:cxn modelId="{016BECBF-E62E-48D5-85F0-3543DF1CABAE}" type="presOf" srcId="{EEC580A5-460D-4D0B-8FEB-921C1419B602}" destId="{1699BE31-058C-4736-8F2D-85ABCE48549A}" srcOrd="0" destOrd="0" presId="urn:microsoft.com/office/officeart/2005/8/layout/orgChart1"/>
    <dgm:cxn modelId="{E48F7C22-424A-4C56-9CE3-FC267003FB78}" type="presParOf" srcId="{1699BE31-058C-4736-8F2D-85ABCE48549A}" destId="{05F5A66C-DB94-4062-8C65-E8AC691BA091}" srcOrd="0" destOrd="0" presId="urn:microsoft.com/office/officeart/2005/8/layout/orgChart1"/>
    <dgm:cxn modelId="{68B18319-5478-4E6D-AA95-ABEFC8732C13}" type="presOf" srcId="{EEC580A5-460D-4D0B-8FEB-921C1419B602}" destId="{05F5A66C-DB94-4062-8C65-E8AC691BA091}" srcOrd="0" destOrd="0" presId="urn:microsoft.com/office/officeart/2005/8/layout/orgChart1"/>
    <dgm:cxn modelId="{1ADFE12A-0901-4F99-BD43-AC8E99DCAEA9}" type="presParOf" srcId="{1699BE31-058C-4736-8F2D-85ABCE48549A}" destId="{7826F5CA-EC6D-4A2B-AD6E-84ACC9DD5631}" srcOrd="1" destOrd="0" presId="urn:microsoft.com/office/officeart/2005/8/layout/orgChart1"/>
    <dgm:cxn modelId="{F1359927-1A57-4D14-94F6-F255A8F35B1C}" type="presOf" srcId="{EEC580A5-460D-4D0B-8FEB-921C1419B602}" destId="{7826F5CA-EC6D-4A2B-AD6E-84ACC9DD5631}" srcOrd="0" destOrd="0" presId="urn:microsoft.com/office/officeart/2005/8/layout/orgChart1"/>
    <dgm:cxn modelId="{B6F36569-90D4-4BD7-BB09-D738A4F64EDA}" type="presParOf" srcId="{44408E09-C5D3-4C51-A5AF-9F6A1CAE40FB}" destId="{ECE67E21-1FE2-437C-8893-AA1FB0CA93B7}" srcOrd="1" destOrd="5" presId="urn:microsoft.com/office/officeart/2005/8/layout/orgChart1"/>
    <dgm:cxn modelId="{3C985997-5353-4B87-836D-CB2DE8C5AAA6}" type="presParOf" srcId="{44408E09-C5D3-4C51-A5AF-9F6A1CAE40FB}" destId="{8980CD46-3259-4263-888B-C86B3C2CF937}" srcOrd="2" destOrd="5" presId="urn:microsoft.com/office/officeart/2005/8/layout/orgChart1"/>
    <dgm:cxn modelId="{44F7F21F-B02D-44B8-B17F-0669009F8104}" type="presParOf" srcId="{AE5AF365-5B72-4F40-B02F-647EDF9BC95E}" destId="{2E516DC1-023A-4A9E-9258-EA9BD907F102}" srcOrd="2" destOrd="3" presId="urn:microsoft.com/office/officeart/2005/8/layout/orgChart1"/>
    <dgm:cxn modelId="{F90A3B10-C58A-4E69-9176-496D05C6870A}" type="presParOf" srcId="{8660BC35-C2D7-4C78-987D-7F161121F9F6}" destId="{E96B58B1-8004-4695-9C21-DFA1B2EC4556}" srcOrd="4" destOrd="1" presId="urn:microsoft.com/office/officeart/2005/8/layout/orgChart1"/>
    <dgm:cxn modelId="{7AA102C7-8E4E-4127-ACA0-5216A823FE3C}" type="presOf" srcId="{6B7CA761-B191-48BA-B155-B70F3B30399D}" destId="{E96B58B1-8004-4695-9C21-DFA1B2EC4556}" srcOrd="0" destOrd="0" presId="urn:microsoft.com/office/officeart/2005/8/layout/orgChart1"/>
    <dgm:cxn modelId="{F90F239F-C672-48E7-8F3F-B1E23E8C126B}" type="presParOf" srcId="{8660BC35-C2D7-4C78-987D-7F161121F9F6}" destId="{0310BC36-54B3-4CFF-812E-B44B2D6F415F}" srcOrd="5" destOrd="1" presId="urn:microsoft.com/office/officeart/2005/8/layout/orgChart1"/>
    <dgm:cxn modelId="{1711B05E-3850-43A5-A16C-F8E475456140}" type="presParOf" srcId="{0310BC36-54B3-4CFF-812E-B44B2D6F415F}" destId="{E81D53A0-5072-4F97-8053-78927515C021}" srcOrd="0" destOrd="5" presId="urn:microsoft.com/office/officeart/2005/8/layout/orgChart1"/>
    <dgm:cxn modelId="{BBE87BED-2E02-4770-95EF-0E04B14C28EF}" type="presOf" srcId="{A34BD8A8-1834-41E3-85F5-1C033844CBE0}" destId="{E81D53A0-5072-4F97-8053-78927515C021}" srcOrd="0" destOrd="0" presId="urn:microsoft.com/office/officeart/2005/8/layout/orgChart1"/>
    <dgm:cxn modelId="{1A2166EB-4E7A-4AEC-B316-44E5D3C4A7BB}" type="presParOf" srcId="{E81D53A0-5072-4F97-8053-78927515C021}" destId="{D7A2C248-7536-429A-913C-8EBB34D7AD53}" srcOrd="0" destOrd="0" presId="urn:microsoft.com/office/officeart/2005/8/layout/orgChart1"/>
    <dgm:cxn modelId="{D3B8F5BA-CD78-45C4-82B1-28B68F4CC4DF}" type="presOf" srcId="{A34BD8A8-1834-41E3-85F5-1C033844CBE0}" destId="{D7A2C248-7536-429A-913C-8EBB34D7AD53}" srcOrd="0" destOrd="0" presId="urn:microsoft.com/office/officeart/2005/8/layout/orgChart1"/>
    <dgm:cxn modelId="{7440B0F2-2C54-45FB-BF59-54FF43B0875B}" type="presParOf" srcId="{E81D53A0-5072-4F97-8053-78927515C021}" destId="{7ACA4087-06B9-4D99-A7AC-BC9FB456DBD4}" srcOrd="1" destOrd="0" presId="urn:microsoft.com/office/officeart/2005/8/layout/orgChart1"/>
    <dgm:cxn modelId="{1CACF704-2D36-4E4A-BDF0-AE7939583968}" type="presOf" srcId="{A34BD8A8-1834-41E3-85F5-1C033844CBE0}" destId="{7ACA4087-06B9-4D99-A7AC-BC9FB456DBD4}" srcOrd="0" destOrd="0" presId="urn:microsoft.com/office/officeart/2005/8/layout/orgChart1"/>
    <dgm:cxn modelId="{81593421-10F4-48E8-AE8B-9BFBBE337589}" type="presParOf" srcId="{0310BC36-54B3-4CFF-812E-B44B2D6F415F}" destId="{AF854A81-832E-491F-B712-BEBB6D755D1F}" srcOrd="1" destOrd="5" presId="urn:microsoft.com/office/officeart/2005/8/layout/orgChart1"/>
    <dgm:cxn modelId="{02F3B80C-C18D-4659-96C0-8C785AC28887}" type="presParOf" srcId="{AF854A81-832E-491F-B712-BEBB6D755D1F}" destId="{1907733F-5243-4DD2-8A53-236CCECBCCE6}" srcOrd="0" destOrd="1" presId="urn:microsoft.com/office/officeart/2005/8/layout/orgChart1"/>
    <dgm:cxn modelId="{5F10107F-DE6C-467A-9C53-FE530D15BD51}" type="presOf" srcId="{D63A1F19-A50C-4AFA-9CEB-47902D62CDCC}" destId="{1907733F-5243-4DD2-8A53-236CCECBCCE6}" srcOrd="0" destOrd="0" presId="urn:microsoft.com/office/officeart/2005/8/layout/orgChart1"/>
    <dgm:cxn modelId="{BC35E98D-706C-4805-A544-7FE94170ACB5}" type="presParOf" srcId="{AF854A81-832E-491F-B712-BEBB6D755D1F}" destId="{FF663BBB-8307-4B57-9890-29FB7DFDE2B2}" srcOrd="1" destOrd="1" presId="urn:microsoft.com/office/officeart/2005/8/layout/orgChart1"/>
    <dgm:cxn modelId="{5E555E62-73B6-4183-86E9-760A96A38E50}" type="presParOf" srcId="{FF663BBB-8307-4B57-9890-29FB7DFDE2B2}" destId="{3009A798-9D12-4C20-AB9E-C6C12A8BFFEF}" srcOrd="0" destOrd="1" presId="urn:microsoft.com/office/officeart/2005/8/layout/orgChart1"/>
    <dgm:cxn modelId="{263A82F7-376D-4AD9-ACF3-CE955CEBDEE7}" type="presOf" srcId="{2855C3FB-C781-453E-811F-88FC96A6CB01}" destId="{3009A798-9D12-4C20-AB9E-C6C12A8BFFEF}" srcOrd="0" destOrd="0" presId="urn:microsoft.com/office/officeart/2005/8/layout/orgChart1"/>
    <dgm:cxn modelId="{C46F00A1-09B0-4A37-8F26-39AC01C67049}" type="presParOf" srcId="{3009A798-9D12-4C20-AB9E-C6C12A8BFFEF}" destId="{7B20F672-5ADB-47A9-9821-CA6660A1A407}" srcOrd="0" destOrd="0" presId="urn:microsoft.com/office/officeart/2005/8/layout/orgChart1"/>
    <dgm:cxn modelId="{EC26D776-3142-4C61-A8B3-1B8324EB3E62}" type="presOf" srcId="{2855C3FB-C781-453E-811F-88FC96A6CB01}" destId="{7B20F672-5ADB-47A9-9821-CA6660A1A407}" srcOrd="0" destOrd="0" presId="urn:microsoft.com/office/officeart/2005/8/layout/orgChart1"/>
    <dgm:cxn modelId="{CA48CA40-471B-4255-AAAD-CB0C192B5F5D}" type="presParOf" srcId="{3009A798-9D12-4C20-AB9E-C6C12A8BFFEF}" destId="{CCF3E340-842E-47E9-8882-734DC2494524}" srcOrd="1" destOrd="0" presId="urn:microsoft.com/office/officeart/2005/8/layout/orgChart1"/>
    <dgm:cxn modelId="{6EA0336B-35B3-4E92-BC5C-7BEDBF859910}" type="presOf" srcId="{2855C3FB-C781-453E-811F-88FC96A6CB01}" destId="{CCF3E340-842E-47E9-8882-734DC2494524}" srcOrd="0" destOrd="0" presId="urn:microsoft.com/office/officeart/2005/8/layout/orgChart1"/>
    <dgm:cxn modelId="{D242FAD0-A0AC-42C1-9284-EE1B4E8E496A}" type="presParOf" srcId="{FF663BBB-8307-4B57-9890-29FB7DFDE2B2}" destId="{5AAFBC9A-4D05-4676-A588-B8C812B9EC6E}" srcOrd="1" destOrd="1" presId="urn:microsoft.com/office/officeart/2005/8/layout/orgChart1"/>
    <dgm:cxn modelId="{984E54AC-FA76-41CE-90A8-B0E933CA58C0}" type="presParOf" srcId="{FF663BBB-8307-4B57-9890-29FB7DFDE2B2}" destId="{A6735A43-913B-4512-BF11-7DD4360D71A0}" srcOrd="2" destOrd="1" presId="urn:microsoft.com/office/officeart/2005/8/layout/orgChart1"/>
    <dgm:cxn modelId="{627B35E6-B665-4C8A-82A7-43A76821064F}" type="presParOf" srcId="{AF854A81-832E-491F-B712-BEBB6D755D1F}" destId="{95F67A74-2774-4C69-BA02-02C185D8668A}" srcOrd="2" destOrd="1" presId="urn:microsoft.com/office/officeart/2005/8/layout/orgChart1"/>
    <dgm:cxn modelId="{0867E8FD-E192-4680-A3FD-4A256F41FB7C}" type="presOf" srcId="{084EE8C8-40D6-4079-91D5-AAD876CC4060}" destId="{95F67A74-2774-4C69-BA02-02C185D8668A}" srcOrd="0" destOrd="0" presId="urn:microsoft.com/office/officeart/2005/8/layout/orgChart1"/>
    <dgm:cxn modelId="{A88DD952-E231-461D-9E0C-E5EC06D32E07}" type="presParOf" srcId="{AF854A81-832E-491F-B712-BEBB6D755D1F}" destId="{6F676681-E735-4B0D-A4F2-2BD6072D9628}" srcOrd="3" destOrd="1" presId="urn:microsoft.com/office/officeart/2005/8/layout/orgChart1"/>
    <dgm:cxn modelId="{9D0E7586-5376-421B-B6A8-1523504F9013}" type="presParOf" srcId="{6F676681-E735-4B0D-A4F2-2BD6072D9628}" destId="{0928CDE4-52D7-461B-8565-DB18338121F6}" srcOrd="0" destOrd="3" presId="urn:microsoft.com/office/officeart/2005/8/layout/orgChart1"/>
    <dgm:cxn modelId="{51384D37-784D-4F5F-AA46-B1A4104E829E}" type="presOf" srcId="{FC589184-934A-4939-B6D6-FF50DA42A6A2}" destId="{0928CDE4-52D7-461B-8565-DB18338121F6}" srcOrd="0" destOrd="0" presId="urn:microsoft.com/office/officeart/2005/8/layout/orgChart1"/>
    <dgm:cxn modelId="{521ADD9A-2438-4044-8DD9-834CD1557907}" type="presParOf" srcId="{0928CDE4-52D7-461B-8565-DB18338121F6}" destId="{F9072336-A50D-4F39-A5AC-5FEE8A9B392A}" srcOrd="0" destOrd="0" presId="urn:microsoft.com/office/officeart/2005/8/layout/orgChart1"/>
    <dgm:cxn modelId="{F2A794F2-BA68-4919-8A79-B070D436665C}" type="presOf" srcId="{FC589184-934A-4939-B6D6-FF50DA42A6A2}" destId="{F9072336-A50D-4F39-A5AC-5FEE8A9B392A}" srcOrd="0" destOrd="0" presId="urn:microsoft.com/office/officeart/2005/8/layout/orgChart1"/>
    <dgm:cxn modelId="{2B847BF3-1409-4DF4-BCFF-769A0B60085C}" type="presParOf" srcId="{0928CDE4-52D7-461B-8565-DB18338121F6}" destId="{90EF212D-523E-4A61-B13B-8F18F8870CF8}" srcOrd="1" destOrd="0" presId="urn:microsoft.com/office/officeart/2005/8/layout/orgChart1"/>
    <dgm:cxn modelId="{B70E4DDC-62D0-45A1-AC92-670EB7EE579B}" type="presOf" srcId="{FC589184-934A-4939-B6D6-FF50DA42A6A2}" destId="{90EF212D-523E-4A61-B13B-8F18F8870CF8}" srcOrd="0" destOrd="0" presId="urn:microsoft.com/office/officeart/2005/8/layout/orgChart1"/>
    <dgm:cxn modelId="{62FF38A4-51ED-4F15-A2B2-0CDEDDF5957B}" type="presParOf" srcId="{6F676681-E735-4B0D-A4F2-2BD6072D9628}" destId="{80F6F318-EE34-435E-A2E6-0A1CBFDAC7C4}" srcOrd="1" destOrd="3" presId="urn:microsoft.com/office/officeart/2005/8/layout/orgChart1"/>
    <dgm:cxn modelId="{4C8AF835-1B87-42D0-9721-F29E96D54326}" type="presParOf" srcId="{6F676681-E735-4B0D-A4F2-2BD6072D9628}" destId="{F686B9D7-EBB5-40B0-A9E8-814690F9DB6F}" srcOrd="2" destOrd="3" presId="urn:microsoft.com/office/officeart/2005/8/layout/orgChart1"/>
    <dgm:cxn modelId="{0C84FDCA-1648-4214-A4E6-695E6E262CD7}" type="presParOf" srcId="{AF854A81-832E-491F-B712-BEBB6D755D1F}" destId="{F7AAD5B2-0BBE-468C-9982-107D679EFA86}" srcOrd="4" destOrd="1" presId="urn:microsoft.com/office/officeart/2005/8/layout/orgChart1"/>
    <dgm:cxn modelId="{F63F71F9-4CFF-45D1-AFFB-5409D99947BF}" type="presOf" srcId="{34C6A3FE-378F-457B-9BB6-F29FF1B77B8D}" destId="{F7AAD5B2-0BBE-468C-9982-107D679EFA86}" srcOrd="0" destOrd="0" presId="urn:microsoft.com/office/officeart/2005/8/layout/orgChart1"/>
    <dgm:cxn modelId="{7BCC5A29-527C-4090-B233-6FB46FCC41F3}" type="presParOf" srcId="{AF854A81-832E-491F-B712-BEBB6D755D1F}" destId="{F90378D9-8D7C-4C7F-8456-991341F4CCC4}" srcOrd="5" destOrd="1" presId="urn:microsoft.com/office/officeart/2005/8/layout/orgChart1"/>
    <dgm:cxn modelId="{F8A62F56-740F-40D2-AF02-A3A35AB48E2C}" type="presParOf" srcId="{F90378D9-8D7C-4C7F-8456-991341F4CCC4}" destId="{1CD42129-B66A-4C30-8A1A-2C663D0FDC0C}" srcOrd="0" destOrd="5" presId="urn:microsoft.com/office/officeart/2005/8/layout/orgChart1"/>
    <dgm:cxn modelId="{8A644AAC-4503-49C3-BBDF-B26E16B2CEDF}" type="presOf" srcId="{B9F8E632-431D-473A-BE0A-5BF253CE8CF3}" destId="{1CD42129-B66A-4C30-8A1A-2C663D0FDC0C}" srcOrd="0" destOrd="0" presId="urn:microsoft.com/office/officeart/2005/8/layout/orgChart1"/>
    <dgm:cxn modelId="{2CFD45E4-CA69-4F07-8E58-E3D0FA373F43}" type="presParOf" srcId="{1CD42129-B66A-4C30-8A1A-2C663D0FDC0C}" destId="{00AD2166-DB7D-44EF-9EA0-7A433EDCA154}" srcOrd="0" destOrd="0" presId="urn:microsoft.com/office/officeart/2005/8/layout/orgChart1"/>
    <dgm:cxn modelId="{3412637E-6934-465F-859E-E702697B9927}" type="presOf" srcId="{B9F8E632-431D-473A-BE0A-5BF253CE8CF3}" destId="{00AD2166-DB7D-44EF-9EA0-7A433EDCA154}" srcOrd="0" destOrd="0" presId="urn:microsoft.com/office/officeart/2005/8/layout/orgChart1"/>
    <dgm:cxn modelId="{B9905822-876F-4821-B6FF-0825A116DF59}" type="presParOf" srcId="{1CD42129-B66A-4C30-8A1A-2C663D0FDC0C}" destId="{21F83022-0896-49A2-B4BE-44E575DCFAF1}" srcOrd="1" destOrd="0" presId="urn:microsoft.com/office/officeart/2005/8/layout/orgChart1"/>
    <dgm:cxn modelId="{83A2BF6E-B38F-40E3-AB66-A8E79B738717}" type="presOf" srcId="{B9F8E632-431D-473A-BE0A-5BF253CE8CF3}" destId="{21F83022-0896-49A2-B4BE-44E575DCFAF1}" srcOrd="0" destOrd="0" presId="urn:microsoft.com/office/officeart/2005/8/layout/orgChart1"/>
    <dgm:cxn modelId="{5AEE6F88-6D0D-4140-8AE5-1D1EEF1E69BD}" type="presParOf" srcId="{F90378D9-8D7C-4C7F-8456-991341F4CCC4}" destId="{307E7E22-CA99-4954-A556-C3F64E29602C}" srcOrd="1" destOrd="5" presId="urn:microsoft.com/office/officeart/2005/8/layout/orgChart1"/>
    <dgm:cxn modelId="{10409DD7-F7E7-43CF-868A-81EB1F96FC3B}" type="presParOf" srcId="{F90378D9-8D7C-4C7F-8456-991341F4CCC4}" destId="{16867BCB-E3D7-4068-8248-54C1245261C0}" srcOrd="2" destOrd="5" presId="urn:microsoft.com/office/officeart/2005/8/layout/orgChart1"/>
    <dgm:cxn modelId="{6E6B1FE1-51DB-4E26-A6C7-A47909AFA1A3}" type="presParOf" srcId="{AF854A81-832E-491F-B712-BEBB6D755D1F}" destId="{65A9028D-572C-4C88-9D88-BABC6EA4739E}" srcOrd="6" destOrd="1" presId="urn:microsoft.com/office/officeart/2005/8/layout/orgChart1"/>
    <dgm:cxn modelId="{CF3574B5-2023-4D08-B44A-A849CB6F04F7}" type="presOf" srcId="{76538793-D8DB-4445-AEB4-B8DC732E2A9F}" destId="{65A9028D-572C-4C88-9D88-BABC6EA4739E}" srcOrd="0" destOrd="0" presId="urn:microsoft.com/office/officeart/2005/8/layout/orgChart1"/>
    <dgm:cxn modelId="{CBF4EAB3-285A-421A-A3AB-EEE4A30ECF1C}" type="presParOf" srcId="{AF854A81-832E-491F-B712-BEBB6D755D1F}" destId="{F02F0178-928E-45AB-B26B-A3B75DFC03F0}" srcOrd="7" destOrd="1" presId="urn:microsoft.com/office/officeart/2005/8/layout/orgChart1"/>
    <dgm:cxn modelId="{4979506F-CF4A-4023-9800-D9074E13D5A4}" type="presParOf" srcId="{F02F0178-928E-45AB-B26B-A3B75DFC03F0}" destId="{E2FB0EBF-7CD2-4DFD-AC6B-20FB2C299B55}" srcOrd="0" destOrd="7" presId="urn:microsoft.com/office/officeart/2005/8/layout/orgChart1"/>
    <dgm:cxn modelId="{7074F9E7-FBD7-4389-B510-67D17775A856}" type="presOf" srcId="{CF6BD0A1-0C9E-4E21-A2C6-0F55FE3BFFCD}" destId="{E2FB0EBF-7CD2-4DFD-AC6B-20FB2C299B55}" srcOrd="0" destOrd="0" presId="urn:microsoft.com/office/officeart/2005/8/layout/orgChart1"/>
    <dgm:cxn modelId="{B704E22F-582B-4403-A244-EECFA8ED03AC}" type="presParOf" srcId="{E2FB0EBF-7CD2-4DFD-AC6B-20FB2C299B55}" destId="{E4CAE44F-8FE0-4412-9DA0-675A6A3A6BF2}" srcOrd="0" destOrd="0" presId="urn:microsoft.com/office/officeart/2005/8/layout/orgChart1"/>
    <dgm:cxn modelId="{4BB99CEF-5987-4C0F-A349-8CFF3FF08E32}" type="presOf" srcId="{CF6BD0A1-0C9E-4E21-A2C6-0F55FE3BFFCD}" destId="{E4CAE44F-8FE0-4412-9DA0-675A6A3A6BF2}" srcOrd="0" destOrd="0" presId="urn:microsoft.com/office/officeart/2005/8/layout/orgChart1"/>
    <dgm:cxn modelId="{AD6EF922-708C-45B3-88B1-F8A930BE054D}" type="presParOf" srcId="{E2FB0EBF-7CD2-4DFD-AC6B-20FB2C299B55}" destId="{621857F9-B1CC-4213-89CA-B609CEF68F8E}" srcOrd="1" destOrd="0" presId="urn:microsoft.com/office/officeart/2005/8/layout/orgChart1"/>
    <dgm:cxn modelId="{DE682843-3BC2-4E94-88BA-9AAE77BDD446}" type="presOf" srcId="{CF6BD0A1-0C9E-4E21-A2C6-0F55FE3BFFCD}" destId="{621857F9-B1CC-4213-89CA-B609CEF68F8E}" srcOrd="0" destOrd="0" presId="urn:microsoft.com/office/officeart/2005/8/layout/orgChart1"/>
    <dgm:cxn modelId="{DBDAF405-49D3-4EB3-8AA8-EA6CD5476D99}" type="presParOf" srcId="{F02F0178-928E-45AB-B26B-A3B75DFC03F0}" destId="{41F17EAA-DCBB-4615-A665-62B3C1D206D7}" srcOrd="1" destOrd="7" presId="urn:microsoft.com/office/officeart/2005/8/layout/orgChart1"/>
    <dgm:cxn modelId="{CC394641-A388-49E8-A873-B79ED27883E4}" type="presParOf" srcId="{41F17EAA-DCBB-4615-A665-62B3C1D206D7}" destId="{72013AB4-CE76-4870-B9B2-0BCD7C85E6D0}" srcOrd="0" destOrd="1" presId="urn:microsoft.com/office/officeart/2005/8/layout/orgChart1"/>
    <dgm:cxn modelId="{C81C72BF-E53A-417A-B0E0-67050C53A0DE}" type="presOf" srcId="{55DD6A1B-1A42-4C17-8710-9B67FE133267}" destId="{72013AB4-CE76-4870-B9B2-0BCD7C85E6D0}" srcOrd="0" destOrd="0" presId="urn:microsoft.com/office/officeart/2005/8/layout/orgChart1"/>
    <dgm:cxn modelId="{F077C6E4-13FD-40E7-B5DC-DB2D0474E242}" type="presParOf" srcId="{41F17EAA-DCBB-4615-A665-62B3C1D206D7}" destId="{8CBE1D82-0CD3-4940-BCCD-AD99C1CD96D8}" srcOrd="1" destOrd="1" presId="urn:microsoft.com/office/officeart/2005/8/layout/orgChart1"/>
    <dgm:cxn modelId="{48B85961-4904-49D9-847F-6FFFF987023A}" type="presParOf" srcId="{8CBE1D82-0CD3-4940-BCCD-AD99C1CD96D8}" destId="{185A98A6-2146-4B8D-92E6-BA364B71735D}" srcOrd="0" destOrd="1" presId="urn:microsoft.com/office/officeart/2005/8/layout/orgChart1"/>
    <dgm:cxn modelId="{67023EAE-A778-4BBF-900E-6A79A3543734}" type="presOf" srcId="{C11FE5DE-7DF2-4437-94D5-52FD101F682F}" destId="{185A98A6-2146-4B8D-92E6-BA364B71735D}" srcOrd="0" destOrd="0" presId="urn:microsoft.com/office/officeart/2005/8/layout/orgChart1"/>
    <dgm:cxn modelId="{22E9DBF9-DD8F-47F0-96CE-DF5055F402ED}" type="presParOf" srcId="{185A98A6-2146-4B8D-92E6-BA364B71735D}" destId="{7286780C-ACB4-4BCE-9684-EC02ABD3B516}" srcOrd="0" destOrd="0" presId="urn:microsoft.com/office/officeart/2005/8/layout/orgChart1"/>
    <dgm:cxn modelId="{D973361C-D6EA-4C07-8EDC-6B588831004E}" type="presOf" srcId="{C11FE5DE-7DF2-4437-94D5-52FD101F682F}" destId="{7286780C-ACB4-4BCE-9684-EC02ABD3B516}" srcOrd="0" destOrd="0" presId="urn:microsoft.com/office/officeart/2005/8/layout/orgChart1"/>
    <dgm:cxn modelId="{87B72BC2-AF95-42B9-B77B-3E543D06262B}" type="presParOf" srcId="{185A98A6-2146-4B8D-92E6-BA364B71735D}" destId="{F46DFFF1-1A43-4350-84A6-4979A0F68F26}" srcOrd="1" destOrd="0" presId="urn:microsoft.com/office/officeart/2005/8/layout/orgChart1"/>
    <dgm:cxn modelId="{22CD95B1-3241-4BB1-B7F4-38BA7175CCEA}" type="presOf" srcId="{C11FE5DE-7DF2-4437-94D5-52FD101F682F}" destId="{F46DFFF1-1A43-4350-84A6-4979A0F68F26}" srcOrd="0" destOrd="0" presId="urn:microsoft.com/office/officeart/2005/8/layout/orgChart1"/>
    <dgm:cxn modelId="{11ECEF3F-5DCB-498F-B691-3D31A85D7F2D}" type="presParOf" srcId="{8CBE1D82-0CD3-4940-BCCD-AD99C1CD96D8}" destId="{CA5E44C6-D4B7-4F02-8456-2AFA36AD4E77}" srcOrd="1" destOrd="1" presId="urn:microsoft.com/office/officeart/2005/8/layout/orgChart1"/>
    <dgm:cxn modelId="{3B6E0081-6BD6-4FE9-A5E7-DDC161DD7D90}" type="presParOf" srcId="{8CBE1D82-0CD3-4940-BCCD-AD99C1CD96D8}" destId="{8F8B6FD3-8C01-4099-A38B-5FD0BFB340EA}" srcOrd="2" destOrd="1" presId="urn:microsoft.com/office/officeart/2005/8/layout/orgChart1"/>
    <dgm:cxn modelId="{17A581E0-ABBA-4EF1-9119-0DABDCF9EDE0}" type="presParOf" srcId="{41F17EAA-DCBB-4615-A665-62B3C1D206D7}" destId="{EA6FEAF2-05C6-45AE-8FA5-E1BCB482EC5F}" srcOrd="2" destOrd="1" presId="urn:microsoft.com/office/officeart/2005/8/layout/orgChart1"/>
    <dgm:cxn modelId="{67F1CC3F-2653-45F5-B75F-1F3BE8C7B172}" type="presOf" srcId="{D4937D5C-9577-4008-A2F4-B496B72B1F04}" destId="{EA6FEAF2-05C6-45AE-8FA5-E1BCB482EC5F}" srcOrd="0" destOrd="0" presId="urn:microsoft.com/office/officeart/2005/8/layout/orgChart1"/>
    <dgm:cxn modelId="{C30090AB-6BF7-4DB2-9530-DAD3DDDDBB29}" type="presParOf" srcId="{41F17EAA-DCBB-4615-A665-62B3C1D206D7}" destId="{49D7FE11-A247-4113-A754-9D6F64850000}" srcOrd="3" destOrd="1" presId="urn:microsoft.com/office/officeart/2005/8/layout/orgChart1"/>
    <dgm:cxn modelId="{10CE2964-FCA4-4556-AA21-4EAFB96E4339}" type="presParOf" srcId="{49D7FE11-A247-4113-A754-9D6F64850000}" destId="{D13DF169-E7F4-412C-91DF-53024278891A}" srcOrd="0" destOrd="3" presId="urn:microsoft.com/office/officeart/2005/8/layout/orgChart1"/>
    <dgm:cxn modelId="{518EDA6B-9897-457C-B6EE-28B8013C8B97}" type="presOf" srcId="{4453698D-DD8B-49D1-B933-D83EE81663F0}" destId="{D13DF169-E7F4-412C-91DF-53024278891A}" srcOrd="0" destOrd="0" presId="urn:microsoft.com/office/officeart/2005/8/layout/orgChart1"/>
    <dgm:cxn modelId="{3D778971-C1AF-43A9-8F40-628105AD47F4}" type="presParOf" srcId="{D13DF169-E7F4-412C-91DF-53024278891A}" destId="{DAAB1624-7CDC-454A-A9AF-93C4B5FC09BD}" srcOrd="0" destOrd="0" presId="urn:microsoft.com/office/officeart/2005/8/layout/orgChart1"/>
    <dgm:cxn modelId="{485455A7-BC3E-40E6-A498-FE155145F740}" type="presOf" srcId="{4453698D-DD8B-49D1-B933-D83EE81663F0}" destId="{DAAB1624-7CDC-454A-A9AF-93C4B5FC09BD}" srcOrd="0" destOrd="0" presId="urn:microsoft.com/office/officeart/2005/8/layout/orgChart1"/>
    <dgm:cxn modelId="{3D12EAEF-A193-4B0D-BCD6-1694DD2A7C96}" type="presParOf" srcId="{D13DF169-E7F4-412C-91DF-53024278891A}" destId="{AEF8EB53-15C8-467D-98B8-0FC257CC4A02}" srcOrd="1" destOrd="0" presId="urn:microsoft.com/office/officeart/2005/8/layout/orgChart1"/>
    <dgm:cxn modelId="{A3CC76F3-47CD-4162-95E8-9CE850D72E5B}" type="presOf" srcId="{4453698D-DD8B-49D1-B933-D83EE81663F0}" destId="{AEF8EB53-15C8-467D-98B8-0FC257CC4A02}" srcOrd="0" destOrd="0" presId="urn:microsoft.com/office/officeart/2005/8/layout/orgChart1"/>
    <dgm:cxn modelId="{6F93E479-B7B3-4666-84D5-DB79156FA7D9}" type="presParOf" srcId="{49D7FE11-A247-4113-A754-9D6F64850000}" destId="{6D7CC9FF-0B8E-46AF-8355-B178870AA7DB}" srcOrd="1" destOrd="3" presId="urn:microsoft.com/office/officeart/2005/8/layout/orgChart1"/>
    <dgm:cxn modelId="{23C25E20-985D-4A85-B736-9A04F99D9D8A}" type="presParOf" srcId="{49D7FE11-A247-4113-A754-9D6F64850000}" destId="{7BED8A58-C074-4350-B535-D6B1CF8AFB60}" srcOrd="2" destOrd="3" presId="urn:microsoft.com/office/officeart/2005/8/layout/orgChart1"/>
    <dgm:cxn modelId="{620DDF51-9819-468F-8A97-A3B763B99DD7}" type="presParOf" srcId="{F02F0178-928E-45AB-B26B-A3B75DFC03F0}" destId="{6F8B3217-00A3-4D6B-A036-39CF409707B5}" srcOrd="2" destOrd="7" presId="urn:microsoft.com/office/officeart/2005/8/layout/orgChart1"/>
    <dgm:cxn modelId="{EDFF253E-B4A1-44AD-868D-C21524815399}" type="presParOf" srcId="{0310BC36-54B3-4CFF-812E-B44B2D6F415F}" destId="{C5BCCCF6-39AE-4A0E-B158-0C6842D297DB}" srcOrd="2" destOrd="5" presId="urn:microsoft.com/office/officeart/2005/8/layout/orgChart1"/>
    <dgm:cxn modelId="{BA078287-5712-4EC3-89E0-79877CACB3F2}" type="presParOf" srcId="{8660BC35-C2D7-4C78-987D-7F161121F9F6}" destId="{CB856A50-0C63-4A54-9C00-AA66589053ED}" srcOrd="6" destOrd="1" presId="urn:microsoft.com/office/officeart/2005/8/layout/orgChart1"/>
    <dgm:cxn modelId="{26125448-8142-47E2-BB9F-26AEDD945BB3}" type="presOf" srcId="{D34816A2-B59E-4BE9-91FB-5692E6A434C2}" destId="{CB856A50-0C63-4A54-9C00-AA66589053ED}" srcOrd="0" destOrd="0" presId="urn:microsoft.com/office/officeart/2005/8/layout/orgChart1"/>
    <dgm:cxn modelId="{EBDBACD2-2B1A-4B45-9D0D-6505FA5C29B3}" type="presParOf" srcId="{8660BC35-C2D7-4C78-987D-7F161121F9F6}" destId="{02090E7C-600F-4DCF-B5EA-3FEA80F419B3}" srcOrd="7" destOrd="1" presId="urn:microsoft.com/office/officeart/2005/8/layout/orgChart1"/>
    <dgm:cxn modelId="{789AC972-B873-4E41-9F3C-3AF186178971}" type="presParOf" srcId="{02090E7C-600F-4DCF-B5EA-3FEA80F419B3}" destId="{FFA2A1E6-C294-4B55-9AF1-BBB7BE3120FB}" srcOrd="0" destOrd="7" presId="urn:microsoft.com/office/officeart/2005/8/layout/orgChart1"/>
    <dgm:cxn modelId="{F2092822-788A-4D81-BB0B-B941A0A4D3AB}" type="presOf" srcId="{ADBC7822-9CBB-4D44-A6CF-AC3076790835}" destId="{FFA2A1E6-C294-4B55-9AF1-BBB7BE3120FB}" srcOrd="0" destOrd="0" presId="urn:microsoft.com/office/officeart/2005/8/layout/orgChart1"/>
    <dgm:cxn modelId="{B4449D33-AD51-45AC-8A47-01F5BBAAE75C}" type="presParOf" srcId="{FFA2A1E6-C294-4B55-9AF1-BBB7BE3120FB}" destId="{ADCB7EB2-0EA4-4C81-A6AB-D29053962B24}" srcOrd="0" destOrd="0" presId="urn:microsoft.com/office/officeart/2005/8/layout/orgChart1"/>
    <dgm:cxn modelId="{DA7F2241-7205-4078-B2CD-D7ED84297288}" type="presOf" srcId="{ADBC7822-9CBB-4D44-A6CF-AC3076790835}" destId="{ADCB7EB2-0EA4-4C81-A6AB-D29053962B24}" srcOrd="0" destOrd="0" presId="urn:microsoft.com/office/officeart/2005/8/layout/orgChart1"/>
    <dgm:cxn modelId="{C7077E2C-5127-41FC-85C5-282FC90CAF82}" type="presParOf" srcId="{FFA2A1E6-C294-4B55-9AF1-BBB7BE3120FB}" destId="{BC450A69-68C9-4315-A920-0F943DDD3A51}" srcOrd="1" destOrd="0" presId="urn:microsoft.com/office/officeart/2005/8/layout/orgChart1"/>
    <dgm:cxn modelId="{ECA7E89A-4245-487B-9D69-43D0FACEC3B8}" type="presOf" srcId="{ADBC7822-9CBB-4D44-A6CF-AC3076790835}" destId="{BC450A69-68C9-4315-A920-0F943DDD3A51}" srcOrd="0" destOrd="0" presId="urn:microsoft.com/office/officeart/2005/8/layout/orgChart1"/>
    <dgm:cxn modelId="{8A01A4E5-5037-4EA9-A370-560F8AC8D28B}" type="presParOf" srcId="{02090E7C-600F-4DCF-B5EA-3FEA80F419B3}" destId="{2A0027DB-7041-4F65-A603-9FCDD92CB682}" srcOrd="1" destOrd="7" presId="urn:microsoft.com/office/officeart/2005/8/layout/orgChart1"/>
    <dgm:cxn modelId="{F1B90F7C-60CD-4ED7-BDB4-DB44FF87B8FB}" type="presParOf" srcId="{2A0027DB-7041-4F65-A603-9FCDD92CB682}" destId="{C5D00ECD-A31F-44C5-B01B-DCCA6C697421}" srcOrd="0" destOrd="1" presId="urn:microsoft.com/office/officeart/2005/8/layout/orgChart1"/>
    <dgm:cxn modelId="{507F728C-DB23-4645-A911-5FC6D33456DB}" type="presOf" srcId="{51714357-99EA-4395-A14C-2684FEC891A5}" destId="{C5D00ECD-A31F-44C5-B01B-DCCA6C697421}" srcOrd="0" destOrd="0" presId="urn:microsoft.com/office/officeart/2005/8/layout/orgChart1"/>
    <dgm:cxn modelId="{8C37EFFC-584F-4EEF-B421-5BA3886C741D}" type="presParOf" srcId="{2A0027DB-7041-4F65-A603-9FCDD92CB682}" destId="{3DACBDFF-B8C0-4B95-B79D-5F245566880E}" srcOrd="1" destOrd="1" presId="urn:microsoft.com/office/officeart/2005/8/layout/orgChart1"/>
    <dgm:cxn modelId="{AB1353A9-91B4-4047-8BA9-356D63A28D08}" type="presParOf" srcId="{3DACBDFF-B8C0-4B95-B79D-5F245566880E}" destId="{EEE1A3CA-C466-42D0-A12D-8EA93844B456}" srcOrd="0" destOrd="1" presId="urn:microsoft.com/office/officeart/2005/8/layout/orgChart1"/>
    <dgm:cxn modelId="{AE96679E-5597-4A97-8C34-048FD06827D0}" type="presOf" srcId="{311F698A-791D-417B-83F8-88D7A9E481AD}" destId="{EEE1A3CA-C466-42D0-A12D-8EA93844B456}" srcOrd="0" destOrd="0" presId="urn:microsoft.com/office/officeart/2005/8/layout/orgChart1"/>
    <dgm:cxn modelId="{DA3059C8-9E8D-40FC-95FA-AA39C01A14E7}" type="presParOf" srcId="{EEE1A3CA-C466-42D0-A12D-8EA93844B456}" destId="{4824D939-6B3F-4E98-87FC-ED204742E3C1}" srcOrd="0" destOrd="0" presId="urn:microsoft.com/office/officeart/2005/8/layout/orgChart1"/>
    <dgm:cxn modelId="{0953EE74-7FF2-4F7C-9DE4-2C57E72CE9FD}" type="presOf" srcId="{311F698A-791D-417B-83F8-88D7A9E481AD}" destId="{4824D939-6B3F-4E98-87FC-ED204742E3C1}" srcOrd="0" destOrd="0" presId="urn:microsoft.com/office/officeart/2005/8/layout/orgChart1"/>
    <dgm:cxn modelId="{C3E72DA3-18FD-460D-8BE8-6D5BF2D4F14F}" type="presParOf" srcId="{EEE1A3CA-C466-42D0-A12D-8EA93844B456}" destId="{98A5222C-D09E-41D8-B7C7-8703E9725873}" srcOrd="1" destOrd="0" presId="urn:microsoft.com/office/officeart/2005/8/layout/orgChart1"/>
    <dgm:cxn modelId="{8A3848C5-8E68-4F47-9C5F-23A5A4309F1C}" type="presOf" srcId="{311F698A-791D-417B-83F8-88D7A9E481AD}" destId="{98A5222C-D09E-41D8-B7C7-8703E9725873}" srcOrd="0" destOrd="0" presId="urn:microsoft.com/office/officeart/2005/8/layout/orgChart1"/>
    <dgm:cxn modelId="{11EE9907-95C7-492B-B382-6C66B39C832B}" type="presParOf" srcId="{3DACBDFF-B8C0-4B95-B79D-5F245566880E}" destId="{AB2773C4-563D-49AF-A51B-776B4B9B15FB}" srcOrd="1" destOrd="1" presId="urn:microsoft.com/office/officeart/2005/8/layout/orgChart1"/>
    <dgm:cxn modelId="{28E19711-1360-444B-9543-A3CFCDD4AE60}" type="presParOf" srcId="{3DACBDFF-B8C0-4B95-B79D-5F245566880E}" destId="{239C8210-D234-45EF-8685-B53282ADA9FF}" srcOrd="2" destOrd="1" presId="urn:microsoft.com/office/officeart/2005/8/layout/orgChart1"/>
    <dgm:cxn modelId="{0A0277E9-ABC7-4308-B426-8933B6BDC541}" type="presParOf" srcId="{2A0027DB-7041-4F65-A603-9FCDD92CB682}" destId="{19378B7F-A65C-47CB-A42E-6461DDDCE340}" srcOrd="2" destOrd="1" presId="urn:microsoft.com/office/officeart/2005/8/layout/orgChart1"/>
    <dgm:cxn modelId="{F512D647-DF8F-416D-9B51-C88549A05F06}" type="presOf" srcId="{CDCC1ADC-7C17-4C87-865E-E891882A4EE2}" destId="{19378B7F-A65C-47CB-A42E-6461DDDCE340}" srcOrd="0" destOrd="0" presId="urn:microsoft.com/office/officeart/2005/8/layout/orgChart1"/>
    <dgm:cxn modelId="{CA469BF2-9203-4A16-9789-3E44741943C3}" type="presParOf" srcId="{2A0027DB-7041-4F65-A603-9FCDD92CB682}" destId="{9F999A83-4930-4830-9E29-2AFBA1BF788D}" srcOrd="3" destOrd="1" presId="urn:microsoft.com/office/officeart/2005/8/layout/orgChart1"/>
    <dgm:cxn modelId="{2100FD8C-7BD6-4766-92D6-B35E3BAA3397}" type="presParOf" srcId="{9F999A83-4930-4830-9E29-2AFBA1BF788D}" destId="{9F28184C-5134-4EEC-BF10-6AC2C1CA8C61}" srcOrd="0" destOrd="3" presId="urn:microsoft.com/office/officeart/2005/8/layout/orgChart1"/>
    <dgm:cxn modelId="{6978FC1D-161B-4A50-A7CC-E3F35BA6F859}" type="presOf" srcId="{98E30F7E-602C-49C9-B30E-707FD1CC10A3}" destId="{9F28184C-5134-4EEC-BF10-6AC2C1CA8C61}" srcOrd="0" destOrd="0" presId="urn:microsoft.com/office/officeart/2005/8/layout/orgChart1"/>
    <dgm:cxn modelId="{851580B9-18CC-4AEE-8EDA-6EE08651572C}" type="presParOf" srcId="{9F28184C-5134-4EEC-BF10-6AC2C1CA8C61}" destId="{2BEDFEFD-B59D-4BA2-95FA-8DA35F749519}" srcOrd="0" destOrd="0" presId="urn:microsoft.com/office/officeart/2005/8/layout/orgChart1"/>
    <dgm:cxn modelId="{6FF71301-3CAC-49CC-A0DE-3839E3EF3B86}" type="presOf" srcId="{98E30F7E-602C-49C9-B30E-707FD1CC10A3}" destId="{2BEDFEFD-B59D-4BA2-95FA-8DA35F749519}" srcOrd="0" destOrd="0" presId="urn:microsoft.com/office/officeart/2005/8/layout/orgChart1"/>
    <dgm:cxn modelId="{BC3552BD-5D23-43BD-8974-0401E8B53B88}" type="presParOf" srcId="{9F28184C-5134-4EEC-BF10-6AC2C1CA8C61}" destId="{C94982C0-ABC2-4E52-B1DF-781E36456732}" srcOrd="1" destOrd="0" presId="urn:microsoft.com/office/officeart/2005/8/layout/orgChart1"/>
    <dgm:cxn modelId="{EEBECE63-EC9F-4F98-947E-14297193A2C7}" type="presOf" srcId="{98E30F7E-602C-49C9-B30E-707FD1CC10A3}" destId="{C94982C0-ABC2-4E52-B1DF-781E36456732}" srcOrd="0" destOrd="0" presId="urn:microsoft.com/office/officeart/2005/8/layout/orgChart1"/>
    <dgm:cxn modelId="{73D03A1F-7EC3-4554-ABFD-D46A24C49A5E}" type="presParOf" srcId="{9F999A83-4930-4830-9E29-2AFBA1BF788D}" destId="{E20BEE40-6081-418B-BA30-90DCAEFFE407}" srcOrd="1" destOrd="3" presId="urn:microsoft.com/office/officeart/2005/8/layout/orgChart1"/>
    <dgm:cxn modelId="{063C5F8B-1BD3-42F7-9B77-DFA7C3525F73}" type="presParOf" srcId="{9F999A83-4930-4830-9E29-2AFBA1BF788D}" destId="{4E084862-4296-44F0-B95D-D825B6045A2B}" srcOrd="2" destOrd="3" presId="urn:microsoft.com/office/officeart/2005/8/layout/orgChart1"/>
    <dgm:cxn modelId="{DEC7693C-25A1-488E-9BC7-E2B918E0BC60}" type="presParOf" srcId="{02090E7C-600F-4DCF-B5EA-3FEA80F419B3}" destId="{F67AF25B-F9B4-48E8-9497-5521B497B204}" srcOrd="2" destOrd="7" presId="urn:microsoft.com/office/officeart/2005/8/layout/orgChart1"/>
    <dgm:cxn modelId="{16A5E64B-151A-4EB6-B81C-53F313DB56B0}" type="presParOf" srcId="{218383CA-00EC-4155-93FD-EC1537478DF3}" destId="{AB6888C4-6508-4F31-B174-DF6C5BC0CDA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582BC-9890-453E-86AA-EA662D231A56}">
      <dsp:nvSpPr>
        <dsp:cNvPr id="0" name=""/>
        <dsp:cNvSpPr/>
      </dsp:nvSpPr>
      <dsp:spPr>
        <a:xfrm>
          <a:off x="8816307" y="1880507"/>
          <a:ext cx="268593" cy="1694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4181"/>
              </a:lnTo>
              <a:lnTo>
                <a:pt x="268593" y="16941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689C8-B373-481C-886A-FF54E36BEF5A}">
      <dsp:nvSpPr>
        <dsp:cNvPr id="0" name=""/>
        <dsp:cNvSpPr/>
      </dsp:nvSpPr>
      <dsp:spPr>
        <a:xfrm>
          <a:off x="8816307" y="1880507"/>
          <a:ext cx="268593" cy="1072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2314"/>
              </a:lnTo>
              <a:lnTo>
                <a:pt x="268593" y="10723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6B827-A57B-4FF6-9BC3-1F4D0D3CA219}">
      <dsp:nvSpPr>
        <dsp:cNvPr id="0" name=""/>
        <dsp:cNvSpPr/>
      </dsp:nvSpPr>
      <dsp:spPr>
        <a:xfrm>
          <a:off x="8816307" y="1880507"/>
          <a:ext cx="268593" cy="450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446"/>
              </a:lnTo>
              <a:lnTo>
                <a:pt x="268593" y="450446"/>
              </a:lnTo>
            </a:path>
          </a:pathLst>
        </a:custGeom>
        <a:noFill/>
        <a:ln w="12700" cap="flat" cmpd="sng" algn="ctr">
          <a:solidFill>
            <a:srgbClr val="CC66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28139-E5AC-4CD8-B48D-7BC83F5E61A9}">
      <dsp:nvSpPr>
        <dsp:cNvPr id="0" name=""/>
        <dsp:cNvSpPr/>
      </dsp:nvSpPr>
      <dsp:spPr>
        <a:xfrm>
          <a:off x="5214201" y="1155194"/>
          <a:ext cx="4318356" cy="279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512"/>
              </a:lnTo>
              <a:lnTo>
                <a:pt x="4318356" y="139512"/>
              </a:lnTo>
              <a:lnTo>
                <a:pt x="4318356" y="2790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CED69-9E65-4F35-93DD-5C49D0A7CF25}">
      <dsp:nvSpPr>
        <dsp:cNvPr id="0" name=""/>
        <dsp:cNvSpPr/>
      </dsp:nvSpPr>
      <dsp:spPr>
        <a:xfrm>
          <a:off x="6421046" y="1880507"/>
          <a:ext cx="287051" cy="1686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6299"/>
              </a:lnTo>
              <a:lnTo>
                <a:pt x="287051" y="168629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378B7F-A65C-47CB-A42E-6461DDDCE340}">
      <dsp:nvSpPr>
        <dsp:cNvPr id="0" name=""/>
        <dsp:cNvSpPr/>
      </dsp:nvSpPr>
      <dsp:spPr>
        <a:xfrm>
          <a:off x="6421046" y="1880507"/>
          <a:ext cx="287051" cy="1079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970"/>
              </a:lnTo>
              <a:lnTo>
                <a:pt x="287051" y="10799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00ECD-A31F-44C5-B01B-DCCA6C697421}">
      <dsp:nvSpPr>
        <dsp:cNvPr id="0" name=""/>
        <dsp:cNvSpPr/>
      </dsp:nvSpPr>
      <dsp:spPr>
        <a:xfrm>
          <a:off x="6421046" y="1880507"/>
          <a:ext cx="287051" cy="450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446"/>
              </a:lnTo>
              <a:lnTo>
                <a:pt x="287051" y="450446"/>
              </a:lnTo>
            </a:path>
          </a:pathLst>
        </a:custGeom>
        <a:noFill/>
        <a:ln w="12700" cap="flat" cmpd="sng" algn="ctr">
          <a:solidFill>
            <a:srgbClr val="CC66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56A50-0C63-4A54-9C00-AA66589053ED}">
      <dsp:nvSpPr>
        <dsp:cNvPr id="0" name=""/>
        <dsp:cNvSpPr/>
      </dsp:nvSpPr>
      <dsp:spPr>
        <a:xfrm>
          <a:off x="5214201" y="1155194"/>
          <a:ext cx="2053099" cy="279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512"/>
              </a:lnTo>
              <a:lnTo>
                <a:pt x="2053099" y="139512"/>
              </a:lnTo>
              <a:lnTo>
                <a:pt x="2053099" y="2790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9028D-572C-4C88-9D88-BABC6EA4739E}">
      <dsp:nvSpPr>
        <dsp:cNvPr id="0" name=""/>
        <dsp:cNvSpPr/>
      </dsp:nvSpPr>
      <dsp:spPr>
        <a:xfrm>
          <a:off x="4318894" y="1880507"/>
          <a:ext cx="254111" cy="228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4207"/>
              </a:lnTo>
              <a:lnTo>
                <a:pt x="254111" y="228420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AD5B2-0BBE-468C-9982-107D679EFA86}">
      <dsp:nvSpPr>
        <dsp:cNvPr id="0" name=""/>
        <dsp:cNvSpPr/>
      </dsp:nvSpPr>
      <dsp:spPr>
        <a:xfrm>
          <a:off x="4318894" y="1880507"/>
          <a:ext cx="268593" cy="16591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190"/>
              </a:lnTo>
              <a:lnTo>
                <a:pt x="268593" y="165919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67A74-2774-4C69-BA02-02C185D8668A}">
      <dsp:nvSpPr>
        <dsp:cNvPr id="0" name=""/>
        <dsp:cNvSpPr/>
      </dsp:nvSpPr>
      <dsp:spPr>
        <a:xfrm>
          <a:off x="4318894" y="1880507"/>
          <a:ext cx="268593" cy="1046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6673"/>
              </a:lnTo>
              <a:lnTo>
                <a:pt x="268593" y="10466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7733F-5243-4DD2-8A53-236CCECBCCE6}">
      <dsp:nvSpPr>
        <dsp:cNvPr id="0" name=""/>
        <dsp:cNvSpPr/>
      </dsp:nvSpPr>
      <dsp:spPr>
        <a:xfrm>
          <a:off x="4318894" y="1880507"/>
          <a:ext cx="268593" cy="439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963"/>
              </a:lnTo>
              <a:lnTo>
                <a:pt x="268593" y="43996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B58B1-8004-4695-9C21-DFA1B2EC4556}">
      <dsp:nvSpPr>
        <dsp:cNvPr id="0" name=""/>
        <dsp:cNvSpPr/>
      </dsp:nvSpPr>
      <dsp:spPr>
        <a:xfrm>
          <a:off x="5035144" y="1155194"/>
          <a:ext cx="179056" cy="279025"/>
        </a:xfrm>
        <a:custGeom>
          <a:avLst/>
          <a:gdLst/>
          <a:ahLst/>
          <a:cxnLst/>
          <a:rect l="0" t="0" r="0" b="0"/>
          <a:pathLst>
            <a:path>
              <a:moveTo>
                <a:pt x="179056" y="0"/>
              </a:moveTo>
              <a:lnTo>
                <a:pt x="179056" y="139512"/>
              </a:lnTo>
              <a:lnTo>
                <a:pt x="0" y="139512"/>
              </a:lnTo>
              <a:lnTo>
                <a:pt x="0" y="2790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BA9C25-BA65-4C9E-9632-52A65D32E4E4}">
      <dsp:nvSpPr>
        <dsp:cNvPr id="0" name=""/>
        <dsp:cNvSpPr/>
      </dsp:nvSpPr>
      <dsp:spPr>
        <a:xfrm>
          <a:off x="2249244" y="1880507"/>
          <a:ext cx="268593" cy="1680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0094"/>
              </a:lnTo>
              <a:lnTo>
                <a:pt x="268593" y="168009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1D1C0-8DE9-4E63-9F27-7517C14B1B44}">
      <dsp:nvSpPr>
        <dsp:cNvPr id="0" name=""/>
        <dsp:cNvSpPr/>
      </dsp:nvSpPr>
      <dsp:spPr>
        <a:xfrm>
          <a:off x="2249244" y="1880507"/>
          <a:ext cx="268593" cy="1072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2314"/>
              </a:lnTo>
              <a:lnTo>
                <a:pt x="268593" y="10723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E5F73-8B32-45AF-A2DC-C5016403B420}">
      <dsp:nvSpPr>
        <dsp:cNvPr id="0" name=""/>
        <dsp:cNvSpPr/>
      </dsp:nvSpPr>
      <dsp:spPr>
        <a:xfrm>
          <a:off x="2249244" y="1880507"/>
          <a:ext cx="268593" cy="450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446"/>
              </a:lnTo>
              <a:lnTo>
                <a:pt x="268593" y="4504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93E3F-1D51-41F3-8F5D-3BFE00175461}">
      <dsp:nvSpPr>
        <dsp:cNvPr id="0" name=""/>
        <dsp:cNvSpPr/>
      </dsp:nvSpPr>
      <dsp:spPr>
        <a:xfrm>
          <a:off x="2965494" y="1155194"/>
          <a:ext cx="2248706" cy="279025"/>
        </a:xfrm>
        <a:custGeom>
          <a:avLst/>
          <a:gdLst/>
          <a:ahLst/>
          <a:cxnLst/>
          <a:rect l="0" t="0" r="0" b="0"/>
          <a:pathLst>
            <a:path>
              <a:moveTo>
                <a:pt x="2248706" y="0"/>
              </a:moveTo>
              <a:lnTo>
                <a:pt x="2248706" y="139512"/>
              </a:lnTo>
              <a:lnTo>
                <a:pt x="0" y="139512"/>
              </a:lnTo>
              <a:lnTo>
                <a:pt x="0" y="2790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D9E1A1-94CE-42C2-931D-3A2368874877}">
      <dsp:nvSpPr>
        <dsp:cNvPr id="0" name=""/>
        <dsp:cNvSpPr/>
      </dsp:nvSpPr>
      <dsp:spPr>
        <a:xfrm>
          <a:off x="179594" y="1880507"/>
          <a:ext cx="268593" cy="1706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6973"/>
              </a:lnTo>
              <a:lnTo>
                <a:pt x="268593" y="17069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5609A-8AB5-432C-9FEB-22207A3B3816}">
      <dsp:nvSpPr>
        <dsp:cNvPr id="0" name=""/>
        <dsp:cNvSpPr/>
      </dsp:nvSpPr>
      <dsp:spPr>
        <a:xfrm>
          <a:off x="179594" y="1880507"/>
          <a:ext cx="268593" cy="1072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2314"/>
              </a:lnTo>
              <a:lnTo>
                <a:pt x="268593" y="10723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034BA-8592-443B-9F3C-B3F10B4C7AFF}">
      <dsp:nvSpPr>
        <dsp:cNvPr id="0" name=""/>
        <dsp:cNvSpPr/>
      </dsp:nvSpPr>
      <dsp:spPr>
        <a:xfrm>
          <a:off x="179594" y="1880507"/>
          <a:ext cx="268593" cy="450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446"/>
              </a:lnTo>
              <a:lnTo>
                <a:pt x="268593" y="4504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767F7-76C2-4F05-8152-11B462A31F15}">
      <dsp:nvSpPr>
        <dsp:cNvPr id="0" name=""/>
        <dsp:cNvSpPr/>
      </dsp:nvSpPr>
      <dsp:spPr>
        <a:xfrm>
          <a:off x="895844" y="1155194"/>
          <a:ext cx="4318356" cy="279025"/>
        </a:xfrm>
        <a:custGeom>
          <a:avLst/>
          <a:gdLst/>
          <a:ahLst/>
          <a:cxnLst/>
          <a:rect l="0" t="0" r="0" b="0"/>
          <a:pathLst>
            <a:path>
              <a:moveTo>
                <a:pt x="4318356" y="0"/>
              </a:moveTo>
              <a:lnTo>
                <a:pt x="4318356" y="139512"/>
              </a:lnTo>
              <a:lnTo>
                <a:pt x="0" y="139512"/>
              </a:lnTo>
              <a:lnTo>
                <a:pt x="0" y="2790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C2CD7-4EED-476E-A988-4B14D7B6251D}">
      <dsp:nvSpPr>
        <dsp:cNvPr id="0" name=""/>
        <dsp:cNvSpPr/>
      </dsp:nvSpPr>
      <dsp:spPr>
        <a:xfrm>
          <a:off x="3814895" y="580827"/>
          <a:ext cx="2798610" cy="57436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accent4">
                  <a:lumMod val="50000"/>
                </a:schemeClr>
              </a:solidFill>
            </a:rPr>
            <a:t>项目整体模块功能结构图</a:t>
          </a:r>
          <a:endParaRPr lang="zh-CN" altLang="en-US" sz="16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3814895" y="580827"/>
        <a:ext cx="2798610" cy="574366"/>
      </dsp:txXfrm>
    </dsp:sp>
    <dsp:sp modelId="{8567B01D-2F56-4D69-A32E-E93DD271E208}">
      <dsp:nvSpPr>
        <dsp:cNvPr id="0" name=""/>
        <dsp:cNvSpPr/>
      </dsp:nvSpPr>
      <dsp:spPr>
        <a:xfrm>
          <a:off x="531" y="1434219"/>
          <a:ext cx="1790625" cy="4462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系统权限管理</a:t>
          </a:r>
          <a:endParaRPr lang="zh-CN" altLang="en-US" sz="1200" kern="1200" dirty="0"/>
        </a:p>
      </dsp:txBody>
      <dsp:txXfrm>
        <a:off x="531" y="1434219"/>
        <a:ext cx="1790625" cy="446287"/>
      </dsp:txXfrm>
    </dsp:sp>
    <dsp:sp modelId="{16C2C317-15D4-4F81-B126-FDCCA691D915}">
      <dsp:nvSpPr>
        <dsp:cNvPr id="0" name=""/>
        <dsp:cNvSpPr/>
      </dsp:nvSpPr>
      <dsp:spPr>
        <a:xfrm>
          <a:off x="448187" y="2159532"/>
          <a:ext cx="1328691" cy="342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用户注册</a:t>
          </a:r>
          <a:endParaRPr lang="zh-CN" altLang="en-US" sz="1200" kern="1200" dirty="0"/>
        </a:p>
      </dsp:txBody>
      <dsp:txXfrm>
        <a:off x="448187" y="2159532"/>
        <a:ext cx="1328691" cy="342842"/>
      </dsp:txXfrm>
    </dsp:sp>
    <dsp:sp modelId="{5C15E339-00C2-41AC-A5DF-DC0BBFCFDF2F}">
      <dsp:nvSpPr>
        <dsp:cNvPr id="0" name=""/>
        <dsp:cNvSpPr/>
      </dsp:nvSpPr>
      <dsp:spPr>
        <a:xfrm>
          <a:off x="448187" y="2781400"/>
          <a:ext cx="1328691" cy="342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用户登录</a:t>
          </a:r>
          <a:endParaRPr lang="zh-CN" sz="1200" kern="1200" dirty="0"/>
        </a:p>
      </dsp:txBody>
      <dsp:txXfrm>
        <a:off x="448187" y="2781400"/>
        <a:ext cx="1328691" cy="342842"/>
      </dsp:txXfrm>
    </dsp:sp>
    <dsp:sp modelId="{1CC5FA0E-B986-45ED-BD7C-598FE8662215}">
      <dsp:nvSpPr>
        <dsp:cNvPr id="0" name=""/>
        <dsp:cNvSpPr/>
      </dsp:nvSpPr>
      <dsp:spPr>
        <a:xfrm>
          <a:off x="448187" y="3403267"/>
          <a:ext cx="1321955" cy="3684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登录后可发博文</a:t>
          </a:r>
          <a:endParaRPr lang="zh-CN" altLang="en-US" sz="1200" kern="1200" dirty="0"/>
        </a:p>
      </dsp:txBody>
      <dsp:txXfrm>
        <a:off x="448187" y="3403267"/>
        <a:ext cx="1321955" cy="368426"/>
      </dsp:txXfrm>
    </dsp:sp>
    <dsp:sp modelId="{3B0F072D-07E2-4B95-A380-F33846DD8AA1}">
      <dsp:nvSpPr>
        <dsp:cNvPr id="0" name=""/>
        <dsp:cNvSpPr/>
      </dsp:nvSpPr>
      <dsp:spPr>
        <a:xfrm>
          <a:off x="2070181" y="1434219"/>
          <a:ext cx="1790625" cy="4462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用户管理模块</a:t>
          </a:r>
          <a:endParaRPr lang="zh-CN" altLang="en-US" sz="1200" kern="1200" dirty="0"/>
        </a:p>
      </dsp:txBody>
      <dsp:txXfrm>
        <a:off x="2070181" y="1434219"/>
        <a:ext cx="1790625" cy="446287"/>
      </dsp:txXfrm>
    </dsp:sp>
    <dsp:sp modelId="{1E5BFB8A-BF93-41DD-9F70-080F475DEFFA}">
      <dsp:nvSpPr>
        <dsp:cNvPr id="0" name=""/>
        <dsp:cNvSpPr/>
      </dsp:nvSpPr>
      <dsp:spPr>
        <a:xfrm>
          <a:off x="2517838" y="2159532"/>
          <a:ext cx="1328691" cy="342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修改个人信息</a:t>
          </a:r>
          <a:endParaRPr lang="zh-CN" sz="1200" kern="1200" dirty="0"/>
        </a:p>
      </dsp:txBody>
      <dsp:txXfrm>
        <a:off x="2517838" y="2159532"/>
        <a:ext cx="1328691" cy="342842"/>
      </dsp:txXfrm>
    </dsp:sp>
    <dsp:sp modelId="{407EA538-B2B1-4C66-A3D1-547C6DBE27FC}">
      <dsp:nvSpPr>
        <dsp:cNvPr id="0" name=""/>
        <dsp:cNvSpPr/>
      </dsp:nvSpPr>
      <dsp:spPr>
        <a:xfrm>
          <a:off x="2517838" y="2781400"/>
          <a:ext cx="1328691" cy="342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更新个人头像</a:t>
          </a:r>
          <a:endParaRPr lang="zh-CN" sz="1200" kern="1200" dirty="0"/>
        </a:p>
      </dsp:txBody>
      <dsp:txXfrm>
        <a:off x="2517838" y="2781400"/>
        <a:ext cx="1328691" cy="342842"/>
      </dsp:txXfrm>
    </dsp:sp>
    <dsp:sp modelId="{87B87A3C-CB72-446C-AFC9-86E261251A92}">
      <dsp:nvSpPr>
        <dsp:cNvPr id="0" name=""/>
        <dsp:cNvSpPr/>
      </dsp:nvSpPr>
      <dsp:spPr>
        <a:xfrm>
          <a:off x="2517838" y="3403267"/>
          <a:ext cx="1319072" cy="314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 </a:t>
          </a:r>
          <a:r>
            <a:rPr lang="zh-CN" altLang="en-US" sz="1200" kern="1200" dirty="0" smtClean="0"/>
            <a:t>个人私信管理</a:t>
          </a:r>
          <a:endParaRPr lang="zh-CN" altLang="en-US" sz="1200" kern="1200" dirty="0"/>
        </a:p>
      </dsp:txBody>
      <dsp:txXfrm>
        <a:off x="2517838" y="3403267"/>
        <a:ext cx="1319072" cy="314667"/>
      </dsp:txXfrm>
    </dsp:sp>
    <dsp:sp modelId="{D7A2C248-7536-429A-913C-8EBB34D7AD53}">
      <dsp:nvSpPr>
        <dsp:cNvPr id="0" name=""/>
        <dsp:cNvSpPr/>
      </dsp:nvSpPr>
      <dsp:spPr>
        <a:xfrm>
          <a:off x="4139832" y="1434219"/>
          <a:ext cx="1790625" cy="4462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个人博文管理</a:t>
          </a:r>
          <a:endParaRPr lang="zh-CN" altLang="en-US" sz="1200" kern="1200" dirty="0"/>
        </a:p>
      </dsp:txBody>
      <dsp:txXfrm>
        <a:off x="4139832" y="1434219"/>
        <a:ext cx="1790625" cy="446287"/>
      </dsp:txXfrm>
    </dsp:sp>
    <dsp:sp modelId="{7B20F672-5ADB-47A9-9821-CA6660A1A407}">
      <dsp:nvSpPr>
        <dsp:cNvPr id="0" name=""/>
        <dsp:cNvSpPr/>
      </dsp:nvSpPr>
      <dsp:spPr>
        <a:xfrm>
          <a:off x="4587488" y="2159532"/>
          <a:ext cx="1426523" cy="32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博文发布</a:t>
          </a:r>
          <a:endParaRPr lang="zh-CN" sz="1200" kern="1200" dirty="0"/>
        </a:p>
      </dsp:txBody>
      <dsp:txXfrm>
        <a:off x="4587488" y="2159532"/>
        <a:ext cx="1426523" cy="321875"/>
      </dsp:txXfrm>
    </dsp:sp>
    <dsp:sp modelId="{F9072336-A50D-4F39-A5AC-5FEE8A9B392A}">
      <dsp:nvSpPr>
        <dsp:cNvPr id="0" name=""/>
        <dsp:cNvSpPr/>
      </dsp:nvSpPr>
      <dsp:spPr>
        <a:xfrm>
          <a:off x="4587488" y="2760433"/>
          <a:ext cx="1463713" cy="333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博文修改</a:t>
          </a:r>
          <a:endParaRPr lang="zh-CN" altLang="en-US" sz="1200" kern="1200" dirty="0"/>
        </a:p>
      </dsp:txBody>
      <dsp:txXfrm>
        <a:off x="4587488" y="2760433"/>
        <a:ext cx="1463713" cy="333495"/>
      </dsp:txXfrm>
    </dsp:sp>
    <dsp:sp modelId="{00AD2166-DB7D-44EF-9EA0-7A433EDCA154}">
      <dsp:nvSpPr>
        <dsp:cNvPr id="0" name=""/>
        <dsp:cNvSpPr/>
      </dsp:nvSpPr>
      <dsp:spPr>
        <a:xfrm>
          <a:off x="4587488" y="3372953"/>
          <a:ext cx="1433485" cy="333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博文浏览</a:t>
          </a:r>
          <a:endParaRPr lang="zh-CN" altLang="en-US" sz="1200" kern="1200" dirty="0"/>
        </a:p>
      </dsp:txBody>
      <dsp:txXfrm>
        <a:off x="4587488" y="3372953"/>
        <a:ext cx="1433485" cy="333488"/>
      </dsp:txXfrm>
    </dsp:sp>
    <dsp:sp modelId="{E4CAE44F-8FE0-4412-9DA0-675A6A3A6BF2}">
      <dsp:nvSpPr>
        <dsp:cNvPr id="0" name=""/>
        <dsp:cNvSpPr/>
      </dsp:nvSpPr>
      <dsp:spPr>
        <a:xfrm>
          <a:off x="4573005" y="3985467"/>
          <a:ext cx="1792843" cy="3584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博文显示（全部或分类）</a:t>
          </a:r>
          <a:endParaRPr lang="zh-CN" altLang="en-US" sz="1200" kern="1200" dirty="0"/>
        </a:p>
      </dsp:txBody>
      <dsp:txXfrm>
        <a:off x="4573005" y="3985467"/>
        <a:ext cx="1792843" cy="358494"/>
      </dsp:txXfrm>
    </dsp:sp>
    <dsp:sp modelId="{ADCB7EB2-0EA4-4C81-A6AB-D29053962B24}">
      <dsp:nvSpPr>
        <dsp:cNvPr id="0" name=""/>
        <dsp:cNvSpPr/>
      </dsp:nvSpPr>
      <dsp:spPr>
        <a:xfrm>
          <a:off x="6209482" y="1434219"/>
          <a:ext cx="2115636" cy="446287"/>
        </a:xfrm>
        <a:prstGeom prst="rect">
          <a:avLst/>
        </a:prstGeom>
        <a:solidFill>
          <a:srgbClr val="CC66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用户回复管理</a:t>
          </a:r>
          <a:endParaRPr lang="zh-CN" altLang="en-US" sz="1200" kern="1200" dirty="0"/>
        </a:p>
      </dsp:txBody>
      <dsp:txXfrm>
        <a:off x="6209482" y="1434219"/>
        <a:ext cx="2115636" cy="446287"/>
      </dsp:txXfrm>
    </dsp:sp>
    <dsp:sp modelId="{4824D939-6B3F-4E98-87FC-ED204742E3C1}">
      <dsp:nvSpPr>
        <dsp:cNvPr id="0" name=""/>
        <dsp:cNvSpPr/>
      </dsp:nvSpPr>
      <dsp:spPr>
        <a:xfrm>
          <a:off x="6708097" y="2159532"/>
          <a:ext cx="1328691" cy="342842"/>
        </a:xfrm>
        <a:prstGeom prst="rect">
          <a:avLst/>
        </a:prstGeom>
        <a:solidFill>
          <a:srgbClr val="EF99E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浏览全部用户博文</a:t>
          </a:r>
          <a:endParaRPr lang="zh-CN" altLang="en-US" sz="1200" kern="1200" dirty="0"/>
        </a:p>
      </dsp:txBody>
      <dsp:txXfrm>
        <a:off x="6708097" y="2159532"/>
        <a:ext cx="1328691" cy="342842"/>
      </dsp:txXfrm>
    </dsp:sp>
    <dsp:sp modelId="{2BEDFEFD-B59D-4BA2-95FA-8DA35F749519}">
      <dsp:nvSpPr>
        <dsp:cNvPr id="0" name=""/>
        <dsp:cNvSpPr/>
      </dsp:nvSpPr>
      <dsp:spPr>
        <a:xfrm>
          <a:off x="6708097" y="2781400"/>
          <a:ext cx="1701948" cy="358155"/>
        </a:xfrm>
        <a:prstGeom prst="rect">
          <a:avLst/>
        </a:prstGeom>
        <a:solidFill>
          <a:srgbClr val="EF99E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回复评论博文（需登录）</a:t>
          </a:r>
          <a:endParaRPr lang="zh-CN" altLang="en-US" sz="1200" kern="1200" dirty="0"/>
        </a:p>
      </dsp:txBody>
      <dsp:txXfrm>
        <a:off x="6708097" y="2781400"/>
        <a:ext cx="1701948" cy="358155"/>
      </dsp:txXfrm>
    </dsp:sp>
    <dsp:sp modelId="{92BCBA21-DBB5-410C-B350-F8ED5E11941D}">
      <dsp:nvSpPr>
        <dsp:cNvPr id="0" name=""/>
        <dsp:cNvSpPr/>
      </dsp:nvSpPr>
      <dsp:spPr>
        <a:xfrm>
          <a:off x="6708097" y="3418581"/>
          <a:ext cx="2067484" cy="296451"/>
        </a:xfrm>
        <a:prstGeom prst="rect">
          <a:avLst/>
        </a:prstGeom>
        <a:solidFill>
          <a:srgbClr val="EF99E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检索博文（标题或作者）</a:t>
          </a:r>
          <a:endParaRPr lang="zh-CN" altLang="en-US" sz="1200" kern="1200" dirty="0"/>
        </a:p>
      </dsp:txBody>
      <dsp:txXfrm>
        <a:off x="6708097" y="3418581"/>
        <a:ext cx="2067484" cy="296451"/>
      </dsp:txXfrm>
    </dsp:sp>
    <dsp:sp modelId="{B5BD8A38-462D-4725-9F17-D269219FEE81}">
      <dsp:nvSpPr>
        <dsp:cNvPr id="0" name=""/>
        <dsp:cNvSpPr/>
      </dsp:nvSpPr>
      <dsp:spPr>
        <a:xfrm>
          <a:off x="8637245" y="1434219"/>
          <a:ext cx="1790625" cy="446287"/>
        </a:xfrm>
        <a:prstGeom prst="rect">
          <a:avLst/>
        </a:prstGeom>
        <a:solidFill>
          <a:srgbClr val="CC66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用户关注</a:t>
          </a:r>
          <a:endParaRPr lang="zh-CN" altLang="en-US" sz="1200" kern="1200" dirty="0"/>
        </a:p>
      </dsp:txBody>
      <dsp:txXfrm>
        <a:off x="8637245" y="1434219"/>
        <a:ext cx="1790625" cy="446287"/>
      </dsp:txXfrm>
    </dsp:sp>
    <dsp:sp modelId="{CA5C2C80-404A-4518-82E1-8AAC6F6D2DE1}">
      <dsp:nvSpPr>
        <dsp:cNvPr id="0" name=""/>
        <dsp:cNvSpPr/>
      </dsp:nvSpPr>
      <dsp:spPr>
        <a:xfrm>
          <a:off x="9084901" y="2159532"/>
          <a:ext cx="1328691" cy="342842"/>
        </a:xfrm>
        <a:prstGeom prst="rect">
          <a:avLst/>
        </a:prstGeom>
        <a:solidFill>
          <a:srgbClr val="EF99E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关注博主</a:t>
          </a:r>
          <a:endParaRPr lang="zh-CN" altLang="en-US" sz="1200" kern="1200" dirty="0"/>
        </a:p>
      </dsp:txBody>
      <dsp:txXfrm>
        <a:off x="9084901" y="2159532"/>
        <a:ext cx="1328691" cy="342842"/>
      </dsp:txXfrm>
    </dsp:sp>
    <dsp:sp modelId="{3E370D0F-27BC-444B-9E01-478A1FB41A36}">
      <dsp:nvSpPr>
        <dsp:cNvPr id="0" name=""/>
        <dsp:cNvSpPr/>
      </dsp:nvSpPr>
      <dsp:spPr>
        <a:xfrm>
          <a:off x="9084901" y="2781400"/>
          <a:ext cx="1328691" cy="342842"/>
        </a:xfrm>
        <a:prstGeom prst="rect">
          <a:avLst/>
        </a:prstGeom>
        <a:solidFill>
          <a:srgbClr val="EF99E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显示博主更新</a:t>
          </a:r>
          <a:endParaRPr lang="zh-CN" altLang="en-US" sz="1200" kern="1200" dirty="0"/>
        </a:p>
      </dsp:txBody>
      <dsp:txXfrm>
        <a:off x="9084901" y="2781400"/>
        <a:ext cx="1328691" cy="342842"/>
      </dsp:txXfrm>
    </dsp:sp>
    <dsp:sp modelId="{F0D886EE-FA3A-4CB5-AE26-DA4CADF06D1E}">
      <dsp:nvSpPr>
        <dsp:cNvPr id="0" name=""/>
        <dsp:cNvSpPr/>
      </dsp:nvSpPr>
      <dsp:spPr>
        <a:xfrm>
          <a:off x="9084901" y="3403267"/>
          <a:ext cx="1328691" cy="342842"/>
        </a:xfrm>
        <a:prstGeom prst="rect">
          <a:avLst/>
        </a:prstGeom>
        <a:solidFill>
          <a:srgbClr val="EF99E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取消关注</a:t>
          </a:r>
          <a:endParaRPr lang="zh-CN" altLang="en-US" sz="1200" kern="1200" dirty="0"/>
        </a:p>
      </dsp:txBody>
      <dsp:txXfrm>
        <a:off x="9084901" y="3403267"/>
        <a:ext cx="1328691" cy="342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7DCF-C454-4DE1-BFB6-41213D3671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CF756-00CF-4010-8094-E426340148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.png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1"/>
          <p:cNvSpPr txBox="1"/>
          <p:nvPr>
            <p:custDataLst>
              <p:tags r:id="rId1"/>
            </p:custDataLst>
          </p:nvPr>
        </p:nvSpPr>
        <p:spPr>
          <a:xfrm>
            <a:off x="3416476" y="3318005"/>
            <a:ext cx="5770817" cy="23939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lvl="0" algn="di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</a:t>
            </a:r>
            <a:endParaRPr lang="zh-CN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1" y="0"/>
            <a:ext cx="150593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93592" y="0"/>
            <a:ext cx="150593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87185" y="0"/>
            <a:ext cx="150593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80778" y="0"/>
            <a:ext cx="150593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74371" y="0"/>
            <a:ext cx="1505937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Title 6"/>
          <p:cNvSpPr txBox="1"/>
          <p:nvPr>
            <p:custDataLst>
              <p:tags r:id="rId2"/>
            </p:custDataLst>
          </p:nvPr>
        </p:nvSpPr>
        <p:spPr>
          <a:xfrm>
            <a:off x="3298970" y="2368371"/>
            <a:ext cx="4547235" cy="87249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540" dirty="0" err="1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</a:t>
            </a:r>
            <a:r>
              <a:rPr lang="zh-CN" altLang="en-US" sz="5200" b="1" spc="540" dirty="0" err="1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汇报PPT</a:t>
            </a:r>
            <a:endParaRPr lang="zh-CN" altLang="en-US" sz="5200" b="1" spc="540" dirty="0" err="1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80307" y="3552110"/>
            <a:ext cx="4298893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sz="3600" b="1" i="0" dirty="0">
                <a:gradFill>
                  <a:gsLst>
                    <a:gs pos="0">
                      <a:schemeClr val="accent3"/>
                    </a:gs>
                    <a:gs pos="100000">
                      <a:schemeClr val="tx2"/>
                    </a:gs>
                    <a:gs pos="70000">
                      <a:schemeClr val="accent2"/>
                    </a:gs>
                  </a:gsLst>
                  <a:lin ang="0" scaled="1"/>
                </a:gradFill>
                <a:effectLst/>
                <a:latin typeface="Arial" panose="020B0604020202020204" pitchFamily="34" charset="0"/>
              </a:rPr>
              <a:t>亮剑</a:t>
            </a:r>
            <a:endParaRPr lang="zh-CN" altLang="zh-CN" sz="3600" b="1" i="0" dirty="0">
              <a:gradFill>
                <a:gsLst>
                  <a:gs pos="0">
                    <a:schemeClr val="accent3"/>
                  </a:gs>
                  <a:gs pos="100000">
                    <a:schemeClr val="tx2"/>
                  </a:gs>
                  <a:gs pos="70000">
                    <a:schemeClr val="accent2"/>
                  </a:gs>
                </a:gsLst>
                <a:lin ang="0" scaled="1"/>
              </a:gra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50593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93592" y="0"/>
            <a:ext cx="150593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87185" y="0"/>
            <a:ext cx="150593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80778" y="0"/>
            <a:ext cx="150593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74371" y="0"/>
            <a:ext cx="1505937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13678" y="2368371"/>
            <a:ext cx="7556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b="1" spc="200" dirty="0" smtClean="0">
                <a:latin typeface="+mj-lt"/>
              </a:rPr>
              <a:t>谢谢您的聆听！</a:t>
            </a:r>
            <a:endParaRPr lang="zh-CN" altLang="en-US" sz="8000" b="1" spc="200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80307" y="3552110"/>
            <a:ext cx="4298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600" b="1" dirty="0">
                <a:gradFill>
                  <a:gsLst>
                    <a:gs pos="0">
                      <a:schemeClr val="accent3"/>
                    </a:gs>
                    <a:gs pos="100000">
                      <a:schemeClr val="tx2"/>
                    </a:gs>
                    <a:gs pos="70000">
                      <a:schemeClr val="accent2"/>
                    </a:gs>
                  </a:gsLst>
                  <a:lin ang="0" scaled="1"/>
                </a:gradFill>
                <a:latin typeface="Arial" panose="020B0604020202020204" pitchFamily="34" charset="0"/>
              </a:rPr>
              <a:t>Thank you for your listening</a:t>
            </a:r>
            <a:endParaRPr lang="en-US" altLang="zh-CN" sz="3600" b="1" i="0" dirty="0">
              <a:gradFill>
                <a:gsLst>
                  <a:gs pos="0">
                    <a:schemeClr val="accent3"/>
                  </a:gs>
                  <a:gs pos="100000">
                    <a:schemeClr val="tx2"/>
                  </a:gs>
                  <a:gs pos="70000">
                    <a:schemeClr val="accent2"/>
                  </a:gs>
                </a:gsLst>
                <a:lin ang="0" scaled="1"/>
              </a:gra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526" y="-66040"/>
            <a:ext cx="150593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93592" y="0"/>
            <a:ext cx="150593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87185" y="0"/>
            <a:ext cx="150593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80778" y="0"/>
            <a:ext cx="150593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74371" y="0"/>
            <a:ext cx="1505937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186892" y="319355"/>
            <a:ext cx="22397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 smtClean="0">
                <a:latin typeface="+mj-lt"/>
              </a:rPr>
              <a:t>目录</a:t>
            </a:r>
            <a:endParaRPr lang="zh-CN" altLang="en-US" sz="8000" b="1" dirty="0">
              <a:latin typeface="+mj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420493" y="1371597"/>
            <a:ext cx="4322776" cy="830997"/>
            <a:chOff x="6420493" y="1235673"/>
            <a:chExt cx="4322776" cy="830997"/>
          </a:xfrm>
        </p:grpSpPr>
        <p:sp>
          <p:nvSpPr>
            <p:cNvPr id="9" name="矩形 8"/>
            <p:cNvSpPr/>
            <p:nvPr/>
          </p:nvSpPr>
          <p:spPr>
            <a:xfrm>
              <a:off x="7814086" y="1235673"/>
              <a:ext cx="292918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4800" b="1" dirty="0" smtClean="0">
                  <a:solidFill>
                    <a:schemeClr val="tx2"/>
                  </a:solidFill>
                  <a:latin typeface="Arial" panose="020B0604020202020204" pitchFamily="34" charset="0"/>
                </a:rPr>
                <a:t>项目概况</a:t>
              </a:r>
              <a:endParaRPr lang="en-US" altLang="zh-CN" sz="4800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420493" y="1371600"/>
              <a:ext cx="1042355" cy="54747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solidFill>
                    <a:schemeClr val="accent2"/>
                  </a:solidFill>
                </a:rPr>
                <a:t>1</a:t>
              </a:r>
              <a:endParaRPr lang="zh-CN" altLang="en-US" sz="32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420493" y="2545376"/>
            <a:ext cx="4322776" cy="829945"/>
            <a:chOff x="6420493" y="1235673"/>
            <a:chExt cx="4322776" cy="829945"/>
          </a:xfrm>
        </p:grpSpPr>
        <p:sp>
          <p:nvSpPr>
            <p:cNvPr id="12" name="矩形 11"/>
            <p:cNvSpPr/>
            <p:nvPr/>
          </p:nvSpPr>
          <p:spPr>
            <a:xfrm>
              <a:off x="7814086" y="1235673"/>
              <a:ext cx="2929183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4800" b="1" i="0" dirty="0">
                  <a:solidFill>
                    <a:schemeClr val="tx2"/>
                  </a:solidFill>
                  <a:effectLst/>
                  <a:latin typeface="Arial" panose="020B0604020202020204" pitchFamily="34" charset="0"/>
                </a:rPr>
                <a:t>功能介绍</a:t>
              </a:r>
              <a:endParaRPr lang="zh-CN" altLang="en-US" sz="4800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420493" y="1371600"/>
              <a:ext cx="1042355" cy="54747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solidFill>
                    <a:schemeClr val="accent2"/>
                  </a:solidFill>
                </a:rPr>
                <a:t>2</a:t>
              </a:r>
              <a:endParaRPr lang="zh-CN" altLang="en-US" sz="32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20493" y="3719155"/>
            <a:ext cx="4322776" cy="829945"/>
            <a:chOff x="6420493" y="1235673"/>
            <a:chExt cx="4322776" cy="829945"/>
          </a:xfrm>
        </p:grpSpPr>
        <p:sp>
          <p:nvSpPr>
            <p:cNvPr id="15" name="矩形 14"/>
            <p:cNvSpPr/>
            <p:nvPr/>
          </p:nvSpPr>
          <p:spPr>
            <a:xfrm>
              <a:off x="7814086" y="1235673"/>
              <a:ext cx="2929183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4800" b="1" i="0" dirty="0">
                  <a:solidFill>
                    <a:schemeClr val="tx2"/>
                  </a:solidFill>
                  <a:effectLst/>
                  <a:latin typeface="Arial" panose="020B0604020202020204" pitchFamily="34" charset="0"/>
                </a:rPr>
                <a:t>任务分配</a:t>
              </a:r>
              <a:endParaRPr lang="zh-CN" altLang="en-US" sz="4800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420493" y="1371600"/>
              <a:ext cx="1042355" cy="54747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solidFill>
                    <a:schemeClr val="accent2"/>
                  </a:solidFill>
                </a:rPr>
                <a:t>3</a:t>
              </a:r>
              <a:endParaRPr lang="zh-CN" altLang="en-US" sz="32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20493" y="4892933"/>
            <a:ext cx="4322776" cy="829945"/>
            <a:chOff x="6420493" y="1235673"/>
            <a:chExt cx="4322776" cy="829945"/>
          </a:xfrm>
        </p:grpSpPr>
        <p:sp>
          <p:nvSpPr>
            <p:cNvPr id="18" name="矩形 17"/>
            <p:cNvSpPr/>
            <p:nvPr/>
          </p:nvSpPr>
          <p:spPr>
            <a:xfrm>
              <a:off x="7814086" y="1235673"/>
              <a:ext cx="2929183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4800" b="1" i="0" dirty="0">
                  <a:solidFill>
                    <a:schemeClr val="tx2"/>
                  </a:solidFill>
                  <a:effectLst/>
                  <a:latin typeface="Arial" panose="020B0604020202020204" pitchFamily="34" charset="0"/>
                </a:rPr>
                <a:t>项目</a:t>
              </a:r>
              <a:r>
                <a:rPr lang="zh-CN" altLang="en-US" sz="4800" b="1" i="0" dirty="0">
                  <a:solidFill>
                    <a:schemeClr val="tx2"/>
                  </a:solidFill>
                  <a:effectLst/>
                  <a:latin typeface="Arial" panose="020B0604020202020204" pitchFamily="34" charset="0"/>
                </a:rPr>
                <a:t>总结</a:t>
              </a:r>
              <a:endParaRPr lang="zh-CN" altLang="en-US" sz="4800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6420493" y="1371600"/>
              <a:ext cx="1042355" cy="54747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solidFill>
                    <a:schemeClr val="accent2"/>
                  </a:solidFill>
                </a:rPr>
                <a:t>4</a:t>
              </a:r>
              <a:endParaRPr lang="zh-CN" altLang="en-US" sz="3200" b="1" dirty="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>
              <p:custDataLst>
                <p:tags r:id="rId1"/>
              </p:custDataLst>
            </p:nvPr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>
              <p:custDataLst>
                <p:tags r:id="rId2"/>
              </p:custDataLst>
            </p:nvPr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>
              <p:custDataLst>
                <p:tags r:id="rId3"/>
              </p:custDataLst>
            </p:nvPr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>
              <p:custDataLst>
                <p:tags r:id="rId5"/>
              </p:custDataLst>
            </p:nvPr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95325" y="171163"/>
            <a:ext cx="226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项目概况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32"/>
          <a:stretch>
            <a:fillRect/>
          </a:stretch>
        </p:blipFill>
        <p:spPr>
          <a:xfrm>
            <a:off x="695325" y="2651921"/>
            <a:ext cx="4366867" cy="3736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6" name="组合 25"/>
          <p:cNvGrpSpPr/>
          <p:nvPr/>
        </p:nvGrpSpPr>
        <p:grpSpPr>
          <a:xfrm>
            <a:off x="5445343" y="1701801"/>
            <a:ext cx="2706635" cy="4278869"/>
            <a:chOff x="5445343" y="1701801"/>
            <a:chExt cx="2706635" cy="4278869"/>
          </a:xfrm>
        </p:grpSpPr>
        <p:sp>
          <p:nvSpPr>
            <p:cNvPr id="20" name="矩形 19"/>
            <p:cNvSpPr/>
            <p:nvPr/>
          </p:nvSpPr>
          <p:spPr>
            <a:xfrm>
              <a:off x="5445343" y="1701801"/>
              <a:ext cx="2706635" cy="427886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844745" y="1989438"/>
              <a:ext cx="1940011" cy="5560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项目背景</a:t>
              </a:r>
              <a:endParaRPr lang="zh-CN" altLang="en-US" sz="24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684321" y="2936564"/>
              <a:ext cx="2228336" cy="2011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姚体"/>
                </a:rPr>
                <a:t>提高办事效率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姚体"/>
                </a:rPr>
                <a:t>简化办事流程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姚体"/>
                </a:rPr>
                <a:t>规范审批流程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姚体"/>
                </a:rPr>
                <a:t>信息公开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姚体"/>
                </a:rPr>
                <a:t>集中联合审批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/>
              </a:endParaRPr>
            </a:p>
            <a:p>
              <a:pPr algn="just">
                <a:lnSpc>
                  <a:spcPct val="130000"/>
                </a:lnSpc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476735" y="1701801"/>
            <a:ext cx="2706635" cy="4278869"/>
            <a:chOff x="8476735" y="1701801"/>
            <a:chExt cx="2706635" cy="4278869"/>
          </a:xfrm>
        </p:grpSpPr>
        <p:sp>
          <p:nvSpPr>
            <p:cNvPr id="21" name="矩形 20"/>
            <p:cNvSpPr/>
            <p:nvPr/>
          </p:nvSpPr>
          <p:spPr>
            <a:xfrm>
              <a:off x="8476735" y="1701801"/>
              <a:ext cx="2706635" cy="427886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8860046" y="1989438"/>
              <a:ext cx="1940011" cy="55605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ym typeface="+mn-ea"/>
                </a:rPr>
                <a:t>项目</a:t>
              </a:r>
              <a:r>
                <a:rPr lang="zh-CN" altLang="en-US" sz="2400" dirty="0">
                  <a:sym typeface="+mn-ea"/>
                </a:rPr>
                <a:t>介绍</a:t>
              </a:r>
              <a:endParaRPr lang="zh-CN" altLang="en-US" sz="24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8716057" y="2936564"/>
              <a:ext cx="2228336" cy="2011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姚体"/>
                </a:rPr>
                <a:t>审批管理系统是基于</a:t>
              </a:r>
              <a:r>
                <a:rPr lang="en-US" altLang="zh-CN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姚体"/>
                </a:rPr>
                <a:t>Internet</a:t>
              </a: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姚体"/>
                </a:rPr>
                <a:t>的高效、安全易用的行政审批管理系统与协同工作系统。</a:t>
              </a:r>
              <a:endPara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方正姚体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姚体"/>
                </a:rPr>
                <a:t>为公司提供不同类型的审批服务</a:t>
              </a:r>
              <a:endPara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方正姚体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图示 1"/>
          <p:cNvGraphicFramePr/>
          <p:nvPr/>
        </p:nvGraphicFramePr>
        <p:xfrm>
          <a:off x="688975" y="1751330"/>
          <a:ext cx="10814685" cy="4326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924425" y="866775"/>
            <a:ext cx="183832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wbs</a:t>
            </a:r>
            <a:r>
              <a:rPr lang="zh-CN" altLang="en-US" sz="4400"/>
              <a:t>图</a:t>
            </a:r>
            <a:endParaRPr lang="zh-CN" altLang="en-US"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 flipH="1">
            <a:off x="6916289" y="2743675"/>
            <a:ext cx="2344489" cy="2080954"/>
            <a:chOff x="2897186" y="2743675"/>
            <a:chExt cx="2344489" cy="2080954"/>
          </a:xfrm>
        </p:grpSpPr>
        <p:sp>
          <p:nvSpPr>
            <p:cNvPr id="101" name="弧形 100"/>
            <p:cNvSpPr/>
            <p:nvPr/>
          </p:nvSpPr>
          <p:spPr>
            <a:xfrm>
              <a:off x="2897186" y="2743675"/>
              <a:ext cx="1901847" cy="2080954"/>
            </a:xfrm>
            <a:prstGeom prst="arc">
              <a:avLst>
                <a:gd name="adj1" fmla="val 16223687"/>
                <a:gd name="adj2" fmla="val 5035152"/>
              </a:avLst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2" name="直接连接符 101"/>
            <p:cNvCxnSpPr/>
            <p:nvPr/>
          </p:nvCxnSpPr>
          <p:spPr>
            <a:xfrm>
              <a:off x="4799033" y="3784152"/>
              <a:ext cx="442642" cy="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同心圆 89"/>
          <p:cNvSpPr/>
          <p:nvPr/>
        </p:nvSpPr>
        <p:spPr>
          <a:xfrm>
            <a:off x="5254032" y="2921061"/>
            <a:ext cx="1726182" cy="1726182"/>
          </a:xfrm>
          <a:prstGeom prst="donut">
            <a:avLst>
              <a:gd name="adj" fmla="val 72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95325" y="171163"/>
            <a:ext cx="226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9063415" y="2169421"/>
            <a:ext cx="2083845" cy="5511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85" b="1" dirty="0">
                <a:solidFill>
                  <a:schemeClr val="accent3"/>
                </a:solidFill>
                <a:latin typeface="+mj-ea"/>
                <a:ea typeface="+mj-ea"/>
              </a:rPr>
              <a:t>部门管理</a:t>
            </a:r>
            <a:endParaRPr lang="zh-CN" altLang="en-US" sz="2485" b="1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9063415" y="4358111"/>
            <a:ext cx="2083844" cy="5511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85" b="1" dirty="0">
                <a:solidFill>
                  <a:schemeClr val="accent3"/>
                </a:solidFill>
                <a:latin typeface="+mj-ea"/>
                <a:ea typeface="+mj-ea"/>
              </a:rPr>
              <a:t>用户操作</a:t>
            </a:r>
            <a:endParaRPr lang="zh-CN" altLang="en-US" sz="2485" b="1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140991" y="4367636"/>
            <a:ext cx="2083844" cy="5511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zh-CN" altLang="en-US" sz="2485" b="1" dirty="0">
                <a:solidFill>
                  <a:schemeClr val="accent2"/>
                </a:solidFill>
                <a:latin typeface="+mj-ea"/>
                <a:ea typeface="+mj-ea"/>
              </a:rPr>
              <a:t>权限管理</a:t>
            </a:r>
            <a:endParaRPr lang="zh-CN" altLang="en-US" sz="2485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3495618" y="2262104"/>
            <a:ext cx="815546" cy="8155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92" name="椭圆 91"/>
          <p:cNvSpPr/>
          <p:nvPr/>
        </p:nvSpPr>
        <p:spPr>
          <a:xfrm>
            <a:off x="3534033" y="4562651"/>
            <a:ext cx="815546" cy="8155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93" name="椭圆 92"/>
          <p:cNvSpPr/>
          <p:nvPr/>
        </p:nvSpPr>
        <p:spPr>
          <a:xfrm>
            <a:off x="7960859" y="2201494"/>
            <a:ext cx="815546" cy="8155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94" name="椭圆 93"/>
          <p:cNvSpPr/>
          <p:nvPr/>
        </p:nvSpPr>
        <p:spPr>
          <a:xfrm>
            <a:off x="7977086" y="4562651"/>
            <a:ext cx="815546" cy="8155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grpSp>
        <p:nvGrpSpPr>
          <p:cNvPr id="99" name="组合 98"/>
          <p:cNvGrpSpPr/>
          <p:nvPr/>
        </p:nvGrpSpPr>
        <p:grpSpPr>
          <a:xfrm>
            <a:off x="2909543" y="2743675"/>
            <a:ext cx="2344489" cy="2080954"/>
            <a:chOff x="2897186" y="2743675"/>
            <a:chExt cx="2344489" cy="2080954"/>
          </a:xfrm>
        </p:grpSpPr>
        <p:sp>
          <p:nvSpPr>
            <p:cNvPr id="96" name="弧形 95"/>
            <p:cNvSpPr/>
            <p:nvPr/>
          </p:nvSpPr>
          <p:spPr>
            <a:xfrm>
              <a:off x="2897186" y="2743675"/>
              <a:ext cx="1901847" cy="2080954"/>
            </a:xfrm>
            <a:prstGeom prst="arc">
              <a:avLst>
                <a:gd name="adj1" fmla="val 16223687"/>
                <a:gd name="adj2" fmla="val 5035152"/>
              </a:avLst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连接符 97"/>
            <p:cNvCxnSpPr>
              <a:endCxn id="90" idx="2"/>
            </p:cNvCxnSpPr>
            <p:nvPr/>
          </p:nvCxnSpPr>
          <p:spPr>
            <a:xfrm>
              <a:off x="4811390" y="3784152"/>
              <a:ext cx="43028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矩形 102"/>
          <p:cNvSpPr/>
          <p:nvPr/>
        </p:nvSpPr>
        <p:spPr>
          <a:xfrm>
            <a:off x="1621790" y="2720975"/>
            <a:ext cx="1757045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5C04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用户登录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rgbClr val="F5C04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提交审批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rgbClr val="F5C04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查看审批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rgbClr val="F5C04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部门经理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审批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rgbClr val="F5C04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总经理审批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rgbClr val="F5C040"/>
              </a:buClr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rgbClr val="F5C040"/>
              </a:buClr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rgbClr val="F5C040"/>
              </a:buClr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49730" y="4919345"/>
            <a:ext cx="1729105" cy="1706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5C04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员工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rgbClr val="F5C04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部门经理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rgbClr val="F5C04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总经理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rgbClr val="F5C040"/>
              </a:buClr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rgbClr val="F5C040"/>
              </a:buClr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8983572" y="2721047"/>
            <a:ext cx="267146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5C04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查看部门信息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rgbClr val="F5C04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不同的用户操作权限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983572" y="4919262"/>
            <a:ext cx="2671465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5C04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查看个人信息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rgbClr val="F5C04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上传个人头像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rgbClr val="F5C04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编辑用户信息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7" name="图片 10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83" y="3242305"/>
            <a:ext cx="1248448" cy="124844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94661" y="2201651"/>
            <a:ext cx="2083844" cy="5511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r">
              <a:lnSpc>
                <a:spcPct val="120000"/>
              </a:lnSpc>
            </a:pPr>
            <a:r>
              <a:rPr lang="zh-CN" altLang="en-US" sz="2485" b="1" dirty="0">
                <a:solidFill>
                  <a:schemeClr val="accent2"/>
                </a:solidFill>
                <a:latin typeface="+mj-ea"/>
                <a:ea typeface="+mj-ea"/>
              </a:rPr>
              <a:t>使用流程</a:t>
            </a:r>
            <a:endParaRPr lang="zh-CN" altLang="en-US" sz="2485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8" grpId="0"/>
      <p:bldP spid="80" grpId="0"/>
      <p:bldP spid="83" grpId="0"/>
      <p:bldP spid="89" grpId="0"/>
      <p:bldP spid="91" grpId="0" animBg="1"/>
      <p:bldP spid="92" grpId="0" animBg="1"/>
      <p:bldP spid="93" grpId="0" animBg="1"/>
      <p:bldP spid="94" grpId="0" animBg="1"/>
      <p:bldP spid="103" grpId="0"/>
      <p:bldP spid="104" grpId="0"/>
      <p:bldP spid="105" grpId="0"/>
      <p:bldP spid="10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 flipH="1">
            <a:off x="6916289" y="2743675"/>
            <a:ext cx="2344489" cy="2080954"/>
            <a:chOff x="2897186" y="2743675"/>
            <a:chExt cx="2344489" cy="2080954"/>
          </a:xfrm>
        </p:grpSpPr>
        <p:sp>
          <p:nvSpPr>
            <p:cNvPr id="101" name="弧形 100"/>
            <p:cNvSpPr/>
            <p:nvPr/>
          </p:nvSpPr>
          <p:spPr>
            <a:xfrm>
              <a:off x="2897186" y="2743675"/>
              <a:ext cx="1901847" cy="2080954"/>
            </a:xfrm>
            <a:prstGeom prst="arc">
              <a:avLst>
                <a:gd name="adj1" fmla="val 16223687"/>
                <a:gd name="adj2" fmla="val 5035152"/>
              </a:avLst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2" name="直接连接符 101"/>
            <p:cNvCxnSpPr/>
            <p:nvPr/>
          </p:nvCxnSpPr>
          <p:spPr>
            <a:xfrm>
              <a:off x="4799033" y="3784152"/>
              <a:ext cx="442642" cy="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同心圆 89"/>
          <p:cNvSpPr/>
          <p:nvPr/>
        </p:nvSpPr>
        <p:spPr>
          <a:xfrm>
            <a:off x="5254032" y="2921061"/>
            <a:ext cx="1726182" cy="1726182"/>
          </a:xfrm>
          <a:prstGeom prst="donut">
            <a:avLst>
              <a:gd name="adj" fmla="val 72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95325" y="171163"/>
            <a:ext cx="226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9063415" y="2169421"/>
            <a:ext cx="2083845" cy="5511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85" b="1" dirty="0">
                <a:solidFill>
                  <a:schemeClr val="accent3"/>
                </a:solidFill>
                <a:latin typeface="+mj-ea"/>
                <a:ea typeface="+mj-ea"/>
              </a:rPr>
              <a:t>出差审批</a:t>
            </a:r>
            <a:endParaRPr lang="zh-CN" altLang="en-US" sz="2485" b="1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9063415" y="4358111"/>
            <a:ext cx="2083844" cy="5511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85" b="1" dirty="0">
                <a:solidFill>
                  <a:schemeClr val="accent3"/>
                </a:solidFill>
                <a:latin typeface="+mj-ea"/>
                <a:ea typeface="+mj-ea"/>
              </a:rPr>
              <a:t>经费审批</a:t>
            </a:r>
            <a:endParaRPr lang="zh-CN" altLang="en-US" sz="2485" b="1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140991" y="4367636"/>
            <a:ext cx="2083844" cy="5511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zh-CN" altLang="en-US" sz="2485" b="1" dirty="0">
                <a:solidFill>
                  <a:schemeClr val="accent2"/>
                </a:solidFill>
                <a:latin typeface="+mj-ea"/>
                <a:ea typeface="+mj-ea"/>
              </a:rPr>
              <a:t>合同审批</a:t>
            </a:r>
            <a:endParaRPr lang="zh-CN" altLang="en-US" sz="2485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3495618" y="2262104"/>
            <a:ext cx="815546" cy="8155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92" name="椭圆 91"/>
          <p:cNvSpPr/>
          <p:nvPr/>
        </p:nvSpPr>
        <p:spPr>
          <a:xfrm>
            <a:off x="3534033" y="4562651"/>
            <a:ext cx="815546" cy="8155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93" name="椭圆 92"/>
          <p:cNvSpPr/>
          <p:nvPr/>
        </p:nvSpPr>
        <p:spPr>
          <a:xfrm>
            <a:off x="7960859" y="2201494"/>
            <a:ext cx="815546" cy="8155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94" name="椭圆 93"/>
          <p:cNvSpPr/>
          <p:nvPr/>
        </p:nvSpPr>
        <p:spPr>
          <a:xfrm>
            <a:off x="7977086" y="4562651"/>
            <a:ext cx="815546" cy="8155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grpSp>
        <p:nvGrpSpPr>
          <p:cNvPr id="99" name="组合 98"/>
          <p:cNvGrpSpPr/>
          <p:nvPr/>
        </p:nvGrpSpPr>
        <p:grpSpPr>
          <a:xfrm>
            <a:off x="2909543" y="2743675"/>
            <a:ext cx="2344489" cy="2080954"/>
            <a:chOff x="2897186" y="2743675"/>
            <a:chExt cx="2344489" cy="2080954"/>
          </a:xfrm>
        </p:grpSpPr>
        <p:sp>
          <p:nvSpPr>
            <p:cNvPr id="96" name="弧形 95"/>
            <p:cNvSpPr/>
            <p:nvPr/>
          </p:nvSpPr>
          <p:spPr>
            <a:xfrm>
              <a:off x="2897186" y="2743675"/>
              <a:ext cx="1901847" cy="2080954"/>
            </a:xfrm>
            <a:prstGeom prst="arc">
              <a:avLst>
                <a:gd name="adj1" fmla="val 16223687"/>
                <a:gd name="adj2" fmla="val 5035152"/>
              </a:avLst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连接符 97"/>
            <p:cNvCxnSpPr>
              <a:endCxn id="90" idx="2"/>
            </p:cNvCxnSpPr>
            <p:nvPr/>
          </p:nvCxnSpPr>
          <p:spPr>
            <a:xfrm>
              <a:off x="4811390" y="3784152"/>
              <a:ext cx="43028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矩形 102"/>
          <p:cNvSpPr/>
          <p:nvPr/>
        </p:nvSpPr>
        <p:spPr>
          <a:xfrm>
            <a:off x="1621790" y="2720975"/>
            <a:ext cx="1757045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5C04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请假类别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rgbClr val="F5C04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请假原因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rgbClr val="F5C04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请假时间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rgbClr val="F5C040"/>
              </a:buClr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rgbClr val="F5C040"/>
              </a:buClr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rgbClr val="F5C040"/>
              </a:buClr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49730" y="4919345"/>
            <a:ext cx="1729105" cy="235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5C04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合同名称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0">
              <a:lnSpc>
                <a:spcPct val="150000"/>
              </a:lnSpc>
              <a:buClr>
                <a:srgbClr val="F5C04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合同金额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0">
              <a:lnSpc>
                <a:spcPct val="150000"/>
              </a:lnSpc>
              <a:buClr>
                <a:srgbClr val="F5C04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签订地点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0">
              <a:lnSpc>
                <a:spcPct val="150000"/>
              </a:lnSpc>
              <a:buClr>
                <a:srgbClr val="F5C04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生效日期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rgbClr val="F5C04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截止日期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rgbClr val="F5C040"/>
              </a:buClr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rgbClr val="F5C040"/>
              </a:buClr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8983572" y="2721047"/>
            <a:ext cx="2671465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5C04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交通工具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rgbClr val="F5C04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出差事由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rgbClr val="F5C04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出差地点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rgbClr val="F5C04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出差时间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983572" y="4919262"/>
            <a:ext cx="2671465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5C04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经费名称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rgbClr val="F5C04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使用金额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rgbClr val="F5C04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使用详情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rgbClr val="F5C040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申请及发放时间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7" name="图片 10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83" y="3242305"/>
            <a:ext cx="1248448" cy="124844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94661" y="2201651"/>
            <a:ext cx="2083844" cy="5511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r">
              <a:lnSpc>
                <a:spcPct val="120000"/>
              </a:lnSpc>
            </a:pPr>
            <a:r>
              <a:rPr lang="zh-CN" altLang="en-US" sz="2485" b="1" dirty="0">
                <a:solidFill>
                  <a:schemeClr val="accent2"/>
                </a:solidFill>
                <a:latin typeface="+mj-ea"/>
                <a:ea typeface="+mj-ea"/>
              </a:rPr>
              <a:t>请假审批</a:t>
            </a:r>
            <a:endParaRPr lang="zh-CN" altLang="en-US" sz="2485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36540" y="1409700"/>
            <a:ext cx="2022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审批类型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ldLvl="0" animBg="1"/>
      <p:bldP spid="8" grpId="0"/>
      <p:bldP spid="80" grpId="0"/>
      <p:bldP spid="83" grpId="0"/>
      <p:bldP spid="89" grpId="0"/>
      <p:bldP spid="91" grpId="0" bldLvl="0" animBg="1"/>
      <p:bldP spid="92" grpId="0" bldLvl="0" animBg="1"/>
      <p:bldP spid="93" grpId="0" bldLvl="0" animBg="1"/>
      <p:bldP spid="94" grpId="0" bldLvl="0" animBg="1"/>
      <p:bldP spid="103" grpId="0"/>
      <p:bldP spid="104" grpId="0"/>
      <p:bldP spid="105" grpId="0"/>
      <p:bldP spid="10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199927" y="3429000"/>
            <a:ext cx="1839798" cy="1793593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294115" y="3429000"/>
            <a:ext cx="1839798" cy="1793593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420505" y="3429000"/>
            <a:ext cx="1839798" cy="1793593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95325" y="171163"/>
            <a:ext cx="226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TH3"/>
          <p:cNvGrpSpPr/>
          <p:nvPr/>
        </p:nvGrpSpPr>
        <p:grpSpPr>
          <a:xfrm>
            <a:off x="1434336" y="1886950"/>
            <a:ext cx="1264834" cy="368300"/>
            <a:chOff x="2964135" y="3612212"/>
            <a:chExt cx="2230265" cy="636073"/>
          </a:xfrm>
        </p:grpSpPr>
        <p:sp>
          <p:nvSpPr>
            <p:cNvPr id="15" name="TH32"/>
            <p:cNvSpPr/>
            <p:nvPr/>
          </p:nvSpPr>
          <p:spPr>
            <a:xfrm>
              <a:off x="2964135" y="3673227"/>
              <a:ext cx="2230265" cy="557566"/>
            </a:xfrm>
            <a:prstGeom prst="roundRect">
              <a:avLst>
                <a:gd name="adj" fmla="val 46832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cs typeface="+mn-cs"/>
              </a:endParaRPr>
            </a:p>
          </p:txBody>
        </p:sp>
        <p:sp>
          <p:nvSpPr>
            <p:cNvPr id="16" name="TextBox 23"/>
            <p:cNvSpPr txBox="1"/>
            <p:nvPr/>
          </p:nvSpPr>
          <p:spPr>
            <a:xfrm>
              <a:off x="3030175" y="3612212"/>
              <a:ext cx="2104105" cy="636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id-ID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</a:rPr>
                <a:t>任务分配</a:t>
              </a:r>
              <a:endParaRPr kumimoji="0" lang="zh-CN" altLang="id-ID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18" name="TextBox 25"/>
          <p:cNvSpPr txBox="1"/>
          <p:nvPr/>
        </p:nvSpPr>
        <p:spPr>
          <a:xfrm>
            <a:off x="831739" y="2672901"/>
            <a:ext cx="3437333" cy="3950335"/>
          </a:xfrm>
          <a:prstGeom prst="rect">
            <a:avLst/>
          </a:prstGeom>
          <a:noFill/>
        </p:spPr>
        <p:txBody>
          <a:bodyPr wrap="square" lIns="49634" tIns="24817" rIns="49634" bIns="24817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张延龙：</a:t>
            </a:r>
            <a:endParaRPr kumimoji="0" lang="zh-CN" altLang="en-US" sz="13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整体项目统筹、组员任务的分配、</a:t>
            </a:r>
            <a:endParaRPr kumimoji="0" lang="zh-CN" altLang="en-US" sz="13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项目进度的控制、前端页面及控制器的完成</a:t>
            </a:r>
            <a:endParaRPr kumimoji="0" lang="zh-CN" altLang="en-US" sz="13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迟剑锋：</a:t>
            </a:r>
            <a:endParaRPr kumimoji="0" lang="zh-CN" altLang="en-US" sz="13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业务逻辑及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后台数据的访问控制接口及实现</a:t>
            </a:r>
            <a:endParaRPr kumimoji="0" lang="zh-CN" altLang="en-US" sz="13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王周：</a:t>
            </a:r>
            <a:endParaRPr kumimoji="0" lang="zh-CN" altLang="en-US" sz="13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业务逻辑及数据访问的实现，测试</a:t>
            </a:r>
            <a:endParaRPr kumimoji="0" lang="zh-CN" altLang="en-US" sz="13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部分前端页面的优化</a:t>
            </a:r>
            <a:endParaRPr kumimoji="0" lang="zh-CN" altLang="en-US" sz="13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杨宏亮：</a:t>
            </a:r>
            <a:endParaRPr kumimoji="0" lang="zh-CN" altLang="en-US" sz="13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前端页面框架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的确立</a:t>
            </a:r>
            <a:endParaRPr kumimoji="0" lang="zh-CN" altLang="en-US" sz="13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3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sym typeface="+mn-ea"/>
              </a:rPr>
              <a:t>业务逻辑及数据访问的实现</a:t>
            </a:r>
            <a:endParaRPr lang="zh-CN" altLang="en-US" sz="1300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sym typeface="+mn-ea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3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sym typeface="+mn-ea"/>
              </a:rPr>
              <a:t>项目的整体测试及细节性的测试</a:t>
            </a:r>
            <a:endParaRPr lang="zh-CN" altLang="en-US" sz="1300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sym typeface="+mn-ea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4" name="THTH"/>
          <p:cNvSpPr/>
          <p:nvPr/>
        </p:nvSpPr>
        <p:spPr>
          <a:xfrm>
            <a:off x="5442341" y="5381190"/>
            <a:ext cx="1264834" cy="322842"/>
          </a:xfrm>
          <a:prstGeom prst="roundRect">
            <a:avLst>
              <a:gd name="adj" fmla="val 46832"/>
            </a:avLst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49634" tIns="24817" rIns="49634" bIns="24817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" name="TH1"/>
          <p:cNvSpPr/>
          <p:nvPr/>
        </p:nvSpPr>
        <p:spPr>
          <a:xfrm>
            <a:off x="7602640" y="5380885"/>
            <a:ext cx="1264834" cy="322842"/>
          </a:xfrm>
          <a:prstGeom prst="roundRect">
            <a:avLst>
              <a:gd name="adj" fmla="val 46832"/>
            </a:avLst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49634" tIns="24817" rIns="49634" bIns="24817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6" name="TH"/>
          <p:cNvSpPr/>
          <p:nvPr/>
        </p:nvSpPr>
        <p:spPr>
          <a:xfrm>
            <a:off x="9788246" y="5381190"/>
            <a:ext cx="1264834" cy="322842"/>
          </a:xfrm>
          <a:prstGeom prst="roundRect">
            <a:avLst>
              <a:gd name="adj" fmla="val 46832"/>
            </a:avLst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49634" tIns="24817" rIns="49634" bIns="24817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7" name="TextBox 34"/>
          <p:cNvSpPr txBox="1"/>
          <p:nvPr/>
        </p:nvSpPr>
        <p:spPr>
          <a:xfrm>
            <a:off x="5597299" y="5381189"/>
            <a:ext cx="946060" cy="295275"/>
          </a:xfrm>
          <a:prstGeom prst="rect">
            <a:avLst/>
          </a:prstGeom>
          <a:noFill/>
        </p:spPr>
        <p:txBody>
          <a:bodyPr wrap="square" lIns="49634" tIns="24817" rIns="49634" bIns="24817" rtlCol="0">
            <a:spAutoFit/>
          </a:bodyPr>
          <a:lstStyle/>
          <a:p>
            <a:pPr lvl="0" algn="ctr">
              <a:defRPr/>
            </a:pPr>
            <a:r>
              <a:rPr lang="zh-CN" altLang="id-ID" sz="1600" b="1" kern="0" dirty="0">
                <a:solidFill>
                  <a:sysClr val="window" lastClr="FFFFFF"/>
                </a:solidFill>
                <a:latin typeface="+mn-ea"/>
              </a:rPr>
              <a:t>团结</a:t>
            </a:r>
            <a:endParaRPr lang="zh-CN" altLang="id-ID" sz="1600" b="1" kern="0" dirty="0">
              <a:solidFill>
                <a:sysClr val="window" lastClr="FFFFFF"/>
              </a:solidFill>
              <a:latin typeface="+mn-ea"/>
            </a:endParaRPr>
          </a:p>
        </p:txBody>
      </p:sp>
      <p:sp>
        <p:nvSpPr>
          <p:cNvPr id="28" name="TextBox 35"/>
          <p:cNvSpPr txBox="1"/>
          <p:nvPr/>
        </p:nvSpPr>
        <p:spPr>
          <a:xfrm>
            <a:off x="7763736" y="5380884"/>
            <a:ext cx="884087" cy="295275"/>
          </a:xfrm>
          <a:prstGeom prst="rect">
            <a:avLst/>
          </a:prstGeom>
          <a:noFill/>
        </p:spPr>
        <p:txBody>
          <a:bodyPr wrap="square" lIns="49634" tIns="24817" rIns="49634" bIns="24817" rtlCol="0">
            <a:spAutoFit/>
          </a:bodyPr>
          <a:lstStyle/>
          <a:p>
            <a:pPr lvl="0" algn="ctr">
              <a:defRPr/>
            </a:pPr>
            <a:r>
              <a:rPr lang="zh-CN" altLang="id-ID" sz="1600" b="1" kern="0" dirty="0">
                <a:solidFill>
                  <a:sysClr val="window" lastClr="FFFFFF"/>
                </a:solidFill>
                <a:latin typeface="+mn-ea"/>
              </a:rPr>
              <a:t>奋斗</a:t>
            </a:r>
            <a:endParaRPr lang="zh-CN" altLang="id-ID" sz="1600" b="1" kern="0" dirty="0">
              <a:solidFill>
                <a:sysClr val="window" lastClr="FFFFFF"/>
              </a:solidFill>
              <a:latin typeface="+mn-ea"/>
            </a:endParaRPr>
          </a:p>
        </p:txBody>
      </p:sp>
      <p:sp>
        <p:nvSpPr>
          <p:cNvPr id="29" name="TextBox 36"/>
          <p:cNvSpPr txBox="1"/>
          <p:nvPr/>
        </p:nvSpPr>
        <p:spPr>
          <a:xfrm>
            <a:off x="9932028" y="5381189"/>
            <a:ext cx="902721" cy="295275"/>
          </a:xfrm>
          <a:prstGeom prst="rect">
            <a:avLst/>
          </a:prstGeom>
          <a:noFill/>
        </p:spPr>
        <p:txBody>
          <a:bodyPr wrap="square" lIns="49634" tIns="24817" rIns="49634" bIns="24817" rtlCol="0">
            <a:spAutoFit/>
          </a:bodyPr>
          <a:lstStyle/>
          <a:p>
            <a:pPr lvl="0" algn="ctr">
              <a:defRPr/>
            </a:pPr>
            <a:r>
              <a:rPr lang="zh-CN" altLang="id-ID" sz="1600" b="1" kern="0" dirty="0">
                <a:solidFill>
                  <a:sysClr val="window" lastClr="FFFFFF"/>
                </a:solidFill>
                <a:latin typeface="+mn-ea"/>
              </a:rPr>
              <a:t>知识</a:t>
            </a:r>
            <a:endParaRPr lang="zh-CN" altLang="id-ID" sz="1600" b="1" kern="0" dirty="0">
              <a:solidFill>
                <a:sysClr val="window" lastClr="FFFFFF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95325" y="171163"/>
            <a:ext cx="4750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输入本张幻灯片小标题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95325" y="1856220"/>
            <a:ext cx="3042459" cy="3990817"/>
          </a:xfrm>
          <a:prstGeom prst="rect">
            <a:avLst/>
          </a:prstGeom>
          <a:blipFill dpi="0"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437418" y="1856220"/>
            <a:ext cx="3042459" cy="3990817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285850" y="2294576"/>
            <a:ext cx="3603502" cy="2919554"/>
            <a:chOff x="4244287" y="1868921"/>
            <a:chExt cx="3603502" cy="2919554"/>
          </a:xfrm>
        </p:grpSpPr>
        <p:grpSp>
          <p:nvGrpSpPr>
            <p:cNvPr id="20" name="17455294-bed3-4d96-b2f5-1201802378e5"/>
            <p:cNvGrpSpPr>
              <a:grpSpLocks noChangeAspect="1"/>
            </p:cNvGrpSpPr>
            <p:nvPr/>
          </p:nvGrpSpPr>
          <p:grpSpPr>
            <a:xfrm>
              <a:off x="4244287" y="1868921"/>
              <a:ext cx="3603502" cy="2919554"/>
              <a:chOff x="4547421" y="1846386"/>
              <a:chExt cx="3103682" cy="25146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4841962" y="1846386"/>
                <a:ext cx="2514600" cy="251460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547421" y="2479431"/>
                <a:ext cx="3103682" cy="12485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800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4445776" y="2827086"/>
              <a:ext cx="3209171" cy="89154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just">
                <a:lnSpc>
                  <a:spcPct val="130000"/>
                </a:lnSpc>
              </a:pPr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姚体"/>
                </a:rPr>
                <a:t>   </a:t>
              </a:r>
              <a:r>
                <a:rPr lang="zh-CN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姚体"/>
                </a:rPr>
                <a:t>项目总结</a:t>
              </a:r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95325" y="171163"/>
            <a:ext cx="226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项目总结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 21"/>
          <p:cNvSpPr>
            <a:spLocks noChangeArrowheads="1"/>
          </p:cNvSpPr>
          <p:nvPr/>
        </p:nvSpPr>
        <p:spPr bwMode="auto">
          <a:xfrm>
            <a:off x="0" y="3919761"/>
            <a:ext cx="5387975" cy="1012825"/>
          </a:xfrm>
          <a:custGeom>
            <a:avLst/>
            <a:gdLst>
              <a:gd name="T0" fmla="*/ 5295011 w 5388429"/>
              <a:gd name="T1" fmla="*/ 0 h 1012510"/>
              <a:gd name="T2" fmla="*/ 5387519 w 5388429"/>
              <a:gd name="T3" fmla="*/ 0 h 1012510"/>
              <a:gd name="T4" fmla="*/ 5387519 w 5388429"/>
              <a:gd name="T5" fmla="*/ 664372 h 1012510"/>
              <a:gd name="T6" fmla="*/ 5039028 w 5388429"/>
              <a:gd name="T7" fmla="*/ 1013140 h 1012510"/>
              <a:gd name="T8" fmla="*/ 0 w 5388429"/>
              <a:gd name="T9" fmla="*/ 1013140 h 1012510"/>
              <a:gd name="T10" fmla="*/ 0 w 5388429"/>
              <a:gd name="T11" fmla="*/ 908696 h 1012510"/>
              <a:gd name="T12" fmla="*/ 4946516 w 5388429"/>
              <a:gd name="T13" fmla="*/ 908696 h 1012510"/>
              <a:gd name="T14" fmla="*/ 5295011 w 5388429"/>
              <a:gd name="T15" fmla="*/ 559926 h 10125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88429"/>
              <a:gd name="T25" fmla="*/ 0 h 1012510"/>
              <a:gd name="T26" fmla="*/ 5388429 w 5388429"/>
              <a:gd name="T27" fmla="*/ 1012510 h 10125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88429" h="1012510">
                <a:moveTo>
                  <a:pt x="5295902" y="0"/>
                </a:moveTo>
                <a:lnTo>
                  <a:pt x="5388429" y="0"/>
                </a:lnTo>
                <a:lnTo>
                  <a:pt x="5388429" y="663958"/>
                </a:lnTo>
                <a:cubicBezTo>
                  <a:pt x="5388429" y="856458"/>
                  <a:pt x="5232377" y="1012510"/>
                  <a:pt x="5039877" y="1012510"/>
                </a:cubicBezTo>
                <a:lnTo>
                  <a:pt x="0" y="1012510"/>
                </a:lnTo>
                <a:lnTo>
                  <a:pt x="0" y="908130"/>
                </a:lnTo>
                <a:lnTo>
                  <a:pt x="4947350" y="908130"/>
                </a:lnTo>
                <a:cubicBezTo>
                  <a:pt x="5139850" y="908130"/>
                  <a:pt x="5295902" y="752078"/>
                  <a:pt x="5295902" y="559578"/>
                </a:cubicBezTo>
                <a:lnTo>
                  <a:pt x="52959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" name="任意多边形 33"/>
          <p:cNvSpPr>
            <a:spLocks noChangeArrowheads="1"/>
          </p:cNvSpPr>
          <p:nvPr/>
        </p:nvSpPr>
        <p:spPr bwMode="auto">
          <a:xfrm>
            <a:off x="0" y="4648423"/>
            <a:ext cx="4413250" cy="1012825"/>
          </a:xfrm>
          <a:custGeom>
            <a:avLst/>
            <a:gdLst>
              <a:gd name="T0" fmla="*/ 4319853 w 4414157"/>
              <a:gd name="T1" fmla="*/ 0 h 1012510"/>
              <a:gd name="T2" fmla="*/ 4412342 w 4414157"/>
              <a:gd name="T3" fmla="*/ 0 h 1012510"/>
              <a:gd name="T4" fmla="*/ 4412342 w 4414157"/>
              <a:gd name="T5" fmla="*/ 664372 h 1012510"/>
              <a:gd name="T6" fmla="*/ 4063935 w 4414157"/>
              <a:gd name="T7" fmla="*/ 1013140 h 1012510"/>
              <a:gd name="T8" fmla="*/ 0 w 4414157"/>
              <a:gd name="T9" fmla="*/ 1013140 h 1012510"/>
              <a:gd name="T10" fmla="*/ 0 w 4414157"/>
              <a:gd name="T11" fmla="*/ 908696 h 1012510"/>
              <a:gd name="T12" fmla="*/ 3971446 w 4414157"/>
              <a:gd name="T13" fmla="*/ 908696 h 1012510"/>
              <a:gd name="T14" fmla="*/ 4319853 w 4414157"/>
              <a:gd name="T15" fmla="*/ 559926 h 10125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414157"/>
              <a:gd name="T25" fmla="*/ 0 h 1012510"/>
              <a:gd name="T26" fmla="*/ 4414157 w 4414157"/>
              <a:gd name="T27" fmla="*/ 1012510 h 10125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414157" h="1012510">
                <a:moveTo>
                  <a:pt x="4321630" y="0"/>
                </a:moveTo>
                <a:lnTo>
                  <a:pt x="4414157" y="0"/>
                </a:lnTo>
                <a:lnTo>
                  <a:pt x="4414157" y="663958"/>
                </a:lnTo>
                <a:cubicBezTo>
                  <a:pt x="4414157" y="856458"/>
                  <a:pt x="4258105" y="1012510"/>
                  <a:pt x="4065605" y="1012510"/>
                </a:cubicBezTo>
                <a:lnTo>
                  <a:pt x="0" y="1012510"/>
                </a:lnTo>
                <a:lnTo>
                  <a:pt x="0" y="908130"/>
                </a:lnTo>
                <a:lnTo>
                  <a:pt x="3973078" y="908130"/>
                </a:lnTo>
                <a:cubicBezTo>
                  <a:pt x="4165578" y="908130"/>
                  <a:pt x="4321630" y="752078"/>
                  <a:pt x="4321630" y="559578"/>
                </a:cubicBezTo>
                <a:lnTo>
                  <a:pt x="432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任意多边形 35"/>
          <p:cNvSpPr>
            <a:spLocks noChangeArrowheads="1"/>
          </p:cNvSpPr>
          <p:nvPr/>
        </p:nvSpPr>
        <p:spPr bwMode="auto">
          <a:xfrm flipH="1">
            <a:off x="6819900" y="3903886"/>
            <a:ext cx="5387975" cy="1012825"/>
          </a:xfrm>
          <a:custGeom>
            <a:avLst/>
            <a:gdLst>
              <a:gd name="T0" fmla="*/ 5295011 w 5388429"/>
              <a:gd name="T1" fmla="*/ 0 h 1012510"/>
              <a:gd name="T2" fmla="*/ 5387519 w 5388429"/>
              <a:gd name="T3" fmla="*/ 0 h 1012510"/>
              <a:gd name="T4" fmla="*/ 5387519 w 5388429"/>
              <a:gd name="T5" fmla="*/ 664372 h 1012510"/>
              <a:gd name="T6" fmla="*/ 5039028 w 5388429"/>
              <a:gd name="T7" fmla="*/ 1013140 h 1012510"/>
              <a:gd name="T8" fmla="*/ 0 w 5388429"/>
              <a:gd name="T9" fmla="*/ 1013140 h 1012510"/>
              <a:gd name="T10" fmla="*/ 0 w 5388429"/>
              <a:gd name="T11" fmla="*/ 908696 h 1012510"/>
              <a:gd name="T12" fmla="*/ 4946516 w 5388429"/>
              <a:gd name="T13" fmla="*/ 908696 h 1012510"/>
              <a:gd name="T14" fmla="*/ 5295011 w 5388429"/>
              <a:gd name="T15" fmla="*/ 559926 h 10125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88429"/>
              <a:gd name="T25" fmla="*/ 0 h 1012510"/>
              <a:gd name="T26" fmla="*/ 5388429 w 5388429"/>
              <a:gd name="T27" fmla="*/ 1012510 h 10125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88429" h="1012510">
                <a:moveTo>
                  <a:pt x="5295902" y="0"/>
                </a:moveTo>
                <a:lnTo>
                  <a:pt x="5388429" y="0"/>
                </a:lnTo>
                <a:lnTo>
                  <a:pt x="5388429" y="663958"/>
                </a:lnTo>
                <a:cubicBezTo>
                  <a:pt x="5388429" y="856458"/>
                  <a:pt x="5232377" y="1012510"/>
                  <a:pt x="5039877" y="1012510"/>
                </a:cubicBezTo>
                <a:lnTo>
                  <a:pt x="0" y="1012510"/>
                </a:lnTo>
                <a:lnTo>
                  <a:pt x="0" y="908130"/>
                </a:lnTo>
                <a:lnTo>
                  <a:pt x="4947350" y="908130"/>
                </a:lnTo>
                <a:cubicBezTo>
                  <a:pt x="5139850" y="908130"/>
                  <a:pt x="5295902" y="752078"/>
                  <a:pt x="5295902" y="559578"/>
                </a:cubicBezTo>
                <a:lnTo>
                  <a:pt x="52959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任意多边形 36"/>
          <p:cNvSpPr>
            <a:spLocks noChangeArrowheads="1"/>
          </p:cNvSpPr>
          <p:nvPr/>
        </p:nvSpPr>
        <p:spPr bwMode="auto">
          <a:xfrm flipH="1">
            <a:off x="7794625" y="4632548"/>
            <a:ext cx="4414838" cy="1012825"/>
          </a:xfrm>
          <a:custGeom>
            <a:avLst/>
            <a:gdLst>
              <a:gd name="T0" fmla="*/ 4414578 w 4415098"/>
              <a:gd name="T1" fmla="*/ 0 h 1012510"/>
              <a:gd name="T2" fmla="*/ 4322063 w 4415098"/>
              <a:gd name="T3" fmla="*/ 0 h 1012510"/>
              <a:gd name="T4" fmla="*/ 4322063 w 4415098"/>
              <a:gd name="T5" fmla="*/ 559926 h 1012510"/>
              <a:gd name="T6" fmla="*/ 3973551 w 4415098"/>
              <a:gd name="T7" fmla="*/ 908696 h 1012510"/>
              <a:gd name="T8" fmla="*/ 0 w 4415098"/>
              <a:gd name="T9" fmla="*/ 908696 h 1012510"/>
              <a:gd name="T10" fmla="*/ 0 w 4415098"/>
              <a:gd name="T11" fmla="*/ 1013140 h 1012510"/>
              <a:gd name="T12" fmla="*/ 4066068 w 4415098"/>
              <a:gd name="T13" fmla="*/ 1013140 h 1012510"/>
              <a:gd name="T14" fmla="*/ 4414578 w 4415098"/>
              <a:gd name="T15" fmla="*/ 664372 h 10125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415098"/>
              <a:gd name="T25" fmla="*/ 0 h 1012510"/>
              <a:gd name="T26" fmla="*/ 4415098 w 4415098"/>
              <a:gd name="T27" fmla="*/ 1012510 h 10125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415098" h="1012510">
                <a:moveTo>
                  <a:pt x="4415098" y="0"/>
                </a:moveTo>
                <a:lnTo>
                  <a:pt x="4322571" y="0"/>
                </a:lnTo>
                <a:lnTo>
                  <a:pt x="4322571" y="559578"/>
                </a:lnTo>
                <a:cubicBezTo>
                  <a:pt x="4322571" y="752078"/>
                  <a:pt x="4166519" y="908130"/>
                  <a:pt x="3974019" y="908130"/>
                </a:cubicBezTo>
                <a:lnTo>
                  <a:pt x="0" y="908130"/>
                </a:lnTo>
                <a:lnTo>
                  <a:pt x="0" y="1012510"/>
                </a:lnTo>
                <a:lnTo>
                  <a:pt x="4066546" y="1012510"/>
                </a:lnTo>
                <a:cubicBezTo>
                  <a:pt x="4259046" y="1012510"/>
                  <a:pt x="4415098" y="856458"/>
                  <a:pt x="4415098" y="663958"/>
                </a:cubicBezTo>
                <a:lnTo>
                  <a:pt x="44150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945964" y="3798415"/>
            <a:ext cx="872490" cy="854577"/>
            <a:chOff x="3750708" y="2908300"/>
            <a:chExt cx="1176683" cy="1152525"/>
          </a:xfrm>
          <a:solidFill>
            <a:schemeClr val="accent1"/>
          </a:solidFill>
        </p:grpSpPr>
        <p:sp>
          <p:nvSpPr>
            <p:cNvPr id="16" name="椭圆 27"/>
            <p:cNvSpPr>
              <a:spLocks noChangeAspect="1" noChangeArrowheads="1"/>
            </p:cNvSpPr>
            <p:nvPr/>
          </p:nvSpPr>
          <p:spPr bwMode="auto">
            <a:xfrm>
              <a:off x="3752850" y="2908300"/>
              <a:ext cx="1150938" cy="1152525"/>
            </a:xfrm>
            <a:prstGeom prst="round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16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TextBox 92"/>
            <p:cNvSpPr txBox="1"/>
            <p:nvPr/>
          </p:nvSpPr>
          <p:spPr>
            <a:xfrm>
              <a:off x="3750708" y="3269118"/>
              <a:ext cx="1176683" cy="496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迟剑锋</a:t>
              </a:r>
              <a:endParaRPr lang="zh-CN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860678" y="3068611"/>
            <a:ext cx="883521" cy="854576"/>
            <a:chOff x="4723463" y="2179638"/>
            <a:chExt cx="1191562" cy="1152525"/>
          </a:xfrm>
          <a:solidFill>
            <a:schemeClr val="accent2"/>
          </a:solidFill>
        </p:grpSpPr>
        <p:sp>
          <p:nvSpPr>
            <p:cNvPr id="19" name="椭圆 25"/>
            <p:cNvSpPr>
              <a:spLocks noChangeAspect="1" noChangeArrowheads="1"/>
            </p:cNvSpPr>
            <p:nvPr/>
          </p:nvSpPr>
          <p:spPr bwMode="auto">
            <a:xfrm>
              <a:off x="4762500" y="2179638"/>
              <a:ext cx="1152525" cy="1152525"/>
            </a:xfrm>
            <a:prstGeom prst="round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16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TextBox 95"/>
            <p:cNvSpPr txBox="1"/>
            <p:nvPr/>
          </p:nvSpPr>
          <p:spPr>
            <a:xfrm>
              <a:off x="4723463" y="2540456"/>
              <a:ext cx="1176685" cy="496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张延龙</a:t>
              </a:r>
              <a:endParaRPr lang="zh-CN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420563" y="3049309"/>
            <a:ext cx="862556" cy="854576"/>
            <a:chOff x="6282088" y="2179638"/>
            <a:chExt cx="1163287" cy="1152525"/>
          </a:xfrm>
        </p:grpSpPr>
        <p:sp>
          <p:nvSpPr>
            <p:cNvPr id="22" name="椭圆 31"/>
            <p:cNvSpPr>
              <a:spLocks noChangeAspect="1" noChangeArrowheads="1"/>
            </p:cNvSpPr>
            <p:nvPr/>
          </p:nvSpPr>
          <p:spPr bwMode="auto">
            <a:xfrm>
              <a:off x="6292850" y="2179638"/>
              <a:ext cx="1152525" cy="115252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16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" name="TextBox 98"/>
            <p:cNvSpPr txBox="1"/>
            <p:nvPr/>
          </p:nvSpPr>
          <p:spPr>
            <a:xfrm>
              <a:off x="6282088" y="2558392"/>
              <a:ext cx="866670" cy="496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王周</a:t>
              </a:r>
              <a:endParaRPr lang="zh-CN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391576" y="3773799"/>
            <a:ext cx="890358" cy="854576"/>
            <a:chOff x="7304088" y="2908300"/>
            <a:chExt cx="1200783" cy="1152525"/>
          </a:xfrm>
          <a:solidFill>
            <a:schemeClr val="accent1"/>
          </a:solidFill>
        </p:grpSpPr>
        <p:sp>
          <p:nvSpPr>
            <p:cNvPr id="25" name="椭圆 30"/>
            <p:cNvSpPr>
              <a:spLocks noChangeAspect="1" noChangeArrowheads="1"/>
            </p:cNvSpPr>
            <p:nvPr/>
          </p:nvSpPr>
          <p:spPr bwMode="auto">
            <a:xfrm>
              <a:off x="7304088" y="2908300"/>
              <a:ext cx="1150937" cy="1152525"/>
            </a:xfrm>
            <a:prstGeom prst="round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16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TextBox 101"/>
            <p:cNvSpPr txBox="1"/>
            <p:nvPr/>
          </p:nvSpPr>
          <p:spPr>
            <a:xfrm>
              <a:off x="7328186" y="3278348"/>
              <a:ext cx="1176685" cy="496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杨宏亮</a:t>
              </a:r>
              <a:endParaRPr lang="zh-CN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1262404" y="3675505"/>
            <a:ext cx="2328189" cy="688975"/>
          </a:xfrm>
          <a:prstGeom prst="rect">
            <a:avLst/>
          </a:prstGeom>
          <a:noFill/>
        </p:spPr>
        <p:txBody>
          <a:bodyPr wrap="square" lIns="49634" tIns="24817" rIns="49634" bIns="2481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经过这次项目经历，学习到团队协作与沟通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63015" y="1704340"/>
            <a:ext cx="3555365" cy="1296035"/>
          </a:xfrm>
          <a:prstGeom prst="rect">
            <a:avLst/>
          </a:prstGeom>
          <a:noFill/>
        </p:spPr>
        <p:txBody>
          <a:bodyPr wrap="square" lIns="49634" tIns="24817" rIns="49634" bIns="2481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kern="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对团队开发有了全新的认识，</a:t>
            </a:r>
            <a:endParaRPr lang="zh-CN" altLang="en-US" sz="2400" kern="0" baseline="-25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kern="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项目初期工作没有做好，需求分析不到位，项目进度不能很好把控，基础知识点没有全面的把我牢固，</a:t>
            </a:r>
            <a:endParaRPr lang="zh-CN" altLang="en-US" sz="2400" kern="0" baseline="-25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636670" y="3675505"/>
            <a:ext cx="2328189" cy="1050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基础不够牢固，细节知识点掌握不牢，使用时还需查阅资料</a:t>
            </a:r>
            <a:endParaRPr lang="zh-CN" altLang="en-US" sz="1600" kern="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538085" y="1704340"/>
            <a:ext cx="3564255" cy="1370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基础知识欠缺，对项目的逻辑理解欠缺。经过这次项目我得到了锻炼，在此期间加强了对知识掌握，逻辑的加强</a:t>
            </a:r>
            <a:endParaRPr lang="zh-CN" altLang="en-US" sz="1600" kern="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41450" y="1045210"/>
            <a:ext cx="3448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项目收获与问题总结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2" grpId="0" animBg="1"/>
      <p:bldP spid="13" grpId="0" animBg="1"/>
      <p:bldP spid="14" grpId="0" animBg="1"/>
      <p:bldP spid="27" grpId="0"/>
      <p:bldP spid="28" grpId="0"/>
      <p:bldP spid="29" grpId="0"/>
      <p:bldP spid="30" grpId="0"/>
    </p:bldLst>
  </p:timing>
</p:sld>
</file>

<file path=ppt/tags/tag1.xml><?xml version="1.0" encoding="utf-8"?>
<p:tagLst xmlns:p="http://schemas.openxmlformats.org/presentationml/2006/main">
  <p:tag name="KSO_WM_UNIT_TEXTBOXSTYLE_SHAPETYPE" val="1"/>
  <p:tag name="KSO_WM_UNIT_TEXTBOXSTYLE_ADJUSTLEFT" val="0_9.252441"/>
  <p:tag name="KSO_WM_UNIT_TEXTBOXSTYLE_ADJUSTTOP" val="100_6.074329"/>
  <p:tag name="KSO_WM_UNIT_TEXTBOXSTYLE_ADJUSTWIDTH" val="100_-18.45496"/>
  <p:tag name="KSO_WM_UNIT_TEXTBOXSTYLE_DECORATEINDEX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0_188*i*1"/>
  <p:tag name="KSO_WM_TEMPLATE_CATEGORY" val="mixed"/>
  <p:tag name="KSO_WM_TEMPLATE_INDEX" val="20201880"/>
  <p:tag name="KSO_WM_UNIT_LAYERLEVEL" val="1"/>
  <p:tag name="KSO_WM_TAG_VERSION" val="1.0"/>
  <p:tag name="KSO_WM_BEAUTIFY_FLAG" val="#wm#"/>
  <p:tag name="KSO_WM_UNIT_TEXTBOXSTYLE_GUID" val="{5971d278-37b3-4b5f-96b6-a70403a8397e}"/>
</p:tagLst>
</file>

<file path=ppt/tags/tag2.xml><?xml version="1.0" encoding="utf-8"?>
<p:tagLst xmlns:p="http://schemas.openxmlformats.org/presentationml/2006/main">
  <p:tag name="HASNOTE" val="true"/>
  <p:tag name="NOTESHAPEID" val="4"/>
  <p:tag name="KSO_WM_UNIT_TEXTBOXSTYLE_SHAPETYPE" val="0"/>
  <p:tag name="KSO_WM_UNIT_TEXTBOXSTYLE_TEMPLATETYPE" val="4"/>
  <p:tag name="KSO_WM_UNIT_ISCONTENTSTITLE" val="0"/>
  <p:tag name="KSO_WM_UNIT_PRESET_TEXT" val="单击此处输入其他标题"/>
  <p:tag name="KSO_WM_UNIT_NOCLEAR" val="1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0_188*a*1"/>
  <p:tag name="KSO_WM_TEMPLATE_CATEGORY" val="mixed"/>
  <p:tag name="KSO_WM_TEMPLATE_INDEX" val="20201880"/>
  <p:tag name="KSO_WM_UNIT_LAYERLEVEL" val="1"/>
  <p:tag name="KSO_WM_TAG_VERSION" val="1.0"/>
  <p:tag name="KSO_WM_BEAUTIFY_FLAG" val="#wm#"/>
  <p:tag name="KSO_WM_UNIT_TEXTBOXSTYLE_GUID" val="{5971d278-37b3-4b5f-96b6-a70403a8397e}"/>
  <p:tag name="KSO_WM_UNIT_TEXTBOXSTYLE_TEMPLATEID" val="3133739"/>
  <p:tag name="KSO_WM_UNIT_TEXTBOXSTYLE_TYPE" val="4"/>
</p:tagLst>
</file>

<file path=ppt/tags/tag3.xml><?xml version="1.0" encoding="utf-8"?>
<p:tagLst xmlns:p="http://schemas.openxmlformats.org/presentationml/2006/main">
  <p:tag name="REFSHAPE" val="249351060"/>
</p:tagLst>
</file>

<file path=ppt/tags/tag4.xml><?xml version="1.0" encoding="utf-8"?>
<p:tagLst xmlns:p="http://schemas.openxmlformats.org/presentationml/2006/main">
  <p:tag name="REFSHAPE" val="249350924"/>
</p:tagLst>
</file>

<file path=ppt/tags/tag5.xml><?xml version="1.0" encoding="utf-8"?>
<p:tagLst xmlns:p="http://schemas.openxmlformats.org/presentationml/2006/main">
  <p:tag name="REFSHAPE" val="249350652"/>
</p:tagLst>
</file>

<file path=ppt/tags/tag6.xml><?xml version="1.0" encoding="utf-8"?>
<p:tagLst xmlns:p="http://schemas.openxmlformats.org/presentationml/2006/main">
  <p:tag name="REFSHAPE" val="249351468"/>
</p:tagLst>
</file>

<file path=ppt/tags/tag7.xml><?xml version="1.0" encoding="utf-8"?>
<p:tagLst xmlns:p="http://schemas.openxmlformats.org/presentationml/2006/main">
  <p:tag name="REFSHAPE" val="249351604"/>
</p:tagLst>
</file>

<file path=ppt/tags/tag8.xml><?xml version="1.0" encoding="utf-8"?>
<p:tagLst xmlns:p="http://schemas.openxmlformats.org/presentationml/2006/main">
  <p:tag name="REFSHAPE" val="249351876"/>
</p:tagLst>
</file>

<file path=ppt/tags/tag9.xml><?xml version="1.0" encoding="utf-8"?>
<p:tagLst xmlns:p="http://schemas.openxmlformats.org/presentationml/2006/main">
  <p:tag name="KSO_WM_UNIT_PLACING_PICTURE_USER_VIEWPORT" val="{&quot;height&quot;:5884.5228346456688,&quot;width&quot;:6876.9559055118107}"/>
  <p:tag name="REFSHAPE" val="249352012"/>
</p:tagLst>
</file>

<file path=ppt/theme/theme1.xml><?xml version="1.0" encoding="utf-8"?>
<a:theme xmlns:a="http://schemas.openxmlformats.org/drawingml/2006/main" name="Office 主题​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定义 1">
      <a:majorFont>
        <a:latin typeface="思源黑体 CN Bold"/>
        <a:ea typeface="思源黑体 CN Bold"/>
        <a:cs typeface=""/>
      </a:majorFont>
      <a:minorFont>
        <a:latin typeface="思源黑体 CN Norm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</Words>
  <Application>WPS 演示</Application>
  <PresentationFormat>宽屏</PresentationFormat>
  <Paragraphs>180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Segoe UI</vt:lpstr>
      <vt:lpstr>方正姚体</vt:lpstr>
      <vt:lpstr>Segoe Print</vt:lpstr>
      <vt:lpstr>思源黑体 CN Normal</vt:lpstr>
      <vt:lpstr>黑体</vt:lpstr>
      <vt:lpstr>Arial Unicode MS</vt:lpstr>
      <vt:lpstr>思源黑体 CN Bold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稻壳儿</Company>
  <LinksUpToDate>false</LinksUpToDate>
  <SharedDoc>false</SharedDoc>
  <HyperlinksChanged>false</HyperlinksChanged>
  <AppVersion>14.0000</AppVersion>
  <Manager>稻壳儿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教育PPT</dc:title>
  <dc:creator>阿唐小姐</dc:creator>
  <dc:subject>PPT模板</dc:subject>
  <cp:lastModifiedBy> </cp:lastModifiedBy>
  <cp:revision>32</cp:revision>
  <dcterms:created xsi:type="dcterms:W3CDTF">2019-09-05T07:12:00Z</dcterms:created>
  <dcterms:modified xsi:type="dcterms:W3CDTF">2019-10-17T05:06:55Z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