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09BB22-45DD-4692-B7CE-A055360E1F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Superstore.6.2520.Zhang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6EB917-5D8A-4FB2-942F-DA2C2585A8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6/25/2021 7:13:16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" id="10" name="slide10">
            <a:extLst>
              <a:ext uri="{FF2B5EF4-FFF2-40B4-BE49-F238E27FC236}">
                <a16:creationId xmlns:a16="http://schemas.microsoft.com/office/drawing/2014/main" id="{CCC009C2-B441-4011-BCDA-0CE6D66277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11" name="slide11">
            <a:extLst>
              <a:ext uri="{FF2B5EF4-FFF2-40B4-BE49-F238E27FC236}">
                <a16:creationId xmlns:a16="http://schemas.microsoft.com/office/drawing/2014/main" id="{D1B0ED77-A748-4F7E-9225-CE737EF2BF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2" id="12" name="slide12">
            <a:extLst>
              <a:ext uri="{FF2B5EF4-FFF2-40B4-BE49-F238E27FC236}">
                <a16:creationId xmlns:a16="http://schemas.microsoft.com/office/drawing/2014/main" id="{5378FDD0-DE41-4852-A5C7-A9E04822EF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eket in geographics" id="2" name="slide2">
            <a:extLst>
              <a:ext uri="{FF2B5EF4-FFF2-40B4-BE49-F238E27FC236}">
                <a16:creationId xmlns:a16="http://schemas.microsoft.com/office/drawing/2014/main" id="{99D88669-EFE7-41AA-9E2A-5444F2B8B1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19" y="0"/>
            <a:ext cx="909276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 by categories" id="3" name="slide3">
            <a:extLst>
              <a:ext uri="{FF2B5EF4-FFF2-40B4-BE49-F238E27FC236}">
                <a16:creationId xmlns:a16="http://schemas.microsoft.com/office/drawing/2014/main" id="{52BC1319-7082-458F-89E4-D49E777CE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01" y="0"/>
            <a:ext cx="6634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 by category rank" id="4" name="slide4">
            <a:extLst>
              <a:ext uri="{FF2B5EF4-FFF2-40B4-BE49-F238E27FC236}">
                <a16:creationId xmlns:a16="http://schemas.microsoft.com/office/drawing/2014/main" id="{F3C96F30-6EFE-486A-ABD3-4082F160D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57" y="0"/>
            <a:ext cx="365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curve" id="5" name="slide5">
            <a:extLst>
              <a:ext uri="{FF2B5EF4-FFF2-40B4-BE49-F238E27FC236}">
                <a16:creationId xmlns:a16="http://schemas.microsoft.com/office/drawing/2014/main" id="{781DF917-6DA8-4D41-97E4-995D81B676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00" y="0"/>
            <a:ext cx="924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18EAC01D-33D8-4F61-8CE3-9C29B80F4D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7" name="slide7">
            <a:extLst>
              <a:ext uri="{FF2B5EF4-FFF2-40B4-BE49-F238E27FC236}">
                <a16:creationId xmlns:a16="http://schemas.microsoft.com/office/drawing/2014/main" id="{BF86724A-9473-4CF5-ADE0-ED20F68603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8" name="slide8">
            <a:extLst>
              <a:ext uri="{FF2B5EF4-FFF2-40B4-BE49-F238E27FC236}">
                <a16:creationId xmlns:a16="http://schemas.microsoft.com/office/drawing/2014/main" id="{EC4C9920-7ABD-48D8-98C1-6A4048E003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9" name="slide9">
            <a:extLst>
              <a:ext uri="{FF2B5EF4-FFF2-40B4-BE49-F238E27FC236}">
                <a16:creationId xmlns:a16="http://schemas.microsoft.com/office/drawing/2014/main" id="{77F1E052-EDD6-4442-83BC-1360008FAC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2021-06-25T14:13:28Z</dcterms:created>
  <dcterms:modified xsi:type="dcterms:W3CDTF">2021-06-25T14:13:28Z</dcterms:modified>
</cp:coreProperties>
</file>