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45" r:id="rId9"/>
    <p:sldId id="433" r:id="rId10"/>
    <p:sldId id="263" r:id="rId11"/>
    <p:sldId id="446" r:id="rId12"/>
    <p:sldId id="449" r:id="rId13"/>
    <p:sldId id="264" r:id="rId14"/>
    <p:sldId id="265" r:id="rId15"/>
    <p:sldId id="266" r:id="rId16"/>
    <p:sldId id="447" r:id="rId17"/>
    <p:sldId id="448" r:id="rId18"/>
    <p:sldId id="451" r:id="rId19"/>
    <p:sldId id="267" r:id="rId20"/>
    <p:sldId id="450" r:id="rId21"/>
    <p:sldId id="420" r:id="rId22"/>
    <p:sldId id="419" r:id="rId23"/>
    <p:sldId id="421" r:id="rId24"/>
    <p:sldId id="268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EB7689B-5A7A-4391-A36F-9D3AC1757A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445"/>
            <p14:sldId id="433"/>
            <p14:sldId id="263"/>
            <p14:sldId id="446"/>
            <p14:sldId id="449"/>
            <p14:sldId id="264"/>
            <p14:sldId id="265"/>
            <p14:sldId id="266"/>
            <p14:sldId id="447"/>
            <p14:sldId id="448"/>
            <p14:sldId id="451"/>
            <p14:sldId id="267"/>
            <p14:sldId id="450"/>
          </p14:sldIdLst>
        </p14:section>
        <p14:section name="Day2" id="{93C21816-7BE1-4568-9B19-D9C78A0509DB}">
          <p14:sldIdLst>
            <p14:sldId id="420"/>
            <p14:sldId id="419"/>
            <p14:sldId id="42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SiT1ydcfi2hBmWZEC6RLVqPlu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97507-4EF3-4A35-9621-D5179B490977}" v="33" dt="2022-01-01T20:11:13.581"/>
  </p1510:revLst>
</p1510:revInfo>
</file>

<file path=ppt/tableStyles.xml><?xml version="1.0" encoding="utf-8"?>
<a:tblStyleLst xmlns:a="http://schemas.openxmlformats.org/drawingml/2006/main" def="{72EF3BE7-FDB2-49A3-ACE4-A862975D5D2A}">
  <a:tblStyle styleId="{72EF3BE7-FDB2-49A3-ACE4-A862975D5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boubati" userId="6c1e9525-87e3-4ff2-84f1-58e9c2a56865" providerId="ADAL" clId="{9D797507-4EF3-4A35-9621-D5179B490977}"/>
    <pc:docChg chg="undo custSel addSld modSld">
      <pc:chgData name="Hasan Hboubati" userId="6c1e9525-87e3-4ff2-84f1-58e9c2a56865" providerId="ADAL" clId="{9D797507-4EF3-4A35-9621-D5179B490977}" dt="2022-01-02T17:36:23.426" v="214" actId="6549"/>
      <pc:docMkLst>
        <pc:docMk/>
      </pc:docMkLst>
      <pc:sldChg chg="addSp delSp modSp">
        <pc:chgData name="Hasan Hboubati" userId="6c1e9525-87e3-4ff2-84f1-58e9c2a56865" providerId="ADAL" clId="{9D797507-4EF3-4A35-9621-D5179B490977}" dt="2022-01-01T02:44:41.460" v="2" actId="12100"/>
        <pc:sldMkLst>
          <pc:docMk/>
          <pc:sldMk cId="0" sldId="258"/>
        </pc:sldMkLst>
        <pc:spChg chg="del">
          <ac:chgData name="Hasan Hboubati" userId="6c1e9525-87e3-4ff2-84f1-58e9c2a56865" providerId="ADAL" clId="{9D797507-4EF3-4A35-9621-D5179B490977}" dt="2022-01-01T02:44:02.186" v="0" actId="12084"/>
          <ac:spMkLst>
            <pc:docMk/>
            <pc:sldMk cId="0" sldId="258"/>
            <ac:spMk id="71" creationId="{00000000-0000-0000-0000-000000000000}"/>
          </ac:spMkLst>
        </pc:spChg>
        <pc:graphicFrameChg chg="add mod">
          <ac:chgData name="Hasan Hboubati" userId="6c1e9525-87e3-4ff2-84f1-58e9c2a56865" providerId="ADAL" clId="{9D797507-4EF3-4A35-9621-D5179B490977}" dt="2022-01-01T02:44:41.460" v="2" actId="12100"/>
          <ac:graphicFrameMkLst>
            <pc:docMk/>
            <pc:sldMk cId="0" sldId="258"/>
            <ac:graphicFrameMk id="2" creationId="{0F06EA16-102B-4801-A29B-9909AC78DBA4}"/>
          </ac:graphicFrameMkLst>
        </pc:graphicFrameChg>
      </pc:sldChg>
      <pc:sldChg chg="modSp mod">
        <pc:chgData name="Hasan Hboubati" userId="6c1e9525-87e3-4ff2-84f1-58e9c2a56865" providerId="ADAL" clId="{9D797507-4EF3-4A35-9621-D5179B490977}" dt="2022-01-01T02:46:23.585" v="4" actId="113"/>
        <pc:sldMkLst>
          <pc:docMk/>
          <pc:sldMk cId="0" sldId="260"/>
        </pc:sldMkLst>
        <pc:spChg chg="mod">
          <ac:chgData name="Hasan Hboubati" userId="6c1e9525-87e3-4ff2-84f1-58e9c2a56865" providerId="ADAL" clId="{9D797507-4EF3-4A35-9621-D5179B490977}" dt="2022-01-01T02:46:23.585" v="4" actId="113"/>
          <ac:spMkLst>
            <pc:docMk/>
            <pc:sldMk cId="0" sldId="260"/>
            <ac:spMk id="83" creationId="{00000000-0000-0000-0000-000000000000}"/>
          </ac:spMkLst>
        </pc:spChg>
      </pc:sldChg>
      <pc:sldChg chg="modSp mod">
        <pc:chgData name="Hasan Hboubati" userId="6c1e9525-87e3-4ff2-84f1-58e9c2a56865" providerId="ADAL" clId="{9D797507-4EF3-4A35-9621-D5179B490977}" dt="2022-01-01T02:53:21.634" v="7" actId="1076"/>
        <pc:sldMkLst>
          <pc:docMk/>
          <pc:sldMk cId="0" sldId="265"/>
        </pc:sldMkLst>
        <pc:spChg chg="mod">
          <ac:chgData name="Hasan Hboubati" userId="6c1e9525-87e3-4ff2-84f1-58e9c2a56865" providerId="ADAL" clId="{9D797507-4EF3-4A35-9621-D5179B490977}" dt="2022-01-01T02:53:21.634" v="7" actId="1076"/>
          <ac:spMkLst>
            <pc:docMk/>
            <pc:sldMk cId="0" sldId="265"/>
            <ac:spMk id="116" creationId="{00000000-0000-0000-0000-000000000000}"/>
          </ac:spMkLst>
        </pc:spChg>
        <pc:picChg chg="mod">
          <ac:chgData name="Hasan Hboubati" userId="6c1e9525-87e3-4ff2-84f1-58e9c2a56865" providerId="ADAL" clId="{9D797507-4EF3-4A35-9621-D5179B490977}" dt="2022-01-01T02:53:18.836" v="6" actId="14100"/>
          <ac:picMkLst>
            <pc:docMk/>
            <pc:sldMk cId="0" sldId="265"/>
            <ac:picMk id="115" creationId="{00000000-0000-0000-0000-000000000000}"/>
          </ac:picMkLst>
        </pc:picChg>
      </pc:sldChg>
      <pc:sldChg chg="modSp mod">
        <pc:chgData name="Hasan Hboubati" userId="6c1e9525-87e3-4ff2-84f1-58e9c2a56865" providerId="ADAL" clId="{9D797507-4EF3-4A35-9621-D5179B490977}" dt="2022-01-02T17:36:23.426" v="214" actId="6549"/>
        <pc:sldMkLst>
          <pc:docMk/>
          <pc:sldMk cId="0" sldId="267"/>
        </pc:sldMkLst>
        <pc:spChg chg="mod">
          <ac:chgData name="Hasan Hboubati" userId="6c1e9525-87e3-4ff2-84f1-58e9c2a56865" providerId="ADAL" clId="{9D797507-4EF3-4A35-9621-D5179B490977}" dt="2022-01-02T17:36:23.426" v="214" actId="6549"/>
          <ac:spMkLst>
            <pc:docMk/>
            <pc:sldMk cId="0" sldId="267"/>
            <ac:spMk id="128" creationId="{00000000-0000-0000-0000-000000000000}"/>
          </ac:spMkLst>
        </pc:spChg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197311472" sldId="419"/>
        </pc:sldMkLst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3707027194" sldId="420"/>
        </pc:sldMkLst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4223801515" sldId="421"/>
        </pc:sldMkLst>
      </pc:sldChg>
      <pc:sldChg chg="add">
        <pc:chgData name="Hasan Hboubati" userId="6c1e9525-87e3-4ff2-84f1-58e9c2a56865" providerId="ADAL" clId="{9D797507-4EF3-4A35-9621-D5179B490977}" dt="2022-01-01T02:54:58.446" v="8"/>
        <pc:sldMkLst>
          <pc:docMk/>
          <pc:sldMk cId="1696573841" sldId="433"/>
        </pc:sldMkLst>
      </pc:sldChg>
      <pc:sldChg chg="add">
        <pc:chgData name="Hasan Hboubati" userId="6c1e9525-87e3-4ff2-84f1-58e9c2a56865" providerId="ADAL" clId="{9D797507-4EF3-4A35-9621-D5179B490977}" dt="2022-01-01T02:52:26.765" v="5"/>
        <pc:sldMkLst>
          <pc:docMk/>
          <pc:sldMk cId="2106045423" sldId="445"/>
        </pc:sldMkLst>
      </pc:sldChg>
      <pc:sldChg chg="addSp delSp modSp new mod">
        <pc:chgData name="Hasan Hboubati" userId="6c1e9525-87e3-4ff2-84f1-58e9c2a56865" providerId="ADAL" clId="{9D797507-4EF3-4A35-9621-D5179B490977}" dt="2022-01-01T19:48:58.966" v="49" actId="1076"/>
        <pc:sldMkLst>
          <pc:docMk/>
          <pc:sldMk cId="2588782856" sldId="446"/>
        </pc:sldMkLst>
        <pc:spChg chg="mod">
          <ac:chgData name="Hasan Hboubati" userId="6c1e9525-87e3-4ff2-84f1-58e9c2a56865" providerId="ADAL" clId="{9D797507-4EF3-4A35-9621-D5179B490977}" dt="2022-01-01T02:57:08.717" v="11"/>
          <ac:spMkLst>
            <pc:docMk/>
            <pc:sldMk cId="2588782856" sldId="446"/>
            <ac:spMk id="2" creationId="{A96B0A11-B549-4D13-A428-D45DDD7E6EFA}"/>
          </ac:spMkLst>
        </pc:spChg>
        <pc:spChg chg="del mod">
          <ac:chgData name="Hasan Hboubati" userId="6c1e9525-87e3-4ff2-84f1-58e9c2a56865" providerId="ADAL" clId="{9D797507-4EF3-4A35-9621-D5179B490977}" dt="2022-01-01T02:57:47.618" v="14" actId="12084"/>
          <ac:spMkLst>
            <pc:docMk/>
            <pc:sldMk cId="2588782856" sldId="446"/>
            <ac:spMk id="3" creationId="{10851CF4-BC6E-43DB-ADC8-0EBA7CB5AC7B}"/>
          </ac:spMkLst>
        </pc:spChg>
        <pc:graphicFrameChg chg="add mod modGraphic">
          <ac:chgData name="Hasan Hboubati" userId="6c1e9525-87e3-4ff2-84f1-58e9c2a56865" providerId="ADAL" clId="{9D797507-4EF3-4A35-9621-D5179B490977}" dt="2022-01-01T19:48:58.966" v="49" actId="1076"/>
          <ac:graphicFrameMkLst>
            <pc:docMk/>
            <pc:sldMk cId="2588782856" sldId="446"/>
            <ac:graphicFrameMk id="4" creationId="{AAB5631F-3C42-41BC-BD1B-6BBBD15CECC1}"/>
          </ac:graphicFrameMkLst>
        </pc:graphicFrameChg>
      </pc:sldChg>
      <pc:sldChg chg="addSp modSp new mod">
        <pc:chgData name="Hasan Hboubati" userId="6c1e9525-87e3-4ff2-84f1-58e9c2a56865" providerId="ADAL" clId="{9D797507-4EF3-4A35-9621-D5179B490977}" dt="2022-01-01T03:03:02.511" v="36" actId="14100"/>
        <pc:sldMkLst>
          <pc:docMk/>
          <pc:sldMk cId="2571235319" sldId="447"/>
        </pc:sldMkLst>
        <pc:spChg chg="mod">
          <ac:chgData name="Hasan Hboubati" userId="6c1e9525-87e3-4ff2-84f1-58e9c2a56865" providerId="ADAL" clId="{9D797507-4EF3-4A35-9621-D5179B490977}" dt="2022-01-01T03:03:02.511" v="36" actId="14100"/>
          <ac:spMkLst>
            <pc:docMk/>
            <pc:sldMk cId="2571235319" sldId="447"/>
            <ac:spMk id="2" creationId="{7DAF9CD8-1A66-4D43-A971-EE4AFEB49B66}"/>
          </ac:spMkLst>
        </pc:spChg>
        <pc:spChg chg="mod">
          <ac:chgData name="Hasan Hboubati" userId="6c1e9525-87e3-4ff2-84f1-58e9c2a56865" providerId="ADAL" clId="{9D797507-4EF3-4A35-9621-D5179B490977}" dt="2022-01-01T03:02:35.246" v="31"/>
          <ac:spMkLst>
            <pc:docMk/>
            <pc:sldMk cId="2571235319" sldId="447"/>
            <ac:spMk id="3" creationId="{36DDABBC-8985-40D3-BD76-DDEF7417A4AD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5" creationId="{DBAAE73F-4D69-4089-8AE5-E34F14A7CCA0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6" creationId="{588A9586-F552-438B-B1B2-C4D40D124A65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7" creationId="{A4FA6C05-FB6B-40A9-9D7F-71364F240D48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8" creationId="{00A6A150-C59B-4B8D-BDF8-988ACAF4412C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9" creationId="{02D32F38-E732-47AC-A625-50CB765D05C7}"/>
          </ac:spMkLst>
        </pc:spChg>
        <pc:grpChg chg="add mod">
          <ac:chgData name="Hasan Hboubati" userId="6c1e9525-87e3-4ff2-84f1-58e9c2a56865" providerId="ADAL" clId="{9D797507-4EF3-4A35-9621-D5179B490977}" dt="2022-01-01T03:02:45.740" v="33" actId="14100"/>
          <ac:grpSpMkLst>
            <pc:docMk/>
            <pc:sldMk cId="2571235319" sldId="447"/>
            <ac:grpSpMk id="4" creationId="{34F15A35-2235-4629-8BED-8F7E2F27987C}"/>
          </ac:grpSpMkLst>
        </pc:grp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0" creationId="{C31C6348-DAAA-4185-8247-FEFEFF3E7658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1" creationId="{BF6C9625-6515-4029-B264-F6487CE1C294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2" creationId="{36F1C47F-97AE-420A-A6B1-906912C71F99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3" creationId="{FAA2149A-3C42-46B5-872C-C32A08BC84B3}"/>
          </ac:cxnSpMkLst>
        </pc:cxnChg>
      </pc:sldChg>
      <pc:sldChg chg="addSp delSp modSp new mod">
        <pc:chgData name="Hasan Hboubati" userId="6c1e9525-87e3-4ff2-84f1-58e9c2a56865" providerId="ADAL" clId="{9D797507-4EF3-4A35-9621-D5179B490977}" dt="2022-01-01T19:51:29.653" v="61" actId="255"/>
        <pc:sldMkLst>
          <pc:docMk/>
          <pc:sldMk cId="37458370" sldId="448"/>
        </pc:sldMkLst>
        <pc:spChg chg="mod">
          <ac:chgData name="Hasan Hboubati" userId="6c1e9525-87e3-4ff2-84f1-58e9c2a56865" providerId="ADAL" clId="{9D797507-4EF3-4A35-9621-D5179B490977}" dt="2022-01-01T03:04:54.079" v="39"/>
          <ac:spMkLst>
            <pc:docMk/>
            <pc:sldMk cId="37458370" sldId="448"/>
            <ac:spMk id="2" creationId="{8D96826D-7548-43BF-838F-0F1490B234FD}"/>
          </ac:spMkLst>
        </pc:spChg>
        <pc:spChg chg="del">
          <ac:chgData name="Hasan Hboubati" userId="6c1e9525-87e3-4ff2-84f1-58e9c2a56865" providerId="ADAL" clId="{9D797507-4EF3-4A35-9621-D5179B490977}" dt="2022-01-01T03:05:00.693" v="41" actId="478"/>
          <ac:spMkLst>
            <pc:docMk/>
            <pc:sldMk cId="37458370" sldId="448"/>
            <ac:spMk id="3" creationId="{0393EC92-C1FE-4CBF-9A12-051A1670B58D}"/>
          </ac:spMkLst>
        </pc:spChg>
        <pc:graphicFrameChg chg="add mod modGraphic">
          <ac:chgData name="Hasan Hboubati" userId="6c1e9525-87e3-4ff2-84f1-58e9c2a56865" providerId="ADAL" clId="{9D797507-4EF3-4A35-9621-D5179B490977}" dt="2022-01-01T19:51:29.653" v="61" actId="255"/>
          <ac:graphicFrameMkLst>
            <pc:docMk/>
            <pc:sldMk cId="37458370" sldId="448"/>
            <ac:graphicFrameMk id="4" creationId="{E8DFCB4A-BD50-4477-A710-B7C7A19E9023}"/>
          </ac:graphicFrameMkLst>
        </pc:graphicFrameChg>
      </pc:sldChg>
      <pc:sldChg chg="modSp add mod">
        <pc:chgData name="Hasan Hboubati" userId="6c1e9525-87e3-4ff2-84f1-58e9c2a56865" providerId="ADAL" clId="{9D797507-4EF3-4A35-9621-D5179B490977}" dt="2022-01-01T19:50:11.410" v="56" actId="207"/>
        <pc:sldMkLst>
          <pc:docMk/>
          <pc:sldMk cId="3470307138" sldId="449"/>
        </pc:sldMkLst>
        <pc:graphicFrameChg chg="mod modGraphic">
          <ac:chgData name="Hasan Hboubati" userId="6c1e9525-87e3-4ff2-84f1-58e9c2a56865" providerId="ADAL" clId="{9D797507-4EF3-4A35-9621-D5179B490977}" dt="2022-01-01T19:50:11.410" v="56" actId="207"/>
          <ac:graphicFrameMkLst>
            <pc:docMk/>
            <pc:sldMk cId="3470307138" sldId="449"/>
            <ac:graphicFrameMk id="4" creationId="{AAB5631F-3C42-41BC-BD1B-6BBBD15CECC1}"/>
          </ac:graphicFrameMkLst>
        </pc:graphicFrameChg>
      </pc:sldChg>
      <pc:sldChg chg="modSp add mod setBg">
        <pc:chgData name="Hasan Hboubati" userId="6c1e9525-87e3-4ff2-84f1-58e9c2a56865" providerId="ADAL" clId="{9D797507-4EF3-4A35-9621-D5179B490977}" dt="2022-01-01T20:10:28.423" v="105" actId="20577"/>
        <pc:sldMkLst>
          <pc:docMk/>
          <pc:sldMk cId="2792705226" sldId="450"/>
        </pc:sldMkLst>
        <pc:spChg chg="mod">
          <ac:chgData name="Hasan Hboubati" userId="6c1e9525-87e3-4ff2-84f1-58e9c2a56865" providerId="ADAL" clId="{9D797507-4EF3-4A35-9621-D5179B490977}" dt="2022-01-01T20:08:31.907" v="70" actId="108"/>
          <ac:spMkLst>
            <pc:docMk/>
            <pc:sldMk cId="2792705226" sldId="450"/>
            <ac:spMk id="127" creationId="{00000000-0000-0000-0000-000000000000}"/>
          </ac:spMkLst>
        </pc:spChg>
        <pc:spChg chg="mod">
          <ac:chgData name="Hasan Hboubati" userId="6c1e9525-87e3-4ff2-84f1-58e9c2a56865" providerId="ADAL" clId="{9D797507-4EF3-4A35-9621-D5179B490977}" dt="2022-01-01T20:10:28.423" v="105" actId="20577"/>
          <ac:spMkLst>
            <pc:docMk/>
            <pc:sldMk cId="2792705226" sldId="450"/>
            <ac:spMk id="128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E4945-9C9B-4960-A298-0407973CFC4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C94367-4055-4753-9B4D-DFD1A3AA8BE1}">
      <dgm:prSet/>
      <dgm:spPr/>
      <dgm:t>
        <a:bodyPr/>
        <a:lstStyle/>
        <a:p>
          <a:r>
            <a:rPr lang="en-US" b="0" i="0"/>
            <a:t>Use data to improve your business</a:t>
          </a:r>
          <a:endParaRPr lang="en-US"/>
        </a:p>
      </dgm:t>
    </dgm:pt>
    <dgm:pt modelId="{7A38E7E2-96C5-44B0-98A4-66F1A94D5C9F}" type="parTrans" cxnId="{8FAD1EC6-8693-436C-BD3E-11C16398A009}">
      <dgm:prSet/>
      <dgm:spPr/>
      <dgm:t>
        <a:bodyPr/>
        <a:lstStyle/>
        <a:p>
          <a:endParaRPr lang="en-US"/>
        </a:p>
      </dgm:t>
    </dgm:pt>
    <dgm:pt modelId="{0B047B5E-93E1-4E83-BDD9-67336AB70CED}" type="sibTrans" cxnId="{8FAD1EC6-8693-436C-BD3E-11C16398A009}">
      <dgm:prSet/>
      <dgm:spPr/>
      <dgm:t>
        <a:bodyPr/>
        <a:lstStyle/>
        <a:p>
          <a:endParaRPr lang="en-US"/>
        </a:p>
      </dgm:t>
    </dgm:pt>
    <dgm:pt modelId="{CE67EBC3-9E17-48C8-A87E-9BB00C5D8DA7}">
      <dgm:prSet/>
      <dgm:spPr/>
      <dgm:t>
        <a:bodyPr/>
        <a:lstStyle/>
        <a:p>
          <a:r>
            <a:rPr lang="en-US" b="0" i="0"/>
            <a:t>Make data-driven, evidence-based business decisions</a:t>
          </a:r>
          <a:endParaRPr lang="en-US"/>
        </a:p>
      </dgm:t>
    </dgm:pt>
    <dgm:pt modelId="{AC0F44F1-3E55-4A11-80F8-B85F29EBB1CB}" type="parTrans" cxnId="{AF9D8970-338C-48DB-878D-E93FB1682FCC}">
      <dgm:prSet/>
      <dgm:spPr/>
      <dgm:t>
        <a:bodyPr/>
        <a:lstStyle/>
        <a:p>
          <a:endParaRPr lang="en-US"/>
        </a:p>
      </dgm:t>
    </dgm:pt>
    <dgm:pt modelId="{577CE415-26B5-4DB6-A162-9659B4AF80C4}" type="sibTrans" cxnId="{AF9D8970-338C-48DB-878D-E93FB1682FCC}">
      <dgm:prSet/>
      <dgm:spPr/>
      <dgm:t>
        <a:bodyPr/>
        <a:lstStyle/>
        <a:p>
          <a:endParaRPr lang="en-US"/>
        </a:p>
      </dgm:t>
    </dgm:pt>
    <dgm:pt modelId="{2E4006BC-8600-4B36-857A-EB1FCA4DDDE5}">
      <dgm:prSet/>
      <dgm:spPr/>
      <dgm:t>
        <a:bodyPr/>
        <a:lstStyle/>
        <a:p>
          <a:r>
            <a:rPr lang="en-US" b="0" i="0"/>
            <a:t>Understand what your customers think and how they feel</a:t>
          </a:r>
          <a:endParaRPr lang="en-US"/>
        </a:p>
      </dgm:t>
    </dgm:pt>
    <dgm:pt modelId="{A3423E88-4D86-45A6-80E1-BAAC82AB86A3}" type="parTrans" cxnId="{13F2BF32-963F-4A24-B41A-D7D2CB5122ED}">
      <dgm:prSet/>
      <dgm:spPr/>
      <dgm:t>
        <a:bodyPr/>
        <a:lstStyle/>
        <a:p>
          <a:endParaRPr lang="en-US"/>
        </a:p>
      </dgm:t>
    </dgm:pt>
    <dgm:pt modelId="{6C38B418-9ADA-40BC-B56C-E8D44E3F1E4A}" type="sibTrans" cxnId="{13F2BF32-963F-4A24-B41A-D7D2CB5122ED}">
      <dgm:prSet/>
      <dgm:spPr/>
      <dgm:t>
        <a:bodyPr/>
        <a:lstStyle/>
        <a:p>
          <a:endParaRPr lang="en-US"/>
        </a:p>
      </dgm:t>
    </dgm:pt>
    <dgm:pt modelId="{95EDE25B-11C7-4C73-B4B9-C5A4321D8205}">
      <dgm:prSet/>
      <dgm:spPr/>
      <dgm:t>
        <a:bodyPr/>
        <a:lstStyle/>
        <a:p>
          <a:r>
            <a:rPr lang="en-US" b="0" i="0"/>
            <a:t>Identify the latest trends applicable to your business</a:t>
          </a:r>
          <a:endParaRPr lang="en-US"/>
        </a:p>
      </dgm:t>
    </dgm:pt>
    <dgm:pt modelId="{1286A2B5-66F3-44DC-9A57-A593E01F1DD8}" type="parTrans" cxnId="{A3FF44C5-8D01-4B45-8C25-6EBC9074C435}">
      <dgm:prSet/>
      <dgm:spPr/>
      <dgm:t>
        <a:bodyPr/>
        <a:lstStyle/>
        <a:p>
          <a:endParaRPr lang="en-US"/>
        </a:p>
      </dgm:t>
    </dgm:pt>
    <dgm:pt modelId="{EA0F8158-2B69-4272-9B59-1350FCFC1416}" type="sibTrans" cxnId="{A3FF44C5-8D01-4B45-8C25-6EBC9074C435}">
      <dgm:prSet/>
      <dgm:spPr/>
      <dgm:t>
        <a:bodyPr/>
        <a:lstStyle/>
        <a:p>
          <a:endParaRPr lang="en-US"/>
        </a:p>
      </dgm:t>
    </dgm:pt>
    <dgm:pt modelId="{B780730C-379A-440E-81C9-B893DE4F681C}">
      <dgm:prSet/>
      <dgm:spPr/>
      <dgm:t>
        <a:bodyPr/>
        <a:lstStyle/>
        <a:p>
          <a:r>
            <a:rPr lang="en-US" b="0" i="0"/>
            <a:t>Improve internal operations and processes</a:t>
          </a:r>
          <a:endParaRPr lang="en-US"/>
        </a:p>
      </dgm:t>
    </dgm:pt>
    <dgm:pt modelId="{46F41A9B-0006-4051-8785-C9FC3F0DEB0D}" type="parTrans" cxnId="{E60095B3-BFB5-4CF4-B957-2827986108D0}">
      <dgm:prSet/>
      <dgm:spPr/>
      <dgm:t>
        <a:bodyPr/>
        <a:lstStyle/>
        <a:p>
          <a:endParaRPr lang="en-US"/>
        </a:p>
      </dgm:t>
    </dgm:pt>
    <dgm:pt modelId="{AC55C69B-B057-40DC-8549-2A7CE9BC3155}" type="sibTrans" cxnId="{E60095B3-BFB5-4CF4-B957-2827986108D0}">
      <dgm:prSet/>
      <dgm:spPr/>
      <dgm:t>
        <a:bodyPr/>
        <a:lstStyle/>
        <a:p>
          <a:endParaRPr lang="en-US"/>
        </a:p>
      </dgm:t>
    </dgm:pt>
    <dgm:pt modelId="{1DF57EC2-D436-48C1-9A82-146EF3BF1791}">
      <dgm:prSet/>
      <dgm:spPr/>
      <dgm:t>
        <a:bodyPr/>
        <a:lstStyle/>
        <a:p>
          <a:r>
            <a:rPr lang="en-US" b="0" i="0"/>
            <a:t>Stay compliant with data protection regulations</a:t>
          </a:r>
          <a:endParaRPr lang="en-US"/>
        </a:p>
      </dgm:t>
    </dgm:pt>
    <dgm:pt modelId="{F8FC7A30-58B3-40FE-BE94-91533E9BD3B0}" type="parTrans" cxnId="{AD0387D6-652E-49AB-9248-4E8AC95833A5}">
      <dgm:prSet/>
      <dgm:spPr/>
      <dgm:t>
        <a:bodyPr/>
        <a:lstStyle/>
        <a:p>
          <a:endParaRPr lang="en-US"/>
        </a:p>
      </dgm:t>
    </dgm:pt>
    <dgm:pt modelId="{96285BFC-7920-4B84-846D-3854483A94F0}" type="sibTrans" cxnId="{AD0387D6-652E-49AB-9248-4E8AC95833A5}">
      <dgm:prSet/>
      <dgm:spPr/>
      <dgm:t>
        <a:bodyPr/>
        <a:lstStyle/>
        <a:p>
          <a:endParaRPr lang="en-US"/>
        </a:p>
      </dgm:t>
    </dgm:pt>
    <dgm:pt modelId="{D6EC976D-50AF-4371-A6C8-153338E8706B}" type="pres">
      <dgm:prSet presAssocID="{CACE4945-9C9B-4960-A298-0407973CFC41}" presName="linear" presStyleCnt="0">
        <dgm:presLayoutVars>
          <dgm:dir/>
          <dgm:animLvl val="lvl"/>
          <dgm:resizeHandles val="exact"/>
        </dgm:presLayoutVars>
      </dgm:prSet>
      <dgm:spPr/>
    </dgm:pt>
    <dgm:pt modelId="{ABC01757-53A5-496A-A62B-2E380B820511}" type="pres">
      <dgm:prSet presAssocID="{88C94367-4055-4753-9B4D-DFD1A3AA8BE1}" presName="parentLin" presStyleCnt="0"/>
      <dgm:spPr/>
    </dgm:pt>
    <dgm:pt modelId="{2A1895E4-4DF5-4CD0-87B9-474C1186F50E}" type="pres">
      <dgm:prSet presAssocID="{88C94367-4055-4753-9B4D-DFD1A3AA8BE1}" presName="parentLeftMargin" presStyleLbl="node1" presStyleIdx="0" presStyleCnt="6"/>
      <dgm:spPr/>
    </dgm:pt>
    <dgm:pt modelId="{FD20C096-11EE-49FD-A16E-672A9496E303}" type="pres">
      <dgm:prSet presAssocID="{88C94367-4055-4753-9B4D-DFD1A3AA8B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F99524-5E8C-442C-A524-4E132EF33870}" type="pres">
      <dgm:prSet presAssocID="{88C94367-4055-4753-9B4D-DFD1A3AA8BE1}" presName="negativeSpace" presStyleCnt="0"/>
      <dgm:spPr/>
    </dgm:pt>
    <dgm:pt modelId="{106F403F-E2D3-49BA-834C-AF02B592D323}" type="pres">
      <dgm:prSet presAssocID="{88C94367-4055-4753-9B4D-DFD1A3AA8BE1}" presName="childText" presStyleLbl="conFgAcc1" presStyleIdx="0" presStyleCnt="6">
        <dgm:presLayoutVars>
          <dgm:bulletEnabled val="1"/>
        </dgm:presLayoutVars>
      </dgm:prSet>
      <dgm:spPr/>
    </dgm:pt>
    <dgm:pt modelId="{0B4656E9-9F9C-46A7-921F-9F473738B3FC}" type="pres">
      <dgm:prSet presAssocID="{0B047B5E-93E1-4E83-BDD9-67336AB70CED}" presName="spaceBetweenRectangles" presStyleCnt="0"/>
      <dgm:spPr/>
    </dgm:pt>
    <dgm:pt modelId="{2CB29E57-535E-47EE-BA95-8CA2E0DB1D7A}" type="pres">
      <dgm:prSet presAssocID="{CE67EBC3-9E17-48C8-A87E-9BB00C5D8DA7}" presName="parentLin" presStyleCnt="0"/>
      <dgm:spPr/>
    </dgm:pt>
    <dgm:pt modelId="{70A784EB-8BBF-4FD2-8D48-1AEC1E7D9CF3}" type="pres">
      <dgm:prSet presAssocID="{CE67EBC3-9E17-48C8-A87E-9BB00C5D8DA7}" presName="parentLeftMargin" presStyleLbl="node1" presStyleIdx="0" presStyleCnt="6"/>
      <dgm:spPr/>
    </dgm:pt>
    <dgm:pt modelId="{66D1403C-F2B6-4FCD-B8F3-2FC92E566404}" type="pres">
      <dgm:prSet presAssocID="{CE67EBC3-9E17-48C8-A87E-9BB00C5D8D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77708B-51A8-44A4-AF65-167132186A3E}" type="pres">
      <dgm:prSet presAssocID="{CE67EBC3-9E17-48C8-A87E-9BB00C5D8DA7}" presName="negativeSpace" presStyleCnt="0"/>
      <dgm:spPr/>
    </dgm:pt>
    <dgm:pt modelId="{CA07D785-577D-4E36-B838-B7C00B7E319C}" type="pres">
      <dgm:prSet presAssocID="{CE67EBC3-9E17-48C8-A87E-9BB00C5D8DA7}" presName="childText" presStyleLbl="conFgAcc1" presStyleIdx="1" presStyleCnt="6">
        <dgm:presLayoutVars>
          <dgm:bulletEnabled val="1"/>
        </dgm:presLayoutVars>
      </dgm:prSet>
      <dgm:spPr/>
    </dgm:pt>
    <dgm:pt modelId="{3A75BDBD-C5C3-4324-A679-BC72838EDC49}" type="pres">
      <dgm:prSet presAssocID="{577CE415-26B5-4DB6-A162-9659B4AF80C4}" presName="spaceBetweenRectangles" presStyleCnt="0"/>
      <dgm:spPr/>
    </dgm:pt>
    <dgm:pt modelId="{7B2C17BA-CF12-4E02-BF34-3358660B505C}" type="pres">
      <dgm:prSet presAssocID="{2E4006BC-8600-4B36-857A-EB1FCA4DDDE5}" presName="parentLin" presStyleCnt="0"/>
      <dgm:spPr/>
    </dgm:pt>
    <dgm:pt modelId="{570E6BBE-3B45-421B-AFE8-E7431A72542A}" type="pres">
      <dgm:prSet presAssocID="{2E4006BC-8600-4B36-857A-EB1FCA4DDDE5}" presName="parentLeftMargin" presStyleLbl="node1" presStyleIdx="1" presStyleCnt="6"/>
      <dgm:spPr/>
    </dgm:pt>
    <dgm:pt modelId="{3421B246-4553-4293-9846-CA2C0395B1F5}" type="pres">
      <dgm:prSet presAssocID="{2E4006BC-8600-4B36-857A-EB1FCA4DDD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542CE9E-AE3D-417E-87CC-80446B1A86BD}" type="pres">
      <dgm:prSet presAssocID="{2E4006BC-8600-4B36-857A-EB1FCA4DDDE5}" presName="negativeSpace" presStyleCnt="0"/>
      <dgm:spPr/>
    </dgm:pt>
    <dgm:pt modelId="{CB6333F1-8A55-4A60-A57A-6A68373D8226}" type="pres">
      <dgm:prSet presAssocID="{2E4006BC-8600-4B36-857A-EB1FCA4DDDE5}" presName="childText" presStyleLbl="conFgAcc1" presStyleIdx="2" presStyleCnt="6">
        <dgm:presLayoutVars>
          <dgm:bulletEnabled val="1"/>
        </dgm:presLayoutVars>
      </dgm:prSet>
      <dgm:spPr/>
    </dgm:pt>
    <dgm:pt modelId="{C05134E7-3BC0-46AB-A806-8EDC7BA4EBBC}" type="pres">
      <dgm:prSet presAssocID="{6C38B418-9ADA-40BC-B56C-E8D44E3F1E4A}" presName="spaceBetweenRectangles" presStyleCnt="0"/>
      <dgm:spPr/>
    </dgm:pt>
    <dgm:pt modelId="{A815E9D6-B4F8-4D50-92CB-EDF2AA1BDFD8}" type="pres">
      <dgm:prSet presAssocID="{95EDE25B-11C7-4C73-B4B9-C5A4321D8205}" presName="parentLin" presStyleCnt="0"/>
      <dgm:spPr/>
    </dgm:pt>
    <dgm:pt modelId="{EF952D4F-EED5-4C4A-97F0-B1ADBFC68B2C}" type="pres">
      <dgm:prSet presAssocID="{95EDE25B-11C7-4C73-B4B9-C5A4321D8205}" presName="parentLeftMargin" presStyleLbl="node1" presStyleIdx="2" presStyleCnt="6"/>
      <dgm:spPr/>
    </dgm:pt>
    <dgm:pt modelId="{546B585E-D194-4747-96E9-DE01646737EE}" type="pres">
      <dgm:prSet presAssocID="{95EDE25B-11C7-4C73-B4B9-C5A4321D820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0C5240-0DE3-430C-A863-24B1B1AAB73F}" type="pres">
      <dgm:prSet presAssocID="{95EDE25B-11C7-4C73-B4B9-C5A4321D8205}" presName="negativeSpace" presStyleCnt="0"/>
      <dgm:spPr/>
    </dgm:pt>
    <dgm:pt modelId="{8F6B0DEC-D2EA-4277-831F-90BF7394268F}" type="pres">
      <dgm:prSet presAssocID="{95EDE25B-11C7-4C73-B4B9-C5A4321D8205}" presName="childText" presStyleLbl="conFgAcc1" presStyleIdx="3" presStyleCnt="6">
        <dgm:presLayoutVars>
          <dgm:bulletEnabled val="1"/>
        </dgm:presLayoutVars>
      </dgm:prSet>
      <dgm:spPr/>
    </dgm:pt>
    <dgm:pt modelId="{13BB843C-72E7-487E-8988-648274BE5FD3}" type="pres">
      <dgm:prSet presAssocID="{EA0F8158-2B69-4272-9B59-1350FCFC1416}" presName="spaceBetweenRectangles" presStyleCnt="0"/>
      <dgm:spPr/>
    </dgm:pt>
    <dgm:pt modelId="{04E871C8-D172-4376-9BFD-68F234E657E3}" type="pres">
      <dgm:prSet presAssocID="{B780730C-379A-440E-81C9-B893DE4F681C}" presName="parentLin" presStyleCnt="0"/>
      <dgm:spPr/>
    </dgm:pt>
    <dgm:pt modelId="{1B8BFF0D-4B12-48BF-9731-EE1D2995BE65}" type="pres">
      <dgm:prSet presAssocID="{B780730C-379A-440E-81C9-B893DE4F681C}" presName="parentLeftMargin" presStyleLbl="node1" presStyleIdx="3" presStyleCnt="6"/>
      <dgm:spPr/>
    </dgm:pt>
    <dgm:pt modelId="{0071698A-FD2C-4941-A5FD-1E9D3F4BA935}" type="pres">
      <dgm:prSet presAssocID="{B780730C-379A-440E-81C9-B893DE4F68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CC75647-C1F0-46FF-9228-C137D16E6599}" type="pres">
      <dgm:prSet presAssocID="{B780730C-379A-440E-81C9-B893DE4F681C}" presName="negativeSpace" presStyleCnt="0"/>
      <dgm:spPr/>
    </dgm:pt>
    <dgm:pt modelId="{5A0D5A16-4CB2-4CD9-A47E-3DBA429A783B}" type="pres">
      <dgm:prSet presAssocID="{B780730C-379A-440E-81C9-B893DE4F681C}" presName="childText" presStyleLbl="conFgAcc1" presStyleIdx="4" presStyleCnt="6">
        <dgm:presLayoutVars>
          <dgm:bulletEnabled val="1"/>
        </dgm:presLayoutVars>
      </dgm:prSet>
      <dgm:spPr/>
    </dgm:pt>
    <dgm:pt modelId="{6E550D3C-4979-4A47-B46D-ED264CEF8F53}" type="pres">
      <dgm:prSet presAssocID="{AC55C69B-B057-40DC-8549-2A7CE9BC3155}" presName="spaceBetweenRectangles" presStyleCnt="0"/>
      <dgm:spPr/>
    </dgm:pt>
    <dgm:pt modelId="{7B0529E4-0B7A-4B76-B8F9-7F51D087A18B}" type="pres">
      <dgm:prSet presAssocID="{1DF57EC2-D436-48C1-9A82-146EF3BF1791}" presName="parentLin" presStyleCnt="0"/>
      <dgm:spPr/>
    </dgm:pt>
    <dgm:pt modelId="{D85EB015-B7C9-4D89-8F18-631CF0481AA0}" type="pres">
      <dgm:prSet presAssocID="{1DF57EC2-D436-48C1-9A82-146EF3BF1791}" presName="parentLeftMargin" presStyleLbl="node1" presStyleIdx="4" presStyleCnt="6"/>
      <dgm:spPr/>
    </dgm:pt>
    <dgm:pt modelId="{67082317-8B77-4219-8922-D1228796CA6F}" type="pres">
      <dgm:prSet presAssocID="{1DF57EC2-D436-48C1-9A82-146EF3BF179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7C6DCC7-8739-4FFE-9289-CCEF14B88B46}" type="pres">
      <dgm:prSet presAssocID="{1DF57EC2-D436-48C1-9A82-146EF3BF1791}" presName="negativeSpace" presStyleCnt="0"/>
      <dgm:spPr/>
    </dgm:pt>
    <dgm:pt modelId="{5C59BC04-A0B2-4E01-ADCA-157BDF6E644C}" type="pres">
      <dgm:prSet presAssocID="{1DF57EC2-D436-48C1-9A82-146EF3BF179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DB6D0A-F9A9-4185-8004-8D63341C5E3C}" type="presOf" srcId="{1DF57EC2-D436-48C1-9A82-146EF3BF1791}" destId="{67082317-8B77-4219-8922-D1228796CA6F}" srcOrd="1" destOrd="0" presId="urn:microsoft.com/office/officeart/2005/8/layout/list1"/>
    <dgm:cxn modelId="{13F2BF32-963F-4A24-B41A-D7D2CB5122ED}" srcId="{CACE4945-9C9B-4960-A298-0407973CFC41}" destId="{2E4006BC-8600-4B36-857A-EB1FCA4DDDE5}" srcOrd="2" destOrd="0" parTransId="{A3423E88-4D86-45A6-80E1-BAAC82AB86A3}" sibTransId="{6C38B418-9ADA-40BC-B56C-E8D44E3F1E4A}"/>
    <dgm:cxn modelId="{AFDFC637-30B7-4177-BCAA-6DA2F913E406}" type="presOf" srcId="{1DF57EC2-D436-48C1-9A82-146EF3BF1791}" destId="{D85EB015-B7C9-4D89-8F18-631CF0481AA0}" srcOrd="0" destOrd="0" presId="urn:microsoft.com/office/officeart/2005/8/layout/list1"/>
    <dgm:cxn modelId="{CF64EB41-325A-44C5-A739-C0646A5134AA}" type="presOf" srcId="{88C94367-4055-4753-9B4D-DFD1A3AA8BE1}" destId="{FD20C096-11EE-49FD-A16E-672A9496E303}" srcOrd="1" destOrd="0" presId="urn:microsoft.com/office/officeart/2005/8/layout/list1"/>
    <dgm:cxn modelId="{E73ECA69-3C01-4D88-A515-4692398C9D80}" type="presOf" srcId="{CE67EBC3-9E17-48C8-A87E-9BB00C5D8DA7}" destId="{66D1403C-F2B6-4FCD-B8F3-2FC92E566404}" srcOrd="1" destOrd="0" presId="urn:microsoft.com/office/officeart/2005/8/layout/list1"/>
    <dgm:cxn modelId="{AF9D8970-338C-48DB-878D-E93FB1682FCC}" srcId="{CACE4945-9C9B-4960-A298-0407973CFC41}" destId="{CE67EBC3-9E17-48C8-A87E-9BB00C5D8DA7}" srcOrd="1" destOrd="0" parTransId="{AC0F44F1-3E55-4A11-80F8-B85F29EBB1CB}" sibTransId="{577CE415-26B5-4DB6-A162-9659B4AF80C4}"/>
    <dgm:cxn modelId="{E5EF6D53-87BD-4C48-BC19-B22F2FB74C34}" type="presOf" srcId="{B780730C-379A-440E-81C9-B893DE4F681C}" destId="{1B8BFF0D-4B12-48BF-9731-EE1D2995BE65}" srcOrd="0" destOrd="0" presId="urn:microsoft.com/office/officeart/2005/8/layout/list1"/>
    <dgm:cxn modelId="{F93E3D78-1C43-434B-BE62-1C11726E6DB8}" type="presOf" srcId="{88C94367-4055-4753-9B4D-DFD1A3AA8BE1}" destId="{2A1895E4-4DF5-4CD0-87B9-474C1186F50E}" srcOrd="0" destOrd="0" presId="urn:microsoft.com/office/officeart/2005/8/layout/list1"/>
    <dgm:cxn modelId="{A0E48495-6D90-491C-9E74-77DA56475D2D}" type="presOf" srcId="{CE67EBC3-9E17-48C8-A87E-9BB00C5D8DA7}" destId="{70A784EB-8BBF-4FD2-8D48-1AEC1E7D9CF3}" srcOrd="0" destOrd="0" presId="urn:microsoft.com/office/officeart/2005/8/layout/list1"/>
    <dgm:cxn modelId="{8183059F-CCCA-4798-8014-F48F461D099D}" type="presOf" srcId="{2E4006BC-8600-4B36-857A-EB1FCA4DDDE5}" destId="{570E6BBE-3B45-421B-AFE8-E7431A72542A}" srcOrd="0" destOrd="0" presId="urn:microsoft.com/office/officeart/2005/8/layout/list1"/>
    <dgm:cxn modelId="{E60095B3-BFB5-4CF4-B957-2827986108D0}" srcId="{CACE4945-9C9B-4960-A298-0407973CFC41}" destId="{B780730C-379A-440E-81C9-B893DE4F681C}" srcOrd="4" destOrd="0" parTransId="{46F41A9B-0006-4051-8785-C9FC3F0DEB0D}" sibTransId="{AC55C69B-B057-40DC-8549-2A7CE9BC3155}"/>
    <dgm:cxn modelId="{75576CB7-8003-4551-A1E4-C3FC68D22BE2}" type="presOf" srcId="{95EDE25B-11C7-4C73-B4B9-C5A4321D8205}" destId="{EF952D4F-EED5-4C4A-97F0-B1ADBFC68B2C}" srcOrd="0" destOrd="0" presId="urn:microsoft.com/office/officeart/2005/8/layout/list1"/>
    <dgm:cxn modelId="{EFCC8DBF-6FF7-4F27-91B9-2D7FE6D1953B}" type="presOf" srcId="{CACE4945-9C9B-4960-A298-0407973CFC41}" destId="{D6EC976D-50AF-4371-A6C8-153338E8706B}" srcOrd="0" destOrd="0" presId="urn:microsoft.com/office/officeart/2005/8/layout/list1"/>
    <dgm:cxn modelId="{A3FF44C5-8D01-4B45-8C25-6EBC9074C435}" srcId="{CACE4945-9C9B-4960-A298-0407973CFC41}" destId="{95EDE25B-11C7-4C73-B4B9-C5A4321D8205}" srcOrd="3" destOrd="0" parTransId="{1286A2B5-66F3-44DC-9A57-A593E01F1DD8}" sibTransId="{EA0F8158-2B69-4272-9B59-1350FCFC1416}"/>
    <dgm:cxn modelId="{8FAD1EC6-8693-436C-BD3E-11C16398A009}" srcId="{CACE4945-9C9B-4960-A298-0407973CFC41}" destId="{88C94367-4055-4753-9B4D-DFD1A3AA8BE1}" srcOrd="0" destOrd="0" parTransId="{7A38E7E2-96C5-44B0-98A4-66F1A94D5C9F}" sibTransId="{0B047B5E-93E1-4E83-BDD9-67336AB70CED}"/>
    <dgm:cxn modelId="{31A258CC-A22B-4EAC-942E-F32B40129625}" type="presOf" srcId="{B780730C-379A-440E-81C9-B893DE4F681C}" destId="{0071698A-FD2C-4941-A5FD-1E9D3F4BA935}" srcOrd="1" destOrd="0" presId="urn:microsoft.com/office/officeart/2005/8/layout/list1"/>
    <dgm:cxn modelId="{71E280CE-5BAC-4EC9-B5D7-C245F61B0CDC}" type="presOf" srcId="{2E4006BC-8600-4B36-857A-EB1FCA4DDDE5}" destId="{3421B246-4553-4293-9846-CA2C0395B1F5}" srcOrd="1" destOrd="0" presId="urn:microsoft.com/office/officeart/2005/8/layout/list1"/>
    <dgm:cxn modelId="{68B550CF-E5CF-47D2-8469-FD2D255C387F}" type="presOf" srcId="{95EDE25B-11C7-4C73-B4B9-C5A4321D8205}" destId="{546B585E-D194-4747-96E9-DE01646737EE}" srcOrd="1" destOrd="0" presId="urn:microsoft.com/office/officeart/2005/8/layout/list1"/>
    <dgm:cxn modelId="{AD0387D6-652E-49AB-9248-4E8AC95833A5}" srcId="{CACE4945-9C9B-4960-A298-0407973CFC41}" destId="{1DF57EC2-D436-48C1-9A82-146EF3BF1791}" srcOrd="5" destOrd="0" parTransId="{F8FC7A30-58B3-40FE-BE94-91533E9BD3B0}" sibTransId="{96285BFC-7920-4B84-846D-3854483A94F0}"/>
    <dgm:cxn modelId="{1BB297A9-D0CA-497E-BF3D-F8D7B3574212}" type="presParOf" srcId="{D6EC976D-50AF-4371-A6C8-153338E8706B}" destId="{ABC01757-53A5-496A-A62B-2E380B820511}" srcOrd="0" destOrd="0" presId="urn:microsoft.com/office/officeart/2005/8/layout/list1"/>
    <dgm:cxn modelId="{493C395D-5D4B-4233-89DD-036EF92B35FB}" type="presParOf" srcId="{ABC01757-53A5-496A-A62B-2E380B820511}" destId="{2A1895E4-4DF5-4CD0-87B9-474C1186F50E}" srcOrd="0" destOrd="0" presId="urn:microsoft.com/office/officeart/2005/8/layout/list1"/>
    <dgm:cxn modelId="{58D99D5E-5621-463C-AA44-0E160881C5F5}" type="presParOf" srcId="{ABC01757-53A5-496A-A62B-2E380B820511}" destId="{FD20C096-11EE-49FD-A16E-672A9496E303}" srcOrd="1" destOrd="0" presId="urn:microsoft.com/office/officeart/2005/8/layout/list1"/>
    <dgm:cxn modelId="{F6BDCBF9-B402-4637-AA5D-927C6715BE29}" type="presParOf" srcId="{D6EC976D-50AF-4371-A6C8-153338E8706B}" destId="{0DF99524-5E8C-442C-A524-4E132EF33870}" srcOrd="1" destOrd="0" presId="urn:microsoft.com/office/officeart/2005/8/layout/list1"/>
    <dgm:cxn modelId="{3C729C55-4F38-4306-9B5D-1E828E92306F}" type="presParOf" srcId="{D6EC976D-50AF-4371-A6C8-153338E8706B}" destId="{106F403F-E2D3-49BA-834C-AF02B592D323}" srcOrd="2" destOrd="0" presId="urn:microsoft.com/office/officeart/2005/8/layout/list1"/>
    <dgm:cxn modelId="{276943AF-6990-42C9-97B2-56E3211F189D}" type="presParOf" srcId="{D6EC976D-50AF-4371-A6C8-153338E8706B}" destId="{0B4656E9-9F9C-46A7-921F-9F473738B3FC}" srcOrd="3" destOrd="0" presId="urn:microsoft.com/office/officeart/2005/8/layout/list1"/>
    <dgm:cxn modelId="{E68D7742-0E7A-4DA3-A9B4-109087763F71}" type="presParOf" srcId="{D6EC976D-50AF-4371-A6C8-153338E8706B}" destId="{2CB29E57-535E-47EE-BA95-8CA2E0DB1D7A}" srcOrd="4" destOrd="0" presId="urn:microsoft.com/office/officeart/2005/8/layout/list1"/>
    <dgm:cxn modelId="{965DC94D-287B-447C-91BD-DD3996B8B9B9}" type="presParOf" srcId="{2CB29E57-535E-47EE-BA95-8CA2E0DB1D7A}" destId="{70A784EB-8BBF-4FD2-8D48-1AEC1E7D9CF3}" srcOrd="0" destOrd="0" presId="urn:microsoft.com/office/officeart/2005/8/layout/list1"/>
    <dgm:cxn modelId="{0110AB3E-187C-4962-AA5A-EB08C694B6CC}" type="presParOf" srcId="{2CB29E57-535E-47EE-BA95-8CA2E0DB1D7A}" destId="{66D1403C-F2B6-4FCD-B8F3-2FC92E566404}" srcOrd="1" destOrd="0" presId="urn:microsoft.com/office/officeart/2005/8/layout/list1"/>
    <dgm:cxn modelId="{CB3FC5D3-92AB-4B17-99CF-8EAD4AB7E456}" type="presParOf" srcId="{D6EC976D-50AF-4371-A6C8-153338E8706B}" destId="{DE77708B-51A8-44A4-AF65-167132186A3E}" srcOrd="5" destOrd="0" presId="urn:microsoft.com/office/officeart/2005/8/layout/list1"/>
    <dgm:cxn modelId="{9667BCF7-2BD5-4227-8264-A9D311FDB57B}" type="presParOf" srcId="{D6EC976D-50AF-4371-A6C8-153338E8706B}" destId="{CA07D785-577D-4E36-B838-B7C00B7E319C}" srcOrd="6" destOrd="0" presId="urn:microsoft.com/office/officeart/2005/8/layout/list1"/>
    <dgm:cxn modelId="{1E84986C-CDF0-4CF7-AB22-1E13C55981A0}" type="presParOf" srcId="{D6EC976D-50AF-4371-A6C8-153338E8706B}" destId="{3A75BDBD-C5C3-4324-A679-BC72838EDC49}" srcOrd="7" destOrd="0" presId="urn:microsoft.com/office/officeart/2005/8/layout/list1"/>
    <dgm:cxn modelId="{7AFDCCDD-04AD-44A1-92F6-D2815FF823E2}" type="presParOf" srcId="{D6EC976D-50AF-4371-A6C8-153338E8706B}" destId="{7B2C17BA-CF12-4E02-BF34-3358660B505C}" srcOrd="8" destOrd="0" presId="urn:microsoft.com/office/officeart/2005/8/layout/list1"/>
    <dgm:cxn modelId="{828E37F8-3459-4493-ABE8-9F0C2DA64AC8}" type="presParOf" srcId="{7B2C17BA-CF12-4E02-BF34-3358660B505C}" destId="{570E6BBE-3B45-421B-AFE8-E7431A72542A}" srcOrd="0" destOrd="0" presId="urn:microsoft.com/office/officeart/2005/8/layout/list1"/>
    <dgm:cxn modelId="{2EA199E6-6AD3-418A-A199-D2B08A1ED6A7}" type="presParOf" srcId="{7B2C17BA-CF12-4E02-BF34-3358660B505C}" destId="{3421B246-4553-4293-9846-CA2C0395B1F5}" srcOrd="1" destOrd="0" presId="urn:microsoft.com/office/officeart/2005/8/layout/list1"/>
    <dgm:cxn modelId="{42C2E322-0E38-4B35-A475-04D59FBAD9A5}" type="presParOf" srcId="{D6EC976D-50AF-4371-A6C8-153338E8706B}" destId="{B542CE9E-AE3D-417E-87CC-80446B1A86BD}" srcOrd="9" destOrd="0" presId="urn:microsoft.com/office/officeart/2005/8/layout/list1"/>
    <dgm:cxn modelId="{A57AEAEE-47FA-410A-AB74-774C0792D382}" type="presParOf" srcId="{D6EC976D-50AF-4371-A6C8-153338E8706B}" destId="{CB6333F1-8A55-4A60-A57A-6A68373D8226}" srcOrd="10" destOrd="0" presId="urn:microsoft.com/office/officeart/2005/8/layout/list1"/>
    <dgm:cxn modelId="{E4CAEF3F-9C6A-432F-92D1-4598D9B4AAB9}" type="presParOf" srcId="{D6EC976D-50AF-4371-A6C8-153338E8706B}" destId="{C05134E7-3BC0-46AB-A806-8EDC7BA4EBBC}" srcOrd="11" destOrd="0" presId="urn:microsoft.com/office/officeart/2005/8/layout/list1"/>
    <dgm:cxn modelId="{76F95D9B-D7E4-4DC2-8C21-2164FB75D3F8}" type="presParOf" srcId="{D6EC976D-50AF-4371-A6C8-153338E8706B}" destId="{A815E9D6-B4F8-4D50-92CB-EDF2AA1BDFD8}" srcOrd="12" destOrd="0" presId="urn:microsoft.com/office/officeart/2005/8/layout/list1"/>
    <dgm:cxn modelId="{DFD83342-6756-4F96-9547-C7FE3C5C9DE5}" type="presParOf" srcId="{A815E9D6-B4F8-4D50-92CB-EDF2AA1BDFD8}" destId="{EF952D4F-EED5-4C4A-97F0-B1ADBFC68B2C}" srcOrd="0" destOrd="0" presId="urn:microsoft.com/office/officeart/2005/8/layout/list1"/>
    <dgm:cxn modelId="{A9186B80-C0ED-4A41-B5D8-01C0D1F32129}" type="presParOf" srcId="{A815E9D6-B4F8-4D50-92CB-EDF2AA1BDFD8}" destId="{546B585E-D194-4747-96E9-DE01646737EE}" srcOrd="1" destOrd="0" presId="urn:microsoft.com/office/officeart/2005/8/layout/list1"/>
    <dgm:cxn modelId="{4332DDEF-F5BF-4335-8266-7AE271930E7D}" type="presParOf" srcId="{D6EC976D-50AF-4371-A6C8-153338E8706B}" destId="{5F0C5240-0DE3-430C-A863-24B1B1AAB73F}" srcOrd="13" destOrd="0" presId="urn:microsoft.com/office/officeart/2005/8/layout/list1"/>
    <dgm:cxn modelId="{FCFD4F7B-C263-4C25-9DEA-56BA3351D8FE}" type="presParOf" srcId="{D6EC976D-50AF-4371-A6C8-153338E8706B}" destId="{8F6B0DEC-D2EA-4277-831F-90BF7394268F}" srcOrd="14" destOrd="0" presId="urn:microsoft.com/office/officeart/2005/8/layout/list1"/>
    <dgm:cxn modelId="{9674B516-D9BF-4E16-B073-397DC3C4CC96}" type="presParOf" srcId="{D6EC976D-50AF-4371-A6C8-153338E8706B}" destId="{13BB843C-72E7-487E-8988-648274BE5FD3}" srcOrd="15" destOrd="0" presId="urn:microsoft.com/office/officeart/2005/8/layout/list1"/>
    <dgm:cxn modelId="{4D6A2ADF-22FF-476D-8BB3-42717F3C3D69}" type="presParOf" srcId="{D6EC976D-50AF-4371-A6C8-153338E8706B}" destId="{04E871C8-D172-4376-9BFD-68F234E657E3}" srcOrd="16" destOrd="0" presId="urn:microsoft.com/office/officeart/2005/8/layout/list1"/>
    <dgm:cxn modelId="{E00A3164-5186-43F7-A1C0-5FB2AC51ABEF}" type="presParOf" srcId="{04E871C8-D172-4376-9BFD-68F234E657E3}" destId="{1B8BFF0D-4B12-48BF-9731-EE1D2995BE65}" srcOrd="0" destOrd="0" presId="urn:microsoft.com/office/officeart/2005/8/layout/list1"/>
    <dgm:cxn modelId="{F4C02A2B-C2A3-4D83-9981-D1D6B909F6CF}" type="presParOf" srcId="{04E871C8-D172-4376-9BFD-68F234E657E3}" destId="{0071698A-FD2C-4941-A5FD-1E9D3F4BA935}" srcOrd="1" destOrd="0" presId="urn:microsoft.com/office/officeart/2005/8/layout/list1"/>
    <dgm:cxn modelId="{B6FE90A9-AFDD-4C3B-9BA0-49FBE871873D}" type="presParOf" srcId="{D6EC976D-50AF-4371-A6C8-153338E8706B}" destId="{2CC75647-C1F0-46FF-9228-C137D16E6599}" srcOrd="17" destOrd="0" presId="urn:microsoft.com/office/officeart/2005/8/layout/list1"/>
    <dgm:cxn modelId="{A4269EE7-4332-42BB-A9C3-5931DA5A870E}" type="presParOf" srcId="{D6EC976D-50AF-4371-A6C8-153338E8706B}" destId="{5A0D5A16-4CB2-4CD9-A47E-3DBA429A783B}" srcOrd="18" destOrd="0" presId="urn:microsoft.com/office/officeart/2005/8/layout/list1"/>
    <dgm:cxn modelId="{7E1CEC81-FDD2-4040-9972-102959AB51B2}" type="presParOf" srcId="{D6EC976D-50AF-4371-A6C8-153338E8706B}" destId="{6E550D3C-4979-4A47-B46D-ED264CEF8F53}" srcOrd="19" destOrd="0" presId="urn:microsoft.com/office/officeart/2005/8/layout/list1"/>
    <dgm:cxn modelId="{0F05E2AC-B3E2-4532-B5CB-129770642EA2}" type="presParOf" srcId="{D6EC976D-50AF-4371-A6C8-153338E8706B}" destId="{7B0529E4-0B7A-4B76-B8F9-7F51D087A18B}" srcOrd="20" destOrd="0" presId="urn:microsoft.com/office/officeart/2005/8/layout/list1"/>
    <dgm:cxn modelId="{E2FB779C-02DA-495C-A5ED-84875E40272C}" type="presParOf" srcId="{7B0529E4-0B7A-4B76-B8F9-7F51D087A18B}" destId="{D85EB015-B7C9-4D89-8F18-631CF0481AA0}" srcOrd="0" destOrd="0" presId="urn:microsoft.com/office/officeart/2005/8/layout/list1"/>
    <dgm:cxn modelId="{E8513A8D-727C-4333-BBB5-6DA598FDDD7E}" type="presParOf" srcId="{7B0529E4-0B7A-4B76-B8F9-7F51D087A18B}" destId="{67082317-8B77-4219-8922-D1228796CA6F}" srcOrd="1" destOrd="0" presId="urn:microsoft.com/office/officeart/2005/8/layout/list1"/>
    <dgm:cxn modelId="{F934983F-F4CE-4F91-ADED-AF73AA484333}" type="presParOf" srcId="{D6EC976D-50AF-4371-A6C8-153338E8706B}" destId="{27C6DCC7-8739-4FFE-9289-CCEF14B88B46}" srcOrd="21" destOrd="0" presId="urn:microsoft.com/office/officeart/2005/8/layout/list1"/>
    <dgm:cxn modelId="{8C018E58-B268-4E53-ABEF-A0ADFD862F8B}" type="presParOf" srcId="{D6EC976D-50AF-4371-A6C8-153338E8706B}" destId="{5C59BC04-A0B2-4E01-ADCA-157BDF6E644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BFE5D-6372-40B1-AF92-B5D717CCF662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0CAC5D-8F76-43C0-8D69-EA75605E9A4C}">
      <dgm:prSet custT="1"/>
      <dgm:spPr/>
      <dgm:t>
        <a:bodyPr/>
        <a:lstStyle/>
        <a:p>
          <a:r>
            <a:rPr lang="en-US" sz="2800" b="0" i="0" dirty="0"/>
            <a:t>Statistical analysis allows you to gain an understanding of a </a:t>
          </a:r>
          <a:r>
            <a:rPr lang="en-US" sz="6000" b="1" i="0" dirty="0">
              <a:solidFill>
                <a:schemeClr val="bg2"/>
              </a:solidFill>
            </a:rPr>
            <a:t>population</a:t>
          </a:r>
          <a:r>
            <a:rPr lang="en-US" sz="2800" b="0" i="0" dirty="0"/>
            <a:t> from an analysis of a small but representative </a:t>
          </a:r>
          <a:r>
            <a:rPr lang="en-US" sz="2800" b="1" i="0" dirty="0"/>
            <a:t>subset</a:t>
          </a:r>
          <a:r>
            <a:rPr lang="en-US" sz="2800" b="0" i="0" dirty="0"/>
            <a:t> (a sample) of that population. </a:t>
          </a:r>
          <a:endParaRPr lang="en-US" sz="2800" dirty="0"/>
        </a:p>
      </dgm:t>
    </dgm:pt>
    <dgm:pt modelId="{3BDAAA67-91D1-4373-AD25-260B8C0EF074}" type="parTrans" cxnId="{556AF6C0-65DD-4B53-87F8-03336AD45F53}">
      <dgm:prSet/>
      <dgm:spPr/>
      <dgm:t>
        <a:bodyPr/>
        <a:lstStyle/>
        <a:p>
          <a:endParaRPr lang="en-US"/>
        </a:p>
      </dgm:t>
    </dgm:pt>
    <dgm:pt modelId="{998CFE9C-4EF0-44C0-87FE-8A69B0A4F727}" type="sibTrans" cxnId="{556AF6C0-65DD-4B53-87F8-03336AD45F53}">
      <dgm:prSet/>
      <dgm:spPr/>
      <dgm:t>
        <a:bodyPr/>
        <a:lstStyle/>
        <a:p>
          <a:endParaRPr lang="en-US"/>
        </a:p>
      </dgm:t>
    </dgm:pt>
    <dgm:pt modelId="{A973AEEB-C178-4CB9-BEA3-45740C9D9A19}" type="pres">
      <dgm:prSet presAssocID="{C08BFE5D-6372-40B1-AF92-B5D717CCF662}" presName="linear" presStyleCnt="0">
        <dgm:presLayoutVars>
          <dgm:dir/>
          <dgm:resizeHandles val="exact"/>
        </dgm:presLayoutVars>
      </dgm:prSet>
      <dgm:spPr/>
    </dgm:pt>
    <dgm:pt modelId="{0521246B-4452-45D4-A238-8808BD2FAB2D}" type="pres">
      <dgm:prSet presAssocID="{FA0CAC5D-8F76-43C0-8D69-EA75605E9A4C}" presName="comp" presStyleCnt="0"/>
      <dgm:spPr/>
    </dgm:pt>
    <dgm:pt modelId="{CDFBBFEB-6C97-4D32-AFD0-1C4969AC2DEC}" type="pres">
      <dgm:prSet presAssocID="{FA0CAC5D-8F76-43C0-8D69-EA75605E9A4C}" presName="box" presStyleLbl="node1" presStyleIdx="0" presStyleCnt="1" custLinFactNeighborX="-1024" custLinFactNeighborY="14817"/>
      <dgm:spPr/>
    </dgm:pt>
    <dgm:pt modelId="{F6FC6B07-9B5B-4D46-9E54-CAB327BFBAAB}" type="pres">
      <dgm:prSet presAssocID="{FA0CAC5D-8F76-43C0-8D69-EA75605E9A4C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23AA4573-AA6A-4FC5-8D7A-A63E84547671}" type="pres">
      <dgm:prSet presAssocID="{FA0CAC5D-8F76-43C0-8D69-EA75605E9A4C}" presName="text" presStyleLbl="node1" presStyleIdx="0" presStyleCnt="1">
        <dgm:presLayoutVars>
          <dgm:bulletEnabled val="1"/>
        </dgm:presLayoutVars>
      </dgm:prSet>
      <dgm:spPr/>
    </dgm:pt>
  </dgm:ptLst>
  <dgm:cxnLst>
    <dgm:cxn modelId="{BC87A50B-4007-4BFD-AFFA-B30F1F19FC76}" type="presOf" srcId="{C08BFE5D-6372-40B1-AF92-B5D717CCF662}" destId="{A973AEEB-C178-4CB9-BEA3-45740C9D9A19}" srcOrd="0" destOrd="0" presId="urn:microsoft.com/office/officeart/2005/8/layout/vList4"/>
    <dgm:cxn modelId="{504F1164-D4CE-4F49-83B0-5D18FDC7CD8E}" type="presOf" srcId="{FA0CAC5D-8F76-43C0-8D69-EA75605E9A4C}" destId="{CDFBBFEB-6C97-4D32-AFD0-1C4969AC2DEC}" srcOrd="0" destOrd="0" presId="urn:microsoft.com/office/officeart/2005/8/layout/vList4"/>
    <dgm:cxn modelId="{F6F96873-75A1-4330-AAFE-43B1AAAF1355}" type="presOf" srcId="{FA0CAC5D-8F76-43C0-8D69-EA75605E9A4C}" destId="{23AA4573-AA6A-4FC5-8D7A-A63E84547671}" srcOrd="1" destOrd="0" presId="urn:microsoft.com/office/officeart/2005/8/layout/vList4"/>
    <dgm:cxn modelId="{556AF6C0-65DD-4B53-87F8-03336AD45F53}" srcId="{C08BFE5D-6372-40B1-AF92-B5D717CCF662}" destId="{FA0CAC5D-8F76-43C0-8D69-EA75605E9A4C}" srcOrd="0" destOrd="0" parTransId="{3BDAAA67-91D1-4373-AD25-260B8C0EF074}" sibTransId="{998CFE9C-4EF0-44C0-87FE-8A69B0A4F727}"/>
    <dgm:cxn modelId="{984C89AA-49F9-4E8E-99EE-7063847A8F14}" type="presParOf" srcId="{A973AEEB-C178-4CB9-BEA3-45740C9D9A19}" destId="{0521246B-4452-45D4-A238-8808BD2FAB2D}" srcOrd="0" destOrd="0" presId="urn:microsoft.com/office/officeart/2005/8/layout/vList4"/>
    <dgm:cxn modelId="{2A81609A-904C-41AF-80AB-EC998FBBF7D1}" type="presParOf" srcId="{0521246B-4452-45D4-A238-8808BD2FAB2D}" destId="{CDFBBFEB-6C97-4D32-AFD0-1C4969AC2DEC}" srcOrd="0" destOrd="0" presId="urn:microsoft.com/office/officeart/2005/8/layout/vList4"/>
    <dgm:cxn modelId="{9FB85CC8-C778-42FC-89D7-F1482DBC9D76}" type="presParOf" srcId="{0521246B-4452-45D4-A238-8808BD2FAB2D}" destId="{F6FC6B07-9B5B-4D46-9E54-CAB327BFBAAB}" srcOrd="1" destOrd="0" presId="urn:microsoft.com/office/officeart/2005/8/layout/vList4"/>
    <dgm:cxn modelId="{349F9535-6371-4692-B181-52564D0BDDEF}" type="presParOf" srcId="{0521246B-4452-45D4-A238-8808BD2FAB2D}" destId="{23AA4573-AA6A-4FC5-8D7A-A63E8454767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BFE5D-6372-40B1-AF92-B5D717CCF662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D573AE-85C6-41CA-AFC9-45DAE6A63F62}">
      <dgm:prSet custT="1"/>
      <dgm:spPr/>
      <dgm:t>
        <a:bodyPr/>
        <a:lstStyle/>
        <a:p>
          <a:r>
            <a:rPr lang="en-US" sz="2800" b="0" i="0" dirty="0"/>
            <a:t>In turn, data analysis is a procedure for </a:t>
          </a:r>
          <a:r>
            <a:rPr lang="en-US" sz="3600" b="1" i="0" dirty="0">
              <a:solidFill>
                <a:schemeClr val="bg2"/>
              </a:solidFill>
            </a:rPr>
            <a:t>investigating</a:t>
          </a:r>
          <a:r>
            <a:rPr lang="en-US" sz="2800" b="0" i="0" dirty="0">
              <a:solidFill>
                <a:schemeClr val="bg2"/>
              </a:solidFill>
            </a:rPr>
            <a:t>, </a:t>
          </a:r>
          <a:r>
            <a:rPr lang="en-US" sz="3600" b="1" i="0" dirty="0">
              <a:solidFill>
                <a:schemeClr val="bg2"/>
              </a:solidFill>
            </a:rPr>
            <a:t>cleaning</a:t>
          </a:r>
          <a:r>
            <a:rPr lang="en-US" sz="2800" b="0" i="0" dirty="0">
              <a:solidFill>
                <a:schemeClr val="bg2"/>
              </a:solidFill>
            </a:rPr>
            <a:t>, </a:t>
          </a:r>
          <a:r>
            <a:rPr lang="en-US" sz="3600" b="1" i="0" dirty="0">
              <a:solidFill>
                <a:schemeClr val="bg2"/>
              </a:solidFill>
            </a:rPr>
            <a:t>transforming</a:t>
          </a:r>
          <a:r>
            <a:rPr lang="en-US" sz="2800" b="0" i="0" dirty="0"/>
            <a:t>, and </a:t>
          </a:r>
          <a:r>
            <a:rPr lang="en-US" sz="3600" b="1" i="0" dirty="0">
              <a:solidFill>
                <a:schemeClr val="bg2"/>
              </a:solidFill>
            </a:rPr>
            <a:t>training</a:t>
          </a:r>
          <a:r>
            <a:rPr lang="en-US" sz="2800" b="0" i="0" dirty="0"/>
            <a:t> the data with the aim of finding useful information, drawing conclusions, and helping with decision-making </a:t>
          </a:r>
          <a:endParaRPr lang="en-US" sz="2800" dirty="0"/>
        </a:p>
      </dgm:t>
    </dgm:pt>
    <dgm:pt modelId="{61803632-D599-48CC-A730-1EC784B45C82}" type="parTrans" cxnId="{E91AFFF4-4267-4284-A247-E5D6E9C034F2}">
      <dgm:prSet/>
      <dgm:spPr/>
      <dgm:t>
        <a:bodyPr/>
        <a:lstStyle/>
        <a:p>
          <a:endParaRPr lang="en-US"/>
        </a:p>
      </dgm:t>
    </dgm:pt>
    <dgm:pt modelId="{9BC4A205-FDD8-4B84-91A1-38E9FBE35806}" type="sibTrans" cxnId="{E91AFFF4-4267-4284-A247-E5D6E9C034F2}">
      <dgm:prSet/>
      <dgm:spPr/>
      <dgm:t>
        <a:bodyPr/>
        <a:lstStyle/>
        <a:p>
          <a:endParaRPr lang="en-US"/>
        </a:p>
      </dgm:t>
    </dgm:pt>
    <dgm:pt modelId="{A973AEEB-C178-4CB9-BEA3-45740C9D9A19}" type="pres">
      <dgm:prSet presAssocID="{C08BFE5D-6372-40B1-AF92-B5D717CCF662}" presName="linear" presStyleCnt="0">
        <dgm:presLayoutVars>
          <dgm:dir/>
          <dgm:resizeHandles val="exact"/>
        </dgm:presLayoutVars>
      </dgm:prSet>
      <dgm:spPr/>
    </dgm:pt>
    <dgm:pt modelId="{B28C3323-0B11-4DFB-982E-B4190B9A5C0F}" type="pres">
      <dgm:prSet presAssocID="{CAD573AE-85C6-41CA-AFC9-45DAE6A63F62}" presName="comp" presStyleCnt="0"/>
      <dgm:spPr/>
    </dgm:pt>
    <dgm:pt modelId="{AA0E502F-B717-4BF9-A6ED-371DE3CAF079}" type="pres">
      <dgm:prSet presAssocID="{CAD573AE-85C6-41CA-AFC9-45DAE6A63F62}" presName="box" presStyleLbl="node1" presStyleIdx="0" presStyleCnt="1" custLinFactNeighborX="-1185" custLinFactNeighborY="6320"/>
      <dgm:spPr/>
    </dgm:pt>
    <dgm:pt modelId="{F815E13B-C2E3-4C87-AD2B-CD19E2AE15A2}" type="pres">
      <dgm:prSet presAssocID="{CAD573AE-85C6-41CA-AFC9-45DAE6A63F62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A89D7EAE-106D-4FD7-8FD8-4F8F860B7838}" type="pres">
      <dgm:prSet presAssocID="{CAD573AE-85C6-41CA-AFC9-45DAE6A63F62}" presName="text" presStyleLbl="node1" presStyleIdx="0" presStyleCnt="1">
        <dgm:presLayoutVars>
          <dgm:bulletEnabled val="1"/>
        </dgm:presLayoutVars>
      </dgm:prSet>
      <dgm:spPr/>
    </dgm:pt>
  </dgm:ptLst>
  <dgm:cxnLst>
    <dgm:cxn modelId="{BC87A50B-4007-4BFD-AFFA-B30F1F19FC76}" type="presOf" srcId="{C08BFE5D-6372-40B1-AF92-B5D717CCF662}" destId="{A973AEEB-C178-4CB9-BEA3-45740C9D9A19}" srcOrd="0" destOrd="0" presId="urn:microsoft.com/office/officeart/2005/8/layout/vList4"/>
    <dgm:cxn modelId="{AF4AE182-7265-4686-893E-0A9DDAEF2CE5}" type="presOf" srcId="{CAD573AE-85C6-41CA-AFC9-45DAE6A63F62}" destId="{AA0E502F-B717-4BF9-A6ED-371DE3CAF079}" srcOrd="0" destOrd="0" presId="urn:microsoft.com/office/officeart/2005/8/layout/vList4"/>
    <dgm:cxn modelId="{EC863CC1-2BD0-4C0D-B332-E2F2AD713797}" type="presOf" srcId="{CAD573AE-85C6-41CA-AFC9-45DAE6A63F62}" destId="{A89D7EAE-106D-4FD7-8FD8-4F8F860B7838}" srcOrd="1" destOrd="0" presId="urn:microsoft.com/office/officeart/2005/8/layout/vList4"/>
    <dgm:cxn modelId="{E91AFFF4-4267-4284-A247-E5D6E9C034F2}" srcId="{C08BFE5D-6372-40B1-AF92-B5D717CCF662}" destId="{CAD573AE-85C6-41CA-AFC9-45DAE6A63F62}" srcOrd="0" destOrd="0" parTransId="{61803632-D599-48CC-A730-1EC784B45C82}" sibTransId="{9BC4A205-FDD8-4B84-91A1-38E9FBE35806}"/>
    <dgm:cxn modelId="{4072620A-D8D5-441C-9003-AEF7E4D469E3}" type="presParOf" srcId="{A973AEEB-C178-4CB9-BEA3-45740C9D9A19}" destId="{B28C3323-0B11-4DFB-982E-B4190B9A5C0F}" srcOrd="0" destOrd="0" presId="urn:microsoft.com/office/officeart/2005/8/layout/vList4"/>
    <dgm:cxn modelId="{C5FCF1F8-C870-4FD6-8A0B-AC2FB1A886C7}" type="presParOf" srcId="{B28C3323-0B11-4DFB-982E-B4190B9A5C0F}" destId="{AA0E502F-B717-4BF9-A6ED-371DE3CAF079}" srcOrd="0" destOrd="0" presId="urn:microsoft.com/office/officeart/2005/8/layout/vList4"/>
    <dgm:cxn modelId="{AEAF3569-6C50-4B14-8A8D-4C62A8459513}" type="presParOf" srcId="{B28C3323-0B11-4DFB-982E-B4190B9A5C0F}" destId="{F815E13B-C2E3-4C87-AD2B-CD19E2AE15A2}" srcOrd="1" destOrd="0" presId="urn:microsoft.com/office/officeart/2005/8/layout/vList4"/>
    <dgm:cxn modelId="{DBDC4BC0-8519-4093-B31E-F3A7EFA84B45}" type="presParOf" srcId="{B28C3323-0B11-4DFB-982E-B4190B9A5C0F}" destId="{A89D7EAE-106D-4FD7-8FD8-4F8F860B783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F403F-E2D3-49BA-834C-AF02B592D323}">
      <dsp:nvSpPr>
        <dsp:cNvPr id="0" name=""/>
        <dsp:cNvSpPr/>
      </dsp:nvSpPr>
      <dsp:spPr>
        <a:xfrm>
          <a:off x="0" y="36358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C096-11EE-49FD-A16E-672A9496E303}">
      <dsp:nvSpPr>
        <dsp:cNvPr id="0" name=""/>
        <dsp:cNvSpPr/>
      </dsp:nvSpPr>
      <dsp:spPr>
        <a:xfrm>
          <a:off x="424692" y="83145"/>
          <a:ext cx="594569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Use data to improve your business</a:t>
          </a:r>
          <a:endParaRPr lang="en-US" sz="1900" kern="1200"/>
        </a:p>
      </dsp:txBody>
      <dsp:txXfrm>
        <a:off x="452072" y="110525"/>
        <a:ext cx="5890936" cy="506120"/>
      </dsp:txXfrm>
    </dsp:sp>
    <dsp:sp modelId="{CA07D785-577D-4E36-B838-B7C00B7E319C}">
      <dsp:nvSpPr>
        <dsp:cNvPr id="0" name=""/>
        <dsp:cNvSpPr/>
      </dsp:nvSpPr>
      <dsp:spPr>
        <a:xfrm>
          <a:off x="0" y="122542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120"/>
              <a:satOff val="-9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1403C-F2B6-4FCD-B8F3-2FC92E566404}">
      <dsp:nvSpPr>
        <dsp:cNvPr id="0" name=""/>
        <dsp:cNvSpPr/>
      </dsp:nvSpPr>
      <dsp:spPr>
        <a:xfrm>
          <a:off x="424692" y="944985"/>
          <a:ext cx="5945696" cy="560880"/>
        </a:xfrm>
        <a:prstGeom prst="roundRect">
          <a:avLst/>
        </a:prstGeom>
        <a:solidFill>
          <a:schemeClr val="accent2">
            <a:hueOff val="2120"/>
            <a:satOff val="-9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Make data-driven, evidence-based business decisions</a:t>
          </a:r>
          <a:endParaRPr lang="en-US" sz="1900" kern="1200"/>
        </a:p>
      </dsp:txBody>
      <dsp:txXfrm>
        <a:off x="452072" y="972365"/>
        <a:ext cx="5890936" cy="506120"/>
      </dsp:txXfrm>
    </dsp:sp>
    <dsp:sp modelId="{CB6333F1-8A55-4A60-A57A-6A68373D8226}">
      <dsp:nvSpPr>
        <dsp:cNvPr id="0" name=""/>
        <dsp:cNvSpPr/>
      </dsp:nvSpPr>
      <dsp:spPr>
        <a:xfrm>
          <a:off x="0" y="208726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240"/>
              <a:satOff val="-18"/>
              <a:lumOff val="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B246-4553-4293-9846-CA2C0395B1F5}">
      <dsp:nvSpPr>
        <dsp:cNvPr id="0" name=""/>
        <dsp:cNvSpPr/>
      </dsp:nvSpPr>
      <dsp:spPr>
        <a:xfrm>
          <a:off x="424692" y="1806825"/>
          <a:ext cx="5945696" cy="560880"/>
        </a:xfrm>
        <a:prstGeom prst="roundRect">
          <a:avLst/>
        </a:prstGeom>
        <a:solidFill>
          <a:schemeClr val="accent2">
            <a:hueOff val="4240"/>
            <a:satOff val="-1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Understand what your customers think and how they feel</a:t>
          </a:r>
          <a:endParaRPr lang="en-US" sz="1900" kern="1200"/>
        </a:p>
      </dsp:txBody>
      <dsp:txXfrm>
        <a:off x="452072" y="1834205"/>
        <a:ext cx="5890936" cy="506120"/>
      </dsp:txXfrm>
    </dsp:sp>
    <dsp:sp modelId="{8F6B0DEC-D2EA-4277-831F-90BF7394268F}">
      <dsp:nvSpPr>
        <dsp:cNvPr id="0" name=""/>
        <dsp:cNvSpPr/>
      </dsp:nvSpPr>
      <dsp:spPr>
        <a:xfrm>
          <a:off x="0" y="294910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359"/>
              <a:satOff val="-28"/>
              <a:lumOff val="7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B585E-D194-4747-96E9-DE01646737EE}">
      <dsp:nvSpPr>
        <dsp:cNvPr id="0" name=""/>
        <dsp:cNvSpPr/>
      </dsp:nvSpPr>
      <dsp:spPr>
        <a:xfrm>
          <a:off x="424692" y="2668665"/>
          <a:ext cx="5945696" cy="560880"/>
        </a:xfrm>
        <a:prstGeom prst="roundRect">
          <a:avLst/>
        </a:prstGeom>
        <a:solidFill>
          <a:schemeClr val="accent2">
            <a:hueOff val="6359"/>
            <a:satOff val="-28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Identify the latest trends applicable to your business</a:t>
          </a:r>
          <a:endParaRPr lang="en-US" sz="1900" kern="1200"/>
        </a:p>
      </dsp:txBody>
      <dsp:txXfrm>
        <a:off x="452072" y="2696045"/>
        <a:ext cx="5890936" cy="506120"/>
      </dsp:txXfrm>
    </dsp:sp>
    <dsp:sp modelId="{5A0D5A16-4CB2-4CD9-A47E-3DBA429A783B}">
      <dsp:nvSpPr>
        <dsp:cNvPr id="0" name=""/>
        <dsp:cNvSpPr/>
      </dsp:nvSpPr>
      <dsp:spPr>
        <a:xfrm>
          <a:off x="0" y="381094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8479"/>
              <a:satOff val="-37"/>
              <a:lumOff val="10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1698A-FD2C-4941-A5FD-1E9D3F4BA935}">
      <dsp:nvSpPr>
        <dsp:cNvPr id="0" name=""/>
        <dsp:cNvSpPr/>
      </dsp:nvSpPr>
      <dsp:spPr>
        <a:xfrm>
          <a:off x="424692" y="3530505"/>
          <a:ext cx="5945696" cy="560880"/>
        </a:xfrm>
        <a:prstGeom prst="roundRect">
          <a:avLst/>
        </a:prstGeom>
        <a:solidFill>
          <a:schemeClr val="accent2">
            <a:hueOff val="8479"/>
            <a:satOff val="-37"/>
            <a:lumOff val="10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Improve internal operations and processes</a:t>
          </a:r>
          <a:endParaRPr lang="en-US" sz="1900" kern="1200"/>
        </a:p>
      </dsp:txBody>
      <dsp:txXfrm>
        <a:off x="452072" y="3557885"/>
        <a:ext cx="5890936" cy="506120"/>
      </dsp:txXfrm>
    </dsp:sp>
    <dsp:sp modelId="{5C59BC04-A0B2-4E01-ADCA-157BDF6E644C}">
      <dsp:nvSpPr>
        <dsp:cNvPr id="0" name=""/>
        <dsp:cNvSpPr/>
      </dsp:nvSpPr>
      <dsp:spPr>
        <a:xfrm>
          <a:off x="0" y="4672784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599"/>
              <a:satOff val="-4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82317-8B77-4219-8922-D1228796CA6F}">
      <dsp:nvSpPr>
        <dsp:cNvPr id="0" name=""/>
        <dsp:cNvSpPr/>
      </dsp:nvSpPr>
      <dsp:spPr>
        <a:xfrm>
          <a:off x="424692" y="4392345"/>
          <a:ext cx="5945696" cy="560880"/>
        </a:xfrm>
        <a:prstGeom prst="roundRect">
          <a:avLst/>
        </a:prstGeom>
        <a:solidFill>
          <a:schemeClr val="accent2">
            <a:hueOff val="10599"/>
            <a:satOff val="-46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Stay compliant with data protection regulations</a:t>
          </a:r>
          <a:endParaRPr lang="en-US" sz="1900" kern="1200"/>
        </a:p>
      </dsp:txBody>
      <dsp:txXfrm>
        <a:off x="452072" y="4419725"/>
        <a:ext cx="589093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BBFEB-6C97-4D32-AFD0-1C4969AC2DEC}">
      <dsp:nvSpPr>
        <dsp:cNvPr id="0" name=""/>
        <dsp:cNvSpPr/>
      </dsp:nvSpPr>
      <dsp:spPr>
        <a:xfrm>
          <a:off x="0" y="0"/>
          <a:ext cx="8410257" cy="37351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Statistical analysis allows you to gain an understanding of a </a:t>
          </a:r>
          <a:r>
            <a:rPr lang="en-US" sz="6000" b="1" i="0" kern="1200" dirty="0">
              <a:solidFill>
                <a:schemeClr val="bg2"/>
              </a:solidFill>
            </a:rPr>
            <a:t>population</a:t>
          </a:r>
          <a:r>
            <a:rPr lang="en-US" sz="2800" b="0" i="0" kern="1200" dirty="0"/>
            <a:t> from an analysis of a small but representative </a:t>
          </a:r>
          <a:r>
            <a:rPr lang="en-US" sz="2800" b="1" i="0" kern="1200" dirty="0"/>
            <a:t>subset</a:t>
          </a:r>
          <a:r>
            <a:rPr lang="en-US" sz="2800" b="0" i="0" kern="1200" dirty="0"/>
            <a:t> (a sample) of that population. </a:t>
          </a:r>
          <a:endParaRPr lang="en-US" sz="2800" kern="1200" dirty="0"/>
        </a:p>
      </dsp:txBody>
      <dsp:txXfrm>
        <a:off x="2055567" y="0"/>
        <a:ext cx="6354689" cy="3735161"/>
      </dsp:txXfrm>
    </dsp:sp>
    <dsp:sp modelId="{F6FC6B07-9B5B-4D46-9E54-CAB327BFBAAB}">
      <dsp:nvSpPr>
        <dsp:cNvPr id="0" name=""/>
        <dsp:cNvSpPr/>
      </dsp:nvSpPr>
      <dsp:spPr>
        <a:xfrm>
          <a:off x="373516" y="373516"/>
          <a:ext cx="1682051" cy="29881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502F-B717-4BF9-A6ED-371DE3CAF079}">
      <dsp:nvSpPr>
        <dsp:cNvPr id="0" name=""/>
        <dsp:cNvSpPr/>
      </dsp:nvSpPr>
      <dsp:spPr>
        <a:xfrm>
          <a:off x="0" y="0"/>
          <a:ext cx="8121499" cy="380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In turn, data analysis is a procedure for </a:t>
          </a:r>
          <a:r>
            <a:rPr lang="en-US" sz="3600" b="1" i="0" kern="1200" dirty="0">
              <a:solidFill>
                <a:schemeClr val="bg2"/>
              </a:solidFill>
            </a:rPr>
            <a:t>investigating</a:t>
          </a:r>
          <a:r>
            <a:rPr lang="en-US" sz="2800" b="0" i="0" kern="1200" dirty="0">
              <a:solidFill>
                <a:schemeClr val="bg2"/>
              </a:solidFill>
            </a:rPr>
            <a:t>, </a:t>
          </a:r>
          <a:r>
            <a:rPr lang="en-US" sz="3600" b="1" i="0" kern="1200" dirty="0">
              <a:solidFill>
                <a:schemeClr val="bg2"/>
              </a:solidFill>
            </a:rPr>
            <a:t>cleaning</a:t>
          </a:r>
          <a:r>
            <a:rPr lang="en-US" sz="2800" b="0" i="0" kern="1200" dirty="0">
              <a:solidFill>
                <a:schemeClr val="bg2"/>
              </a:solidFill>
            </a:rPr>
            <a:t>, </a:t>
          </a:r>
          <a:r>
            <a:rPr lang="en-US" sz="3600" b="1" i="0" kern="1200" dirty="0">
              <a:solidFill>
                <a:schemeClr val="bg2"/>
              </a:solidFill>
            </a:rPr>
            <a:t>transforming</a:t>
          </a:r>
          <a:r>
            <a:rPr lang="en-US" sz="2800" b="0" i="0" kern="1200" dirty="0"/>
            <a:t>, and </a:t>
          </a:r>
          <a:r>
            <a:rPr lang="en-US" sz="3600" b="1" i="0" kern="1200" dirty="0">
              <a:solidFill>
                <a:schemeClr val="bg2"/>
              </a:solidFill>
            </a:rPr>
            <a:t>training</a:t>
          </a:r>
          <a:r>
            <a:rPr lang="en-US" sz="2800" b="0" i="0" kern="1200" dirty="0"/>
            <a:t> the data with the aim of finding useful information, drawing conclusions, and helping with decision-making </a:t>
          </a:r>
          <a:endParaRPr lang="en-US" sz="2800" kern="1200" dirty="0"/>
        </a:p>
      </dsp:txBody>
      <dsp:txXfrm>
        <a:off x="2005034" y="0"/>
        <a:ext cx="6116464" cy="3807351"/>
      </dsp:txXfrm>
    </dsp:sp>
    <dsp:sp modelId="{F815E13B-C2E3-4C87-AD2B-CD19E2AE15A2}">
      <dsp:nvSpPr>
        <dsp:cNvPr id="0" name=""/>
        <dsp:cNvSpPr/>
      </dsp:nvSpPr>
      <dsp:spPr>
        <a:xfrm>
          <a:off x="380735" y="380735"/>
          <a:ext cx="1624299" cy="30458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96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F88A7-ECA4-4002-9FEA-7DDB29525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1ec234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Your first challenge is identifying or defining the specific data that can help answer your questions, draw accurate conclusions, and enhance your decision-making process. Here are five steps in the data analysis process to consider.</a:t>
            </a:r>
            <a:endParaRPr/>
          </a:p>
        </p:txBody>
      </p:sp>
      <p:sp>
        <p:nvSpPr>
          <p:cNvPr id="74" name="Google Shape;74;g10a1ec23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1ec2348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goal of collection and interpretation is to gain useful information that can be used</a:t>
            </a:r>
            <a:endParaRPr/>
          </a:p>
        </p:txBody>
      </p:sp>
      <p:sp>
        <p:nvSpPr>
          <p:cNvPr id="86" name="Google Shape;86;g10a1ec234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1ec2348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goal of collection and interpretation is to gain useful information that can be used</a:t>
            </a:r>
            <a:endParaRPr/>
          </a:p>
        </p:txBody>
      </p:sp>
      <p:sp>
        <p:nvSpPr>
          <p:cNvPr id="92" name="Google Shape;92;g10a1ec234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F88A7-ECA4-4002-9FEA-7DDB29525B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ea610a244_0_4"/>
          <p:cNvSpPr/>
          <p:nvPr/>
        </p:nvSpPr>
        <p:spPr>
          <a:xfrm>
            <a:off x="1783512" y="10089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cea610a244_0_4"/>
          <p:cNvSpPr/>
          <p:nvPr/>
        </p:nvSpPr>
        <p:spPr>
          <a:xfrm rot="10800000">
            <a:off x="6278975" y="43410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cea610a244_0_4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gcea610a244_0_4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cea610a244_0_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" name="Google Shape;19;gcea610a244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500" y="6298067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227013" indent="-227013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75" indent="-233363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30188">
              <a:buFont typeface="Arial" pitchFamily="34" charset="0"/>
              <a:buChar char="•"/>
              <a:defRPr sz="22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47645" y="345510"/>
            <a:ext cx="8970260" cy="533400"/>
          </a:xfrm>
          <a:noFill/>
        </p:spPr>
        <p:txBody>
          <a:bodyPr/>
          <a:lstStyle>
            <a:lvl1pPr>
              <a:defRPr sz="26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7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ea610a244_0_4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cea610a244_0_41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cea610a244_0_41"/>
          <p:cNvSpPr txBox="1">
            <a:spLocks noGrp="1"/>
          </p:cNvSpPr>
          <p:nvPr>
            <p:ph type="ftr" idx="11"/>
          </p:nvPr>
        </p:nvSpPr>
        <p:spPr>
          <a:xfrm>
            <a:off x="453007" y="6476301"/>
            <a:ext cx="88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ea610a244_0_11"/>
          <p:cNvSpPr/>
          <p:nvPr/>
        </p:nvSpPr>
        <p:spPr>
          <a:xfrm flipH="1">
            <a:off x="7596062" y="6136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cea610a244_0_11"/>
          <p:cNvSpPr/>
          <p:nvPr/>
        </p:nvSpPr>
        <p:spPr>
          <a:xfrm rot="10800000" flipH="1">
            <a:off x="466425" y="47443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cea610a244_0_1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8" name="Google Shape;28;gcea610a244_0_1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ea610a244_0_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ea610a244_0_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2" name="Google Shape;32;gcea610a244_0_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gcea610a244_0_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ea610a244_0_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" name="Google Shape;36;gcea610a244_0_2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gcea610a244_0_21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Google Shape;38;gcea610a244_0_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a610a244_0_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1" name="Google Shape;41;gcea610a244_0_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a610a244_0_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ea610a244_0_2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8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gcea610a244_0_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a610a244_0_3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ea610a244_0_33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gcea610a244_0_3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cea610a244_0_3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gcea610a244_0_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a610a244_0_3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ea610a244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cea610a244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cea610a244_0_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/>
              <a:t>Analytics and Data Exploration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9047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90909"/>
              <a:buNone/>
            </a:pPr>
            <a:r>
              <a:rPr lang="en-US" sz="4400"/>
              <a:t>Introduction to Analyzing Data for Business Goals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40507" y="234899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Statistical Analysis vs Data Analysis</a:t>
            </a:r>
            <a:endParaRPr b="0" dirty="0"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l="19340" r="19340"/>
          <a:stretch/>
        </p:blipFill>
        <p:spPr>
          <a:xfrm>
            <a:off x="4502275" y="1624681"/>
            <a:ext cx="4339900" cy="39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l="19489" r="19489"/>
          <a:stretch/>
        </p:blipFill>
        <p:spPr>
          <a:xfrm>
            <a:off x="316000" y="1549182"/>
            <a:ext cx="4471975" cy="412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5"/>
          <p:cNvGraphicFramePr/>
          <p:nvPr/>
        </p:nvGraphicFramePr>
        <p:xfrm>
          <a:off x="1515650" y="1119900"/>
          <a:ext cx="5943600" cy="599821"/>
        </p:xfrm>
        <a:graphic>
          <a:graphicData uri="http://schemas.openxmlformats.org/drawingml/2006/table">
            <a:tbl>
              <a:tblPr>
                <a:noFill/>
                <a:tableStyleId>{72EF3BE7-FDB2-49A3-ACE4-A862975D5D2A}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Statistical Analysis</a:t>
                      </a:r>
                      <a:endParaRPr sz="11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Analysis </a:t>
                      </a:r>
                      <a:endParaRPr sz="11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A11-B549-4D13-A428-D45DDD7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Statistical Analysis vs Data Analysis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B5631F-3C42-41BC-BD1B-6BBBD15CE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847420"/>
              </p:ext>
            </p:extLst>
          </p:nvPr>
        </p:nvGraphicFramePr>
        <p:xfrm>
          <a:off x="453007" y="1561419"/>
          <a:ext cx="8410257" cy="373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A11-B549-4D13-A428-D45DDD7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Statistical Analysis vs Data Analysis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B5631F-3C42-41BC-BD1B-6BBBD15CE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58325"/>
              </p:ext>
            </p:extLst>
          </p:nvPr>
        </p:nvGraphicFramePr>
        <p:xfrm>
          <a:off x="453006" y="1157681"/>
          <a:ext cx="8121499" cy="38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30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Exploratory Data Analysis (EDA)</a:t>
            </a:r>
            <a:endParaRPr b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515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Exploratory data analysis (EDA) employs a variety of techniques (mostly graphical) to: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Maximize insight into a data set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Uncover underlying structure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Extract important variables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Detect outliers and anomalies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Test underlying assumptions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Develop models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Determine optimal factor values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EDA</a:t>
            </a:r>
            <a:endParaRPr b="0"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t="1564" b="1873"/>
          <a:stretch/>
        </p:blipFill>
        <p:spPr>
          <a:xfrm>
            <a:off x="453008" y="1002382"/>
            <a:ext cx="7908094" cy="4035610"/>
          </a:xfrm>
          <a:prstGeom prst="rect">
            <a:avLst/>
          </a:prstGeom>
          <a:noFill/>
          <a:ln w="25400" cap="flat" cmpd="sng">
            <a:solidFill>
              <a:srgbClr val="EFEFE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6" name="Google Shape;116;p7"/>
          <p:cNvSpPr txBox="1"/>
          <p:nvPr/>
        </p:nvSpPr>
        <p:spPr>
          <a:xfrm>
            <a:off x="453007" y="5276918"/>
            <a:ext cx="765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Open Sans"/>
                <a:ea typeface="Open Sans"/>
                <a:cs typeface="Open Sans"/>
                <a:sym typeface="Open Sans"/>
              </a:rPr>
              <a:t>The above templates from Tableau illustrate the different plots used in EDA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EDA </a:t>
            </a:r>
            <a:endParaRPr b="0"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453005" y="1157681"/>
            <a:ext cx="8596401" cy="523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Characterizing the Data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Understanding the Data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Variables</a:t>
            </a:r>
            <a:endParaRPr sz="2000" dirty="0"/>
          </a:p>
          <a:p>
            <a:pPr marL="9144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- Quantitative and Qualitative (Categorical)</a:t>
            </a:r>
            <a:endParaRPr sz="2000" dirty="0"/>
          </a:p>
          <a:p>
            <a:pPr marL="9144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- Discrete and Continuous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Data Types and Plotting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Data Cleaning and Maintenance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CD8-1A66-4D43-A971-EE4AFEB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7" y="465618"/>
            <a:ext cx="8493900" cy="59135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Variables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ABBC-8985-40D3-BD76-DDEF7417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F15A35-2235-4629-8BED-8F7E2F27987C}"/>
              </a:ext>
            </a:extLst>
          </p:cNvPr>
          <p:cNvGrpSpPr/>
          <p:nvPr/>
        </p:nvGrpSpPr>
        <p:grpSpPr>
          <a:xfrm>
            <a:off x="1178169" y="2270760"/>
            <a:ext cx="5667765" cy="3329940"/>
            <a:chOff x="567938" y="313575"/>
            <a:chExt cx="3917962" cy="19930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AE73F-4D69-4089-8AE5-E34F14A7CCA0}"/>
                </a:ext>
              </a:extLst>
            </p:cNvPr>
            <p:cNvSpPr/>
            <p:nvPr/>
          </p:nvSpPr>
          <p:spPr>
            <a:xfrm>
              <a:off x="1651350" y="313575"/>
              <a:ext cx="10272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Variable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A9586-F552-438B-B1B2-C4D40D124A65}"/>
                </a:ext>
              </a:extLst>
            </p:cNvPr>
            <p:cNvSpPr/>
            <p:nvPr/>
          </p:nvSpPr>
          <p:spPr>
            <a:xfrm>
              <a:off x="3397800" y="2026700"/>
              <a:ext cx="10881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Continuous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FA6C05-FB6B-40A9-9D7F-71364F240D48}"/>
                </a:ext>
              </a:extLst>
            </p:cNvPr>
            <p:cNvSpPr/>
            <p:nvPr/>
          </p:nvSpPr>
          <p:spPr>
            <a:xfrm>
              <a:off x="1771600" y="2026700"/>
              <a:ext cx="9867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Discrete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6A150-C59B-4B8D-BDF8-988ACAF4412C}"/>
                </a:ext>
              </a:extLst>
            </p:cNvPr>
            <p:cNvSpPr/>
            <p:nvPr/>
          </p:nvSpPr>
          <p:spPr>
            <a:xfrm>
              <a:off x="2399363" y="1099100"/>
              <a:ext cx="1362600" cy="468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Quantitative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(Numerically)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D32F38-E732-47AC-A625-50CB765D05C7}"/>
                </a:ext>
              </a:extLst>
            </p:cNvPr>
            <p:cNvSpPr/>
            <p:nvPr/>
          </p:nvSpPr>
          <p:spPr>
            <a:xfrm>
              <a:off x="567938" y="1099100"/>
              <a:ext cx="1526100" cy="468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Qualitative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(Non-numerically)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1C6348-DAAA-4185-8247-FEFEFF3E7658}"/>
                </a:ext>
              </a:extLst>
            </p:cNvPr>
            <p:cNvCxnSpPr/>
            <p:nvPr/>
          </p:nvCxnSpPr>
          <p:spPr>
            <a:xfrm flipH="1">
              <a:off x="1330950" y="593475"/>
              <a:ext cx="834000" cy="5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6C9625-6515-4029-B264-F6487CE1C294}"/>
                </a:ext>
              </a:extLst>
            </p:cNvPr>
            <p:cNvCxnSpPr/>
            <p:nvPr/>
          </p:nvCxnSpPr>
          <p:spPr>
            <a:xfrm>
              <a:off x="2164950" y="593475"/>
              <a:ext cx="915600" cy="5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1C47F-97AE-420A-A6B1-906912C71F99}"/>
                </a:ext>
              </a:extLst>
            </p:cNvPr>
            <p:cNvCxnSpPr/>
            <p:nvPr/>
          </p:nvCxnSpPr>
          <p:spPr>
            <a:xfrm flipH="1">
              <a:off x="2264963" y="1567700"/>
              <a:ext cx="815700" cy="459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A2149A-3C42-46B5-872C-C32A08BC84B3}"/>
                </a:ext>
              </a:extLst>
            </p:cNvPr>
            <p:cNvCxnSpPr/>
            <p:nvPr/>
          </p:nvCxnSpPr>
          <p:spPr>
            <a:xfrm>
              <a:off x="3080663" y="1567700"/>
              <a:ext cx="861300" cy="459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123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826D-7548-43BF-838F-0F1490B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Discrete and Continuous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DFCB4A-BD50-4477-A710-B7C7A19E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59163"/>
              </p:ext>
            </p:extLst>
          </p:nvPr>
        </p:nvGraphicFramePr>
        <p:xfrm>
          <a:off x="154405" y="1186653"/>
          <a:ext cx="8835190" cy="4893304"/>
        </p:xfrm>
        <a:graphic>
          <a:graphicData uri="http://schemas.openxmlformats.org/drawingml/2006/table">
            <a:tbl>
              <a:tblPr>
                <a:tableStyleId>{72EF3BE7-FDB2-49A3-ACE4-A862975D5D2A}</a:tableStyleId>
              </a:tblPr>
              <a:tblGrid>
                <a:gridCol w="4417595">
                  <a:extLst>
                    <a:ext uri="{9D8B030D-6E8A-4147-A177-3AD203B41FA5}">
                      <a16:colId xmlns:a16="http://schemas.microsoft.com/office/drawing/2014/main" val="3192837321"/>
                    </a:ext>
                  </a:extLst>
                </a:gridCol>
                <a:gridCol w="4417595">
                  <a:extLst>
                    <a:ext uri="{9D8B030D-6E8A-4147-A177-3AD203B41FA5}">
                      <a16:colId xmlns:a16="http://schemas.microsoft.com/office/drawing/2014/main" val="192690450"/>
                    </a:ext>
                  </a:extLst>
                </a:gridCol>
              </a:tblGrid>
              <a:tr h="701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Discrete Variables</a:t>
                      </a:r>
                      <a:endParaRPr lang="en-US" sz="2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Continuous Variables</a:t>
                      </a:r>
                      <a:endParaRPr lang="en-US" sz="2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82971"/>
                  </a:ext>
                </a:extLst>
              </a:tr>
              <a:tr h="419178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Have only a finite or countably infinite set of values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Include zip codes, counts, or the number of words in a collection of documents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Are often represented as integers</a:t>
                      </a:r>
                      <a:endParaRPr lang="en-US" sz="200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Have real number values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Include such quantities as temperature, height, or weight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Can only be measured and represented using a finite number of digits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Are typically represented as floating-point variables</a:t>
                      </a:r>
                      <a:endParaRPr lang="en-US" sz="200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4063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86AF-E516-4A43-86EA-7C0F26C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Check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B766-918C-46CA-9171-0BF5B4D84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/>
          <p:nvPr/>
        </p:nvSpPr>
        <p:spPr>
          <a:xfrm>
            <a:off x="287475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 2 Exercise: 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8" name="Google Shape;128;p36"/>
          <p:cNvSpPr txBox="1"/>
          <p:nvPr/>
        </p:nvSpPr>
        <p:spPr>
          <a:xfrm>
            <a:off x="453000" y="1157675"/>
            <a:ext cx="82872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Breakout rooms with small groups</a:t>
            </a:r>
            <a:endParaRPr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have a more concrete example than the general exercise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Canvas</a:t>
            </a:r>
            <a:endParaRPr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prepared to share your summary with the class in about 30 minutes</a:t>
            </a:r>
            <a:endParaRPr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0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Learning Goals</a:t>
            </a:r>
            <a:endParaRPr b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852" cy="523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Explore and evaluate data analytics tools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Choose the analysis strategy and the techniques to explore the collected data for your project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Categorize a dataset and explain what the data means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Differentiate statistical analysis and exploratory data analysis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methods of collecting and interpreting data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/>
          <p:nvPr/>
        </p:nvSpPr>
        <p:spPr>
          <a:xfrm>
            <a:off x="287475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200" dirty="0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r>
              <a:rPr lang="en-US" sz="4200" b="0" i="0" u="none" strike="noStrike" cap="none" dirty="0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 2 Exercise</a:t>
            </a:r>
            <a:r>
              <a:rPr lang="en-US" sz="4200" dirty="0">
                <a:solidFill>
                  <a:srgbClr val="0064A4"/>
                </a:solidFill>
                <a:latin typeface="Economica"/>
                <a:sym typeface="Economica"/>
              </a:rPr>
              <a:t>: </a:t>
            </a:r>
            <a:r>
              <a:rPr lang="en-US" sz="4200" dirty="0">
                <a:solidFill>
                  <a:srgbClr val="0064A4"/>
                </a:solidFill>
                <a:latin typeface="Economica"/>
              </a:rPr>
              <a:t>Instructions</a:t>
            </a:r>
            <a:r>
              <a:rPr lang="en-US" sz="4200" dirty="0">
                <a:solidFill>
                  <a:srgbClr val="0064A4"/>
                </a:solidFill>
                <a:latin typeface="Economica"/>
                <a:sym typeface="Economica"/>
              </a:rPr>
              <a:t> </a:t>
            </a:r>
            <a:endParaRPr sz="4200" dirty="0">
              <a:solidFill>
                <a:srgbClr val="0064A4"/>
              </a:solidFill>
              <a:latin typeface="Economica"/>
              <a:sym typeface="Economica"/>
            </a:endParaRPr>
          </a:p>
        </p:txBody>
      </p:sp>
      <p:sp>
        <p:nvSpPr>
          <p:cNvPr id="128" name="Google Shape;128;p36"/>
          <p:cNvSpPr txBox="1"/>
          <p:nvPr/>
        </p:nvSpPr>
        <p:spPr>
          <a:xfrm>
            <a:off x="245924" y="762000"/>
            <a:ext cx="889807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Work with your breakout group to discuss the following: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Imagine you have been working for a consultancy company for several years and have some analytics experience under your belt. </a:t>
            </a:r>
          </a:p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 data science project has just been assigned to you by your boss. Using the CRISP-DM process as a guide, what would be your course of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action from start to finish? </a:t>
            </a:r>
          </a:p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Write your course of action in a short summary to share with the class. Use CRISP-DM as guidance for the step-by-step process but also feel free to add your own flair to it. </a:t>
            </a:r>
          </a:p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Provide as many details as you can for each step of the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CRISP-DM process. </a:t>
            </a:r>
          </a:p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Make sure to identify the risks involved in each step.</a:t>
            </a:r>
            <a:endParaRPr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70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842" y="1122947"/>
            <a:ext cx="5252358" cy="4876800"/>
          </a:xfrm>
        </p:spPr>
        <p:txBody>
          <a:bodyPr/>
          <a:lstStyle/>
          <a:p>
            <a:r>
              <a:rPr lang="en-US" sz="2200" dirty="0"/>
              <a:t>What will people buy from Walmart stores in the path of a hurricane?</a:t>
            </a:r>
          </a:p>
          <a:p>
            <a:r>
              <a:rPr lang="en-US" sz="2200" dirty="0"/>
              <a:t>The obvious items: </a:t>
            </a:r>
          </a:p>
          <a:p>
            <a:pPr lvl="1"/>
            <a:r>
              <a:rPr lang="en-US" sz="2200" dirty="0"/>
              <a:t>Flash lights, bottled water canned food, batteries, etc.</a:t>
            </a:r>
          </a:p>
          <a:p>
            <a:pPr lvl="1"/>
            <a:endParaRPr lang="en-US" sz="2200" dirty="0"/>
          </a:p>
          <a:p>
            <a:r>
              <a:rPr lang="en-US" sz="2200" dirty="0"/>
              <a:t>The not so obvious: Can DS help find these? How?</a:t>
            </a:r>
          </a:p>
          <a:p>
            <a:endParaRPr lang="en-US" sz="2200" dirty="0"/>
          </a:p>
          <a:p>
            <a:r>
              <a:rPr lang="en-US" sz="2200" dirty="0"/>
              <a:t>What will it mean to the business to have this knowledge?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4098" name="Picture 2" descr="https://upload.wikimedia.org/wikipedia/en/9/92/Hurricane_frances_tra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561347"/>
            <a:ext cx="314324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2w04addmnh2aq.cloudfront.net/api/file/LQYCTAH3QSKr5UKWeqZ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1322040"/>
            <a:ext cx="2762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2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40" y="1524000"/>
            <a:ext cx="4711081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Strawberry </a:t>
            </a:r>
            <a:r>
              <a:rPr lang="en-US" dirty="0" err="1"/>
              <a:t>PopTarts</a:t>
            </a:r>
            <a:r>
              <a:rPr lang="en-US" dirty="0"/>
              <a:t> increase in sales, as much as seven times their normal sales rate, ahead of a hurricane.”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2050" name="Picture 2" descr="http://ecx.images-amazon.com/images/I/81EbT-qMk1L._SL128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34520"/>
            <a:ext cx="3334503" cy="312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40" y="1143000"/>
            <a:ext cx="874166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Top pre-hurricane selling item: BEER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31" y="2133600"/>
            <a:ext cx="518827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/>
        </p:nvSpPr>
        <p:spPr>
          <a:xfrm>
            <a:off x="453007" y="171975"/>
            <a:ext cx="821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Q&amp;A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4" name="Google Shape;134;p37"/>
          <p:cNvSpPr txBox="1"/>
          <p:nvPr/>
        </p:nvSpPr>
        <p:spPr>
          <a:xfrm>
            <a:off x="453000" y="1323026"/>
            <a:ext cx="3441000" cy="5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questions and comments do you have?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96" y="1590414"/>
            <a:ext cx="4278656" cy="442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541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Organizing and Analyzing Data</a:t>
            </a:r>
            <a:endParaRPr b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06EA16-102B-4801-A29B-9909AC78D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670787"/>
              </p:ext>
            </p:extLst>
          </p:nvPr>
        </p:nvGraphicFramePr>
        <p:xfrm>
          <a:off x="453006" y="1157681"/>
          <a:ext cx="8493852" cy="5234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1ec2348e_0_0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541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Considerations when Analyzing Data</a:t>
            </a:r>
            <a:endParaRPr b="0"/>
          </a:p>
        </p:txBody>
      </p:sp>
      <p:sp>
        <p:nvSpPr>
          <p:cNvPr id="77" name="Google Shape;77;g10a1ec2348e_0_0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your questions.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Set clear measurement priorities.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Decide what to measure.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 the data.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Analyze the data.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Interpretation and Subjectivity</a:t>
            </a:r>
            <a:endParaRPr b="0"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Qualitative vs Quantitative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/>
              <a:t>Qualitative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Observations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Documents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Interviews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 dirty="0"/>
              <a:t>Quantitative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aka “</a:t>
            </a:r>
            <a:r>
              <a:rPr lang="en-US" sz="2000" dirty="0" err="1"/>
              <a:t>numberical</a:t>
            </a:r>
            <a:r>
              <a:rPr lang="en-US" sz="2000" dirty="0"/>
              <a:t>”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most common statistical terms used in Qualitative Data interpretation: mean, standard deviation, frequency distribution, regression analysis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1ec2348e_0_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Interpretation and Subjectivity</a:t>
            </a:r>
            <a:endParaRPr b="0"/>
          </a:p>
        </p:txBody>
      </p:sp>
      <p:sp>
        <p:nvSpPr>
          <p:cNvPr id="89" name="Google Shape;89;g10a1ec2348e_0_5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Why is interpretation important?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Useful and usable information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Informed decision-making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Needs anticipation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Trend analysis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Cost efficiency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Performance understanding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1ec2348e_0_1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Common Problems in Data Interpretation</a:t>
            </a:r>
            <a:endParaRPr b="0"/>
          </a:p>
        </p:txBody>
      </p:sp>
      <p:sp>
        <p:nvSpPr>
          <p:cNvPr id="95" name="Google Shape;95;g10a1ec2348e_0_10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Correlation and causation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Confirmation bias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Irrelevant data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4AC-A2DA-4EAF-9A7D-2A1ADA05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Causation VS Correlation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F32A3-0DA0-4CC0-9AC1-36003D56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477" y="1173706"/>
            <a:ext cx="10642328" cy="53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Be Careful</a:t>
            </a:r>
          </a:p>
        </p:txBody>
      </p:sp>
      <p:pic>
        <p:nvPicPr>
          <p:cNvPr id="8194" name="Picture 2" descr="http://insidebigdata.com/wp-content/uploads/2014/11/Humor_torture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6198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384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806</Words>
  <Application>Microsoft Office PowerPoint</Application>
  <PresentationFormat>On-screen Show (4:3)</PresentationFormat>
  <Paragraphs>123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Open Sans</vt:lpstr>
      <vt:lpstr>Economica</vt:lpstr>
      <vt:lpstr>Arial</vt:lpstr>
      <vt:lpstr>Verdana</vt:lpstr>
      <vt:lpstr>Calibri</vt:lpstr>
      <vt:lpstr>luxe</vt:lpstr>
      <vt:lpstr>Analytics and Data Exploration</vt:lpstr>
      <vt:lpstr>Learning Goals</vt:lpstr>
      <vt:lpstr>Organizing and Analyzing Data</vt:lpstr>
      <vt:lpstr>Considerations when Analyzing Data</vt:lpstr>
      <vt:lpstr>Interpretation and Subjectivity</vt:lpstr>
      <vt:lpstr>Interpretation and Subjectivity</vt:lpstr>
      <vt:lpstr>Common Problems in Data Interpretation</vt:lpstr>
      <vt:lpstr>Causation VS Correlation</vt:lpstr>
      <vt:lpstr>Be Careful</vt:lpstr>
      <vt:lpstr>Statistical Analysis vs Data Analysis</vt:lpstr>
      <vt:lpstr>Statistical Analysis vs Data Analysis</vt:lpstr>
      <vt:lpstr>Statistical Analysis vs Data Analysis</vt:lpstr>
      <vt:lpstr>Exploratory Data Analysis (EDA)</vt:lpstr>
      <vt:lpstr>EDA</vt:lpstr>
      <vt:lpstr>EDA </vt:lpstr>
      <vt:lpstr>Variables </vt:lpstr>
      <vt:lpstr>Discrete and Continuous</vt:lpstr>
      <vt:lpstr>Final Project Check in</vt:lpstr>
      <vt:lpstr>PowerPoint Presentation</vt:lpstr>
      <vt:lpstr>PowerPoint Presentation</vt:lpstr>
      <vt:lpstr>Group Discussion: Hurricane Frances</vt:lpstr>
      <vt:lpstr>Group Discussion: Hurricane Frances</vt:lpstr>
      <vt:lpstr>Group Discussion: Hurricane Frances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Data Exploration</dc:title>
  <dc:creator>Delen, Dursun</dc:creator>
  <cp:lastModifiedBy>Hasan Hboubati</cp:lastModifiedBy>
  <cp:revision>2</cp:revision>
  <dcterms:created xsi:type="dcterms:W3CDTF">2020-12-30T20:16:28Z</dcterms:created>
  <dcterms:modified xsi:type="dcterms:W3CDTF">2022-01-04T00:44:53Z</dcterms:modified>
</cp:coreProperties>
</file>