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9" r:id="rId13"/>
    <p:sldId id="270" r:id="rId14"/>
    <p:sldId id="271" r:id="rId15"/>
    <p:sldId id="272" r:id="rId16"/>
    <p:sldId id="277" r:id="rId17"/>
    <p:sldId id="273" r:id="rId18"/>
    <p:sldId id="274" r:id="rId19"/>
    <p:sldId id="275" r:id="rId20"/>
    <p:sldId id="276" r:id="rId21"/>
    <p:sldId id="281" r:id="rId22"/>
    <p:sldId id="266" r:id="rId23"/>
    <p:sldId id="278" r:id="rId24"/>
    <p:sldId id="280" r:id="rId25"/>
    <p:sldId id="279" r:id="rId26"/>
    <p:sldId id="267" r:id="rId2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Economica" panose="02000506040000020004" pitchFamily="2" charset="77"/>
      <p:regular r:id="rId33"/>
      <p:bold r:id="rId34"/>
      <p:italic r:id="rId35"/>
      <p:boldItalic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  <p:embeddedFont>
      <p:font typeface="Verdana" panose="020B060403050404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5" roundtripDataSignature="AMtx7mhCkFchV/Y3T266NQYkEP6CQ6cf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1DCECD-7FC3-4414-936B-F0A67FC80260}" v="109" dt="2022-01-02T17:31:18.612"/>
  </p1510:revLst>
</p1510:revInfo>
</file>

<file path=ppt/tableStyles.xml><?xml version="1.0" encoding="utf-8"?>
<a:tblStyleLst xmlns:a="http://schemas.openxmlformats.org/drawingml/2006/main" def="{DE936666-F6A8-40DD-AC4A-13F8A77D03A5}">
  <a:tblStyle styleId="{DE936666-F6A8-40DD-AC4A-13F8A77D03A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44"/>
    <p:restoredTop sz="77261" autoAdjust="0"/>
  </p:normalViewPr>
  <p:slideViewPr>
    <p:cSldViewPr snapToGrid="0">
      <p:cViewPr varScale="1">
        <p:scale>
          <a:sx n="158" d="100"/>
          <a:sy n="158" d="100"/>
        </p:scale>
        <p:origin x="6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 Hboubati" userId="6c1e9525-87e3-4ff2-84f1-58e9c2a56865" providerId="ADAL" clId="{E01DCECD-7FC3-4414-936B-F0A67FC80260}"/>
    <pc:docChg chg="undo custSel addSld delSld modSld sldOrd">
      <pc:chgData name="Hasan Hboubati" userId="6c1e9525-87e3-4ff2-84f1-58e9c2a56865" providerId="ADAL" clId="{E01DCECD-7FC3-4414-936B-F0A67FC80260}" dt="2022-01-02T17:32:58.113" v="458" actId="6549"/>
      <pc:docMkLst>
        <pc:docMk/>
      </pc:docMkLst>
      <pc:sldChg chg="modSp mod">
        <pc:chgData name="Hasan Hboubati" userId="6c1e9525-87e3-4ff2-84f1-58e9c2a56865" providerId="ADAL" clId="{E01DCECD-7FC3-4414-936B-F0A67FC80260}" dt="2022-01-01T21:01:43.767" v="18" actId="27636"/>
        <pc:sldMkLst>
          <pc:docMk/>
          <pc:sldMk cId="0" sldId="263"/>
        </pc:sldMkLst>
        <pc:spChg chg="mod">
          <ac:chgData name="Hasan Hboubati" userId="6c1e9525-87e3-4ff2-84f1-58e9c2a56865" providerId="ADAL" clId="{E01DCECD-7FC3-4414-936B-F0A67FC80260}" dt="2022-01-01T21:01:43.767" v="18" actId="27636"/>
          <ac:spMkLst>
            <pc:docMk/>
            <pc:sldMk cId="0" sldId="263"/>
            <ac:spMk id="111" creationId="{00000000-0000-0000-0000-000000000000}"/>
          </ac:spMkLst>
        </pc:spChg>
      </pc:sldChg>
      <pc:sldChg chg="modSp mod ord">
        <pc:chgData name="Hasan Hboubati" userId="6c1e9525-87e3-4ff2-84f1-58e9c2a56865" providerId="ADAL" clId="{E01DCECD-7FC3-4414-936B-F0A67FC80260}" dt="2022-01-02T17:32:58.113" v="458" actId="6549"/>
        <pc:sldMkLst>
          <pc:docMk/>
          <pc:sldMk cId="0" sldId="266"/>
        </pc:sldMkLst>
        <pc:spChg chg="mod">
          <ac:chgData name="Hasan Hboubati" userId="6c1e9525-87e3-4ff2-84f1-58e9c2a56865" providerId="ADAL" clId="{E01DCECD-7FC3-4414-936B-F0A67FC80260}" dt="2022-01-02T17:32:58.113" v="458" actId="6549"/>
          <ac:spMkLst>
            <pc:docMk/>
            <pc:sldMk cId="0" sldId="266"/>
            <ac:spMk id="133" creationId="{00000000-0000-0000-0000-000000000000}"/>
          </ac:spMkLst>
        </pc:spChg>
      </pc:sldChg>
      <pc:sldChg chg="addSp delSp modSp new mod">
        <pc:chgData name="Hasan Hboubati" userId="6c1e9525-87e3-4ff2-84f1-58e9c2a56865" providerId="ADAL" clId="{E01DCECD-7FC3-4414-936B-F0A67FC80260}" dt="2022-01-01T20:55:48.281" v="15" actId="1440"/>
        <pc:sldMkLst>
          <pc:docMk/>
          <pc:sldMk cId="2531952960" sldId="268"/>
        </pc:sldMkLst>
        <pc:spChg chg="mod">
          <ac:chgData name="Hasan Hboubati" userId="6c1e9525-87e3-4ff2-84f1-58e9c2a56865" providerId="ADAL" clId="{E01DCECD-7FC3-4414-936B-F0A67FC80260}" dt="2022-01-01T20:55:13.590" v="11" actId="20577"/>
          <ac:spMkLst>
            <pc:docMk/>
            <pc:sldMk cId="2531952960" sldId="268"/>
            <ac:spMk id="2" creationId="{A3AC1E1D-39D8-4207-93D8-844B4CB9B4B1}"/>
          </ac:spMkLst>
        </pc:spChg>
        <pc:spChg chg="del">
          <ac:chgData name="Hasan Hboubati" userId="6c1e9525-87e3-4ff2-84f1-58e9c2a56865" providerId="ADAL" clId="{E01DCECD-7FC3-4414-936B-F0A67FC80260}" dt="2022-01-01T20:55:18.087" v="12" actId="478"/>
          <ac:spMkLst>
            <pc:docMk/>
            <pc:sldMk cId="2531952960" sldId="268"/>
            <ac:spMk id="3" creationId="{CA7EF134-6D0E-4978-8D63-DCB415EBC834}"/>
          </ac:spMkLst>
        </pc:spChg>
        <pc:picChg chg="add mod">
          <ac:chgData name="Hasan Hboubati" userId="6c1e9525-87e3-4ff2-84f1-58e9c2a56865" providerId="ADAL" clId="{E01DCECD-7FC3-4414-936B-F0A67FC80260}" dt="2022-01-01T20:55:48.281" v="15" actId="1440"/>
          <ac:picMkLst>
            <pc:docMk/>
            <pc:sldMk cId="2531952960" sldId="268"/>
            <ac:picMk id="5" creationId="{823C2F05-E2D7-4B86-8221-F2C5B02C49CF}"/>
          </ac:picMkLst>
        </pc:picChg>
      </pc:sldChg>
      <pc:sldChg chg="addSp delSp modSp new mod">
        <pc:chgData name="Hasan Hboubati" userId="6c1e9525-87e3-4ff2-84f1-58e9c2a56865" providerId="ADAL" clId="{E01DCECD-7FC3-4414-936B-F0A67FC80260}" dt="2022-01-02T16:32:24.756" v="66"/>
        <pc:sldMkLst>
          <pc:docMk/>
          <pc:sldMk cId="2585295614" sldId="269"/>
        </pc:sldMkLst>
        <pc:spChg chg="mod">
          <ac:chgData name="Hasan Hboubati" userId="6c1e9525-87e3-4ff2-84f1-58e9c2a56865" providerId="ADAL" clId="{E01DCECD-7FC3-4414-936B-F0A67FC80260}" dt="2022-01-01T21:02:18.852" v="60" actId="20577"/>
          <ac:spMkLst>
            <pc:docMk/>
            <pc:sldMk cId="2585295614" sldId="269"/>
            <ac:spMk id="2" creationId="{7988B2A0-2934-40DF-A481-70C76C86BA34}"/>
          </ac:spMkLst>
        </pc:spChg>
        <pc:picChg chg="add mod">
          <ac:chgData name="Hasan Hboubati" userId="6c1e9525-87e3-4ff2-84f1-58e9c2a56865" providerId="ADAL" clId="{E01DCECD-7FC3-4414-936B-F0A67FC80260}" dt="2022-01-01T21:01:43.713" v="17"/>
          <ac:picMkLst>
            <pc:docMk/>
            <pc:sldMk cId="2585295614" sldId="269"/>
            <ac:picMk id="4" creationId="{B9EB6256-E807-4F12-9F7F-3E5C748536D4}"/>
          </ac:picMkLst>
        </pc:picChg>
        <pc:picChg chg="add mod">
          <ac:chgData name="Hasan Hboubati" userId="6c1e9525-87e3-4ff2-84f1-58e9c2a56865" providerId="ADAL" clId="{E01DCECD-7FC3-4414-936B-F0A67FC80260}" dt="2022-01-01T21:02:24.613" v="61" actId="1076"/>
          <ac:picMkLst>
            <pc:docMk/>
            <pc:sldMk cId="2585295614" sldId="269"/>
            <ac:picMk id="5" creationId="{2654624B-4363-4490-AEF4-213BB0C595F1}"/>
          </ac:picMkLst>
        </pc:picChg>
        <pc:picChg chg="del">
          <ac:chgData name="Hasan Hboubati" userId="6c1e9525-87e3-4ff2-84f1-58e9c2a56865" providerId="ADAL" clId="{E01DCECD-7FC3-4414-936B-F0A67FC80260}" dt="2022-01-02T16:32:24.756" v="66"/>
          <ac:picMkLst>
            <pc:docMk/>
            <pc:sldMk cId="2585295614" sldId="269"/>
            <ac:picMk id="6" creationId="{F467A4E3-6734-4306-97DD-C7D80A899C71}"/>
          </ac:picMkLst>
        </pc:picChg>
      </pc:sldChg>
      <pc:sldChg chg="addSp modSp new mod">
        <pc:chgData name="Hasan Hboubati" userId="6c1e9525-87e3-4ff2-84f1-58e9c2a56865" providerId="ADAL" clId="{E01DCECD-7FC3-4414-936B-F0A67FC80260}" dt="2022-01-02T16:33:32.341" v="74"/>
        <pc:sldMkLst>
          <pc:docMk/>
          <pc:sldMk cId="3428117815" sldId="270"/>
        </pc:sldMkLst>
        <pc:spChg chg="mod">
          <ac:chgData name="Hasan Hboubati" userId="6c1e9525-87e3-4ff2-84f1-58e9c2a56865" providerId="ADAL" clId="{E01DCECD-7FC3-4414-936B-F0A67FC80260}" dt="2022-01-02T16:33:32.341" v="74"/>
          <ac:spMkLst>
            <pc:docMk/>
            <pc:sldMk cId="3428117815" sldId="270"/>
            <ac:spMk id="2" creationId="{35960107-F4C0-4FF6-8FF6-7B883EA1EF42}"/>
          </ac:spMkLst>
        </pc:spChg>
        <pc:graphicFrameChg chg="add mod">
          <ac:chgData name="Hasan Hboubati" userId="6c1e9525-87e3-4ff2-84f1-58e9c2a56865" providerId="ADAL" clId="{E01DCECD-7FC3-4414-936B-F0A67FC80260}" dt="2022-01-02T16:33:20.677" v="73"/>
          <ac:graphicFrameMkLst>
            <pc:docMk/>
            <pc:sldMk cId="3428117815" sldId="270"/>
            <ac:graphicFrameMk id="5" creationId="{24AF839B-B74B-43AC-A962-39933B923B07}"/>
          </ac:graphicFrameMkLst>
        </pc:graphicFrameChg>
        <pc:picChg chg="add mod">
          <ac:chgData name="Hasan Hboubati" userId="6c1e9525-87e3-4ff2-84f1-58e9c2a56865" providerId="ADAL" clId="{E01DCECD-7FC3-4414-936B-F0A67FC80260}" dt="2022-01-02T16:33:13.087" v="72"/>
          <ac:picMkLst>
            <pc:docMk/>
            <pc:sldMk cId="3428117815" sldId="270"/>
            <ac:picMk id="4" creationId="{111B22A8-96B6-4929-B9E2-C6E3BA590C4B}"/>
          </ac:picMkLst>
        </pc:picChg>
      </pc:sldChg>
      <pc:sldChg chg="addSp delSp modSp add mod modNotesTx">
        <pc:chgData name="Hasan Hboubati" userId="6c1e9525-87e3-4ff2-84f1-58e9c2a56865" providerId="ADAL" clId="{E01DCECD-7FC3-4414-936B-F0A67FC80260}" dt="2022-01-02T16:34:36.429" v="84"/>
        <pc:sldMkLst>
          <pc:docMk/>
          <pc:sldMk cId="1262309169" sldId="271"/>
        </pc:sldMkLst>
        <pc:spChg chg="mod">
          <ac:chgData name="Hasan Hboubati" userId="6c1e9525-87e3-4ff2-84f1-58e9c2a56865" providerId="ADAL" clId="{E01DCECD-7FC3-4414-936B-F0A67FC80260}" dt="2022-01-02T16:34:36.429" v="84"/>
          <ac:spMkLst>
            <pc:docMk/>
            <pc:sldMk cId="1262309169" sldId="271"/>
            <ac:spMk id="2" creationId="{35960107-F4C0-4FF6-8FF6-7B883EA1EF42}"/>
          </ac:spMkLst>
        </pc:spChg>
        <pc:spChg chg="del mod">
          <ac:chgData name="Hasan Hboubati" userId="6c1e9525-87e3-4ff2-84f1-58e9c2a56865" providerId="ADAL" clId="{E01DCECD-7FC3-4414-936B-F0A67FC80260}" dt="2022-01-02T16:34:07.847" v="78" actId="478"/>
          <ac:spMkLst>
            <pc:docMk/>
            <pc:sldMk cId="1262309169" sldId="271"/>
            <ac:spMk id="3" creationId="{477C2AF4-F416-44D3-A700-AF4498FB7EA8}"/>
          </ac:spMkLst>
        </pc:spChg>
        <pc:spChg chg="add mod">
          <ac:chgData name="Hasan Hboubati" userId="6c1e9525-87e3-4ff2-84f1-58e9c2a56865" providerId="ADAL" clId="{E01DCECD-7FC3-4414-936B-F0A67FC80260}" dt="2022-01-02T16:34:12.288" v="79" actId="1076"/>
          <ac:spMkLst>
            <pc:docMk/>
            <pc:sldMk cId="1262309169" sldId="271"/>
            <ac:spMk id="5" creationId="{D435FE3D-9356-40F6-907B-6DF8E5E513DD}"/>
          </ac:spMkLst>
        </pc:spChg>
        <pc:picChg chg="add mod">
          <ac:chgData name="Hasan Hboubati" userId="6c1e9525-87e3-4ff2-84f1-58e9c2a56865" providerId="ADAL" clId="{E01DCECD-7FC3-4414-936B-F0A67FC80260}" dt="2022-01-02T16:33:51.795" v="75"/>
          <ac:picMkLst>
            <pc:docMk/>
            <pc:sldMk cId="1262309169" sldId="271"/>
            <ac:picMk id="4" creationId="{DC7D64CC-35B9-4637-AB03-F01E4995522F}"/>
          </ac:picMkLst>
        </pc:picChg>
      </pc:sldChg>
      <pc:sldChg chg="addSp delSp modSp add mod">
        <pc:chgData name="Hasan Hboubati" userId="6c1e9525-87e3-4ff2-84f1-58e9c2a56865" providerId="ADAL" clId="{E01DCECD-7FC3-4414-936B-F0A67FC80260}" dt="2022-01-02T16:43:28.814" v="321"/>
        <pc:sldMkLst>
          <pc:docMk/>
          <pc:sldMk cId="64829916" sldId="272"/>
        </pc:sldMkLst>
        <pc:spChg chg="mod">
          <ac:chgData name="Hasan Hboubati" userId="6c1e9525-87e3-4ff2-84f1-58e9c2a56865" providerId="ADAL" clId="{E01DCECD-7FC3-4414-936B-F0A67FC80260}" dt="2022-01-02T16:35:46.684" v="99" actId="1076"/>
          <ac:spMkLst>
            <pc:docMk/>
            <pc:sldMk cId="64829916" sldId="272"/>
            <ac:spMk id="2" creationId="{35960107-F4C0-4FF6-8FF6-7B883EA1EF42}"/>
          </ac:spMkLst>
        </pc:spChg>
        <pc:spChg chg="del">
          <ac:chgData name="Hasan Hboubati" userId="6c1e9525-87e3-4ff2-84f1-58e9c2a56865" providerId="ADAL" clId="{E01DCECD-7FC3-4414-936B-F0A67FC80260}" dt="2022-01-02T16:35:09.488" v="89" actId="478"/>
          <ac:spMkLst>
            <pc:docMk/>
            <pc:sldMk cId="64829916" sldId="272"/>
            <ac:spMk id="3" creationId="{477C2AF4-F416-44D3-A700-AF4498FB7EA8}"/>
          </ac:spMkLst>
        </pc:spChg>
        <pc:graphicFrameChg chg="add mod">
          <ac:chgData name="Hasan Hboubati" userId="6c1e9525-87e3-4ff2-84f1-58e9c2a56865" providerId="ADAL" clId="{E01DCECD-7FC3-4414-936B-F0A67FC80260}" dt="2022-01-02T16:43:28.814" v="321"/>
          <ac:graphicFrameMkLst>
            <pc:docMk/>
            <pc:sldMk cId="64829916" sldId="272"/>
            <ac:graphicFrameMk id="5" creationId="{F30F9472-C269-4ABA-A751-473E2CB6202F}"/>
          </ac:graphicFrameMkLst>
        </pc:graphicFrameChg>
        <pc:picChg chg="add mod">
          <ac:chgData name="Hasan Hboubati" userId="6c1e9525-87e3-4ff2-84f1-58e9c2a56865" providerId="ADAL" clId="{E01DCECD-7FC3-4414-936B-F0A67FC80260}" dt="2022-01-02T16:35:19.773" v="93" actId="14100"/>
          <ac:picMkLst>
            <pc:docMk/>
            <pc:sldMk cId="64829916" sldId="272"/>
            <ac:picMk id="4" creationId="{CD2EDE46-579A-428E-828C-CC14A63905AB}"/>
          </ac:picMkLst>
        </pc:picChg>
      </pc:sldChg>
      <pc:sldChg chg="addSp delSp modSp add mod">
        <pc:chgData name="Hasan Hboubati" userId="6c1e9525-87e3-4ff2-84f1-58e9c2a56865" providerId="ADAL" clId="{E01DCECD-7FC3-4414-936B-F0A67FC80260}" dt="2022-01-02T16:37:54.023" v="167" actId="1076"/>
        <pc:sldMkLst>
          <pc:docMk/>
          <pc:sldMk cId="648130771" sldId="273"/>
        </pc:sldMkLst>
        <pc:spChg chg="mod">
          <ac:chgData name="Hasan Hboubati" userId="6c1e9525-87e3-4ff2-84f1-58e9c2a56865" providerId="ADAL" clId="{E01DCECD-7FC3-4414-936B-F0A67FC80260}" dt="2022-01-02T16:37:54.023" v="167" actId="1076"/>
          <ac:spMkLst>
            <pc:docMk/>
            <pc:sldMk cId="648130771" sldId="273"/>
            <ac:spMk id="2" creationId="{35960107-F4C0-4FF6-8FF6-7B883EA1EF42}"/>
          </ac:spMkLst>
        </pc:spChg>
        <pc:spChg chg="del">
          <ac:chgData name="Hasan Hboubati" userId="6c1e9525-87e3-4ff2-84f1-58e9c2a56865" providerId="ADAL" clId="{E01DCECD-7FC3-4414-936B-F0A67FC80260}" dt="2022-01-02T16:36:46.619" v="130" actId="478"/>
          <ac:spMkLst>
            <pc:docMk/>
            <pc:sldMk cId="648130771" sldId="273"/>
            <ac:spMk id="3" creationId="{477C2AF4-F416-44D3-A700-AF4498FB7EA8}"/>
          </ac:spMkLst>
        </pc:spChg>
        <pc:picChg chg="add mod">
          <ac:chgData name="Hasan Hboubati" userId="6c1e9525-87e3-4ff2-84f1-58e9c2a56865" providerId="ADAL" clId="{E01DCECD-7FC3-4414-936B-F0A67FC80260}" dt="2022-01-02T16:36:51.170" v="131" actId="1076"/>
          <ac:picMkLst>
            <pc:docMk/>
            <pc:sldMk cId="648130771" sldId="273"/>
            <ac:picMk id="4" creationId="{19750549-2B2E-4E31-86E7-7F2EBACAA221}"/>
          </ac:picMkLst>
        </pc:picChg>
      </pc:sldChg>
      <pc:sldChg chg="addSp delSp modSp add mod">
        <pc:chgData name="Hasan Hboubati" userId="6c1e9525-87e3-4ff2-84f1-58e9c2a56865" providerId="ADAL" clId="{E01DCECD-7FC3-4414-936B-F0A67FC80260}" dt="2022-01-02T16:38:39.800" v="252" actId="20577"/>
        <pc:sldMkLst>
          <pc:docMk/>
          <pc:sldMk cId="510364328" sldId="274"/>
        </pc:sldMkLst>
        <pc:spChg chg="mod">
          <ac:chgData name="Hasan Hboubati" userId="6c1e9525-87e3-4ff2-84f1-58e9c2a56865" providerId="ADAL" clId="{E01DCECD-7FC3-4414-936B-F0A67FC80260}" dt="2022-01-02T16:38:22.049" v="237" actId="6549"/>
          <ac:spMkLst>
            <pc:docMk/>
            <pc:sldMk cId="510364328" sldId="274"/>
            <ac:spMk id="2" creationId="{35960107-F4C0-4FF6-8FF6-7B883EA1EF42}"/>
          </ac:spMkLst>
        </pc:spChg>
        <pc:spChg chg="del">
          <ac:chgData name="Hasan Hboubati" userId="6c1e9525-87e3-4ff2-84f1-58e9c2a56865" providerId="ADAL" clId="{E01DCECD-7FC3-4414-936B-F0A67FC80260}" dt="2022-01-02T16:37:22.836" v="161" actId="478"/>
          <ac:spMkLst>
            <pc:docMk/>
            <pc:sldMk cId="510364328" sldId="274"/>
            <ac:spMk id="3" creationId="{477C2AF4-F416-44D3-A700-AF4498FB7EA8}"/>
          </ac:spMkLst>
        </pc:spChg>
        <pc:graphicFrameChg chg="add mod">
          <ac:chgData name="Hasan Hboubati" userId="6c1e9525-87e3-4ff2-84f1-58e9c2a56865" providerId="ADAL" clId="{E01DCECD-7FC3-4414-936B-F0A67FC80260}" dt="2022-01-02T16:38:39.800" v="252" actId="20577"/>
          <ac:graphicFrameMkLst>
            <pc:docMk/>
            <pc:sldMk cId="510364328" sldId="274"/>
            <ac:graphicFrameMk id="5" creationId="{274A5F49-790F-4245-9A10-8226064F2AD0}"/>
          </ac:graphicFrameMkLst>
        </pc:graphicFrameChg>
        <pc:picChg chg="add mod">
          <ac:chgData name="Hasan Hboubati" userId="6c1e9525-87e3-4ff2-84f1-58e9c2a56865" providerId="ADAL" clId="{E01DCECD-7FC3-4414-936B-F0A67FC80260}" dt="2022-01-02T16:37:28.987" v="163" actId="1076"/>
          <ac:picMkLst>
            <pc:docMk/>
            <pc:sldMk cId="510364328" sldId="274"/>
            <ac:picMk id="4" creationId="{EF85A2FE-4E64-4A27-9E73-341AA8A96DCF}"/>
          </ac:picMkLst>
        </pc:picChg>
      </pc:sldChg>
      <pc:sldChg chg="addSp delSp modSp new mod">
        <pc:chgData name="Hasan Hboubati" userId="6c1e9525-87e3-4ff2-84f1-58e9c2a56865" providerId="ADAL" clId="{E01DCECD-7FC3-4414-936B-F0A67FC80260}" dt="2022-01-02T16:43:38.185" v="323" actId="1076"/>
        <pc:sldMkLst>
          <pc:docMk/>
          <pc:sldMk cId="1235984246" sldId="275"/>
        </pc:sldMkLst>
        <pc:spChg chg="mod">
          <ac:chgData name="Hasan Hboubati" userId="6c1e9525-87e3-4ff2-84f1-58e9c2a56865" providerId="ADAL" clId="{E01DCECD-7FC3-4414-936B-F0A67FC80260}" dt="2022-01-02T16:40:33.177" v="297" actId="20577"/>
          <ac:spMkLst>
            <pc:docMk/>
            <pc:sldMk cId="1235984246" sldId="275"/>
            <ac:spMk id="2" creationId="{EDBCE267-5E29-466D-9497-5723730EE979}"/>
          </ac:spMkLst>
        </pc:spChg>
        <pc:spChg chg="del">
          <ac:chgData name="Hasan Hboubati" userId="6c1e9525-87e3-4ff2-84f1-58e9c2a56865" providerId="ADAL" clId="{E01DCECD-7FC3-4414-936B-F0A67FC80260}" dt="2022-01-02T16:40:36.337" v="298" actId="478"/>
          <ac:spMkLst>
            <pc:docMk/>
            <pc:sldMk cId="1235984246" sldId="275"/>
            <ac:spMk id="3" creationId="{158655C4-A5A5-4C41-8ACD-331CB40D2AAD}"/>
          </ac:spMkLst>
        </pc:spChg>
        <pc:spChg chg="add del mod">
          <ac:chgData name="Hasan Hboubati" userId="6c1e9525-87e3-4ff2-84f1-58e9c2a56865" providerId="ADAL" clId="{E01DCECD-7FC3-4414-936B-F0A67FC80260}" dt="2022-01-02T16:43:07.657" v="318" actId="12084"/>
          <ac:spMkLst>
            <pc:docMk/>
            <pc:sldMk cId="1235984246" sldId="275"/>
            <ac:spMk id="5" creationId="{D1C52619-2CF0-42F7-B411-27A106C9772B}"/>
          </ac:spMkLst>
        </pc:spChg>
        <pc:graphicFrameChg chg="add mod">
          <ac:chgData name="Hasan Hboubati" userId="6c1e9525-87e3-4ff2-84f1-58e9c2a56865" providerId="ADAL" clId="{E01DCECD-7FC3-4414-936B-F0A67FC80260}" dt="2022-01-02T16:42:52.087" v="316" actId="14100"/>
          <ac:graphicFrameMkLst>
            <pc:docMk/>
            <pc:sldMk cId="1235984246" sldId="275"/>
            <ac:graphicFrameMk id="6" creationId="{965297D7-5CBF-452D-A58A-28AEC033634C}"/>
          </ac:graphicFrameMkLst>
        </pc:graphicFrameChg>
        <pc:graphicFrameChg chg="add mod">
          <ac:chgData name="Hasan Hboubati" userId="6c1e9525-87e3-4ff2-84f1-58e9c2a56865" providerId="ADAL" clId="{E01DCECD-7FC3-4414-936B-F0A67FC80260}" dt="2022-01-02T16:43:38.185" v="323" actId="1076"/>
          <ac:graphicFrameMkLst>
            <pc:docMk/>
            <pc:sldMk cId="1235984246" sldId="275"/>
            <ac:graphicFrameMk id="7" creationId="{9FDDDE6B-A094-45C8-8921-6E8FE4EF61C2}"/>
          </ac:graphicFrameMkLst>
        </pc:graphicFrameChg>
        <pc:picChg chg="add mod">
          <ac:chgData name="Hasan Hboubati" userId="6c1e9525-87e3-4ff2-84f1-58e9c2a56865" providerId="ADAL" clId="{E01DCECD-7FC3-4414-936B-F0A67FC80260}" dt="2022-01-02T16:40:46.148" v="300" actId="1076"/>
          <ac:picMkLst>
            <pc:docMk/>
            <pc:sldMk cId="1235984246" sldId="275"/>
            <ac:picMk id="4" creationId="{1976D029-18B5-40D1-856D-42EA041C8903}"/>
          </ac:picMkLst>
        </pc:picChg>
      </pc:sldChg>
      <pc:sldChg chg="addSp delSp modSp new mod">
        <pc:chgData name="Hasan Hboubati" userId="6c1e9525-87e3-4ff2-84f1-58e9c2a56865" providerId="ADAL" clId="{E01DCECD-7FC3-4414-936B-F0A67FC80260}" dt="2022-01-02T16:47:25.789" v="355" actId="14100"/>
        <pc:sldMkLst>
          <pc:docMk/>
          <pc:sldMk cId="2135077765" sldId="276"/>
        </pc:sldMkLst>
        <pc:spChg chg="mod">
          <ac:chgData name="Hasan Hboubati" userId="6c1e9525-87e3-4ff2-84f1-58e9c2a56865" providerId="ADAL" clId="{E01DCECD-7FC3-4414-936B-F0A67FC80260}" dt="2022-01-02T16:47:01.788" v="351"/>
          <ac:spMkLst>
            <pc:docMk/>
            <pc:sldMk cId="2135077765" sldId="276"/>
            <ac:spMk id="2" creationId="{6E9A2BBD-C23B-42AE-ABCA-72AEC2F7CAA1}"/>
          </ac:spMkLst>
        </pc:spChg>
        <pc:spChg chg="del">
          <ac:chgData name="Hasan Hboubati" userId="6c1e9525-87e3-4ff2-84f1-58e9c2a56865" providerId="ADAL" clId="{E01DCECD-7FC3-4414-936B-F0A67FC80260}" dt="2022-01-02T16:46:52.802" v="349" actId="478"/>
          <ac:spMkLst>
            <pc:docMk/>
            <pc:sldMk cId="2135077765" sldId="276"/>
            <ac:spMk id="3" creationId="{A8FC9218-7D41-4B80-8E8B-7A06557F5389}"/>
          </ac:spMkLst>
        </pc:spChg>
        <pc:picChg chg="add mod">
          <ac:chgData name="Hasan Hboubati" userId="6c1e9525-87e3-4ff2-84f1-58e9c2a56865" providerId="ADAL" clId="{E01DCECD-7FC3-4414-936B-F0A67FC80260}" dt="2022-01-02T16:47:25.789" v="355" actId="14100"/>
          <ac:picMkLst>
            <pc:docMk/>
            <pc:sldMk cId="2135077765" sldId="276"/>
            <ac:picMk id="4" creationId="{7D2206D2-4427-4310-B696-76094DAFE0DA}"/>
          </ac:picMkLst>
        </pc:picChg>
      </pc:sldChg>
      <pc:sldChg chg="addSp delSp modSp new mod">
        <pc:chgData name="Hasan Hboubati" userId="6c1e9525-87e3-4ff2-84f1-58e9c2a56865" providerId="ADAL" clId="{E01DCECD-7FC3-4414-936B-F0A67FC80260}" dt="2022-01-02T16:44:16.639" v="348" actId="20577"/>
        <pc:sldMkLst>
          <pc:docMk/>
          <pc:sldMk cId="960975068" sldId="277"/>
        </pc:sldMkLst>
        <pc:spChg chg="mod">
          <ac:chgData name="Hasan Hboubati" userId="6c1e9525-87e3-4ff2-84f1-58e9c2a56865" providerId="ADAL" clId="{E01DCECD-7FC3-4414-936B-F0A67FC80260}" dt="2022-01-02T16:44:16.639" v="348" actId="20577"/>
          <ac:spMkLst>
            <pc:docMk/>
            <pc:sldMk cId="960975068" sldId="277"/>
            <ac:spMk id="2" creationId="{964B5FE7-2002-4358-A587-9D630717513C}"/>
          </ac:spMkLst>
        </pc:spChg>
        <pc:spChg chg="del">
          <ac:chgData name="Hasan Hboubati" userId="6c1e9525-87e3-4ff2-84f1-58e9c2a56865" providerId="ADAL" clId="{E01DCECD-7FC3-4414-936B-F0A67FC80260}" dt="2022-01-02T16:44:01.845" v="325" actId="478"/>
          <ac:spMkLst>
            <pc:docMk/>
            <pc:sldMk cId="960975068" sldId="277"/>
            <ac:spMk id="3" creationId="{D964FB99-2BB4-426F-A9F8-175A787EAA2F}"/>
          </ac:spMkLst>
        </pc:spChg>
        <pc:picChg chg="add mod">
          <ac:chgData name="Hasan Hboubati" userId="6c1e9525-87e3-4ff2-84f1-58e9c2a56865" providerId="ADAL" clId="{E01DCECD-7FC3-4414-936B-F0A67FC80260}" dt="2022-01-02T16:44:07.465" v="327" actId="1076"/>
          <ac:picMkLst>
            <pc:docMk/>
            <pc:sldMk cId="960975068" sldId="277"/>
            <ac:picMk id="4" creationId="{A1F238CF-A608-41A1-A4F6-B99B8B56B160}"/>
          </ac:picMkLst>
        </pc:picChg>
      </pc:sldChg>
      <pc:sldChg chg="addSp delSp modSp new mod">
        <pc:chgData name="Hasan Hboubati" userId="6c1e9525-87e3-4ff2-84f1-58e9c2a56865" providerId="ADAL" clId="{E01DCECD-7FC3-4414-936B-F0A67FC80260}" dt="2022-01-02T17:30:34.730" v="392" actId="20577"/>
        <pc:sldMkLst>
          <pc:docMk/>
          <pc:sldMk cId="2443299051" sldId="278"/>
        </pc:sldMkLst>
        <pc:spChg chg="mod">
          <ac:chgData name="Hasan Hboubati" userId="6c1e9525-87e3-4ff2-84f1-58e9c2a56865" providerId="ADAL" clId="{E01DCECD-7FC3-4414-936B-F0A67FC80260}" dt="2022-01-02T17:30:34.730" v="392" actId="20577"/>
          <ac:spMkLst>
            <pc:docMk/>
            <pc:sldMk cId="2443299051" sldId="278"/>
            <ac:spMk id="2" creationId="{1EF2C5A0-8B24-4493-AFD5-D4F82C5C29B2}"/>
          </ac:spMkLst>
        </pc:spChg>
        <pc:spChg chg="del">
          <ac:chgData name="Hasan Hboubati" userId="6c1e9525-87e3-4ff2-84f1-58e9c2a56865" providerId="ADAL" clId="{E01DCECD-7FC3-4414-936B-F0A67FC80260}" dt="2022-01-02T17:30:19.457" v="359" actId="478"/>
          <ac:spMkLst>
            <pc:docMk/>
            <pc:sldMk cId="2443299051" sldId="278"/>
            <ac:spMk id="3" creationId="{BA2C1F70-8215-41DD-A48A-02B3E6E40DA2}"/>
          </ac:spMkLst>
        </pc:spChg>
        <pc:picChg chg="add mod">
          <ac:chgData name="Hasan Hboubati" userId="6c1e9525-87e3-4ff2-84f1-58e9c2a56865" providerId="ADAL" clId="{E01DCECD-7FC3-4414-936B-F0A67FC80260}" dt="2022-01-02T17:30:26.558" v="362" actId="14100"/>
          <ac:picMkLst>
            <pc:docMk/>
            <pc:sldMk cId="2443299051" sldId="278"/>
            <ac:picMk id="4" creationId="{E3F26109-FFBC-465E-A29B-0C8B87E8BBFB}"/>
          </ac:picMkLst>
        </pc:picChg>
      </pc:sldChg>
      <pc:sldChg chg="addSp delSp modSp new mod">
        <pc:chgData name="Hasan Hboubati" userId="6c1e9525-87e3-4ff2-84f1-58e9c2a56865" providerId="ADAL" clId="{E01DCECD-7FC3-4414-936B-F0A67FC80260}" dt="2022-01-02T17:31:23.160" v="417" actId="20577"/>
        <pc:sldMkLst>
          <pc:docMk/>
          <pc:sldMk cId="1948391991" sldId="279"/>
        </pc:sldMkLst>
        <pc:spChg chg="mod">
          <ac:chgData name="Hasan Hboubati" userId="6c1e9525-87e3-4ff2-84f1-58e9c2a56865" providerId="ADAL" clId="{E01DCECD-7FC3-4414-936B-F0A67FC80260}" dt="2022-01-02T17:31:23.160" v="417" actId="20577"/>
          <ac:spMkLst>
            <pc:docMk/>
            <pc:sldMk cId="1948391991" sldId="279"/>
            <ac:spMk id="2" creationId="{7D125282-6FEC-457F-A454-8F08B80A1D88}"/>
          </ac:spMkLst>
        </pc:spChg>
        <pc:spChg chg="del">
          <ac:chgData name="Hasan Hboubati" userId="6c1e9525-87e3-4ff2-84f1-58e9c2a56865" providerId="ADAL" clId="{E01DCECD-7FC3-4414-936B-F0A67FC80260}" dt="2022-01-02T17:31:18.200" v="404" actId="478"/>
          <ac:spMkLst>
            <pc:docMk/>
            <pc:sldMk cId="1948391991" sldId="279"/>
            <ac:spMk id="3" creationId="{82A422C2-4517-4F8D-8E56-25B8FCE926CF}"/>
          </ac:spMkLst>
        </pc:spChg>
        <pc:picChg chg="add mod">
          <ac:chgData name="Hasan Hboubati" userId="6c1e9525-87e3-4ff2-84f1-58e9c2a56865" providerId="ADAL" clId="{E01DCECD-7FC3-4414-936B-F0A67FC80260}" dt="2022-01-02T17:31:18.612" v="405"/>
          <ac:picMkLst>
            <pc:docMk/>
            <pc:sldMk cId="1948391991" sldId="279"/>
            <ac:picMk id="4" creationId="{5916B87E-9EEC-419B-94B0-224640793F25}"/>
          </ac:picMkLst>
        </pc:picChg>
      </pc:sldChg>
      <pc:sldChg chg="modSp new mod">
        <pc:chgData name="Hasan Hboubati" userId="6c1e9525-87e3-4ff2-84f1-58e9c2a56865" providerId="ADAL" clId="{E01DCECD-7FC3-4414-936B-F0A67FC80260}" dt="2022-01-02T17:30:55.009" v="403" actId="20577"/>
        <pc:sldMkLst>
          <pc:docMk/>
          <pc:sldMk cId="74952263" sldId="280"/>
        </pc:sldMkLst>
        <pc:spChg chg="mod">
          <ac:chgData name="Hasan Hboubati" userId="6c1e9525-87e3-4ff2-84f1-58e9c2a56865" providerId="ADAL" clId="{E01DCECD-7FC3-4414-936B-F0A67FC80260}" dt="2022-01-02T17:30:55.009" v="403" actId="20577"/>
          <ac:spMkLst>
            <pc:docMk/>
            <pc:sldMk cId="74952263" sldId="280"/>
            <ac:spMk id="2" creationId="{74D13D08-A8EF-4B8F-A0F3-907B16C85AD4}"/>
          </ac:spMkLst>
        </pc:spChg>
        <pc:spChg chg="mod">
          <ac:chgData name="Hasan Hboubati" userId="6c1e9525-87e3-4ff2-84f1-58e9c2a56865" providerId="ADAL" clId="{E01DCECD-7FC3-4414-936B-F0A67FC80260}" dt="2022-01-02T17:30:51.581" v="393"/>
          <ac:spMkLst>
            <pc:docMk/>
            <pc:sldMk cId="74952263" sldId="280"/>
            <ac:spMk id="3" creationId="{0CF28CCD-B8D0-48BE-97E1-4ED32D2B17CB}"/>
          </ac:spMkLst>
        </pc:spChg>
      </pc:sldChg>
      <pc:sldChg chg="addSp delSp modSp del mod">
        <pc:chgData name="Hasan Hboubati" userId="6c1e9525-87e3-4ff2-84f1-58e9c2a56865" providerId="ADAL" clId="{E01DCECD-7FC3-4414-936B-F0A67FC80260}" dt="2022-01-02T16:32:16.909" v="65"/>
        <pc:sldMkLst>
          <pc:docMk/>
          <pc:sldMk cId="3616846123" sldId="550"/>
        </pc:sldMkLst>
        <pc:spChg chg="add del">
          <ac:chgData name="Hasan Hboubati" userId="6c1e9525-87e3-4ff2-84f1-58e9c2a56865" providerId="ADAL" clId="{E01DCECD-7FC3-4414-936B-F0A67FC80260}" dt="2022-01-02T16:31:32.581" v="63" actId="478"/>
          <ac:spMkLst>
            <pc:docMk/>
            <pc:sldMk cId="3616846123" sldId="550"/>
            <ac:spMk id="3" creationId="{00000000-0000-0000-0000-000000000000}"/>
          </ac:spMkLst>
        </pc:spChg>
        <pc:spChg chg="add del mod">
          <ac:chgData name="Hasan Hboubati" userId="6c1e9525-87e3-4ff2-84f1-58e9c2a56865" providerId="ADAL" clId="{E01DCECD-7FC3-4414-936B-F0A67FC80260}" dt="2022-01-02T16:31:32.581" v="63" actId="478"/>
          <ac:spMkLst>
            <pc:docMk/>
            <pc:sldMk cId="3616846123" sldId="550"/>
            <ac:spMk id="5" creationId="{5DBF1F03-FE85-435F-BBDD-D079E96B4D22}"/>
          </ac:spMkLst>
        </pc:spChg>
      </pc:sldChg>
      <pc:sldChg chg="del">
        <pc:chgData name="Hasan Hboubati" userId="6c1e9525-87e3-4ff2-84f1-58e9c2a56865" providerId="ADAL" clId="{E01DCECD-7FC3-4414-936B-F0A67FC80260}" dt="2022-01-02T16:32:16.909" v="65"/>
        <pc:sldMkLst>
          <pc:docMk/>
          <pc:sldMk cId="1673901859" sldId="551"/>
        </pc:sldMkLst>
      </pc:sldChg>
      <pc:sldChg chg="del">
        <pc:chgData name="Hasan Hboubati" userId="6c1e9525-87e3-4ff2-84f1-58e9c2a56865" providerId="ADAL" clId="{E01DCECD-7FC3-4414-936B-F0A67FC80260}" dt="2022-01-02T16:32:16.909" v="65"/>
        <pc:sldMkLst>
          <pc:docMk/>
          <pc:sldMk cId="3093582410" sldId="552"/>
        </pc:sldMkLst>
      </pc:sldChg>
      <pc:sldChg chg="del">
        <pc:chgData name="Hasan Hboubati" userId="6c1e9525-87e3-4ff2-84f1-58e9c2a56865" providerId="ADAL" clId="{E01DCECD-7FC3-4414-936B-F0A67FC80260}" dt="2022-01-02T16:32:16.909" v="65"/>
        <pc:sldMkLst>
          <pc:docMk/>
          <pc:sldMk cId="1000027698" sldId="553"/>
        </pc:sldMkLst>
      </pc:sldChg>
      <pc:sldChg chg="del">
        <pc:chgData name="Hasan Hboubati" userId="6c1e9525-87e3-4ff2-84f1-58e9c2a56865" providerId="ADAL" clId="{E01DCECD-7FC3-4414-936B-F0A67FC80260}" dt="2022-01-02T16:32:16.909" v="65"/>
        <pc:sldMkLst>
          <pc:docMk/>
          <pc:sldMk cId="3926103853" sldId="55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D25B5D-D84F-431C-9D14-1EBBC40BBB0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1BEB1FE-617D-48D3-95B8-E47EBE028D09}">
      <dgm:prSet/>
      <dgm:spPr/>
      <dgm:t>
        <a:bodyPr/>
        <a:lstStyle/>
        <a:p>
          <a:pPr rtl="0"/>
          <a:r>
            <a:rPr lang="en-US"/>
            <a:t>What is "too many" slices though? </a:t>
          </a:r>
        </a:p>
      </dgm:t>
    </dgm:pt>
    <dgm:pt modelId="{E9D67044-0735-4788-B59F-08EF888725C4}" type="parTrans" cxnId="{058D1239-8FA1-47A0-BD5D-C5BA261E27D5}">
      <dgm:prSet/>
      <dgm:spPr/>
      <dgm:t>
        <a:bodyPr/>
        <a:lstStyle/>
        <a:p>
          <a:endParaRPr lang="en-US"/>
        </a:p>
      </dgm:t>
    </dgm:pt>
    <dgm:pt modelId="{0B8C6D8A-91A6-4E59-9CF3-C45E53CE27B1}" type="sibTrans" cxnId="{058D1239-8FA1-47A0-BD5D-C5BA261E27D5}">
      <dgm:prSet/>
      <dgm:spPr/>
      <dgm:t>
        <a:bodyPr/>
        <a:lstStyle/>
        <a:p>
          <a:endParaRPr lang="en-US"/>
        </a:p>
      </dgm:t>
    </dgm:pt>
    <dgm:pt modelId="{11509431-9243-4913-99B5-6AE6804142D5}">
      <dgm:prSet/>
      <dgm:spPr/>
      <dgm:t>
        <a:bodyPr/>
        <a:lstStyle/>
        <a:p>
          <a:pPr rtl="0"/>
          <a:r>
            <a:rPr lang="en-US"/>
            <a:t>That's a judgement call, but if it's hard to tell that one slice represents twice the value as another or smaller slices start to look the same, it's time to scale back. </a:t>
          </a:r>
        </a:p>
      </dgm:t>
    </dgm:pt>
    <dgm:pt modelId="{E64B7AA0-EAC2-48D9-AC3D-B31B45FCE2DA}" type="parTrans" cxnId="{5C8A0EDC-F3EC-47A8-BEC4-A2477E0EEA7C}">
      <dgm:prSet/>
      <dgm:spPr/>
      <dgm:t>
        <a:bodyPr/>
        <a:lstStyle/>
        <a:p>
          <a:endParaRPr lang="en-US"/>
        </a:p>
      </dgm:t>
    </dgm:pt>
    <dgm:pt modelId="{7DDE49A9-4191-46DE-A452-7B8407FF7310}" type="sibTrans" cxnId="{5C8A0EDC-F3EC-47A8-BEC4-A2477E0EEA7C}">
      <dgm:prSet/>
      <dgm:spPr/>
      <dgm:t>
        <a:bodyPr/>
        <a:lstStyle/>
        <a:p>
          <a:endParaRPr lang="en-US"/>
        </a:p>
      </dgm:t>
    </dgm:pt>
    <dgm:pt modelId="{CCABEC15-22B1-4E3B-AC40-38291053A738}">
      <dgm:prSet/>
      <dgm:spPr/>
      <dgm:t>
        <a:bodyPr/>
        <a:lstStyle/>
        <a:p>
          <a:pPr rtl="0"/>
          <a:r>
            <a:rPr lang="en-US"/>
            <a:t>Consider clumping the smaller categories into a larger "Other" group. </a:t>
          </a:r>
        </a:p>
      </dgm:t>
    </dgm:pt>
    <dgm:pt modelId="{3DCD8D49-4CDA-4485-AE0A-D9AAFBDF3A21}" type="parTrans" cxnId="{6D15B0A6-D4DB-4C31-BD60-B4F8AA0E842C}">
      <dgm:prSet/>
      <dgm:spPr/>
      <dgm:t>
        <a:bodyPr/>
        <a:lstStyle/>
        <a:p>
          <a:endParaRPr lang="en-US"/>
        </a:p>
      </dgm:t>
    </dgm:pt>
    <dgm:pt modelId="{E141B019-E340-4080-B136-259C4E2C6D97}" type="sibTrans" cxnId="{6D15B0A6-D4DB-4C31-BD60-B4F8AA0E842C}">
      <dgm:prSet/>
      <dgm:spPr/>
      <dgm:t>
        <a:bodyPr/>
        <a:lstStyle/>
        <a:p>
          <a:endParaRPr lang="en-US"/>
        </a:p>
      </dgm:t>
    </dgm:pt>
    <dgm:pt modelId="{A0F8A9D4-F7CE-4A83-B5BD-FACDCA734F56}">
      <dgm:prSet/>
      <dgm:spPr/>
      <dgm:t>
        <a:bodyPr/>
        <a:lstStyle/>
        <a:p>
          <a:pPr rtl="0"/>
          <a:r>
            <a:rPr lang="en-US" dirty="0"/>
            <a:t>The same goes for donut charts.</a:t>
          </a:r>
        </a:p>
      </dgm:t>
    </dgm:pt>
    <dgm:pt modelId="{B7633173-5B7A-4B60-A604-46B842FBF353}" type="parTrans" cxnId="{4E23E45F-E044-4C94-BBDE-00C31AB7B699}">
      <dgm:prSet/>
      <dgm:spPr/>
      <dgm:t>
        <a:bodyPr/>
        <a:lstStyle/>
        <a:p>
          <a:endParaRPr lang="en-US"/>
        </a:p>
      </dgm:t>
    </dgm:pt>
    <dgm:pt modelId="{EBFF9CD8-F975-4787-B485-5E9FAB6DA604}" type="sibTrans" cxnId="{4E23E45F-E044-4C94-BBDE-00C31AB7B699}">
      <dgm:prSet/>
      <dgm:spPr/>
      <dgm:t>
        <a:bodyPr/>
        <a:lstStyle/>
        <a:p>
          <a:endParaRPr lang="en-US"/>
        </a:p>
      </dgm:t>
    </dgm:pt>
    <dgm:pt modelId="{CFD4F3EE-9569-4E3A-BA6F-D520FB61ACC5}" type="pres">
      <dgm:prSet presAssocID="{F9D25B5D-D84F-431C-9D14-1EBBC40BBB0E}" presName="linear" presStyleCnt="0">
        <dgm:presLayoutVars>
          <dgm:animLvl val="lvl"/>
          <dgm:resizeHandles val="exact"/>
        </dgm:presLayoutVars>
      </dgm:prSet>
      <dgm:spPr/>
    </dgm:pt>
    <dgm:pt modelId="{C0601456-B5F7-4447-9C28-2F84A9CB65F2}" type="pres">
      <dgm:prSet presAssocID="{71BEB1FE-617D-48D3-95B8-E47EBE028D0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E04EE9F-303D-4BCD-96E0-E022DB3C65FB}" type="pres">
      <dgm:prSet presAssocID="{0B8C6D8A-91A6-4E59-9CF3-C45E53CE27B1}" presName="spacer" presStyleCnt="0"/>
      <dgm:spPr/>
    </dgm:pt>
    <dgm:pt modelId="{09E4460B-B12B-4F18-B666-D022CAF1FF40}" type="pres">
      <dgm:prSet presAssocID="{11509431-9243-4913-99B5-6AE6804142D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47E05F6-1F74-4050-80A8-BAD9BBD7F0AA}" type="pres">
      <dgm:prSet presAssocID="{7DDE49A9-4191-46DE-A452-7B8407FF7310}" presName="spacer" presStyleCnt="0"/>
      <dgm:spPr/>
    </dgm:pt>
    <dgm:pt modelId="{E9894DB9-B80F-442D-90A8-966AACDEBF17}" type="pres">
      <dgm:prSet presAssocID="{CCABEC15-22B1-4E3B-AC40-38291053A73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EE82666-C425-43C3-AF22-C300CBCF951C}" type="pres">
      <dgm:prSet presAssocID="{E141B019-E340-4080-B136-259C4E2C6D97}" presName="spacer" presStyleCnt="0"/>
      <dgm:spPr/>
    </dgm:pt>
    <dgm:pt modelId="{89E93FA7-08CA-4A9C-8F21-84CF72AD0970}" type="pres">
      <dgm:prSet presAssocID="{A0F8A9D4-F7CE-4A83-B5BD-FACDCA734F5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9632116-60BA-48B1-99E2-CE4E21694BE6}" type="presOf" srcId="{F9D25B5D-D84F-431C-9D14-1EBBC40BBB0E}" destId="{CFD4F3EE-9569-4E3A-BA6F-D520FB61ACC5}" srcOrd="0" destOrd="0" presId="urn:microsoft.com/office/officeart/2005/8/layout/vList2"/>
    <dgm:cxn modelId="{058D1239-8FA1-47A0-BD5D-C5BA261E27D5}" srcId="{F9D25B5D-D84F-431C-9D14-1EBBC40BBB0E}" destId="{71BEB1FE-617D-48D3-95B8-E47EBE028D09}" srcOrd="0" destOrd="0" parTransId="{E9D67044-0735-4788-B59F-08EF888725C4}" sibTransId="{0B8C6D8A-91A6-4E59-9CF3-C45E53CE27B1}"/>
    <dgm:cxn modelId="{5448DF45-064C-4B2E-BE17-4E1FBE5181A0}" type="presOf" srcId="{11509431-9243-4913-99B5-6AE6804142D5}" destId="{09E4460B-B12B-4F18-B666-D022CAF1FF40}" srcOrd="0" destOrd="0" presId="urn:microsoft.com/office/officeart/2005/8/layout/vList2"/>
    <dgm:cxn modelId="{E9006447-7AE6-456A-B15D-057B102FC211}" type="presOf" srcId="{A0F8A9D4-F7CE-4A83-B5BD-FACDCA734F56}" destId="{89E93FA7-08CA-4A9C-8F21-84CF72AD0970}" srcOrd="0" destOrd="0" presId="urn:microsoft.com/office/officeart/2005/8/layout/vList2"/>
    <dgm:cxn modelId="{17C9E94A-8079-402E-96D3-77EB30644334}" type="presOf" srcId="{CCABEC15-22B1-4E3B-AC40-38291053A738}" destId="{E9894DB9-B80F-442D-90A8-966AACDEBF17}" srcOrd="0" destOrd="0" presId="urn:microsoft.com/office/officeart/2005/8/layout/vList2"/>
    <dgm:cxn modelId="{4E23E45F-E044-4C94-BBDE-00C31AB7B699}" srcId="{F9D25B5D-D84F-431C-9D14-1EBBC40BBB0E}" destId="{A0F8A9D4-F7CE-4A83-B5BD-FACDCA734F56}" srcOrd="3" destOrd="0" parTransId="{B7633173-5B7A-4B60-A604-46B842FBF353}" sibTransId="{EBFF9CD8-F975-4787-B485-5E9FAB6DA604}"/>
    <dgm:cxn modelId="{33BCEE74-8DC7-4204-860C-FE948A703BE5}" type="presOf" srcId="{71BEB1FE-617D-48D3-95B8-E47EBE028D09}" destId="{C0601456-B5F7-4447-9C28-2F84A9CB65F2}" srcOrd="0" destOrd="0" presId="urn:microsoft.com/office/officeart/2005/8/layout/vList2"/>
    <dgm:cxn modelId="{6D15B0A6-D4DB-4C31-BD60-B4F8AA0E842C}" srcId="{F9D25B5D-D84F-431C-9D14-1EBBC40BBB0E}" destId="{CCABEC15-22B1-4E3B-AC40-38291053A738}" srcOrd="2" destOrd="0" parTransId="{3DCD8D49-4CDA-4485-AE0A-D9AAFBDF3A21}" sibTransId="{E141B019-E340-4080-B136-259C4E2C6D97}"/>
    <dgm:cxn modelId="{5C8A0EDC-F3EC-47A8-BEC4-A2477E0EEA7C}" srcId="{F9D25B5D-D84F-431C-9D14-1EBBC40BBB0E}" destId="{11509431-9243-4913-99B5-6AE6804142D5}" srcOrd="1" destOrd="0" parTransId="{E64B7AA0-EAC2-48D9-AC3D-B31B45FCE2DA}" sibTransId="{7DDE49A9-4191-46DE-A452-7B8407FF7310}"/>
    <dgm:cxn modelId="{38B03E56-D16C-4BA4-99BA-3F7398B149EE}" type="presParOf" srcId="{CFD4F3EE-9569-4E3A-BA6F-D520FB61ACC5}" destId="{C0601456-B5F7-4447-9C28-2F84A9CB65F2}" srcOrd="0" destOrd="0" presId="urn:microsoft.com/office/officeart/2005/8/layout/vList2"/>
    <dgm:cxn modelId="{8ABB9C66-93DD-4C1B-8C3B-52D6E8A8A5D2}" type="presParOf" srcId="{CFD4F3EE-9569-4E3A-BA6F-D520FB61ACC5}" destId="{9E04EE9F-303D-4BCD-96E0-E022DB3C65FB}" srcOrd="1" destOrd="0" presId="urn:microsoft.com/office/officeart/2005/8/layout/vList2"/>
    <dgm:cxn modelId="{9A55866B-A12C-4CDC-B3B3-36BC14317EA5}" type="presParOf" srcId="{CFD4F3EE-9569-4E3A-BA6F-D520FB61ACC5}" destId="{09E4460B-B12B-4F18-B666-D022CAF1FF40}" srcOrd="2" destOrd="0" presId="urn:microsoft.com/office/officeart/2005/8/layout/vList2"/>
    <dgm:cxn modelId="{4A6A0CAC-A5B3-40C1-8C97-717F26B3FBD9}" type="presParOf" srcId="{CFD4F3EE-9569-4E3A-BA6F-D520FB61ACC5}" destId="{947E05F6-1F74-4050-80A8-BAD9BBD7F0AA}" srcOrd="3" destOrd="0" presId="urn:microsoft.com/office/officeart/2005/8/layout/vList2"/>
    <dgm:cxn modelId="{071365B2-9360-43FA-8992-78836BEA7655}" type="presParOf" srcId="{CFD4F3EE-9569-4E3A-BA6F-D520FB61ACC5}" destId="{E9894DB9-B80F-442D-90A8-966AACDEBF17}" srcOrd="4" destOrd="0" presId="urn:microsoft.com/office/officeart/2005/8/layout/vList2"/>
    <dgm:cxn modelId="{743FC933-DB16-4B17-9B3C-FCEC2F7BE8EB}" type="presParOf" srcId="{CFD4F3EE-9569-4E3A-BA6F-D520FB61ACC5}" destId="{DEE82666-C425-43C3-AF22-C300CBCF951C}" srcOrd="5" destOrd="0" presId="urn:microsoft.com/office/officeart/2005/8/layout/vList2"/>
    <dgm:cxn modelId="{B0E282AE-92BC-43A4-81D1-6381368E6A81}" type="presParOf" srcId="{CFD4F3EE-9569-4E3A-BA6F-D520FB61ACC5}" destId="{89E93FA7-08CA-4A9C-8F21-84CF72AD097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EBC925-F231-460E-B048-6A9D64C8E819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1963595-D6D9-47D3-8D3A-34D4230CC9E7}">
      <dgm:prSet/>
      <dgm:spPr/>
      <dgm:t>
        <a:bodyPr/>
        <a:lstStyle/>
        <a:p>
          <a:pPr rtl="0"/>
          <a:endParaRPr lang="en-US" dirty="0"/>
        </a:p>
      </dgm:t>
    </dgm:pt>
    <dgm:pt modelId="{7C92B871-6BD6-47D4-AE58-74A343E1D12B}" type="parTrans" cxnId="{08385DDE-9063-4805-ABE1-4C2E2759141C}">
      <dgm:prSet/>
      <dgm:spPr/>
      <dgm:t>
        <a:bodyPr/>
        <a:lstStyle/>
        <a:p>
          <a:endParaRPr lang="en-US"/>
        </a:p>
      </dgm:t>
    </dgm:pt>
    <dgm:pt modelId="{34481B63-A14D-4036-8A58-B84464EA1C71}" type="sibTrans" cxnId="{08385DDE-9063-4805-ABE1-4C2E2759141C}">
      <dgm:prSet/>
      <dgm:spPr/>
      <dgm:t>
        <a:bodyPr/>
        <a:lstStyle/>
        <a:p>
          <a:endParaRPr lang="en-US"/>
        </a:p>
      </dgm:t>
    </dgm:pt>
    <dgm:pt modelId="{1833927C-A664-49DB-A8AF-B2EB16BF82A5}">
      <dgm:prSet custT="1"/>
      <dgm:spPr/>
      <dgm:t>
        <a:bodyPr/>
        <a:lstStyle/>
        <a:p>
          <a:pPr rtl="0"/>
          <a:r>
            <a:rPr lang="en-US" sz="1800" dirty="0"/>
            <a:t>Charts that represent parts of a whole should be used to show data that represents parts of a whole. </a:t>
          </a:r>
        </a:p>
      </dgm:t>
    </dgm:pt>
    <dgm:pt modelId="{7234DB62-D98D-4CAB-96ED-15A2CF33C344}" type="parTrans" cxnId="{6B17C17F-E10E-414E-95C6-8EA6825448CD}">
      <dgm:prSet/>
      <dgm:spPr/>
      <dgm:t>
        <a:bodyPr/>
        <a:lstStyle/>
        <a:p>
          <a:endParaRPr lang="en-US"/>
        </a:p>
      </dgm:t>
    </dgm:pt>
    <dgm:pt modelId="{AD4D6FFD-4C6B-4C4D-88CC-F156CA6EFE0B}" type="sibTrans" cxnId="{6B17C17F-E10E-414E-95C6-8EA6825448CD}">
      <dgm:prSet/>
      <dgm:spPr/>
      <dgm:t>
        <a:bodyPr/>
        <a:lstStyle/>
        <a:p>
          <a:endParaRPr lang="en-US"/>
        </a:p>
      </dgm:t>
    </dgm:pt>
    <dgm:pt modelId="{D4D56F9C-B81B-4E9E-93D9-0460818B1836}">
      <dgm:prSet custT="1"/>
      <dgm:spPr/>
      <dgm:t>
        <a:bodyPr/>
        <a:lstStyle/>
        <a:p>
          <a:pPr rtl="0"/>
          <a:r>
            <a:rPr lang="en-US" sz="1800" dirty="0"/>
            <a:t>This includes stacked bar charts, stacked area graphs, </a:t>
          </a:r>
          <a:r>
            <a:rPr lang="en-US" sz="1800" dirty="0" err="1"/>
            <a:t>treemaps</a:t>
          </a:r>
          <a:r>
            <a:rPr lang="en-US" sz="1800" dirty="0"/>
            <a:t>, mosaic plots, donut charts, and pie charts. </a:t>
          </a:r>
        </a:p>
      </dgm:t>
    </dgm:pt>
    <dgm:pt modelId="{22365235-9185-40F7-B8A7-B6AF2F7DC5E2}" type="parTrans" cxnId="{94B15FE4-1016-409D-87C7-62D7B713C618}">
      <dgm:prSet/>
      <dgm:spPr/>
      <dgm:t>
        <a:bodyPr/>
        <a:lstStyle/>
        <a:p>
          <a:endParaRPr lang="en-US"/>
        </a:p>
      </dgm:t>
    </dgm:pt>
    <dgm:pt modelId="{35D0DE22-4A7A-4CCE-8DFA-19A0604E83FE}" type="sibTrans" cxnId="{94B15FE4-1016-409D-87C7-62D7B713C618}">
      <dgm:prSet/>
      <dgm:spPr/>
      <dgm:t>
        <a:bodyPr/>
        <a:lstStyle/>
        <a:p>
          <a:endParaRPr lang="en-US"/>
        </a:p>
      </dgm:t>
    </dgm:pt>
    <dgm:pt modelId="{5BBB879B-3E84-4EC5-A849-358BB6FF9235}">
      <dgm:prSet custT="1"/>
      <dgm:spPr/>
      <dgm:t>
        <a:bodyPr/>
        <a:lstStyle/>
        <a:p>
          <a:pPr rtl="0"/>
          <a:r>
            <a:rPr lang="en-US" sz="1800" dirty="0"/>
            <a:t>Each section in these charts represents a separate, non-overlapping proportion.</a:t>
          </a:r>
        </a:p>
      </dgm:t>
    </dgm:pt>
    <dgm:pt modelId="{D0C634A8-7796-4CCF-8FEC-70EBC48FF5B2}" type="parTrans" cxnId="{E348FB37-F5B2-4EA6-80D5-1654F1C8FEEE}">
      <dgm:prSet/>
      <dgm:spPr/>
      <dgm:t>
        <a:bodyPr/>
        <a:lstStyle/>
        <a:p>
          <a:endParaRPr lang="en-US"/>
        </a:p>
      </dgm:t>
    </dgm:pt>
    <dgm:pt modelId="{28724B99-71A6-4C3A-8699-611A8C372401}" type="sibTrans" cxnId="{E348FB37-F5B2-4EA6-80D5-1654F1C8FEEE}">
      <dgm:prSet/>
      <dgm:spPr/>
      <dgm:t>
        <a:bodyPr/>
        <a:lstStyle/>
        <a:p>
          <a:endParaRPr lang="en-US"/>
        </a:p>
      </dgm:t>
    </dgm:pt>
    <dgm:pt modelId="{F51BF23B-1523-41C7-B515-1105A5FB352A}" type="pres">
      <dgm:prSet presAssocID="{18EBC925-F231-460E-B048-6A9D64C8E819}" presName="vert0" presStyleCnt="0">
        <dgm:presLayoutVars>
          <dgm:dir/>
          <dgm:animOne val="branch"/>
          <dgm:animLvl val="lvl"/>
        </dgm:presLayoutVars>
      </dgm:prSet>
      <dgm:spPr/>
    </dgm:pt>
    <dgm:pt modelId="{5B025246-A4B9-45D1-91E5-A3F7C46836E4}" type="pres">
      <dgm:prSet presAssocID="{51963595-D6D9-47D3-8D3A-34D4230CC9E7}" presName="thickLine" presStyleLbl="alignNode1" presStyleIdx="0" presStyleCnt="1"/>
      <dgm:spPr/>
    </dgm:pt>
    <dgm:pt modelId="{B6A83866-C587-4F28-89A9-3D956563B812}" type="pres">
      <dgm:prSet presAssocID="{51963595-D6D9-47D3-8D3A-34D4230CC9E7}" presName="horz1" presStyleCnt="0"/>
      <dgm:spPr/>
    </dgm:pt>
    <dgm:pt modelId="{283BD60B-03A1-48B4-8D1D-7A17C45F675B}" type="pres">
      <dgm:prSet presAssocID="{51963595-D6D9-47D3-8D3A-34D4230CC9E7}" presName="tx1" presStyleLbl="revTx" presStyleIdx="0" presStyleCnt="4"/>
      <dgm:spPr/>
    </dgm:pt>
    <dgm:pt modelId="{EBA68897-11BF-4918-B603-985EC8D54CD2}" type="pres">
      <dgm:prSet presAssocID="{51963595-D6D9-47D3-8D3A-34D4230CC9E7}" presName="vert1" presStyleCnt="0"/>
      <dgm:spPr/>
    </dgm:pt>
    <dgm:pt modelId="{1BCBAC2E-DA7C-4024-BFB5-D3A9CBCCC76A}" type="pres">
      <dgm:prSet presAssocID="{1833927C-A664-49DB-A8AF-B2EB16BF82A5}" presName="vertSpace2a" presStyleCnt="0"/>
      <dgm:spPr/>
    </dgm:pt>
    <dgm:pt modelId="{67CAB1DC-EF62-4740-AE46-0C638EA65363}" type="pres">
      <dgm:prSet presAssocID="{1833927C-A664-49DB-A8AF-B2EB16BF82A5}" presName="horz2" presStyleCnt="0"/>
      <dgm:spPr/>
    </dgm:pt>
    <dgm:pt modelId="{15114D5B-068D-4EA1-9A6C-099CC21B01A9}" type="pres">
      <dgm:prSet presAssocID="{1833927C-A664-49DB-A8AF-B2EB16BF82A5}" presName="horzSpace2" presStyleCnt="0"/>
      <dgm:spPr/>
    </dgm:pt>
    <dgm:pt modelId="{F7E50A99-7BB1-47D8-8C90-59E075382315}" type="pres">
      <dgm:prSet presAssocID="{1833927C-A664-49DB-A8AF-B2EB16BF82A5}" presName="tx2" presStyleLbl="revTx" presStyleIdx="1" presStyleCnt="4"/>
      <dgm:spPr/>
    </dgm:pt>
    <dgm:pt modelId="{F4F5AB64-BE24-453C-99BD-735C8074C7E6}" type="pres">
      <dgm:prSet presAssocID="{1833927C-A664-49DB-A8AF-B2EB16BF82A5}" presName="vert2" presStyleCnt="0"/>
      <dgm:spPr/>
    </dgm:pt>
    <dgm:pt modelId="{A38FB87F-6E63-4F21-AC99-950186FC1BA9}" type="pres">
      <dgm:prSet presAssocID="{1833927C-A664-49DB-A8AF-B2EB16BF82A5}" presName="thinLine2b" presStyleLbl="callout" presStyleIdx="0" presStyleCnt="3"/>
      <dgm:spPr/>
    </dgm:pt>
    <dgm:pt modelId="{EB44BF21-790E-4DF1-87ED-5CEDAB7217E1}" type="pres">
      <dgm:prSet presAssocID="{1833927C-A664-49DB-A8AF-B2EB16BF82A5}" presName="vertSpace2b" presStyleCnt="0"/>
      <dgm:spPr/>
    </dgm:pt>
    <dgm:pt modelId="{0BA87AFE-F905-4301-8454-997CC97335BD}" type="pres">
      <dgm:prSet presAssocID="{D4D56F9C-B81B-4E9E-93D9-0460818B1836}" presName="horz2" presStyleCnt="0"/>
      <dgm:spPr/>
    </dgm:pt>
    <dgm:pt modelId="{633EE388-E64B-4032-BC2C-811A01FCA0AB}" type="pres">
      <dgm:prSet presAssocID="{D4D56F9C-B81B-4E9E-93D9-0460818B1836}" presName="horzSpace2" presStyleCnt="0"/>
      <dgm:spPr/>
    </dgm:pt>
    <dgm:pt modelId="{25D9E960-90FE-430C-A50D-D616127C3F9D}" type="pres">
      <dgm:prSet presAssocID="{D4D56F9C-B81B-4E9E-93D9-0460818B1836}" presName="tx2" presStyleLbl="revTx" presStyleIdx="2" presStyleCnt="4"/>
      <dgm:spPr/>
    </dgm:pt>
    <dgm:pt modelId="{CFF6EE01-A0FF-4B3D-BFC9-EADB8B67428E}" type="pres">
      <dgm:prSet presAssocID="{D4D56F9C-B81B-4E9E-93D9-0460818B1836}" presName="vert2" presStyleCnt="0"/>
      <dgm:spPr/>
    </dgm:pt>
    <dgm:pt modelId="{5D1781E2-310A-4175-810C-D9707FBA101C}" type="pres">
      <dgm:prSet presAssocID="{D4D56F9C-B81B-4E9E-93D9-0460818B1836}" presName="thinLine2b" presStyleLbl="callout" presStyleIdx="1" presStyleCnt="3"/>
      <dgm:spPr/>
    </dgm:pt>
    <dgm:pt modelId="{85999604-104A-4357-8E56-2C0CA7B008F4}" type="pres">
      <dgm:prSet presAssocID="{D4D56F9C-B81B-4E9E-93D9-0460818B1836}" presName="vertSpace2b" presStyleCnt="0"/>
      <dgm:spPr/>
    </dgm:pt>
    <dgm:pt modelId="{65F2C7D7-A1FB-4B9A-9793-16909FFDB69F}" type="pres">
      <dgm:prSet presAssocID="{5BBB879B-3E84-4EC5-A849-358BB6FF9235}" presName="horz2" presStyleCnt="0"/>
      <dgm:spPr/>
    </dgm:pt>
    <dgm:pt modelId="{9AAF74C2-3D83-4FDB-AA5B-D2E0CE332690}" type="pres">
      <dgm:prSet presAssocID="{5BBB879B-3E84-4EC5-A849-358BB6FF9235}" presName="horzSpace2" presStyleCnt="0"/>
      <dgm:spPr/>
    </dgm:pt>
    <dgm:pt modelId="{915346FB-3B2B-4B24-8C29-349FEB9D387C}" type="pres">
      <dgm:prSet presAssocID="{5BBB879B-3E84-4EC5-A849-358BB6FF9235}" presName="tx2" presStyleLbl="revTx" presStyleIdx="3" presStyleCnt="4"/>
      <dgm:spPr/>
    </dgm:pt>
    <dgm:pt modelId="{4C7831B0-66D5-4283-8F5A-052AC4B0B99B}" type="pres">
      <dgm:prSet presAssocID="{5BBB879B-3E84-4EC5-A849-358BB6FF9235}" presName="vert2" presStyleCnt="0"/>
      <dgm:spPr/>
    </dgm:pt>
    <dgm:pt modelId="{84F8A85C-FF64-423C-9E69-6D6C55A45662}" type="pres">
      <dgm:prSet presAssocID="{5BBB879B-3E84-4EC5-A849-358BB6FF9235}" presName="thinLine2b" presStyleLbl="callout" presStyleIdx="2" presStyleCnt="3"/>
      <dgm:spPr/>
    </dgm:pt>
    <dgm:pt modelId="{9E37CD85-7000-47BA-B4DC-49FFB5E59888}" type="pres">
      <dgm:prSet presAssocID="{5BBB879B-3E84-4EC5-A849-358BB6FF9235}" presName="vertSpace2b" presStyleCnt="0"/>
      <dgm:spPr/>
    </dgm:pt>
  </dgm:ptLst>
  <dgm:cxnLst>
    <dgm:cxn modelId="{4ECC380E-B53F-4183-9F6C-15EDF33D6405}" type="presOf" srcId="{18EBC925-F231-460E-B048-6A9D64C8E819}" destId="{F51BF23B-1523-41C7-B515-1105A5FB352A}" srcOrd="0" destOrd="0" presId="urn:microsoft.com/office/officeart/2008/layout/LinedList"/>
    <dgm:cxn modelId="{E348FB37-F5B2-4EA6-80D5-1654F1C8FEEE}" srcId="{51963595-D6D9-47D3-8D3A-34D4230CC9E7}" destId="{5BBB879B-3E84-4EC5-A849-358BB6FF9235}" srcOrd="2" destOrd="0" parTransId="{D0C634A8-7796-4CCF-8FEC-70EBC48FF5B2}" sibTransId="{28724B99-71A6-4C3A-8699-611A8C372401}"/>
    <dgm:cxn modelId="{6B166C7B-1DF5-43ED-ADEA-57130B121F1B}" type="presOf" srcId="{51963595-D6D9-47D3-8D3A-34D4230CC9E7}" destId="{283BD60B-03A1-48B4-8D1D-7A17C45F675B}" srcOrd="0" destOrd="0" presId="urn:microsoft.com/office/officeart/2008/layout/LinedList"/>
    <dgm:cxn modelId="{6B17C17F-E10E-414E-95C6-8EA6825448CD}" srcId="{51963595-D6D9-47D3-8D3A-34D4230CC9E7}" destId="{1833927C-A664-49DB-A8AF-B2EB16BF82A5}" srcOrd="0" destOrd="0" parTransId="{7234DB62-D98D-4CAB-96ED-15A2CF33C344}" sibTransId="{AD4D6FFD-4C6B-4C4D-88CC-F156CA6EFE0B}"/>
    <dgm:cxn modelId="{A854E18E-BBFD-452B-BBFA-0A414C027F6F}" type="presOf" srcId="{D4D56F9C-B81B-4E9E-93D9-0460818B1836}" destId="{25D9E960-90FE-430C-A50D-D616127C3F9D}" srcOrd="0" destOrd="0" presId="urn:microsoft.com/office/officeart/2008/layout/LinedList"/>
    <dgm:cxn modelId="{510EDDB8-EDE9-4A9E-AE31-4CA62D7FDCB9}" type="presOf" srcId="{1833927C-A664-49DB-A8AF-B2EB16BF82A5}" destId="{F7E50A99-7BB1-47D8-8C90-59E075382315}" srcOrd="0" destOrd="0" presId="urn:microsoft.com/office/officeart/2008/layout/LinedList"/>
    <dgm:cxn modelId="{08385DDE-9063-4805-ABE1-4C2E2759141C}" srcId="{18EBC925-F231-460E-B048-6A9D64C8E819}" destId="{51963595-D6D9-47D3-8D3A-34D4230CC9E7}" srcOrd="0" destOrd="0" parTransId="{7C92B871-6BD6-47D4-AE58-74A343E1D12B}" sibTransId="{34481B63-A14D-4036-8A58-B84464EA1C71}"/>
    <dgm:cxn modelId="{94B15FE4-1016-409D-87C7-62D7B713C618}" srcId="{51963595-D6D9-47D3-8D3A-34D4230CC9E7}" destId="{D4D56F9C-B81B-4E9E-93D9-0460818B1836}" srcOrd="1" destOrd="0" parTransId="{22365235-9185-40F7-B8A7-B6AF2F7DC5E2}" sibTransId="{35D0DE22-4A7A-4CCE-8DFA-19A0604E83FE}"/>
    <dgm:cxn modelId="{637022FC-1CB5-488C-AE6D-C8AA2E959BDD}" type="presOf" srcId="{5BBB879B-3E84-4EC5-A849-358BB6FF9235}" destId="{915346FB-3B2B-4B24-8C29-349FEB9D387C}" srcOrd="0" destOrd="0" presId="urn:microsoft.com/office/officeart/2008/layout/LinedList"/>
    <dgm:cxn modelId="{FA27DCB9-6774-496F-9899-97C33798389F}" type="presParOf" srcId="{F51BF23B-1523-41C7-B515-1105A5FB352A}" destId="{5B025246-A4B9-45D1-91E5-A3F7C46836E4}" srcOrd="0" destOrd="0" presId="urn:microsoft.com/office/officeart/2008/layout/LinedList"/>
    <dgm:cxn modelId="{FEBCBD7F-BD20-4478-86B3-27EDD317C7F6}" type="presParOf" srcId="{F51BF23B-1523-41C7-B515-1105A5FB352A}" destId="{B6A83866-C587-4F28-89A9-3D956563B812}" srcOrd="1" destOrd="0" presId="urn:microsoft.com/office/officeart/2008/layout/LinedList"/>
    <dgm:cxn modelId="{EC61B5AD-BE6A-4291-A96C-7ADDD7A97370}" type="presParOf" srcId="{B6A83866-C587-4F28-89A9-3D956563B812}" destId="{283BD60B-03A1-48B4-8D1D-7A17C45F675B}" srcOrd="0" destOrd="0" presId="urn:microsoft.com/office/officeart/2008/layout/LinedList"/>
    <dgm:cxn modelId="{9E0339B6-AFDE-479A-B7AD-4C577756D6F5}" type="presParOf" srcId="{B6A83866-C587-4F28-89A9-3D956563B812}" destId="{EBA68897-11BF-4918-B603-985EC8D54CD2}" srcOrd="1" destOrd="0" presId="urn:microsoft.com/office/officeart/2008/layout/LinedList"/>
    <dgm:cxn modelId="{B07DA1FF-8D09-4ACC-AADF-2EFD6EAA8E39}" type="presParOf" srcId="{EBA68897-11BF-4918-B603-985EC8D54CD2}" destId="{1BCBAC2E-DA7C-4024-BFB5-D3A9CBCCC76A}" srcOrd="0" destOrd="0" presId="urn:microsoft.com/office/officeart/2008/layout/LinedList"/>
    <dgm:cxn modelId="{6FCE4B4A-04AC-4252-ACE1-90F82BCEC569}" type="presParOf" srcId="{EBA68897-11BF-4918-B603-985EC8D54CD2}" destId="{67CAB1DC-EF62-4740-AE46-0C638EA65363}" srcOrd="1" destOrd="0" presId="urn:microsoft.com/office/officeart/2008/layout/LinedList"/>
    <dgm:cxn modelId="{23BEFE7B-00C5-4042-86A1-ACA31E009116}" type="presParOf" srcId="{67CAB1DC-EF62-4740-AE46-0C638EA65363}" destId="{15114D5B-068D-4EA1-9A6C-099CC21B01A9}" srcOrd="0" destOrd="0" presId="urn:microsoft.com/office/officeart/2008/layout/LinedList"/>
    <dgm:cxn modelId="{BD8656C7-5F5A-4305-8096-991A7D6C008C}" type="presParOf" srcId="{67CAB1DC-EF62-4740-AE46-0C638EA65363}" destId="{F7E50A99-7BB1-47D8-8C90-59E075382315}" srcOrd="1" destOrd="0" presId="urn:microsoft.com/office/officeart/2008/layout/LinedList"/>
    <dgm:cxn modelId="{D77A6CA9-D81E-4DCC-BD4E-AB9C9919DCCE}" type="presParOf" srcId="{67CAB1DC-EF62-4740-AE46-0C638EA65363}" destId="{F4F5AB64-BE24-453C-99BD-735C8074C7E6}" srcOrd="2" destOrd="0" presId="urn:microsoft.com/office/officeart/2008/layout/LinedList"/>
    <dgm:cxn modelId="{546C6176-EAF1-4C2D-88B4-B80CA0950F68}" type="presParOf" srcId="{EBA68897-11BF-4918-B603-985EC8D54CD2}" destId="{A38FB87F-6E63-4F21-AC99-950186FC1BA9}" srcOrd="2" destOrd="0" presId="urn:microsoft.com/office/officeart/2008/layout/LinedList"/>
    <dgm:cxn modelId="{EADCC259-F30A-4999-81C6-151B5B5BB8E3}" type="presParOf" srcId="{EBA68897-11BF-4918-B603-985EC8D54CD2}" destId="{EB44BF21-790E-4DF1-87ED-5CEDAB7217E1}" srcOrd="3" destOrd="0" presId="urn:microsoft.com/office/officeart/2008/layout/LinedList"/>
    <dgm:cxn modelId="{DE8D23C3-585C-4F94-89A4-E250973F7506}" type="presParOf" srcId="{EBA68897-11BF-4918-B603-985EC8D54CD2}" destId="{0BA87AFE-F905-4301-8454-997CC97335BD}" srcOrd="4" destOrd="0" presId="urn:microsoft.com/office/officeart/2008/layout/LinedList"/>
    <dgm:cxn modelId="{3887214D-4657-49AD-A31E-20E05125E04D}" type="presParOf" srcId="{0BA87AFE-F905-4301-8454-997CC97335BD}" destId="{633EE388-E64B-4032-BC2C-811A01FCA0AB}" srcOrd="0" destOrd="0" presId="urn:microsoft.com/office/officeart/2008/layout/LinedList"/>
    <dgm:cxn modelId="{4132BD8C-F7DD-4893-BD0F-BFEEFADA61E8}" type="presParOf" srcId="{0BA87AFE-F905-4301-8454-997CC97335BD}" destId="{25D9E960-90FE-430C-A50D-D616127C3F9D}" srcOrd="1" destOrd="0" presId="urn:microsoft.com/office/officeart/2008/layout/LinedList"/>
    <dgm:cxn modelId="{9C86F753-8E01-491D-ABF5-8EB5878F99B9}" type="presParOf" srcId="{0BA87AFE-F905-4301-8454-997CC97335BD}" destId="{CFF6EE01-A0FF-4B3D-BFC9-EADB8B67428E}" srcOrd="2" destOrd="0" presId="urn:microsoft.com/office/officeart/2008/layout/LinedList"/>
    <dgm:cxn modelId="{88E5E01E-8B7D-4141-9967-A5EF88E2AFFD}" type="presParOf" srcId="{EBA68897-11BF-4918-B603-985EC8D54CD2}" destId="{5D1781E2-310A-4175-810C-D9707FBA101C}" srcOrd="5" destOrd="0" presId="urn:microsoft.com/office/officeart/2008/layout/LinedList"/>
    <dgm:cxn modelId="{6F1AB823-872D-4FF7-9573-24B94689BE84}" type="presParOf" srcId="{EBA68897-11BF-4918-B603-985EC8D54CD2}" destId="{85999604-104A-4357-8E56-2C0CA7B008F4}" srcOrd="6" destOrd="0" presId="urn:microsoft.com/office/officeart/2008/layout/LinedList"/>
    <dgm:cxn modelId="{24D555A7-5F3A-4362-A4DA-8A5D21C51ACB}" type="presParOf" srcId="{EBA68897-11BF-4918-B603-985EC8D54CD2}" destId="{65F2C7D7-A1FB-4B9A-9793-16909FFDB69F}" srcOrd="7" destOrd="0" presId="urn:microsoft.com/office/officeart/2008/layout/LinedList"/>
    <dgm:cxn modelId="{C3363AE8-0C1B-4012-BD08-D3391705DECE}" type="presParOf" srcId="{65F2C7D7-A1FB-4B9A-9793-16909FFDB69F}" destId="{9AAF74C2-3D83-4FDB-AA5B-D2E0CE332690}" srcOrd="0" destOrd="0" presId="urn:microsoft.com/office/officeart/2008/layout/LinedList"/>
    <dgm:cxn modelId="{B93D35D7-5021-4AD1-A328-47D229AB2579}" type="presParOf" srcId="{65F2C7D7-A1FB-4B9A-9793-16909FFDB69F}" destId="{915346FB-3B2B-4B24-8C29-349FEB9D387C}" srcOrd="1" destOrd="0" presId="urn:microsoft.com/office/officeart/2008/layout/LinedList"/>
    <dgm:cxn modelId="{BFCC3D3F-F659-4645-B36B-8EC95FE87CF2}" type="presParOf" srcId="{65F2C7D7-A1FB-4B9A-9793-16909FFDB69F}" destId="{4C7831B0-66D5-4283-8F5A-052AC4B0B99B}" srcOrd="2" destOrd="0" presId="urn:microsoft.com/office/officeart/2008/layout/LinedList"/>
    <dgm:cxn modelId="{6EA94A31-83BC-413D-AE2A-391002458C05}" type="presParOf" srcId="{EBA68897-11BF-4918-B603-985EC8D54CD2}" destId="{84F8A85C-FF64-423C-9E69-6D6C55A45662}" srcOrd="8" destOrd="0" presId="urn:microsoft.com/office/officeart/2008/layout/LinedList"/>
    <dgm:cxn modelId="{850CE6BF-EC02-4A06-A385-A47EE1DAF024}" type="presParOf" srcId="{EBA68897-11BF-4918-B603-985EC8D54CD2}" destId="{9E37CD85-7000-47BA-B4DC-49FFB5E59888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C7962B-8B8F-4C50-96EC-885EF5A30505}" type="doc">
      <dgm:prSet loTypeId="urn:microsoft.com/office/officeart/2008/layout/Lin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0FC8D70-D3E0-4A0E-8EE0-20C5EA57FD77}">
      <dgm:prSet custT="1"/>
      <dgm:spPr/>
      <dgm:t>
        <a:bodyPr/>
        <a:lstStyle/>
        <a:p>
          <a:pPr rtl="0"/>
          <a:endParaRPr lang="en-US" sz="1800" dirty="0"/>
        </a:p>
      </dgm:t>
    </dgm:pt>
    <dgm:pt modelId="{328DABFB-2193-4EBE-BF0C-9451D572152E}" type="parTrans" cxnId="{37A485C2-AA5F-4D5A-8F67-332C1A6B07DE}">
      <dgm:prSet/>
      <dgm:spPr/>
      <dgm:t>
        <a:bodyPr/>
        <a:lstStyle/>
        <a:p>
          <a:endParaRPr lang="en-US"/>
        </a:p>
      </dgm:t>
    </dgm:pt>
    <dgm:pt modelId="{91E61116-217A-491A-AF29-637E4EC62BA5}" type="sibTrans" cxnId="{37A485C2-AA5F-4D5A-8F67-332C1A6B07DE}">
      <dgm:prSet/>
      <dgm:spPr/>
      <dgm:t>
        <a:bodyPr/>
        <a:lstStyle/>
        <a:p>
          <a:endParaRPr lang="en-US"/>
        </a:p>
      </dgm:t>
    </dgm:pt>
    <dgm:pt modelId="{4AFFF3CD-38B8-4DB7-9425-8FA99BA666AE}">
      <dgm:prSet custT="1"/>
      <dgm:spPr/>
      <dgm:t>
        <a:bodyPr/>
        <a:lstStyle/>
        <a:p>
          <a:pPr rtl="0"/>
          <a:r>
            <a:rPr lang="en-US" sz="1800" dirty="0"/>
            <a:t>This is the point of visualization. If you don't show the data, it defeats the purpose of the chart. </a:t>
          </a:r>
        </a:p>
      </dgm:t>
    </dgm:pt>
    <dgm:pt modelId="{DEBC2589-13FD-46F5-812B-72A889F3B169}" type="parTrans" cxnId="{09621B5C-E468-4E29-9EF1-9D35BBDF3667}">
      <dgm:prSet/>
      <dgm:spPr/>
      <dgm:t>
        <a:bodyPr/>
        <a:lstStyle/>
        <a:p>
          <a:endParaRPr lang="en-US"/>
        </a:p>
      </dgm:t>
    </dgm:pt>
    <dgm:pt modelId="{C9842DE6-0CD5-49A0-8390-E358D963EDE4}" type="sibTrans" cxnId="{09621B5C-E468-4E29-9EF1-9D35BBDF3667}">
      <dgm:prSet/>
      <dgm:spPr/>
      <dgm:t>
        <a:bodyPr/>
        <a:lstStyle/>
        <a:p>
          <a:endParaRPr lang="en-US"/>
        </a:p>
      </dgm:t>
    </dgm:pt>
    <dgm:pt modelId="{CCB28F7D-EF57-4276-951B-C008817700BC}">
      <dgm:prSet custT="1"/>
      <dgm:spPr/>
      <dgm:t>
        <a:bodyPr/>
        <a:lstStyle/>
        <a:p>
          <a:pPr rtl="0"/>
          <a:r>
            <a:rPr lang="en-US" sz="1800" dirty="0"/>
            <a:t>This often happens when you show too much data at once, and you obscure the area of interest.</a:t>
          </a:r>
        </a:p>
      </dgm:t>
    </dgm:pt>
    <dgm:pt modelId="{5A5E4AD6-DC7F-48E9-9E09-72DFA5193E9A}" type="parTrans" cxnId="{C6C54C18-F7CE-4463-9A30-42ECB48E7177}">
      <dgm:prSet/>
      <dgm:spPr/>
      <dgm:t>
        <a:bodyPr/>
        <a:lstStyle/>
        <a:p>
          <a:endParaRPr lang="en-US"/>
        </a:p>
      </dgm:t>
    </dgm:pt>
    <dgm:pt modelId="{C328E2BC-DC8C-4A55-AC44-41EA0E55BB3C}" type="sibTrans" cxnId="{C6C54C18-F7CE-4463-9A30-42ECB48E7177}">
      <dgm:prSet/>
      <dgm:spPr/>
      <dgm:t>
        <a:bodyPr/>
        <a:lstStyle/>
        <a:p>
          <a:endParaRPr lang="en-US"/>
        </a:p>
      </dgm:t>
    </dgm:pt>
    <dgm:pt modelId="{8372F9F2-1EB2-429B-AB20-D6DEE830B4AD}" type="pres">
      <dgm:prSet presAssocID="{B0C7962B-8B8F-4C50-96EC-885EF5A30505}" presName="vert0" presStyleCnt="0">
        <dgm:presLayoutVars>
          <dgm:dir/>
          <dgm:animOne val="branch"/>
          <dgm:animLvl val="lvl"/>
        </dgm:presLayoutVars>
      </dgm:prSet>
      <dgm:spPr/>
    </dgm:pt>
    <dgm:pt modelId="{8B61738A-FE14-4495-9DD3-D72F0E13481A}" type="pres">
      <dgm:prSet presAssocID="{10FC8D70-D3E0-4A0E-8EE0-20C5EA57FD77}" presName="thickLine" presStyleLbl="alignNode1" presStyleIdx="0" presStyleCnt="1"/>
      <dgm:spPr/>
    </dgm:pt>
    <dgm:pt modelId="{9958B6BE-9FDA-4D31-B8E4-8A09EBB2AF01}" type="pres">
      <dgm:prSet presAssocID="{10FC8D70-D3E0-4A0E-8EE0-20C5EA57FD77}" presName="horz1" presStyleCnt="0"/>
      <dgm:spPr/>
    </dgm:pt>
    <dgm:pt modelId="{CC031574-B846-413C-8ED5-80C5FF8DDB40}" type="pres">
      <dgm:prSet presAssocID="{10FC8D70-D3E0-4A0E-8EE0-20C5EA57FD77}" presName="tx1" presStyleLbl="revTx" presStyleIdx="0" presStyleCnt="3"/>
      <dgm:spPr/>
    </dgm:pt>
    <dgm:pt modelId="{6E7A59F3-E4A6-4810-8944-96F08EFCCC8A}" type="pres">
      <dgm:prSet presAssocID="{10FC8D70-D3E0-4A0E-8EE0-20C5EA57FD77}" presName="vert1" presStyleCnt="0"/>
      <dgm:spPr/>
    </dgm:pt>
    <dgm:pt modelId="{E9AE1886-A295-4AB2-A90F-B0103520A281}" type="pres">
      <dgm:prSet presAssocID="{4AFFF3CD-38B8-4DB7-9425-8FA99BA666AE}" presName="vertSpace2a" presStyleCnt="0"/>
      <dgm:spPr/>
    </dgm:pt>
    <dgm:pt modelId="{96F072BF-D96C-432E-B397-D6FF0DBD1DDB}" type="pres">
      <dgm:prSet presAssocID="{4AFFF3CD-38B8-4DB7-9425-8FA99BA666AE}" presName="horz2" presStyleCnt="0"/>
      <dgm:spPr/>
    </dgm:pt>
    <dgm:pt modelId="{55065016-E7DD-461E-9F93-E562FA5C3E2A}" type="pres">
      <dgm:prSet presAssocID="{4AFFF3CD-38B8-4DB7-9425-8FA99BA666AE}" presName="horzSpace2" presStyleCnt="0"/>
      <dgm:spPr/>
    </dgm:pt>
    <dgm:pt modelId="{408CE63A-D384-49C9-8114-3449DE288FCD}" type="pres">
      <dgm:prSet presAssocID="{4AFFF3CD-38B8-4DB7-9425-8FA99BA666AE}" presName="tx2" presStyleLbl="revTx" presStyleIdx="1" presStyleCnt="3"/>
      <dgm:spPr/>
    </dgm:pt>
    <dgm:pt modelId="{0A30B9B0-977B-435D-B043-2318088658E3}" type="pres">
      <dgm:prSet presAssocID="{4AFFF3CD-38B8-4DB7-9425-8FA99BA666AE}" presName="vert2" presStyleCnt="0"/>
      <dgm:spPr/>
    </dgm:pt>
    <dgm:pt modelId="{82D485BA-8E50-4625-9644-F57142D546E2}" type="pres">
      <dgm:prSet presAssocID="{4AFFF3CD-38B8-4DB7-9425-8FA99BA666AE}" presName="thinLine2b" presStyleLbl="callout" presStyleIdx="0" presStyleCnt="2"/>
      <dgm:spPr/>
    </dgm:pt>
    <dgm:pt modelId="{46370461-4D9A-4900-B2DB-A3B3954DDA96}" type="pres">
      <dgm:prSet presAssocID="{4AFFF3CD-38B8-4DB7-9425-8FA99BA666AE}" presName="vertSpace2b" presStyleCnt="0"/>
      <dgm:spPr/>
    </dgm:pt>
    <dgm:pt modelId="{3C098C73-2DA2-4D58-A688-92E5716481AA}" type="pres">
      <dgm:prSet presAssocID="{CCB28F7D-EF57-4276-951B-C008817700BC}" presName="horz2" presStyleCnt="0"/>
      <dgm:spPr/>
    </dgm:pt>
    <dgm:pt modelId="{958C767F-A01C-452F-AF45-666C0F559228}" type="pres">
      <dgm:prSet presAssocID="{CCB28F7D-EF57-4276-951B-C008817700BC}" presName="horzSpace2" presStyleCnt="0"/>
      <dgm:spPr/>
    </dgm:pt>
    <dgm:pt modelId="{2E360D54-31FC-4DED-A42E-AAB1C08B7DF9}" type="pres">
      <dgm:prSet presAssocID="{CCB28F7D-EF57-4276-951B-C008817700BC}" presName="tx2" presStyleLbl="revTx" presStyleIdx="2" presStyleCnt="3"/>
      <dgm:spPr/>
    </dgm:pt>
    <dgm:pt modelId="{49A2F449-4EAF-4BDF-8E54-E791FD0619B4}" type="pres">
      <dgm:prSet presAssocID="{CCB28F7D-EF57-4276-951B-C008817700BC}" presName="vert2" presStyleCnt="0"/>
      <dgm:spPr/>
    </dgm:pt>
    <dgm:pt modelId="{681CA0B7-D7FE-4D42-8DB5-BA4559F5A47E}" type="pres">
      <dgm:prSet presAssocID="{CCB28F7D-EF57-4276-951B-C008817700BC}" presName="thinLine2b" presStyleLbl="callout" presStyleIdx="1" presStyleCnt="2"/>
      <dgm:spPr/>
    </dgm:pt>
    <dgm:pt modelId="{B9730BC8-B6B6-4597-8D2A-29A9881EB01A}" type="pres">
      <dgm:prSet presAssocID="{CCB28F7D-EF57-4276-951B-C008817700BC}" presName="vertSpace2b" presStyleCnt="0"/>
      <dgm:spPr/>
    </dgm:pt>
  </dgm:ptLst>
  <dgm:cxnLst>
    <dgm:cxn modelId="{C6C54C18-F7CE-4463-9A30-42ECB48E7177}" srcId="{10FC8D70-D3E0-4A0E-8EE0-20C5EA57FD77}" destId="{CCB28F7D-EF57-4276-951B-C008817700BC}" srcOrd="1" destOrd="0" parTransId="{5A5E4AD6-DC7F-48E9-9E09-72DFA5193E9A}" sibTransId="{C328E2BC-DC8C-4A55-AC44-41EA0E55BB3C}"/>
    <dgm:cxn modelId="{09621B5C-E468-4E29-9EF1-9D35BBDF3667}" srcId="{10FC8D70-D3E0-4A0E-8EE0-20C5EA57FD77}" destId="{4AFFF3CD-38B8-4DB7-9425-8FA99BA666AE}" srcOrd="0" destOrd="0" parTransId="{DEBC2589-13FD-46F5-812B-72A889F3B169}" sibTransId="{C9842DE6-0CD5-49A0-8390-E358D963EDE4}"/>
    <dgm:cxn modelId="{11F3A363-F869-44C6-9BA8-0FF88DD6C60D}" type="presOf" srcId="{CCB28F7D-EF57-4276-951B-C008817700BC}" destId="{2E360D54-31FC-4DED-A42E-AAB1C08B7DF9}" srcOrd="0" destOrd="0" presId="urn:microsoft.com/office/officeart/2008/layout/LinedList"/>
    <dgm:cxn modelId="{F8FB02A3-D268-4BE9-B8DA-A4BB973FA444}" type="presOf" srcId="{4AFFF3CD-38B8-4DB7-9425-8FA99BA666AE}" destId="{408CE63A-D384-49C9-8114-3449DE288FCD}" srcOrd="0" destOrd="0" presId="urn:microsoft.com/office/officeart/2008/layout/LinedList"/>
    <dgm:cxn modelId="{5F2824B8-1C2F-4369-B0DB-EA5D96878E75}" type="presOf" srcId="{10FC8D70-D3E0-4A0E-8EE0-20C5EA57FD77}" destId="{CC031574-B846-413C-8ED5-80C5FF8DDB40}" srcOrd="0" destOrd="0" presId="urn:microsoft.com/office/officeart/2008/layout/LinedList"/>
    <dgm:cxn modelId="{37A485C2-AA5F-4D5A-8F67-332C1A6B07DE}" srcId="{B0C7962B-8B8F-4C50-96EC-885EF5A30505}" destId="{10FC8D70-D3E0-4A0E-8EE0-20C5EA57FD77}" srcOrd="0" destOrd="0" parTransId="{328DABFB-2193-4EBE-BF0C-9451D572152E}" sibTransId="{91E61116-217A-491A-AF29-637E4EC62BA5}"/>
    <dgm:cxn modelId="{B8C7DBC3-1812-44DD-A2EB-F4F85A88B614}" type="presOf" srcId="{B0C7962B-8B8F-4C50-96EC-885EF5A30505}" destId="{8372F9F2-1EB2-429B-AB20-D6DEE830B4AD}" srcOrd="0" destOrd="0" presId="urn:microsoft.com/office/officeart/2008/layout/LinedList"/>
    <dgm:cxn modelId="{C3AE7A37-3825-49A6-9694-F170380A4531}" type="presParOf" srcId="{8372F9F2-1EB2-429B-AB20-D6DEE830B4AD}" destId="{8B61738A-FE14-4495-9DD3-D72F0E13481A}" srcOrd="0" destOrd="0" presId="urn:microsoft.com/office/officeart/2008/layout/LinedList"/>
    <dgm:cxn modelId="{232838D1-BF58-4741-8FC9-A649BF9B1D68}" type="presParOf" srcId="{8372F9F2-1EB2-429B-AB20-D6DEE830B4AD}" destId="{9958B6BE-9FDA-4D31-B8E4-8A09EBB2AF01}" srcOrd="1" destOrd="0" presId="urn:microsoft.com/office/officeart/2008/layout/LinedList"/>
    <dgm:cxn modelId="{0CEBEE10-6914-475B-9852-10066F10C6FD}" type="presParOf" srcId="{9958B6BE-9FDA-4D31-B8E4-8A09EBB2AF01}" destId="{CC031574-B846-413C-8ED5-80C5FF8DDB40}" srcOrd="0" destOrd="0" presId="urn:microsoft.com/office/officeart/2008/layout/LinedList"/>
    <dgm:cxn modelId="{32258A59-D921-440A-A3FB-FB165206AA16}" type="presParOf" srcId="{9958B6BE-9FDA-4D31-B8E4-8A09EBB2AF01}" destId="{6E7A59F3-E4A6-4810-8944-96F08EFCCC8A}" srcOrd="1" destOrd="0" presId="urn:microsoft.com/office/officeart/2008/layout/LinedList"/>
    <dgm:cxn modelId="{8A481D51-6888-420D-BACC-15627FE13B37}" type="presParOf" srcId="{6E7A59F3-E4A6-4810-8944-96F08EFCCC8A}" destId="{E9AE1886-A295-4AB2-A90F-B0103520A281}" srcOrd="0" destOrd="0" presId="urn:microsoft.com/office/officeart/2008/layout/LinedList"/>
    <dgm:cxn modelId="{EC7EDBD9-FA62-498A-AD32-88B003329533}" type="presParOf" srcId="{6E7A59F3-E4A6-4810-8944-96F08EFCCC8A}" destId="{96F072BF-D96C-432E-B397-D6FF0DBD1DDB}" srcOrd="1" destOrd="0" presId="urn:microsoft.com/office/officeart/2008/layout/LinedList"/>
    <dgm:cxn modelId="{39709C3A-7BC1-4D9A-95F8-A257BBE090CE}" type="presParOf" srcId="{96F072BF-D96C-432E-B397-D6FF0DBD1DDB}" destId="{55065016-E7DD-461E-9F93-E562FA5C3E2A}" srcOrd="0" destOrd="0" presId="urn:microsoft.com/office/officeart/2008/layout/LinedList"/>
    <dgm:cxn modelId="{7A1F6B57-6151-4DC4-988E-4FCEE22B1B3F}" type="presParOf" srcId="{96F072BF-D96C-432E-B397-D6FF0DBD1DDB}" destId="{408CE63A-D384-49C9-8114-3449DE288FCD}" srcOrd="1" destOrd="0" presId="urn:microsoft.com/office/officeart/2008/layout/LinedList"/>
    <dgm:cxn modelId="{39ED242C-6896-4450-B09F-5DF4579E60A5}" type="presParOf" srcId="{96F072BF-D96C-432E-B397-D6FF0DBD1DDB}" destId="{0A30B9B0-977B-435D-B043-2318088658E3}" srcOrd="2" destOrd="0" presId="urn:microsoft.com/office/officeart/2008/layout/LinedList"/>
    <dgm:cxn modelId="{2BEE5919-2C37-4659-A873-871BBA9845A8}" type="presParOf" srcId="{6E7A59F3-E4A6-4810-8944-96F08EFCCC8A}" destId="{82D485BA-8E50-4625-9644-F57142D546E2}" srcOrd="2" destOrd="0" presId="urn:microsoft.com/office/officeart/2008/layout/LinedList"/>
    <dgm:cxn modelId="{2E800109-93FF-409C-BE47-437964ACF7E9}" type="presParOf" srcId="{6E7A59F3-E4A6-4810-8944-96F08EFCCC8A}" destId="{46370461-4D9A-4900-B2DB-A3B3954DDA96}" srcOrd="3" destOrd="0" presId="urn:microsoft.com/office/officeart/2008/layout/LinedList"/>
    <dgm:cxn modelId="{24DC2C52-A26B-4635-8ABC-AF2B8FEEF298}" type="presParOf" srcId="{6E7A59F3-E4A6-4810-8944-96F08EFCCC8A}" destId="{3C098C73-2DA2-4D58-A688-92E5716481AA}" srcOrd="4" destOrd="0" presId="urn:microsoft.com/office/officeart/2008/layout/LinedList"/>
    <dgm:cxn modelId="{C3112B61-157A-455C-8C7F-73911098B3A0}" type="presParOf" srcId="{3C098C73-2DA2-4D58-A688-92E5716481AA}" destId="{958C767F-A01C-452F-AF45-666C0F559228}" srcOrd="0" destOrd="0" presId="urn:microsoft.com/office/officeart/2008/layout/LinedList"/>
    <dgm:cxn modelId="{80FA7399-1BB9-44DD-A76C-45B42BC94CC4}" type="presParOf" srcId="{3C098C73-2DA2-4D58-A688-92E5716481AA}" destId="{2E360D54-31FC-4DED-A42E-AAB1C08B7DF9}" srcOrd="1" destOrd="0" presId="urn:microsoft.com/office/officeart/2008/layout/LinedList"/>
    <dgm:cxn modelId="{FDB832D0-C829-44E2-A377-E6F03253FE60}" type="presParOf" srcId="{3C098C73-2DA2-4D58-A688-92E5716481AA}" destId="{49A2F449-4EAF-4BDF-8E54-E791FD0619B4}" srcOrd="2" destOrd="0" presId="urn:microsoft.com/office/officeart/2008/layout/LinedList"/>
    <dgm:cxn modelId="{9BA21C4B-7130-45C9-B5E5-3D1516AC03EE}" type="presParOf" srcId="{6E7A59F3-E4A6-4810-8944-96F08EFCCC8A}" destId="{681CA0B7-D7FE-4D42-8DB5-BA4559F5A47E}" srcOrd="5" destOrd="0" presId="urn:microsoft.com/office/officeart/2008/layout/LinedList"/>
    <dgm:cxn modelId="{F8A739C7-A8E7-4F78-B1E9-29FEE3599BD6}" type="presParOf" srcId="{6E7A59F3-E4A6-4810-8944-96F08EFCCC8A}" destId="{B9730BC8-B6B6-4597-8D2A-29A9881EB01A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343DCD-587E-49B1-879D-3D7917CF26A0}" type="doc">
      <dgm:prSet loTypeId="urn:microsoft.com/office/officeart/2008/layout/LinedList" loCatId="list" qsTypeId="urn:microsoft.com/office/officeart/2005/8/quickstyle/simple1" qsCatId="simple" csTypeId="urn:microsoft.com/office/officeart/2005/8/colors/accent5_1" csCatId="accent5"/>
      <dgm:spPr/>
      <dgm:t>
        <a:bodyPr/>
        <a:lstStyle/>
        <a:p>
          <a:endParaRPr lang="en-US"/>
        </a:p>
      </dgm:t>
    </dgm:pt>
    <dgm:pt modelId="{C7E512D4-24EA-4DCC-B9D2-0028868D18B8}">
      <dgm:prSet custT="1"/>
      <dgm:spPr/>
      <dgm:t>
        <a:bodyPr/>
        <a:lstStyle/>
        <a:p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Sometimes encodings don't need to be explained. For example, your audience likely knows how to read a bar chart, so you don't have to explain that bar length represents values. But you do need to explain the data, namely the units and the subject at hand.</a:t>
          </a:r>
        </a:p>
      </dgm:t>
    </dgm:pt>
    <dgm:pt modelId="{45AF0F96-D670-40C2-B01D-23638934C9FE}" type="parTrans" cxnId="{6A03313F-0172-49C8-868A-898C940AD923}">
      <dgm:prSet/>
      <dgm:spPr/>
      <dgm:t>
        <a:bodyPr/>
        <a:lstStyle/>
        <a:p>
          <a:endParaRPr lang="en-US"/>
        </a:p>
      </dgm:t>
    </dgm:pt>
    <dgm:pt modelId="{1B802950-7AA3-4B3A-9F7F-082CB07B0FD9}" type="sibTrans" cxnId="{6A03313F-0172-49C8-868A-898C940AD923}">
      <dgm:prSet/>
      <dgm:spPr/>
      <dgm:t>
        <a:bodyPr/>
        <a:lstStyle/>
        <a:p>
          <a:endParaRPr lang="en-US"/>
        </a:p>
      </dgm:t>
    </dgm:pt>
    <dgm:pt modelId="{2AC40334-CB37-4EAB-81A7-A6A832651813}" type="pres">
      <dgm:prSet presAssocID="{55343DCD-587E-49B1-879D-3D7917CF26A0}" presName="vert0" presStyleCnt="0">
        <dgm:presLayoutVars>
          <dgm:dir/>
          <dgm:animOne val="branch"/>
          <dgm:animLvl val="lvl"/>
        </dgm:presLayoutVars>
      </dgm:prSet>
      <dgm:spPr/>
    </dgm:pt>
    <dgm:pt modelId="{FA526DC1-8E19-460D-A453-6839983E5ECC}" type="pres">
      <dgm:prSet presAssocID="{C7E512D4-24EA-4DCC-B9D2-0028868D18B8}" presName="thickLine" presStyleLbl="alignNode1" presStyleIdx="0" presStyleCnt="1"/>
      <dgm:spPr/>
    </dgm:pt>
    <dgm:pt modelId="{414D15CE-0CAB-4C4B-965B-D5A92C3CA77D}" type="pres">
      <dgm:prSet presAssocID="{C7E512D4-24EA-4DCC-B9D2-0028868D18B8}" presName="horz1" presStyleCnt="0"/>
      <dgm:spPr/>
    </dgm:pt>
    <dgm:pt modelId="{EC3805EE-A82F-4AE0-ACFF-6D50E02DF786}" type="pres">
      <dgm:prSet presAssocID="{C7E512D4-24EA-4DCC-B9D2-0028868D18B8}" presName="tx1" presStyleLbl="revTx" presStyleIdx="0" presStyleCnt="1"/>
      <dgm:spPr/>
    </dgm:pt>
    <dgm:pt modelId="{7C74C1CC-6738-41DE-AC1F-3058DA53BF55}" type="pres">
      <dgm:prSet presAssocID="{C7E512D4-24EA-4DCC-B9D2-0028868D18B8}" presName="vert1" presStyleCnt="0"/>
      <dgm:spPr/>
    </dgm:pt>
  </dgm:ptLst>
  <dgm:cxnLst>
    <dgm:cxn modelId="{6A03313F-0172-49C8-868A-898C940AD923}" srcId="{55343DCD-587E-49B1-879D-3D7917CF26A0}" destId="{C7E512D4-24EA-4DCC-B9D2-0028868D18B8}" srcOrd="0" destOrd="0" parTransId="{45AF0F96-D670-40C2-B01D-23638934C9FE}" sibTransId="{1B802950-7AA3-4B3A-9F7F-082CB07B0FD9}"/>
    <dgm:cxn modelId="{2ECF54CA-C8F7-470B-9E6E-280F494BA52A}" type="presOf" srcId="{C7E512D4-24EA-4DCC-B9D2-0028868D18B8}" destId="{EC3805EE-A82F-4AE0-ACFF-6D50E02DF786}" srcOrd="0" destOrd="0" presId="urn:microsoft.com/office/officeart/2008/layout/LinedList"/>
    <dgm:cxn modelId="{AA91ACD2-5F3B-4211-90DB-64D97803FD12}" type="presOf" srcId="{55343DCD-587E-49B1-879D-3D7917CF26A0}" destId="{2AC40334-CB37-4EAB-81A7-A6A832651813}" srcOrd="0" destOrd="0" presId="urn:microsoft.com/office/officeart/2008/layout/LinedList"/>
    <dgm:cxn modelId="{851017F6-4925-411D-99B1-FCC6A76FC428}" type="presParOf" srcId="{2AC40334-CB37-4EAB-81A7-A6A832651813}" destId="{FA526DC1-8E19-460D-A453-6839983E5ECC}" srcOrd="0" destOrd="0" presId="urn:microsoft.com/office/officeart/2008/layout/LinedList"/>
    <dgm:cxn modelId="{4CB8871A-CE7B-4ADF-B96D-C4C593E31AC4}" type="presParOf" srcId="{2AC40334-CB37-4EAB-81A7-A6A832651813}" destId="{414D15CE-0CAB-4C4B-965B-D5A92C3CA77D}" srcOrd="1" destOrd="0" presId="urn:microsoft.com/office/officeart/2008/layout/LinedList"/>
    <dgm:cxn modelId="{B4B1B672-FD2C-41FA-A998-6447C35333AA}" type="presParOf" srcId="{414D15CE-0CAB-4C4B-965B-D5A92C3CA77D}" destId="{EC3805EE-A82F-4AE0-ACFF-6D50E02DF786}" srcOrd="0" destOrd="0" presId="urn:microsoft.com/office/officeart/2008/layout/LinedList"/>
    <dgm:cxn modelId="{74E1054A-6E4B-49B8-9761-14D4921E0CDD}" type="presParOf" srcId="{414D15CE-0CAB-4C4B-965B-D5A92C3CA77D}" destId="{7C74C1CC-6738-41DE-AC1F-3058DA53BF5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4494F2F-51C6-4CB7-A6C7-40F679D48EFF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C302939D-1DCA-4141-8933-159AE1D2954E}">
      <dgm:prSet custT="1"/>
      <dgm:spPr/>
      <dgm:t>
        <a:bodyPr/>
        <a:lstStyle/>
        <a:p>
          <a:pPr rtl="0"/>
          <a:r>
            <a:rPr lang="en-US" sz="2000" dirty="0"/>
            <a:t>When you "show the data", you </a:t>
          </a:r>
          <a:r>
            <a:rPr lang="en-US" sz="2000" i="1" dirty="0"/>
            <a:t>encode</a:t>
          </a:r>
          <a:r>
            <a:rPr lang="en-US" sz="2000" dirty="0"/>
            <a:t> it to shapes, colors, and geometries. </a:t>
          </a:r>
        </a:p>
      </dgm:t>
    </dgm:pt>
    <dgm:pt modelId="{847E3583-59A4-4CC0-8F2A-AFA13110D014}" type="parTrans" cxnId="{AB660466-59FA-4A08-AF2F-DE20EF7BFDEC}">
      <dgm:prSet/>
      <dgm:spPr/>
      <dgm:t>
        <a:bodyPr/>
        <a:lstStyle/>
        <a:p>
          <a:endParaRPr lang="en-US"/>
        </a:p>
      </dgm:t>
    </dgm:pt>
    <dgm:pt modelId="{CDD2F030-907F-485D-B4B4-DAFD15294226}" type="sibTrans" cxnId="{AB660466-59FA-4A08-AF2F-DE20EF7BFDEC}">
      <dgm:prSet/>
      <dgm:spPr/>
      <dgm:t>
        <a:bodyPr/>
        <a:lstStyle/>
        <a:p>
          <a:endParaRPr lang="en-US"/>
        </a:p>
      </dgm:t>
    </dgm:pt>
    <dgm:pt modelId="{251F9C08-0463-4305-8E3B-5700040B92DF}">
      <dgm:prSet custT="1"/>
      <dgm:spPr/>
      <dgm:t>
        <a:bodyPr/>
        <a:lstStyle/>
        <a:p>
          <a:pPr rtl="0"/>
          <a:r>
            <a:rPr lang="en-US" sz="2000" dirty="0"/>
            <a:t>Need to the ability to </a:t>
          </a:r>
          <a:r>
            <a:rPr lang="en-US" sz="2000" i="1" dirty="0"/>
            <a:t>decode</a:t>
          </a:r>
          <a:r>
            <a:rPr lang="en-US" sz="2000" dirty="0"/>
            <a:t> back to the values. The classic example is unlabeled axes.</a:t>
          </a:r>
        </a:p>
      </dgm:t>
    </dgm:pt>
    <dgm:pt modelId="{330CC6F8-5E6C-41A5-9A14-CF288C2FA722}" type="parTrans" cxnId="{A77BBB42-9397-40DF-A67F-4A1966E5E338}">
      <dgm:prSet/>
      <dgm:spPr/>
      <dgm:t>
        <a:bodyPr/>
        <a:lstStyle/>
        <a:p>
          <a:endParaRPr lang="en-US"/>
        </a:p>
      </dgm:t>
    </dgm:pt>
    <dgm:pt modelId="{43048156-A554-410D-BF9E-B95EF422ABE8}" type="sibTrans" cxnId="{A77BBB42-9397-40DF-A67F-4A1966E5E338}">
      <dgm:prSet/>
      <dgm:spPr/>
      <dgm:t>
        <a:bodyPr/>
        <a:lstStyle/>
        <a:p>
          <a:endParaRPr lang="en-US"/>
        </a:p>
      </dgm:t>
    </dgm:pt>
    <dgm:pt modelId="{BE4BC772-186D-4981-8135-647AA3156540}" type="pres">
      <dgm:prSet presAssocID="{74494F2F-51C6-4CB7-A6C7-40F679D48EFF}" presName="linear" presStyleCnt="0">
        <dgm:presLayoutVars>
          <dgm:animLvl val="lvl"/>
          <dgm:resizeHandles val="exact"/>
        </dgm:presLayoutVars>
      </dgm:prSet>
      <dgm:spPr/>
    </dgm:pt>
    <dgm:pt modelId="{F750D1AF-E64F-4E40-ACA0-34D89BA16ADF}" type="pres">
      <dgm:prSet presAssocID="{C302939D-1DCA-4141-8933-159AE1D2954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B87C7C6-2A22-4079-8D66-D297264C05C8}" type="pres">
      <dgm:prSet presAssocID="{CDD2F030-907F-485D-B4B4-DAFD15294226}" presName="spacer" presStyleCnt="0"/>
      <dgm:spPr/>
    </dgm:pt>
    <dgm:pt modelId="{301A3788-E8A2-4598-8054-54522097C8B7}" type="pres">
      <dgm:prSet presAssocID="{251F9C08-0463-4305-8E3B-5700040B92D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8F1312C-9EA7-4912-A0FB-AA47139526BB}" type="presOf" srcId="{C302939D-1DCA-4141-8933-159AE1D2954E}" destId="{F750D1AF-E64F-4E40-ACA0-34D89BA16ADF}" srcOrd="0" destOrd="0" presId="urn:microsoft.com/office/officeart/2005/8/layout/vList2"/>
    <dgm:cxn modelId="{A77BBB42-9397-40DF-A67F-4A1966E5E338}" srcId="{74494F2F-51C6-4CB7-A6C7-40F679D48EFF}" destId="{251F9C08-0463-4305-8E3B-5700040B92DF}" srcOrd="1" destOrd="0" parTransId="{330CC6F8-5E6C-41A5-9A14-CF288C2FA722}" sibTransId="{43048156-A554-410D-BF9E-B95EF422ABE8}"/>
    <dgm:cxn modelId="{C4E02059-09EB-4FCD-A740-BFB1C003B983}" type="presOf" srcId="{251F9C08-0463-4305-8E3B-5700040B92DF}" destId="{301A3788-E8A2-4598-8054-54522097C8B7}" srcOrd="0" destOrd="0" presId="urn:microsoft.com/office/officeart/2005/8/layout/vList2"/>
    <dgm:cxn modelId="{AB660466-59FA-4A08-AF2F-DE20EF7BFDEC}" srcId="{74494F2F-51C6-4CB7-A6C7-40F679D48EFF}" destId="{C302939D-1DCA-4141-8933-159AE1D2954E}" srcOrd="0" destOrd="0" parTransId="{847E3583-59A4-4CC0-8F2A-AFA13110D014}" sibTransId="{CDD2F030-907F-485D-B4B4-DAFD15294226}"/>
    <dgm:cxn modelId="{4D2BC0CF-B26B-4B89-980B-D301355F1824}" type="presOf" srcId="{74494F2F-51C6-4CB7-A6C7-40F679D48EFF}" destId="{BE4BC772-186D-4981-8135-647AA3156540}" srcOrd="0" destOrd="0" presId="urn:microsoft.com/office/officeart/2005/8/layout/vList2"/>
    <dgm:cxn modelId="{FAC9F2D1-6A6A-48A9-8B9B-508251ECCE66}" type="presParOf" srcId="{BE4BC772-186D-4981-8135-647AA3156540}" destId="{F750D1AF-E64F-4E40-ACA0-34D89BA16ADF}" srcOrd="0" destOrd="0" presId="urn:microsoft.com/office/officeart/2005/8/layout/vList2"/>
    <dgm:cxn modelId="{5C6DFBC3-0C83-49E2-8F59-01A0B433A51F}" type="presParOf" srcId="{BE4BC772-186D-4981-8135-647AA3156540}" destId="{6B87C7C6-2A22-4079-8D66-D297264C05C8}" srcOrd="1" destOrd="0" presId="urn:microsoft.com/office/officeart/2005/8/layout/vList2"/>
    <dgm:cxn modelId="{787DF0B6-378B-4074-A2A4-D01FAADEAA3A}" type="presParOf" srcId="{BE4BC772-186D-4981-8135-647AA3156540}" destId="{301A3788-E8A2-4598-8054-54522097C8B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01456-B5F7-4447-9C28-2F84A9CB65F2}">
      <dsp:nvSpPr>
        <dsp:cNvPr id="0" name=""/>
        <dsp:cNvSpPr/>
      </dsp:nvSpPr>
      <dsp:spPr>
        <a:xfrm>
          <a:off x="0" y="52907"/>
          <a:ext cx="7848600" cy="608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What is "too many" slices though? </a:t>
          </a:r>
        </a:p>
      </dsp:txBody>
      <dsp:txXfrm>
        <a:off x="29700" y="82607"/>
        <a:ext cx="7789200" cy="549000"/>
      </dsp:txXfrm>
    </dsp:sp>
    <dsp:sp modelId="{09E4460B-B12B-4F18-B666-D022CAF1FF40}">
      <dsp:nvSpPr>
        <dsp:cNvPr id="0" name=""/>
        <dsp:cNvSpPr/>
      </dsp:nvSpPr>
      <dsp:spPr>
        <a:xfrm>
          <a:off x="0" y="707387"/>
          <a:ext cx="7848600" cy="608400"/>
        </a:xfrm>
        <a:prstGeom prst="roundRect">
          <a:avLst/>
        </a:prstGeom>
        <a:solidFill>
          <a:schemeClr val="accent5">
            <a:hueOff val="-1721578"/>
            <a:satOff val="10962"/>
            <a:lumOff val="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That's a judgement call, but if it's hard to tell that one slice represents twice the value as another or smaller slices start to look the same, it's time to scale back. </a:t>
          </a:r>
        </a:p>
      </dsp:txBody>
      <dsp:txXfrm>
        <a:off x="29700" y="737087"/>
        <a:ext cx="7789200" cy="549000"/>
      </dsp:txXfrm>
    </dsp:sp>
    <dsp:sp modelId="{E9894DB9-B80F-442D-90A8-966AACDEBF17}">
      <dsp:nvSpPr>
        <dsp:cNvPr id="0" name=""/>
        <dsp:cNvSpPr/>
      </dsp:nvSpPr>
      <dsp:spPr>
        <a:xfrm>
          <a:off x="0" y="1361868"/>
          <a:ext cx="7848600" cy="608400"/>
        </a:xfrm>
        <a:prstGeom prst="roundRect">
          <a:avLst/>
        </a:prstGeom>
        <a:solidFill>
          <a:schemeClr val="accent5">
            <a:hueOff val="-3443157"/>
            <a:satOff val="21924"/>
            <a:lumOff val="54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Consider clumping the smaller categories into a larger "Other" group. </a:t>
          </a:r>
        </a:p>
      </dsp:txBody>
      <dsp:txXfrm>
        <a:off x="29700" y="1391568"/>
        <a:ext cx="7789200" cy="549000"/>
      </dsp:txXfrm>
    </dsp:sp>
    <dsp:sp modelId="{89E93FA7-08CA-4A9C-8F21-84CF72AD0970}">
      <dsp:nvSpPr>
        <dsp:cNvPr id="0" name=""/>
        <dsp:cNvSpPr/>
      </dsp:nvSpPr>
      <dsp:spPr>
        <a:xfrm>
          <a:off x="0" y="2016348"/>
          <a:ext cx="7848600" cy="608400"/>
        </a:xfrm>
        <a:prstGeom prst="roundRect">
          <a:avLst/>
        </a:prstGeom>
        <a:solidFill>
          <a:schemeClr val="accent5">
            <a:hueOff val="-5164735"/>
            <a:satOff val="32886"/>
            <a:lumOff val="8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same goes for donut charts.</a:t>
          </a:r>
        </a:p>
      </dsp:txBody>
      <dsp:txXfrm>
        <a:off x="29700" y="2046048"/>
        <a:ext cx="7789200" cy="549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025246-A4B9-45D1-91E5-A3F7C46836E4}">
      <dsp:nvSpPr>
        <dsp:cNvPr id="0" name=""/>
        <dsp:cNvSpPr/>
      </dsp:nvSpPr>
      <dsp:spPr>
        <a:xfrm>
          <a:off x="0" y="0"/>
          <a:ext cx="86785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BD60B-03A1-48B4-8D1D-7A17C45F675B}">
      <dsp:nvSpPr>
        <dsp:cNvPr id="0" name=""/>
        <dsp:cNvSpPr/>
      </dsp:nvSpPr>
      <dsp:spPr>
        <a:xfrm>
          <a:off x="0" y="0"/>
          <a:ext cx="1735710" cy="2761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0" y="0"/>
        <a:ext cx="1735710" cy="2761405"/>
      </dsp:txXfrm>
    </dsp:sp>
    <dsp:sp modelId="{F7E50A99-7BB1-47D8-8C90-59E075382315}">
      <dsp:nvSpPr>
        <dsp:cNvPr id="0" name=""/>
        <dsp:cNvSpPr/>
      </dsp:nvSpPr>
      <dsp:spPr>
        <a:xfrm>
          <a:off x="1865888" y="43146"/>
          <a:ext cx="6812661" cy="862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Charts that represent parts of a whole should be used to show data that represents parts of a whole. </a:t>
          </a:r>
        </a:p>
      </dsp:txBody>
      <dsp:txXfrm>
        <a:off x="1865888" y="43146"/>
        <a:ext cx="6812661" cy="862939"/>
      </dsp:txXfrm>
    </dsp:sp>
    <dsp:sp modelId="{A38FB87F-6E63-4F21-AC99-950186FC1BA9}">
      <dsp:nvSpPr>
        <dsp:cNvPr id="0" name=""/>
        <dsp:cNvSpPr/>
      </dsp:nvSpPr>
      <dsp:spPr>
        <a:xfrm>
          <a:off x="1735710" y="906086"/>
          <a:ext cx="69428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9E960-90FE-430C-A50D-D616127C3F9D}">
      <dsp:nvSpPr>
        <dsp:cNvPr id="0" name=""/>
        <dsp:cNvSpPr/>
      </dsp:nvSpPr>
      <dsp:spPr>
        <a:xfrm>
          <a:off x="1865888" y="949232"/>
          <a:ext cx="6812661" cy="862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This includes stacked bar charts, stacked area graphs, </a:t>
          </a:r>
          <a:r>
            <a:rPr lang="en-US" sz="1800" kern="1200" dirty="0" err="1"/>
            <a:t>treemaps</a:t>
          </a:r>
          <a:r>
            <a:rPr lang="en-US" sz="1800" kern="1200" dirty="0"/>
            <a:t>, mosaic plots, donut charts, and pie charts. </a:t>
          </a:r>
        </a:p>
      </dsp:txBody>
      <dsp:txXfrm>
        <a:off x="1865888" y="949232"/>
        <a:ext cx="6812661" cy="862939"/>
      </dsp:txXfrm>
    </dsp:sp>
    <dsp:sp modelId="{5D1781E2-310A-4175-810C-D9707FBA101C}">
      <dsp:nvSpPr>
        <dsp:cNvPr id="0" name=""/>
        <dsp:cNvSpPr/>
      </dsp:nvSpPr>
      <dsp:spPr>
        <a:xfrm>
          <a:off x="1735710" y="1812172"/>
          <a:ext cx="69428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5346FB-3B2B-4B24-8C29-349FEB9D387C}">
      <dsp:nvSpPr>
        <dsp:cNvPr id="0" name=""/>
        <dsp:cNvSpPr/>
      </dsp:nvSpPr>
      <dsp:spPr>
        <a:xfrm>
          <a:off x="1865888" y="1855318"/>
          <a:ext cx="6812661" cy="862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Each section in these charts represents a separate, non-overlapping proportion.</a:t>
          </a:r>
        </a:p>
      </dsp:txBody>
      <dsp:txXfrm>
        <a:off x="1865888" y="1855318"/>
        <a:ext cx="6812661" cy="862939"/>
      </dsp:txXfrm>
    </dsp:sp>
    <dsp:sp modelId="{84F8A85C-FF64-423C-9E69-6D6C55A45662}">
      <dsp:nvSpPr>
        <dsp:cNvPr id="0" name=""/>
        <dsp:cNvSpPr/>
      </dsp:nvSpPr>
      <dsp:spPr>
        <a:xfrm>
          <a:off x="1735710" y="2718258"/>
          <a:ext cx="69428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1738A-FE14-4495-9DD3-D72F0E13481A}">
      <dsp:nvSpPr>
        <dsp:cNvPr id="0" name=""/>
        <dsp:cNvSpPr/>
      </dsp:nvSpPr>
      <dsp:spPr>
        <a:xfrm>
          <a:off x="0" y="0"/>
          <a:ext cx="854102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31574-B846-413C-8ED5-80C5FF8DDB40}">
      <dsp:nvSpPr>
        <dsp:cNvPr id="0" name=""/>
        <dsp:cNvSpPr/>
      </dsp:nvSpPr>
      <dsp:spPr>
        <a:xfrm>
          <a:off x="0" y="0"/>
          <a:ext cx="1708205" cy="2860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0" y="0"/>
        <a:ext cx="1708205" cy="2860786"/>
      </dsp:txXfrm>
    </dsp:sp>
    <dsp:sp modelId="{408CE63A-D384-49C9-8114-3449DE288FCD}">
      <dsp:nvSpPr>
        <dsp:cNvPr id="0" name=""/>
        <dsp:cNvSpPr/>
      </dsp:nvSpPr>
      <dsp:spPr>
        <a:xfrm>
          <a:off x="1836320" y="66490"/>
          <a:ext cx="6704705" cy="1329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This is the point of visualization. If you don't show the data, it defeats the purpose of the chart. </a:t>
          </a:r>
        </a:p>
      </dsp:txBody>
      <dsp:txXfrm>
        <a:off x="1836320" y="66490"/>
        <a:ext cx="6704705" cy="1329818"/>
      </dsp:txXfrm>
    </dsp:sp>
    <dsp:sp modelId="{82D485BA-8E50-4625-9644-F57142D546E2}">
      <dsp:nvSpPr>
        <dsp:cNvPr id="0" name=""/>
        <dsp:cNvSpPr/>
      </dsp:nvSpPr>
      <dsp:spPr>
        <a:xfrm>
          <a:off x="1708205" y="1396309"/>
          <a:ext cx="68328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360D54-31FC-4DED-A42E-AAB1C08B7DF9}">
      <dsp:nvSpPr>
        <dsp:cNvPr id="0" name=""/>
        <dsp:cNvSpPr/>
      </dsp:nvSpPr>
      <dsp:spPr>
        <a:xfrm>
          <a:off x="1836320" y="1462800"/>
          <a:ext cx="6704705" cy="1329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This often happens when you show too much data at once, and you obscure the area of interest.</a:t>
          </a:r>
        </a:p>
      </dsp:txBody>
      <dsp:txXfrm>
        <a:off x="1836320" y="1462800"/>
        <a:ext cx="6704705" cy="1329818"/>
      </dsp:txXfrm>
    </dsp:sp>
    <dsp:sp modelId="{681CA0B7-D7FE-4D42-8DB5-BA4559F5A47E}">
      <dsp:nvSpPr>
        <dsp:cNvPr id="0" name=""/>
        <dsp:cNvSpPr/>
      </dsp:nvSpPr>
      <dsp:spPr>
        <a:xfrm>
          <a:off x="1708205" y="2792618"/>
          <a:ext cx="683282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26DC1-8E19-460D-A453-6839983E5ECC}">
      <dsp:nvSpPr>
        <dsp:cNvPr id="0" name=""/>
        <dsp:cNvSpPr/>
      </dsp:nvSpPr>
      <dsp:spPr>
        <a:xfrm>
          <a:off x="0" y="0"/>
          <a:ext cx="830650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805EE-A82F-4AE0-ACFF-6D50E02DF786}">
      <dsp:nvSpPr>
        <dsp:cNvPr id="0" name=""/>
        <dsp:cNvSpPr/>
      </dsp:nvSpPr>
      <dsp:spPr>
        <a:xfrm>
          <a:off x="0" y="0"/>
          <a:ext cx="8306502" cy="1323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Sometimes encodings don't need to be explained. For example, your audience likely knows how to read a bar chart, so you don't have to explain that bar length represents values. But you do need to explain the data, namely the units and the subject at hand.</a:t>
          </a:r>
        </a:p>
      </dsp:txBody>
      <dsp:txXfrm>
        <a:off x="0" y="0"/>
        <a:ext cx="8306502" cy="13234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0D1AF-E64F-4E40-ACA0-34D89BA16ADF}">
      <dsp:nvSpPr>
        <dsp:cNvPr id="0" name=""/>
        <dsp:cNvSpPr/>
      </dsp:nvSpPr>
      <dsp:spPr>
        <a:xfrm>
          <a:off x="0" y="11640"/>
          <a:ext cx="8534401" cy="767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When you "show the data", you </a:t>
          </a:r>
          <a:r>
            <a:rPr lang="en-US" sz="2000" i="1" kern="1200" dirty="0"/>
            <a:t>encode</a:t>
          </a:r>
          <a:r>
            <a:rPr lang="en-US" sz="2000" kern="1200" dirty="0"/>
            <a:t> it to shapes, colors, and geometries. </a:t>
          </a:r>
        </a:p>
      </dsp:txBody>
      <dsp:txXfrm>
        <a:off x="37467" y="49107"/>
        <a:ext cx="8459467" cy="692586"/>
      </dsp:txXfrm>
    </dsp:sp>
    <dsp:sp modelId="{301A3788-E8A2-4598-8054-54522097C8B7}">
      <dsp:nvSpPr>
        <dsp:cNvPr id="0" name=""/>
        <dsp:cNvSpPr/>
      </dsp:nvSpPr>
      <dsp:spPr>
        <a:xfrm>
          <a:off x="0" y="897240"/>
          <a:ext cx="8534401" cy="767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Need to the ability to </a:t>
          </a:r>
          <a:r>
            <a:rPr lang="en-US" sz="2000" i="1" kern="1200" dirty="0"/>
            <a:t>decode</a:t>
          </a:r>
          <a:r>
            <a:rPr lang="en-US" sz="2000" kern="1200" dirty="0"/>
            <a:t> back to the values. The classic example is unlabeled axes.</a:t>
          </a:r>
        </a:p>
      </dsp:txBody>
      <dsp:txXfrm>
        <a:off x="37467" y="934707"/>
        <a:ext cx="8459467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a5157cc2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a5157cc27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0a5157cc27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chart on the left already has a lot of slices, but then there's a breakout pie chart for smaller countries that provides even more. There are a lot of ways to go about showing this data, such as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treemap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properly scaled symbols, or just a regular map. The meager pie chart just isn't built for datasets that are more than a handful of values.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7466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140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a5157cc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a5157cc2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10a5157cc2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a5157cc2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a5157cc27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10a5157cc27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CI DesignPlus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ce9dcb5826_0_4"/>
          <p:cNvSpPr/>
          <p:nvPr/>
        </p:nvSpPr>
        <p:spPr>
          <a:xfrm>
            <a:off x="1783512" y="1008933"/>
            <a:ext cx="1081500" cy="15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w="28575" cap="flat" cmpd="sng">
            <a:solidFill>
              <a:srgbClr val="FFD2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5" name="Google Shape;15;gce9dcb5826_0_4"/>
          <p:cNvSpPr/>
          <p:nvPr/>
        </p:nvSpPr>
        <p:spPr>
          <a:xfrm rot="10800000">
            <a:off x="6278975" y="4341067"/>
            <a:ext cx="1081500" cy="15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w="28575" cap="flat" cmpd="sng">
            <a:solidFill>
              <a:srgbClr val="FFD2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6" name="Google Shape;16;gce9dcb5826_0_4"/>
          <p:cNvSpPr txBox="1">
            <a:spLocks noGrp="1"/>
          </p:cNvSpPr>
          <p:nvPr>
            <p:ph type="ctrTitle"/>
          </p:nvPr>
        </p:nvSpPr>
        <p:spPr>
          <a:xfrm>
            <a:off x="2241900" y="1925667"/>
            <a:ext cx="4660200" cy="2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4200" b="0" i="0" u="none" strike="noStrike" cap="none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7" name="Google Shape;17;gce9dcb5826_0_4"/>
          <p:cNvSpPr txBox="1">
            <a:spLocks noGrp="1"/>
          </p:cNvSpPr>
          <p:nvPr>
            <p:ph type="subTitle" idx="1"/>
          </p:nvPr>
        </p:nvSpPr>
        <p:spPr>
          <a:xfrm>
            <a:off x="2764500" y="4155433"/>
            <a:ext cx="36150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8" name="Google Shape;18;gce9dcb5826_0_4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9" name="Google Shape;19;gce9dcb5826_0_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6500" y="6298067"/>
            <a:ext cx="2098076" cy="272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ce9dcb5826_0_41"/>
          <p:cNvSpPr txBox="1">
            <a:spLocks noGrp="1"/>
          </p:cNvSpPr>
          <p:nvPr>
            <p:ph type="title"/>
          </p:nvPr>
        </p:nvSpPr>
        <p:spPr>
          <a:xfrm>
            <a:off x="453007" y="171974"/>
            <a:ext cx="84939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ce9dcb5826_0_41"/>
          <p:cNvSpPr txBox="1">
            <a:spLocks noGrp="1"/>
          </p:cNvSpPr>
          <p:nvPr>
            <p:ph type="body" idx="1"/>
          </p:nvPr>
        </p:nvSpPr>
        <p:spPr>
          <a:xfrm>
            <a:off x="453006" y="1157681"/>
            <a:ext cx="8493900" cy="5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ce9dcb5826_0_41"/>
          <p:cNvSpPr txBox="1">
            <a:spLocks noGrp="1"/>
          </p:cNvSpPr>
          <p:nvPr>
            <p:ph type="ftr" idx="11"/>
          </p:nvPr>
        </p:nvSpPr>
        <p:spPr>
          <a:xfrm>
            <a:off x="453007" y="6476301"/>
            <a:ext cx="8808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1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ce9dcb5826_0_11"/>
          <p:cNvSpPr/>
          <p:nvPr/>
        </p:nvSpPr>
        <p:spPr>
          <a:xfrm flipH="1">
            <a:off x="7596062" y="613633"/>
            <a:ext cx="1081500" cy="15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w="28575" cap="flat" cmpd="sng">
            <a:solidFill>
              <a:srgbClr val="FFD2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6" name="Google Shape;26;gce9dcb5826_0_11"/>
          <p:cNvSpPr/>
          <p:nvPr/>
        </p:nvSpPr>
        <p:spPr>
          <a:xfrm rot="10800000" flipH="1">
            <a:off x="466425" y="4744367"/>
            <a:ext cx="1081500" cy="15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w="28575" cap="flat" cmpd="sng">
            <a:solidFill>
              <a:srgbClr val="FFD2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7" name="Google Shape;27;gce9dcb5826_0_11"/>
          <p:cNvSpPr txBox="1">
            <a:spLocks noGrp="1"/>
          </p:cNvSpPr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4200" b="0" i="0" u="none" strike="noStrike" cap="none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28" name="Google Shape;28;gce9dcb5826_0_11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ce9dcb5826_0_16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ce9dcb5826_0_1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4200" b="0" i="0" u="none" strike="noStrike" cap="none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32" name="Google Shape;32;gce9dcb5826_0_16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" name="Google Shape;33;gce9dcb5826_0_16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ce9dcb5826_0_2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4200" b="0" i="0" u="none" strike="noStrike" cap="none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36" name="Google Shape;36;gce9dcb5826_0_2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" name="Google Shape;37;gce9dcb5826_0_21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8" name="Google Shape;38;gce9dcb5826_0_21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ce9dcb5826_0_2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4200" b="0" i="0" u="none" strike="noStrike" cap="none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1" name="Google Shape;41;gce9dcb5826_0_26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ce9dcb5826_0_29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ce9dcb5826_0_29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4800" b="0" i="0" u="none" strike="noStrike" cap="none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5" name="Google Shape;45;gce9dcb5826_0_2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ce9dcb5826_0_33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rgbClr val="C6BE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gce9dcb5826_0_33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4200" b="0" i="0" u="none" strike="noStrike" cap="none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9" name="Google Shape;49;gce9dcb5826_0_33"/>
          <p:cNvSpPr txBox="1">
            <a:spLocks noGrp="1"/>
          </p:cNvSpPr>
          <p:nvPr>
            <p:ph type="subTitle" idx="1"/>
          </p:nvPr>
        </p:nvSpPr>
        <p:spPr>
          <a:xfrm>
            <a:off x="265500" y="3692000"/>
            <a:ext cx="4045200" cy="20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50" name="Google Shape;50;gce9dcb5826_0_33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" name="Google Shape;51;gce9dcb5826_0_33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e9dcb5826_0_3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ce9dcb5826_0_0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4200" b="0" i="0" u="none" strike="noStrike" cap="none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1" name="Google Shape;11;gce9dcb5826_0_0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Google Shape;12;gce9dcb5826_0_0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mmons.wikimedia.org/wiki/File:Pie_chart_of_countries_by_area.pn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microsoft.com/office/2007/relationships/diagramDrawing" Target="../diagrams/drawing5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4.xml"/><Relationship Id="rId10" Type="http://schemas.openxmlformats.org/officeDocument/2006/relationships/diagramLayout" Target="../diagrams/layout5.xml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ctrTitle"/>
          </p:nvPr>
        </p:nvSpPr>
        <p:spPr>
          <a:xfrm>
            <a:off x="2241900" y="1925667"/>
            <a:ext cx="4660200" cy="2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sz="4400"/>
              <a:t>Creating Business Value through Data Presentation</a:t>
            </a:r>
            <a:endParaRPr/>
          </a:p>
        </p:txBody>
      </p:sp>
      <p:sp>
        <p:nvSpPr>
          <p:cNvPr id="59" name="Google Shape;59;p1"/>
          <p:cNvSpPr txBox="1">
            <a:spLocks noGrp="1"/>
          </p:cNvSpPr>
          <p:nvPr>
            <p:ph type="subTitle" idx="1"/>
          </p:nvPr>
        </p:nvSpPr>
        <p:spPr>
          <a:xfrm>
            <a:off x="2764500" y="4155433"/>
            <a:ext cx="36150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90476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90909"/>
              <a:buNone/>
            </a:pPr>
            <a:r>
              <a:rPr lang="en-US" sz="4400"/>
              <a:t>Introduction to Analyzing Data for Business Goals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a5157cc27_0_6"/>
          <p:cNvSpPr txBox="1">
            <a:spLocks noGrp="1"/>
          </p:cNvSpPr>
          <p:nvPr>
            <p:ph type="title"/>
          </p:nvPr>
        </p:nvSpPr>
        <p:spPr>
          <a:xfrm>
            <a:off x="453007" y="171974"/>
            <a:ext cx="8493900" cy="88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Data Visualization</a:t>
            </a:r>
            <a:endParaRPr b="0" dirty="0"/>
          </a:p>
        </p:txBody>
      </p:sp>
      <p:sp>
        <p:nvSpPr>
          <p:cNvPr id="118" name="Google Shape;118;g10a5157cc27_0_6"/>
          <p:cNvSpPr txBox="1">
            <a:spLocks noGrp="1"/>
          </p:cNvSpPr>
          <p:nvPr>
            <p:ph type="body" idx="1"/>
          </p:nvPr>
        </p:nvSpPr>
        <p:spPr>
          <a:xfrm>
            <a:off x="453006" y="1157681"/>
            <a:ext cx="8493900" cy="523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Advantages and Limitations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Reporting, Monitoring, and Deciding</a:t>
            </a: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a5157cc27_0_12"/>
          <p:cNvSpPr txBox="1">
            <a:spLocks noGrp="1"/>
          </p:cNvSpPr>
          <p:nvPr>
            <p:ph type="title"/>
          </p:nvPr>
        </p:nvSpPr>
        <p:spPr>
          <a:xfrm>
            <a:off x="453007" y="171974"/>
            <a:ext cx="8493900" cy="88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/>
              <a:t>Data Visualization - Tools &amp; Techniques</a:t>
            </a:r>
            <a:endParaRPr b="0"/>
          </a:p>
        </p:txBody>
      </p:sp>
      <p:sp>
        <p:nvSpPr>
          <p:cNvPr id="125" name="Google Shape;125;g10a5157cc27_0_12"/>
          <p:cNvSpPr txBox="1">
            <a:spLocks noGrp="1"/>
          </p:cNvSpPr>
          <p:nvPr>
            <p:ph type="body" idx="1"/>
          </p:nvPr>
        </p:nvSpPr>
        <p:spPr>
          <a:xfrm>
            <a:off x="453000" y="1143088"/>
            <a:ext cx="3567300" cy="55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/>
              <a:t>Types of charts</a:t>
            </a:r>
            <a:endParaRPr sz="1700"/>
          </a:p>
        </p:txBody>
      </p:sp>
      <p:pic>
        <p:nvPicPr>
          <p:cNvPr id="126" name="Google Shape;126;g10a5157cc27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975" y="1782400"/>
            <a:ext cx="8352050" cy="390159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10a5157cc27_0_12"/>
          <p:cNvSpPr txBox="1"/>
          <p:nvPr/>
        </p:nvSpPr>
        <p:spPr>
          <a:xfrm>
            <a:off x="6346700" y="5973100"/>
            <a:ext cx="2474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Image credit: https://medium.com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B2A0-2934-40DF-A481-70C76C86B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Data Visualization – The right tool for the job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B33C8-719B-4AA1-8C31-5E650F3460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EB6256-E807-4F12-9F7F-3E5C74853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10" y="990600"/>
            <a:ext cx="8698590" cy="5300664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654624B-4363-4490-AEF4-213BB0C59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10" y="990600"/>
            <a:ext cx="8698590" cy="530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95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60107-F4C0-4FF6-8FF6-7B883EA1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C2AF4-F416-44D3-A700-AF4498FB7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Pies!">
            <a:extLst>
              <a:ext uri="{FF2B5EF4-FFF2-40B4-BE49-F238E27FC236}">
                <a16:creationId xmlns:a16="http://schemas.microsoft.com/office/drawing/2014/main" id="{111B22A8-96B6-4929-B9E2-C6E3BA590C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89" y="1066800"/>
            <a:ext cx="8742362" cy="182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4AF839B-B74B-43AC-A962-39933B923B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7955069"/>
              </p:ext>
            </p:extLst>
          </p:nvPr>
        </p:nvGraphicFramePr>
        <p:xfrm>
          <a:off x="533400" y="3099873"/>
          <a:ext cx="7848600" cy="2677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8117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60107-F4C0-4FF6-8FF6-7B883EA1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pic>
        <p:nvPicPr>
          <p:cNvPr id="4" name="Picture 2" descr="Pie chart of countries by area">
            <a:extLst>
              <a:ext uri="{FF2B5EF4-FFF2-40B4-BE49-F238E27FC236}">
                <a16:creationId xmlns:a16="http://schemas.microsoft.com/office/drawing/2014/main" id="{DC7D64CC-35B9-4637-AB03-F01E499552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038" y="1933194"/>
            <a:ext cx="8742362" cy="360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35FE3D-9356-40F6-907B-6DF8E5E513DD}"/>
              </a:ext>
            </a:extLst>
          </p:cNvPr>
          <p:cNvSpPr/>
          <p:nvPr/>
        </p:nvSpPr>
        <p:spPr>
          <a:xfrm>
            <a:off x="658019" y="5781261"/>
            <a:ext cx="77724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i="1" dirty="0">
                <a:solidFill>
                  <a:srgbClr val="181818"/>
                </a:solidFill>
                <a:latin typeface="Gotham SSm A"/>
              </a:rPr>
              <a:t>Example</a:t>
            </a:r>
          </a:p>
          <a:p>
            <a:pPr fontAlgn="base"/>
            <a:r>
              <a:rPr lang="en-US" dirty="0">
                <a:solidFill>
                  <a:srgbClr val="821122"/>
                </a:solidFill>
                <a:latin typeface="inherit"/>
                <a:hlinkClick r:id="rId4"/>
              </a:rPr>
              <a:t>This set of pie charts</a:t>
            </a:r>
            <a:r>
              <a:rPr lang="en-US" dirty="0">
                <a:solidFill>
                  <a:srgbClr val="000000"/>
                </a:solidFill>
                <a:latin typeface="Mercury SSm A"/>
              </a:rPr>
              <a:t> comes by way of Wikipedia, and it shows the areas of countries.</a:t>
            </a:r>
            <a:endParaRPr lang="en-US" b="0" i="0" dirty="0">
              <a:solidFill>
                <a:srgbClr val="000000"/>
              </a:solidFill>
              <a:effectLst/>
              <a:latin typeface="Mercury SSm A"/>
            </a:endParaRPr>
          </a:p>
        </p:txBody>
      </p:sp>
    </p:spTree>
    <p:extLst>
      <p:ext uri="{BB962C8B-B14F-4D97-AF65-F5344CB8AC3E}">
        <p14:creationId xmlns:p14="http://schemas.microsoft.com/office/powerpoint/2010/main" val="1262309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60107-F4C0-4FF6-8FF6-7B883EA1E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57" y="470148"/>
            <a:ext cx="8493900" cy="553583"/>
          </a:xfrm>
        </p:spPr>
        <p:txBody>
          <a:bodyPr>
            <a:normAutofit fontScale="90000"/>
          </a:bodyPr>
          <a:lstStyle/>
          <a:p>
            <a:r>
              <a:rPr lang="en-US" dirty="0"/>
              <a:t>Respect the parts of a whole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Pie proportions deserve respect too">
            <a:extLst>
              <a:ext uri="{FF2B5EF4-FFF2-40B4-BE49-F238E27FC236}">
                <a16:creationId xmlns:a16="http://schemas.microsoft.com/office/drawing/2014/main" id="{CD2EDE46-579A-428E-828C-CC14A63905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66" y="1207377"/>
            <a:ext cx="5188226" cy="238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30F9472-C269-4ABA-A751-473E2CB620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0310712"/>
              </p:ext>
            </p:extLst>
          </p:nvPr>
        </p:nvGraphicFramePr>
        <p:xfrm>
          <a:off x="268357" y="3924620"/>
          <a:ext cx="8678550" cy="2761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829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5FE7-2002-4358-A587-9D6307175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question?</a:t>
            </a:r>
          </a:p>
        </p:txBody>
      </p:sp>
      <p:pic>
        <p:nvPicPr>
          <p:cNvPr id="4" name="Picture 2" descr="Super Bowl Poll">
            <a:extLst>
              <a:ext uri="{FF2B5EF4-FFF2-40B4-BE49-F238E27FC236}">
                <a16:creationId xmlns:a16="http://schemas.microsoft.com/office/drawing/2014/main" id="{A1F238CF-A608-41A1-A4F6-B99B8B56B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774" y="1388165"/>
            <a:ext cx="5936512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975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60107-F4C0-4FF6-8FF6-7B883EA1E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356" y="350879"/>
            <a:ext cx="8493900" cy="885000"/>
          </a:xfrm>
        </p:spPr>
        <p:txBody>
          <a:bodyPr>
            <a:normAutofit fontScale="90000"/>
          </a:bodyPr>
          <a:lstStyle/>
          <a:p>
            <a:r>
              <a:rPr lang="en-US" dirty="0"/>
              <a:t>Scatter Plot:  What is the story here?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750549-2B2E-4E31-86E7-7F2EBACAA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56" y="1382506"/>
            <a:ext cx="8839201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30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60107-F4C0-4FF6-8FF6-7B883EA1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Scatter Plot:  Say What?</a:t>
            </a:r>
          </a:p>
        </p:txBody>
      </p:sp>
      <p:pic>
        <p:nvPicPr>
          <p:cNvPr id="4" name="Picture 2" descr="So many dots">
            <a:extLst>
              <a:ext uri="{FF2B5EF4-FFF2-40B4-BE49-F238E27FC236}">
                <a16:creationId xmlns:a16="http://schemas.microsoft.com/office/drawing/2014/main" id="{EF85A2FE-4E64-4A27-9E73-341AA8A96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819" y="1348409"/>
            <a:ext cx="8742362" cy="182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74A5F49-790F-4245-9A10-8226064F2A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5003119"/>
              </p:ext>
            </p:extLst>
          </p:nvPr>
        </p:nvGraphicFramePr>
        <p:xfrm>
          <a:off x="274983" y="3460501"/>
          <a:ext cx="8541026" cy="2860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0364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CE267-5E29-466D-9497-5723730E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Chart:  You have some explaining to do</a:t>
            </a:r>
          </a:p>
        </p:txBody>
      </p:sp>
      <p:pic>
        <p:nvPicPr>
          <p:cNvPr id="4" name="Picture 2" descr="Label axes">
            <a:extLst>
              <a:ext uri="{FF2B5EF4-FFF2-40B4-BE49-F238E27FC236}">
                <a16:creationId xmlns:a16="http://schemas.microsoft.com/office/drawing/2014/main" id="{1976D029-18B5-40D1-856D-42EA041C8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25" y="1056974"/>
            <a:ext cx="8742362" cy="182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FDDDE6B-A094-45C8-8921-6E8FE4EF61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0478308"/>
              </p:ext>
            </p:extLst>
          </p:nvPr>
        </p:nvGraphicFramePr>
        <p:xfrm>
          <a:off x="311455" y="5231296"/>
          <a:ext cx="8306502" cy="1323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65297D7-5CBF-452D-A58A-28AEC0336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8298637"/>
              </p:ext>
            </p:extLst>
          </p:nvPr>
        </p:nvGraphicFramePr>
        <p:xfrm>
          <a:off x="173739" y="3077115"/>
          <a:ext cx="8534401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23598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>
            <a:spLocks noGrp="1"/>
          </p:cNvSpPr>
          <p:nvPr>
            <p:ph type="title"/>
          </p:nvPr>
        </p:nvSpPr>
        <p:spPr>
          <a:xfrm>
            <a:off x="453000" y="171975"/>
            <a:ext cx="82275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/>
              <a:t>Learning Goals</a:t>
            </a:r>
            <a:endParaRPr b="0"/>
          </a:p>
        </p:txBody>
      </p:sp>
      <p:sp>
        <p:nvSpPr>
          <p:cNvPr id="65" name="Google Shape;65;p2"/>
          <p:cNvSpPr txBox="1">
            <a:spLocks noGrp="1"/>
          </p:cNvSpPr>
          <p:nvPr>
            <p:ph type="body" idx="1"/>
          </p:nvPr>
        </p:nvSpPr>
        <p:spPr>
          <a:xfrm>
            <a:off x="453000" y="1157675"/>
            <a:ext cx="8227500" cy="52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Assess different data visualization techniques and discuss their advantages and limitations. </a:t>
            </a:r>
            <a:endParaRPr sz="2000" dirty="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Decide on a method to validate, prepare, and communicate insights to key stakeholders.</a:t>
            </a:r>
            <a:endParaRPr sz="2000" dirty="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Organize data using a pivot table in Excel.</a:t>
            </a:r>
            <a:endParaRPr sz="2000" dirty="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Describe the process of data manipulation and techniques using Excel.</a:t>
            </a:r>
            <a:endParaRPr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2BBD-C23B-42AE-ABCA-72AEC2F7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Plot</a:t>
            </a:r>
          </a:p>
        </p:txBody>
      </p:sp>
      <p:pic>
        <p:nvPicPr>
          <p:cNvPr id="4" name="Picture 2" descr="Screen Shot 2015-02-04 at 4.41.48 PM">
            <a:extLst>
              <a:ext uri="{FF2B5EF4-FFF2-40B4-BE49-F238E27FC236}">
                <a16:creationId xmlns:a16="http://schemas.microsoft.com/office/drawing/2014/main" id="{7D2206D2-4427-4310-B696-76094DAFE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239" y="1342492"/>
            <a:ext cx="9993796" cy="428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077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7356-480F-4017-8219-5B4BF008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Check 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B8F0D-5E16-4158-BAE4-B6B34DF8D1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32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>
            <a:spLocks noGrp="1"/>
          </p:cNvSpPr>
          <p:nvPr>
            <p:ph type="title"/>
          </p:nvPr>
        </p:nvSpPr>
        <p:spPr>
          <a:xfrm>
            <a:off x="453000" y="171975"/>
            <a:ext cx="8261400" cy="13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/>
              <a:t>Application Case: </a:t>
            </a:r>
            <a:endParaRPr b="0"/>
          </a:p>
        </p:txBody>
      </p:sp>
      <p:sp>
        <p:nvSpPr>
          <p:cNvPr id="133" name="Google Shape;133;p29"/>
          <p:cNvSpPr txBox="1">
            <a:spLocks noGrp="1"/>
          </p:cNvSpPr>
          <p:nvPr>
            <p:ph type="body" idx="1"/>
          </p:nvPr>
        </p:nvSpPr>
        <p:spPr>
          <a:xfrm>
            <a:off x="453006" y="1488265"/>
            <a:ext cx="8493852" cy="4904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●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Breakout rooms with small groups</a:t>
            </a: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●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How to solve the “Oil Spill</a:t>
            </a:r>
            <a:r>
              <a:rPr lang="en-US"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” crises</a:t>
            </a:r>
            <a:endParaRPr lang="en-US" sz="20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●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 prepared to share your summary with the class in about 30 minutes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2C5A0-8B24-4493-AFD5-D4F82C5C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your new office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F26109-FFBC-465E-A29B-0C8B87E8B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651" y="1470991"/>
            <a:ext cx="9354651" cy="538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99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3D08-A8EF-4B8F-A0F3-907B16C85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28CCD-B8D0-48BE-97E1-4ED32D2B1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blow costs the Oil and Gas industry a Billion dollars</a:t>
            </a:r>
          </a:p>
          <a:p>
            <a:r>
              <a:rPr lang="en-US" dirty="0"/>
              <a:t>Can we avoid it? Can we see it coming and take action? </a:t>
            </a:r>
          </a:p>
          <a:p>
            <a:r>
              <a:rPr lang="en-US" dirty="0"/>
              <a:t>Each operating rig consists of thousands of sensors </a:t>
            </a:r>
          </a:p>
          <a:p>
            <a:r>
              <a:rPr lang="en-US" dirty="0"/>
              <a:t>Sensor data can be used to analyze and reduce HSE (Health, Safety and Environment) risk considerably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2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5282-6FEC-457F-A454-8F08B80A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16B87E-9EEC-419B-94B0-224640793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8001000" cy="478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91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4"/>
          <p:cNvSpPr txBox="1"/>
          <p:nvPr/>
        </p:nvSpPr>
        <p:spPr>
          <a:xfrm>
            <a:off x="453007" y="171975"/>
            <a:ext cx="82128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-US" sz="4200" b="0" i="0" u="none" strike="noStrike" cap="none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rPr>
              <a:t>Q&amp;A</a:t>
            </a:r>
            <a:endParaRPr sz="4200" b="0" i="0" u="none" strike="noStrike" cap="none">
              <a:solidFill>
                <a:srgbClr val="0064A4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9" name="Google Shape;139;p34"/>
          <p:cNvSpPr txBox="1"/>
          <p:nvPr/>
        </p:nvSpPr>
        <p:spPr>
          <a:xfrm>
            <a:off x="453000" y="1323026"/>
            <a:ext cx="3441000" cy="50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questions and comments do you have?</a:t>
            </a:r>
            <a:endParaRPr sz="2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0" name="Google Shape;14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4796" y="1590414"/>
            <a:ext cx="4278656" cy="4424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453007" y="171974"/>
            <a:ext cx="8493852" cy="88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/>
              <a:t>Data Manipulation</a:t>
            </a:r>
            <a:endParaRPr b="0"/>
          </a:p>
        </p:txBody>
      </p:sp>
      <p:sp>
        <p:nvSpPr>
          <p:cNvPr id="71" name="Google Shape;71;p3"/>
          <p:cNvSpPr txBox="1">
            <a:spLocks noGrp="1"/>
          </p:cNvSpPr>
          <p:nvPr>
            <p:ph type="body" idx="1"/>
          </p:nvPr>
        </p:nvSpPr>
        <p:spPr>
          <a:xfrm>
            <a:off x="453000" y="1157675"/>
            <a:ext cx="8250000" cy="5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Data: collection of facts representing business transactions, experiences, observations, or experiments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Data may come in a variety of forms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Numbers, letters, words, images, vides, audio files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Data is the lowest level of abstraction to create information and knowledge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Data - Information - Knowledge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Data is the raw material for business analytics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“Data is the new oil”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 txBox="1">
            <a:spLocks noGrp="1"/>
          </p:cNvSpPr>
          <p:nvPr>
            <p:ph type="title"/>
          </p:nvPr>
        </p:nvSpPr>
        <p:spPr>
          <a:xfrm>
            <a:off x="453007" y="171974"/>
            <a:ext cx="8493852" cy="88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/>
              <a:t>Common Data Types</a:t>
            </a:r>
            <a:endParaRPr b="0"/>
          </a:p>
        </p:txBody>
      </p:sp>
      <p:sp>
        <p:nvSpPr>
          <p:cNvPr id="77" name="Google Shape;77;p5"/>
          <p:cNvSpPr txBox="1">
            <a:spLocks noGrp="1"/>
          </p:cNvSpPr>
          <p:nvPr>
            <p:ph type="body" idx="1"/>
          </p:nvPr>
        </p:nvSpPr>
        <p:spPr>
          <a:xfrm>
            <a:off x="453002" y="1157675"/>
            <a:ext cx="5030700" cy="5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Structured data</a:t>
            </a:r>
            <a:endParaRPr sz="2000"/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Numerical [continuous] data</a:t>
            </a:r>
            <a:endParaRPr sz="2000"/>
          </a:p>
          <a:p>
            <a:pPr marL="1371600" lvl="2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Interval</a:t>
            </a:r>
            <a:endParaRPr sz="2000"/>
          </a:p>
          <a:p>
            <a:pPr marL="1371600" lvl="2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Ratio</a:t>
            </a:r>
            <a:endParaRPr sz="2000"/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Categorical [discrete] data </a:t>
            </a:r>
            <a:endParaRPr sz="2000"/>
          </a:p>
          <a:p>
            <a:pPr marL="1371600" lvl="2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Nominal</a:t>
            </a:r>
            <a:endParaRPr sz="2000"/>
          </a:p>
          <a:p>
            <a:pPr marL="1371600" lvl="2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Ordinal</a:t>
            </a:r>
            <a:endParaRPr sz="20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Unstructured [less structured] data</a:t>
            </a:r>
            <a:endParaRPr sz="2000"/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Textual data </a:t>
            </a:r>
            <a:endParaRPr sz="2000"/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Multimedia data (Image, video, audio)</a:t>
            </a:r>
            <a:endParaRPr sz="2000"/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XML/HTML/JSON </a:t>
            </a:r>
            <a:endParaRPr sz="2000"/>
          </a:p>
        </p:txBody>
      </p:sp>
      <p:sp>
        <p:nvSpPr>
          <p:cNvPr id="78" name="Google Shape;78;p5"/>
          <p:cNvSpPr/>
          <p:nvPr/>
        </p:nvSpPr>
        <p:spPr>
          <a:xfrm>
            <a:off x="5275032" y="1295784"/>
            <a:ext cx="519232" cy="266968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5"/>
          <p:cNvSpPr/>
          <p:nvPr/>
        </p:nvSpPr>
        <p:spPr>
          <a:xfrm>
            <a:off x="5840506" y="2307458"/>
            <a:ext cx="84029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Mining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"/>
          <p:cNvSpPr/>
          <p:nvPr/>
        </p:nvSpPr>
        <p:spPr>
          <a:xfrm>
            <a:off x="5663549" y="3065885"/>
            <a:ext cx="474000" cy="646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6052148" y="3072572"/>
            <a:ext cx="840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Text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Mining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5663549" y="3719704"/>
            <a:ext cx="474000" cy="5901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5"/>
          <p:cNvSpPr/>
          <p:nvPr/>
        </p:nvSpPr>
        <p:spPr>
          <a:xfrm>
            <a:off x="6068672" y="3700188"/>
            <a:ext cx="840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Media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Mining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/>
          <p:nvPr/>
        </p:nvSpPr>
        <p:spPr>
          <a:xfrm>
            <a:off x="6767108" y="3388098"/>
            <a:ext cx="474000" cy="13188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7201040" y="3715123"/>
            <a:ext cx="840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Web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Mining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>
            <a:spLocks noGrp="1"/>
          </p:cNvSpPr>
          <p:nvPr>
            <p:ph type="title"/>
          </p:nvPr>
        </p:nvSpPr>
        <p:spPr>
          <a:xfrm>
            <a:off x="453007" y="171974"/>
            <a:ext cx="4601465" cy="144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/>
              <a:t>Preprocessing of Data</a:t>
            </a:r>
            <a:br>
              <a:rPr lang="en-US" b="0"/>
            </a:br>
            <a:r>
              <a:rPr lang="en-US" b="0"/>
              <a:t> for Analytics</a:t>
            </a:r>
            <a:endParaRPr b="0"/>
          </a:p>
        </p:txBody>
      </p:sp>
      <p:sp>
        <p:nvSpPr>
          <p:cNvPr id="91" name="Google Shape;91;p6"/>
          <p:cNvSpPr txBox="1">
            <a:spLocks noGrp="1"/>
          </p:cNvSpPr>
          <p:nvPr>
            <p:ph type="body" idx="1"/>
          </p:nvPr>
        </p:nvSpPr>
        <p:spPr>
          <a:xfrm>
            <a:off x="453006" y="1612835"/>
            <a:ext cx="4541732" cy="477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raw data is 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Dirty…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Noisy…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Incomplete…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Inconsistent…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Inaccurate…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GIGO principle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It is a time demanding, multi-step, recursive,  and tedious process </a:t>
            </a:r>
            <a:endParaRPr sz="2000"/>
          </a:p>
        </p:txBody>
      </p:sp>
      <p:pic>
        <p:nvPicPr>
          <p:cNvPr id="92" name="Google Shape;92;p6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76521" y="283953"/>
            <a:ext cx="1897022" cy="6104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>
            <a:spLocks noGrp="1"/>
          </p:cNvSpPr>
          <p:nvPr>
            <p:ph type="title"/>
          </p:nvPr>
        </p:nvSpPr>
        <p:spPr>
          <a:xfrm>
            <a:off x="453000" y="171975"/>
            <a:ext cx="82275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alibri"/>
              <a:buNone/>
            </a:pPr>
            <a:r>
              <a:rPr lang="en-US" sz="4000" b="0"/>
              <a:t>Summary of Data Preprocessing Tasks</a:t>
            </a:r>
            <a:endParaRPr b="0"/>
          </a:p>
        </p:txBody>
      </p:sp>
      <p:graphicFrame>
        <p:nvGraphicFramePr>
          <p:cNvPr id="98" name="Google Shape;98;p7"/>
          <p:cNvGraphicFramePr/>
          <p:nvPr/>
        </p:nvGraphicFramePr>
        <p:xfrm>
          <a:off x="375840" y="787032"/>
          <a:ext cx="8392350" cy="5750050"/>
        </p:xfrm>
        <a:graphic>
          <a:graphicData uri="http://schemas.openxmlformats.org/drawingml/2006/table">
            <a:tbl>
              <a:tblPr firstRow="1" bandRow="1">
                <a:noFill/>
                <a:tableStyleId>{DE936666-F6A8-40DD-AC4A-13F8A77D03A5}</a:tableStyleId>
              </a:tblPr>
              <a:tblGrid>
                <a:gridCol w="190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 Main Task</a:t>
                      </a:r>
                      <a:endParaRPr sz="16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750" marR="12750" marT="12750" marB="19125" anchor="ctr">
                    <a:solidFill>
                      <a:srgbClr val="0064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 Subtasks</a:t>
                      </a:r>
                      <a:endParaRPr sz="16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750" marR="12750" marT="12750" marB="19125" anchor="ctr">
                    <a:solidFill>
                      <a:srgbClr val="0064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 Popular Methods</a:t>
                      </a:r>
                      <a:endParaRPr sz="16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750" marR="12750" marT="12750" marB="19125" anchor="ctr">
                    <a:solidFill>
                      <a:srgbClr val="006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750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Data consolidation</a:t>
                      </a:r>
                      <a:endParaRPr sz="14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 </a:t>
                      </a:r>
                      <a:endParaRPr sz="14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750" marR="12750" marT="12750" marB="127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Access and collect the data</a:t>
                      </a:r>
                      <a:endParaRPr sz="14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750" marR="12750" marT="12750" marB="127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SQL queries, software agents, Web crawlers, data access APIs</a:t>
                      </a: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750" marR="12750" marT="12750" marB="127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Select and filter the data</a:t>
                      </a:r>
                      <a:endParaRPr sz="14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750" marR="12750" marT="12750" marB="127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Domain expertise, SQL queries, statistical tests</a:t>
                      </a: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750" marR="12750" marT="12750" marB="127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Integrate and unify the data</a:t>
                      </a:r>
                      <a:endParaRPr sz="14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750" marR="12750" marT="12750" marB="127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SQL queries, domain expertise, ontology-driven data mapping</a:t>
                      </a: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750" marR="12750" marT="12750" marB="127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050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Data cleaning</a:t>
                      </a:r>
                      <a:endParaRPr sz="14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750" marR="12750" marT="12750" marB="127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Handle missing values in the data</a:t>
                      </a:r>
                      <a:endParaRPr sz="14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750" marR="12750" marT="12750" marB="127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Filling in the missing values (imputations); recoding of the missing values with a constant such as “ML”; removal of the records; etc.</a:t>
                      </a: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750" marR="12750" marT="12750" marB="127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Identify and reduce noise in the data</a:t>
                      </a:r>
                      <a:endParaRPr sz="14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750" marR="12750" marT="12750" marB="127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Identification of outliers in data with simple statistical techniques or with cluster analysis; removal of the outliers or smoothing by using binning, regression, or simple averages</a:t>
                      </a: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750" marR="12750" marT="12750" marB="127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Find and eliminate erroneous data</a:t>
                      </a:r>
                      <a:endParaRPr sz="14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750" marR="12750" marT="12750" marB="127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Identification of erroneous values in data, such as odd values, inconsistent class labels, odd distributions; use of domain expertise to correct the values or remove the records</a:t>
                      </a: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750" marR="12750" marT="12750" marB="127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300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Data transformation</a:t>
                      </a:r>
                      <a:endParaRPr sz="14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 </a:t>
                      </a:r>
                      <a:endParaRPr sz="14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 </a:t>
                      </a:r>
                      <a:endParaRPr sz="14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750" marR="12750" marT="12750" marB="127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Normalize the data</a:t>
                      </a:r>
                      <a:endParaRPr sz="14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750" marR="12750" marT="12750" marB="127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Reduction of the range of values in each numerically valued variable to a standard range (e.g., 0 to 1, -1 to +1) by using a variety of normalization or scaling techniques</a:t>
                      </a: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750" marR="12750" marT="12750" marB="127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5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Discretize or aggregate the data</a:t>
                      </a:r>
                      <a:endParaRPr sz="14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750" marR="12750" marT="12750" marB="127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If needed, conversion of the numeric variables into discrete representations using range- or frequency-based binning techniques; for categorical variables, reduction of unique values</a:t>
                      </a: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750" marR="12750" marT="12750" marB="1275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5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Construct new attributes</a:t>
                      </a:r>
                      <a:endParaRPr sz="14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750" marR="12750" marT="12750" marB="127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Derivation of new and more informative variables from the existing ones, using a range of mathematical functions (addition and multiplication or complex combination of transformations)</a:t>
                      </a: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750" marR="12750" marT="12750" marB="1275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1300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Data reduction</a:t>
                      </a:r>
                      <a:endParaRPr sz="14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 </a:t>
                      </a:r>
                      <a:endParaRPr sz="14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 </a:t>
                      </a:r>
                      <a:endParaRPr sz="14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750" marR="12750" marT="12750" marB="127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Reduce number of attributes</a:t>
                      </a:r>
                      <a:endParaRPr sz="14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750" marR="12750" marT="12750" marB="127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Principal component analysis, independent component analysis, chi-square testing, correlation analysis, decision tree induction</a:t>
                      </a: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750" marR="12750" marT="12750" marB="1275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6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Reduce number of records</a:t>
                      </a:r>
                      <a:endParaRPr sz="14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750" marR="12750" marT="12750" marB="127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Random sampling, stratified sampling, expert knowledge-driven purposeful sampling</a:t>
                      </a: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750" marR="12750" marT="12750" marB="1275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31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Balance skewed data</a:t>
                      </a:r>
                      <a:endParaRPr sz="14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750" marR="12750" marT="12750" marB="127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Oversampling of the less represented or undersampling of the more represented class records</a:t>
                      </a: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2750" marR="12750" marT="12750" marB="1275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3"/>
          <p:cNvSpPr txBox="1">
            <a:spLocks noGrp="1"/>
          </p:cNvSpPr>
          <p:nvPr>
            <p:ph type="title"/>
          </p:nvPr>
        </p:nvSpPr>
        <p:spPr>
          <a:xfrm>
            <a:off x="453000" y="171975"/>
            <a:ext cx="82614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/>
              <a:t>Demo: Tools &amp; Techniques</a:t>
            </a:r>
            <a:endParaRPr b="0"/>
          </a:p>
        </p:txBody>
      </p:sp>
      <p:sp>
        <p:nvSpPr>
          <p:cNvPr id="104" name="Google Shape;104;p33"/>
          <p:cNvSpPr txBox="1">
            <a:spLocks noGrp="1"/>
          </p:cNvSpPr>
          <p:nvPr>
            <p:ph type="body" idx="1"/>
          </p:nvPr>
        </p:nvSpPr>
        <p:spPr>
          <a:xfrm>
            <a:off x="453000" y="1157675"/>
            <a:ext cx="8238600" cy="5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rPr lang="en-US" sz="2000" b="1"/>
              <a:t>Topics</a:t>
            </a:r>
            <a:endParaRPr sz="2000" b="1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Pivoting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Shaping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Grouping</a:t>
            </a:r>
            <a:endParaRPr sz="20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C1E1D-39D8-4207-93D8-844B4CB9B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VS ELT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C2F05-E2D7-4B86-8221-F2C5B02C4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36" y="1425258"/>
            <a:ext cx="8277127" cy="45424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31952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a5157cc27_0_0"/>
          <p:cNvSpPr txBox="1">
            <a:spLocks noGrp="1"/>
          </p:cNvSpPr>
          <p:nvPr>
            <p:ph type="title"/>
          </p:nvPr>
        </p:nvSpPr>
        <p:spPr>
          <a:xfrm>
            <a:off x="453007" y="171974"/>
            <a:ext cx="8493900" cy="88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/>
              <a:t>Data Visualization</a:t>
            </a:r>
            <a:endParaRPr b="0"/>
          </a:p>
        </p:txBody>
      </p:sp>
      <p:sp>
        <p:nvSpPr>
          <p:cNvPr id="111" name="Google Shape;111;g10a5157cc27_0_0"/>
          <p:cNvSpPr txBox="1">
            <a:spLocks noGrp="1"/>
          </p:cNvSpPr>
          <p:nvPr>
            <p:ph type="body" idx="1"/>
          </p:nvPr>
        </p:nvSpPr>
        <p:spPr>
          <a:xfrm>
            <a:off x="453006" y="1157681"/>
            <a:ext cx="8493900" cy="523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Here are a set of simple steps for selecting appropriate data visualization:</a:t>
            </a:r>
            <a:endParaRPr sz="2000"/>
          </a:p>
          <a:p>
            <a:pPr marL="0" lvl="0" indent="0" algn="l" rtl="0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/>
              <a:t>Step 1:</a:t>
            </a:r>
            <a:r>
              <a:rPr lang="en-US" sz="2000"/>
              <a:t> Identify your audience.</a:t>
            </a:r>
            <a:endParaRPr sz="2000"/>
          </a:p>
          <a:p>
            <a:pPr marL="0" lvl="0" indent="0" algn="l" rtl="0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/>
              <a:t>Step 2: </a:t>
            </a:r>
            <a:r>
              <a:rPr lang="en-US" sz="2000"/>
              <a:t>Identify questions to be answered by your visualization.</a:t>
            </a:r>
            <a:endParaRPr sz="2000"/>
          </a:p>
          <a:p>
            <a:pPr marL="0" lvl="0" indent="0" algn="l" rtl="0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/>
              <a:t>Step 3</a:t>
            </a:r>
            <a:r>
              <a:rPr lang="en-US" sz="2000"/>
              <a:t>: Think of possible constraints or challenges (e.g., budget limitations, the speed at which the study can be completed, or the dependability of your data) and ask the following questions:</a:t>
            </a:r>
            <a:endParaRPr sz="2000"/>
          </a:p>
          <a:p>
            <a:pPr marL="457200" lvl="0" indent="-355600" algn="l" rtl="0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Is my data reliable?</a:t>
            </a:r>
            <a:endParaRPr sz="2000"/>
          </a:p>
          <a:p>
            <a:pPr marL="457200" lvl="0" indent="-3556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Is the value of the analysis greater than the cost?</a:t>
            </a:r>
            <a:endParaRPr sz="2000"/>
          </a:p>
          <a:p>
            <a:pPr marL="457200" lvl="0" indent="-3556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How will I store my data?</a:t>
            </a:r>
            <a:endParaRPr sz="2000"/>
          </a:p>
          <a:p>
            <a:pPr marL="457200" lvl="0" indent="-3556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Is the data owned or controlled by someone else?</a:t>
            </a:r>
            <a:endParaRPr sz="2000"/>
          </a:p>
          <a:p>
            <a:pPr marL="0" lvl="0" indent="0" algn="l" rtl="0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/>
              <a:t>Step 4: </a:t>
            </a:r>
            <a:r>
              <a:rPr lang="en-US" sz="2000"/>
              <a:t>Select the appropriate visualization.</a:t>
            </a:r>
            <a:endParaRPr sz="2000"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1207</Words>
  <Application>Microsoft Macintosh PowerPoint</Application>
  <PresentationFormat>On-screen Show (4:3)</PresentationFormat>
  <Paragraphs>147</Paragraphs>
  <Slides>26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Economica</vt:lpstr>
      <vt:lpstr>Calibri</vt:lpstr>
      <vt:lpstr>Open Sans</vt:lpstr>
      <vt:lpstr>Gotham SSm A</vt:lpstr>
      <vt:lpstr>Verdana</vt:lpstr>
      <vt:lpstr>Arial</vt:lpstr>
      <vt:lpstr>Mercury SSm A</vt:lpstr>
      <vt:lpstr>inherit</vt:lpstr>
      <vt:lpstr>luxe</vt:lpstr>
      <vt:lpstr>Creating Business Value through Data Presentation</vt:lpstr>
      <vt:lpstr>Learning Goals</vt:lpstr>
      <vt:lpstr>Data Manipulation</vt:lpstr>
      <vt:lpstr>Common Data Types</vt:lpstr>
      <vt:lpstr>Preprocessing of Data  for Analytics</vt:lpstr>
      <vt:lpstr>Summary of Data Preprocessing Tasks</vt:lpstr>
      <vt:lpstr>Demo: Tools &amp; Techniques</vt:lpstr>
      <vt:lpstr>ETL VS ELT</vt:lpstr>
      <vt:lpstr>Data Visualization</vt:lpstr>
      <vt:lpstr>Data Visualization</vt:lpstr>
      <vt:lpstr>Data Visualization - Tools &amp; Techniques</vt:lpstr>
      <vt:lpstr>Data Visualization – The right tool for the job</vt:lpstr>
      <vt:lpstr>Pie Chart</vt:lpstr>
      <vt:lpstr>Pie Chart</vt:lpstr>
      <vt:lpstr>Respect the parts of a whole </vt:lpstr>
      <vt:lpstr>What is the question?</vt:lpstr>
      <vt:lpstr>Scatter Plot:  What is the story here? </vt:lpstr>
      <vt:lpstr>Scatter Plot:  Say What?</vt:lpstr>
      <vt:lpstr>Line Chart:  You have some explaining to do</vt:lpstr>
      <vt:lpstr>Bubble Plot</vt:lpstr>
      <vt:lpstr>Final Project Check in</vt:lpstr>
      <vt:lpstr>Application Case: </vt:lpstr>
      <vt:lpstr>Welcome to your new office</vt:lpstr>
      <vt:lpstr>Background</vt:lpstr>
      <vt:lpstr>Data 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Business Value through Data Presentation</dc:title>
  <dc:creator>Delen, Dursun</dc:creator>
  <cp:lastModifiedBy>Yu Zhang</cp:lastModifiedBy>
  <cp:revision>2</cp:revision>
  <dcterms:created xsi:type="dcterms:W3CDTF">2020-12-30T20:16:28Z</dcterms:created>
  <dcterms:modified xsi:type="dcterms:W3CDTF">2023-04-21T03:06:45Z</dcterms:modified>
</cp:coreProperties>
</file>