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471" r:id="rId4"/>
    <p:sldId id="469" r:id="rId5"/>
    <p:sldId id="258" r:id="rId6"/>
    <p:sldId id="470" r:id="rId7"/>
    <p:sldId id="259" r:id="rId8"/>
    <p:sldId id="473" r:id="rId9"/>
    <p:sldId id="472" r:id="rId10"/>
    <p:sldId id="260" r:id="rId11"/>
    <p:sldId id="261" r:id="rId12"/>
    <p:sldId id="262" r:id="rId13"/>
    <p:sldId id="263" r:id="rId14"/>
    <p:sldId id="264" r:id="rId15"/>
    <p:sldId id="265" r:id="rId16"/>
    <p:sldId id="266" r:id="rId17"/>
    <p:sldId id="267"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Economica" panose="02000506040000020004" pitchFamily="2" charset="77"/>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oQtAEWi8uB31Z/YTWKaP3k9Rx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2B46B3-0727-4203-B0C5-506B4277BEAA}" v="362" dt="2022-01-09T02:12:59.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77641" autoAdjust="0"/>
  </p:normalViewPr>
  <p:slideViewPr>
    <p:cSldViewPr snapToGrid="0">
      <p:cViewPr varScale="1">
        <p:scale>
          <a:sx n="109" d="100"/>
          <a:sy n="109" d="100"/>
        </p:scale>
        <p:origin x="3640"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Hboubati" userId="6c1e9525-87e3-4ff2-84f1-58e9c2a56865" providerId="ADAL" clId="{CA2B46B3-0727-4203-B0C5-506B4277BEAA}"/>
    <pc:docChg chg="undo custSel addSld delSld modSld sldOrd">
      <pc:chgData name="Hasan Hboubati" userId="6c1e9525-87e3-4ff2-84f1-58e9c2a56865" providerId="ADAL" clId="{CA2B46B3-0727-4203-B0C5-506B4277BEAA}" dt="2022-01-09T02:13:06.542" v="863" actId="47"/>
      <pc:docMkLst>
        <pc:docMk/>
      </pc:docMkLst>
      <pc:sldChg chg="modSp mod">
        <pc:chgData name="Hasan Hboubati" userId="6c1e9525-87e3-4ff2-84f1-58e9c2a56865" providerId="ADAL" clId="{CA2B46B3-0727-4203-B0C5-506B4277BEAA}" dt="2022-01-02T17:40:49.491" v="1" actId="27636"/>
        <pc:sldMkLst>
          <pc:docMk/>
          <pc:sldMk cId="0" sldId="256"/>
        </pc:sldMkLst>
        <pc:spChg chg="mod">
          <ac:chgData name="Hasan Hboubati" userId="6c1e9525-87e3-4ff2-84f1-58e9c2a56865" providerId="ADAL" clId="{CA2B46B3-0727-4203-B0C5-506B4277BEAA}" dt="2022-01-02T17:40:49.491" v="1" actId="27636"/>
          <ac:spMkLst>
            <pc:docMk/>
            <pc:sldMk cId="0" sldId="256"/>
            <ac:spMk id="59" creationId="{00000000-0000-0000-0000-000000000000}"/>
          </ac:spMkLst>
        </pc:spChg>
      </pc:sldChg>
      <pc:sldChg chg="addSp delSp modSp mod">
        <pc:chgData name="Hasan Hboubati" userId="6c1e9525-87e3-4ff2-84f1-58e9c2a56865" providerId="ADAL" clId="{CA2B46B3-0727-4203-B0C5-506B4277BEAA}" dt="2022-01-08T23:55:03.887" v="481" actId="20577"/>
        <pc:sldMkLst>
          <pc:docMk/>
          <pc:sldMk cId="0" sldId="258"/>
        </pc:sldMkLst>
        <pc:spChg chg="del mod">
          <ac:chgData name="Hasan Hboubati" userId="6c1e9525-87e3-4ff2-84f1-58e9c2a56865" providerId="ADAL" clId="{CA2B46B3-0727-4203-B0C5-506B4277BEAA}" dt="2022-01-02T17:55:31.193" v="129" actId="12084"/>
          <ac:spMkLst>
            <pc:docMk/>
            <pc:sldMk cId="0" sldId="258"/>
            <ac:spMk id="71" creationId="{00000000-0000-0000-0000-000000000000}"/>
          </ac:spMkLst>
        </pc:spChg>
        <pc:graphicFrameChg chg="add mod">
          <ac:chgData name="Hasan Hboubati" userId="6c1e9525-87e3-4ff2-84f1-58e9c2a56865" providerId="ADAL" clId="{CA2B46B3-0727-4203-B0C5-506B4277BEAA}" dt="2022-01-08T23:55:03.887" v="481" actId="20577"/>
          <ac:graphicFrameMkLst>
            <pc:docMk/>
            <pc:sldMk cId="0" sldId="258"/>
            <ac:graphicFrameMk id="2" creationId="{84FF52F6-A33C-43FB-A091-B758FC2EC391}"/>
          </ac:graphicFrameMkLst>
        </pc:graphicFrameChg>
      </pc:sldChg>
      <pc:sldChg chg="modSp mod modShow">
        <pc:chgData name="Hasan Hboubati" userId="6c1e9525-87e3-4ff2-84f1-58e9c2a56865" providerId="ADAL" clId="{CA2B46B3-0727-4203-B0C5-506B4277BEAA}" dt="2022-01-09T00:36:54.354" v="482" actId="729"/>
        <pc:sldMkLst>
          <pc:docMk/>
          <pc:sldMk cId="0" sldId="259"/>
        </pc:sldMkLst>
        <pc:spChg chg="mod">
          <ac:chgData name="Hasan Hboubati" userId="6c1e9525-87e3-4ff2-84f1-58e9c2a56865" providerId="ADAL" clId="{CA2B46B3-0727-4203-B0C5-506B4277BEAA}" dt="2022-01-02T17:58:18.102" v="173" actId="20577"/>
          <ac:spMkLst>
            <pc:docMk/>
            <pc:sldMk cId="0" sldId="259"/>
            <ac:spMk id="77" creationId="{00000000-0000-0000-0000-000000000000}"/>
          </ac:spMkLst>
        </pc:spChg>
      </pc:sldChg>
      <pc:sldChg chg="addSp delSp modSp mod modNotesTx">
        <pc:chgData name="Hasan Hboubati" userId="6c1e9525-87e3-4ff2-84f1-58e9c2a56865" providerId="ADAL" clId="{CA2B46B3-0727-4203-B0C5-506B4277BEAA}" dt="2022-01-09T02:12:33.871" v="862" actId="20577"/>
        <pc:sldMkLst>
          <pc:docMk/>
          <pc:sldMk cId="0" sldId="265"/>
        </pc:sldMkLst>
        <pc:spChg chg="add mod">
          <ac:chgData name="Hasan Hboubati" userId="6c1e9525-87e3-4ff2-84f1-58e9c2a56865" providerId="ADAL" clId="{CA2B46B3-0727-4203-B0C5-506B4277BEAA}" dt="2022-01-09T02:11:37.237" v="859" actId="12"/>
          <ac:spMkLst>
            <pc:docMk/>
            <pc:sldMk cId="0" sldId="265"/>
            <ac:spMk id="6" creationId="{717DFEDA-E156-4B15-86D8-22954E41D3FE}"/>
          </ac:spMkLst>
        </pc:spChg>
        <pc:spChg chg="mod">
          <ac:chgData name="Hasan Hboubati" userId="6c1e9525-87e3-4ff2-84f1-58e9c2a56865" providerId="ADAL" clId="{CA2B46B3-0727-4203-B0C5-506B4277BEAA}" dt="2022-01-09T02:01:48.138" v="651" actId="20577"/>
          <ac:spMkLst>
            <pc:docMk/>
            <pc:sldMk cId="0" sldId="265"/>
            <ac:spMk id="121" creationId="{00000000-0000-0000-0000-000000000000}"/>
          </ac:spMkLst>
        </pc:spChg>
        <pc:spChg chg="del mod">
          <ac:chgData name="Hasan Hboubati" userId="6c1e9525-87e3-4ff2-84f1-58e9c2a56865" providerId="ADAL" clId="{CA2B46B3-0727-4203-B0C5-506B4277BEAA}" dt="2022-01-09T02:00:38.375" v="615" actId="478"/>
          <ac:spMkLst>
            <pc:docMk/>
            <pc:sldMk cId="0" sldId="265"/>
            <ac:spMk id="122" creationId="{00000000-0000-0000-0000-000000000000}"/>
          </ac:spMkLst>
        </pc:spChg>
        <pc:picChg chg="add del mod">
          <ac:chgData name="Hasan Hboubati" userId="6c1e9525-87e3-4ff2-84f1-58e9c2a56865" providerId="ADAL" clId="{CA2B46B3-0727-4203-B0C5-506B4277BEAA}" dt="2022-01-09T02:00:38.375" v="615" actId="478"/>
          <ac:picMkLst>
            <pc:docMk/>
            <pc:sldMk cId="0" sldId="265"/>
            <ac:picMk id="1026" creationId="{3CEA4A6D-25AB-453D-8CCC-7DD1E408DBED}"/>
          </ac:picMkLst>
        </pc:picChg>
        <pc:picChg chg="add mod">
          <ac:chgData name="Hasan Hboubati" userId="6c1e9525-87e3-4ff2-84f1-58e9c2a56865" providerId="ADAL" clId="{CA2B46B3-0727-4203-B0C5-506B4277BEAA}" dt="2022-01-09T02:11:42.498" v="860" actId="1076"/>
          <ac:picMkLst>
            <pc:docMk/>
            <pc:sldMk cId="0" sldId="265"/>
            <ac:picMk id="1028" creationId="{F68ACBE7-C58E-40BF-9AC9-C000EE3B75A0}"/>
          </ac:picMkLst>
        </pc:picChg>
      </pc:sldChg>
      <pc:sldChg chg="addSp modSp add mod ord">
        <pc:chgData name="Hasan Hboubati" userId="6c1e9525-87e3-4ff2-84f1-58e9c2a56865" providerId="ADAL" clId="{CA2B46B3-0727-4203-B0C5-506B4277BEAA}" dt="2022-01-08T23:49:03.509" v="185" actId="1582"/>
        <pc:sldMkLst>
          <pc:docMk/>
          <pc:sldMk cId="1202455553" sldId="469"/>
        </pc:sldMkLst>
        <pc:spChg chg="add mod">
          <ac:chgData name="Hasan Hboubati" userId="6c1e9525-87e3-4ff2-84f1-58e9c2a56865" providerId="ADAL" clId="{CA2B46B3-0727-4203-B0C5-506B4277BEAA}" dt="2022-01-08T23:49:03.509" v="185" actId="1582"/>
          <ac:spMkLst>
            <pc:docMk/>
            <pc:sldMk cId="1202455553" sldId="469"/>
            <ac:spMk id="2" creationId="{006AB358-8AC8-4146-9DA3-A88524E28E1C}"/>
          </ac:spMkLst>
        </pc:spChg>
      </pc:sldChg>
      <pc:sldChg chg="addSp delSp modSp new mod ord">
        <pc:chgData name="Hasan Hboubati" userId="6c1e9525-87e3-4ff2-84f1-58e9c2a56865" providerId="ADAL" clId="{CA2B46B3-0727-4203-B0C5-506B4277BEAA}" dt="2022-01-02T18:00:50.679" v="175"/>
        <pc:sldMkLst>
          <pc:docMk/>
          <pc:sldMk cId="1085853232" sldId="470"/>
        </pc:sldMkLst>
        <pc:spChg chg="mod">
          <ac:chgData name="Hasan Hboubati" userId="6c1e9525-87e3-4ff2-84f1-58e9c2a56865" providerId="ADAL" clId="{CA2B46B3-0727-4203-B0C5-506B4277BEAA}" dt="2022-01-02T17:46:48.958" v="73" actId="20577"/>
          <ac:spMkLst>
            <pc:docMk/>
            <pc:sldMk cId="1085853232" sldId="470"/>
            <ac:spMk id="2" creationId="{ADB1812E-8E03-4AAA-88E7-BA7E93768F6B}"/>
          </ac:spMkLst>
        </pc:spChg>
        <pc:spChg chg="del">
          <ac:chgData name="Hasan Hboubati" userId="6c1e9525-87e3-4ff2-84f1-58e9c2a56865" providerId="ADAL" clId="{CA2B46B3-0727-4203-B0C5-506B4277BEAA}" dt="2022-01-02T17:45:35.487" v="5" actId="478"/>
          <ac:spMkLst>
            <pc:docMk/>
            <pc:sldMk cId="1085853232" sldId="470"/>
            <ac:spMk id="3" creationId="{C12E48CE-FBE4-4E4A-BA2B-CB33D4D7C3C2}"/>
          </ac:spMkLst>
        </pc:spChg>
        <pc:picChg chg="add mod">
          <ac:chgData name="Hasan Hboubati" userId="6c1e9525-87e3-4ff2-84f1-58e9c2a56865" providerId="ADAL" clId="{CA2B46B3-0727-4203-B0C5-506B4277BEAA}" dt="2022-01-02T17:46:24.056" v="64" actId="14100"/>
          <ac:picMkLst>
            <pc:docMk/>
            <pc:sldMk cId="1085853232" sldId="470"/>
            <ac:picMk id="5" creationId="{4101E19A-1559-4ED9-90A2-656B9F1F74C0}"/>
          </ac:picMkLst>
        </pc:picChg>
      </pc:sldChg>
      <pc:sldChg chg="addSp delSp modSp new mod ord">
        <pc:chgData name="Hasan Hboubati" userId="6c1e9525-87e3-4ff2-84f1-58e9c2a56865" providerId="ADAL" clId="{CA2B46B3-0727-4203-B0C5-506B4277BEAA}" dt="2022-01-08T23:54:02.813" v="480" actId="1076"/>
        <pc:sldMkLst>
          <pc:docMk/>
          <pc:sldMk cId="307245447" sldId="471"/>
        </pc:sldMkLst>
        <pc:spChg chg="mod">
          <ac:chgData name="Hasan Hboubati" userId="6c1e9525-87e3-4ff2-84f1-58e9c2a56865" providerId="ADAL" clId="{CA2B46B3-0727-4203-B0C5-506B4277BEAA}" dt="2022-01-02T17:52:38.685" v="122" actId="6549"/>
          <ac:spMkLst>
            <pc:docMk/>
            <pc:sldMk cId="307245447" sldId="471"/>
            <ac:spMk id="2" creationId="{6F0EE8B1-0CD2-469D-B768-9354B595866F}"/>
          </ac:spMkLst>
        </pc:spChg>
        <pc:spChg chg="del">
          <ac:chgData name="Hasan Hboubati" userId="6c1e9525-87e3-4ff2-84f1-58e9c2a56865" providerId="ADAL" clId="{CA2B46B3-0727-4203-B0C5-506B4277BEAA}" dt="2022-01-02T17:51:03.024" v="75" actId="478"/>
          <ac:spMkLst>
            <pc:docMk/>
            <pc:sldMk cId="307245447" sldId="471"/>
            <ac:spMk id="3" creationId="{ECE33C32-3399-437D-A9FE-138A5AF2BD37}"/>
          </ac:spMkLst>
        </pc:spChg>
        <pc:graphicFrameChg chg="add mod">
          <ac:chgData name="Hasan Hboubati" userId="6c1e9525-87e3-4ff2-84f1-58e9c2a56865" providerId="ADAL" clId="{CA2B46B3-0727-4203-B0C5-506B4277BEAA}" dt="2022-01-08T23:54:02.813" v="480" actId="1076"/>
          <ac:graphicFrameMkLst>
            <pc:docMk/>
            <pc:sldMk cId="307245447" sldId="471"/>
            <ac:graphicFrameMk id="3" creationId="{998639A5-DE99-4B11-8DD7-13976BC4C0D5}"/>
          </ac:graphicFrameMkLst>
        </pc:graphicFrameChg>
        <pc:picChg chg="add del mod">
          <ac:chgData name="Hasan Hboubati" userId="6c1e9525-87e3-4ff2-84f1-58e9c2a56865" providerId="ADAL" clId="{CA2B46B3-0727-4203-B0C5-506B4277BEAA}" dt="2022-01-08T23:50:25.301" v="189" actId="12084"/>
          <ac:picMkLst>
            <pc:docMk/>
            <pc:sldMk cId="307245447" sldId="471"/>
            <ac:picMk id="1026" creationId="{C968057D-CEC6-41A0-A6AB-6DA08F4F38A6}"/>
          </ac:picMkLst>
        </pc:picChg>
      </pc:sldChg>
      <pc:sldChg chg="modSp new mod">
        <pc:chgData name="Hasan Hboubati" userId="6c1e9525-87e3-4ff2-84f1-58e9c2a56865" providerId="ADAL" clId="{CA2B46B3-0727-4203-B0C5-506B4277BEAA}" dt="2022-01-09T01:51:18.056" v="536" actId="6549"/>
        <pc:sldMkLst>
          <pc:docMk/>
          <pc:sldMk cId="1368611270" sldId="472"/>
        </pc:sldMkLst>
        <pc:spChg chg="mod">
          <ac:chgData name="Hasan Hboubati" userId="6c1e9525-87e3-4ff2-84f1-58e9c2a56865" providerId="ADAL" clId="{CA2B46B3-0727-4203-B0C5-506B4277BEAA}" dt="2022-01-09T01:51:18.056" v="536" actId="6549"/>
          <ac:spMkLst>
            <pc:docMk/>
            <pc:sldMk cId="1368611270" sldId="472"/>
            <ac:spMk id="2" creationId="{C701D102-95F8-47BF-86FF-E6642145776C}"/>
          </ac:spMkLst>
        </pc:spChg>
        <pc:spChg chg="mod">
          <ac:chgData name="Hasan Hboubati" userId="6c1e9525-87e3-4ff2-84f1-58e9c2a56865" providerId="ADAL" clId="{CA2B46B3-0727-4203-B0C5-506B4277BEAA}" dt="2022-01-09T01:49:25.721" v="489" actId="20577"/>
          <ac:spMkLst>
            <pc:docMk/>
            <pc:sldMk cId="1368611270" sldId="472"/>
            <ac:spMk id="3" creationId="{F37EC556-7055-4991-8D79-32CD4F5D0711}"/>
          </ac:spMkLst>
        </pc:spChg>
      </pc:sldChg>
      <pc:sldChg chg="addSp delSp modSp new mod">
        <pc:chgData name="Hasan Hboubati" userId="6c1e9525-87e3-4ff2-84f1-58e9c2a56865" providerId="ADAL" clId="{CA2B46B3-0727-4203-B0C5-506B4277BEAA}" dt="2022-01-09T01:56:04.571" v="612" actId="20577"/>
        <pc:sldMkLst>
          <pc:docMk/>
          <pc:sldMk cId="1717569284" sldId="473"/>
        </pc:sldMkLst>
        <pc:spChg chg="mod">
          <ac:chgData name="Hasan Hboubati" userId="6c1e9525-87e3-4ff2-84f1-58e9c2a56865" providerId="ADAL" clId="{CA2B46B3-0727-4203-B0C5-506B4277BEAA}" dt="2022-01-09T01:51:41.279" v="543" actId="20577"/>
          <ac:spMkLst>
            <pc:docMk/>
            <pc:sldMk cId="1717569284" sldId="473"/>
            <ac:spMk id="2" creationId="{7AADA378-CFB8-492F-B20A-11F2928F2196}"/>
          </ac:spMkLst>
        </pc:spChg>
        <pc:spChg chg="del mod">
          <ac:chgData name="Hasan Hboubati" userId="6c1e9525-87e3-4ff2-84f1-58e9c2a56865" providerId="ADAL" clId="{CA2B46B3-0727-4203-B0C5-506B4277BEAA}" dt="2022-01-09T01:53:08.822" v="602" actId="12084"/>
          <ac:spMkLst>
            <pc:docMk/>
            <pc:sldMk cId="1717569284" sldId="473"/>
            <ac:spMk id="3" creationId="{5A6DA52D-C63B-480F-9DE7-79E4D8674C99}"/>
          </ac:spMkLst>
        </pc:spChg>
        <pc:graphicFrameChg chg="add mod">
          <ac:chgData name="Hasan Hboubati" userId="6c1e9525-87e3-4ff2-84f1-58e9c2a56865" providerId="ADAL" clId="{CA2B46B3-0727-4203-B0C5-506B4277BEAA}" dt="2022-01-09T01:56:04.571" v="612" actId="20577"/>
          <ac:graphicFrameMkLst>
            <pc:docMk/>
            <pc:sldMk cId="1717569284" sldId="473"/>
            <ac:graphicFrameMk id="4" creationId="{3232D87B-E5C1-49AD-B7B5-337BA0BDEA73}"/>
          </ac:graphicFrameMkLst>
        </pc:graphicFrameChg>
      </pc:sldChg>
      <pc:sldChg chg="new del">
        <pc:chgData name="Hasan Hboubati" userId="6c1e9525-87e3-4ff2-84f1-58e9c2a56865" providerId="ADAL" clId="{CA2B46B3-0727-4203-B0C5-506B4277BEAA}" dt="2022-01-09T02:13:06.542" v="863" actId="47"/>
        <pc:sldMkLst>
          <pc:docMk/>
          <pc:sldMk cId="1134334057" sldId="47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7A113B-7C29-401B-81BF-5C5F7B14A01E}" type="doc">
      <dgm:prSet loTypeId="urn:microsoft.com/office/officeart/2005/8/layout/pList1" loCatId="list" qsTypeId="urn:microsoft.com/office/officeart/2005/8/quickstyle/simple1" qsCatId="simple" csTypeId="urn:microsoft.com/office/officeart/2005/8/colors/accent1_2" csCatId="accent1" phldr="1"/>
      <dgm:spPr/>
    </dgm:pt>
    <dgm:pt modelId="{F3D4484A-DA9F-4E22-A688-362217B103DC}">
      <dgm:prSet phldrT="[Text]"/>
      <dgm:spPr/>
      <dgm:t>
        <a:bodyPr/>
        <a:lstStyle/>
        <a:p>
          <a:r>
            <a:rPr lang="en-US" dirty="0"/>
            <a:t>What is happening in the business right now?</a:t>
          </a:r>
        </a:p>
      </dgm:t>
    </dgm:pt>
    <dgm:pt modelId="{4D310A2E-7A31-4FF1-A8EC-8DBE844E3A03}" type="parTrans" cxnId="{A1152E0C-5B49-47DE-A471-A99092C53718}">
      <dgm:prSet/>
      <dgm:spPr/>
      <dgm:t>
        <a:bodyPr/>
        <a:lstStyle/>
        <a:p>
          <a:endParaRPr lang="en-US"/>
        </a:p>
      </dgm:t>
    </dgm:pt>
    <dgm:pt modelId="{B4CCF2E4-0FA0-47F9-97CC-C2433F1050EA}" type="sibTrans" cxnId="{A1152E0C-5B49-47DE-A471-A99092C53718}">
      <dgm:prSet/>
      <dgm:spPr/>
      <dgm:t>
        <a:bodyPr/>
        <a:lstStyle/>
        <a:p>
          <a:endParaRPr lang="en-US"/>
        </a:p>
      </dgm:t>
    </dgm:pt>
    <dgm:pt modelId="{B71B6639-24EB-401A-8396-8082F63C3272}">
      <dgm:prSet phldrT="[Text]"/>
      <dgm:spPr/>
      <dgm:t>
        <a:bodyPr/>
        <a:lstStyle/>
        <a:p>
          <a:r>
            <a:rPr lang="en-US" dirty="0"/>
            <a:t>What trends exist in our historical data?</a:t>
          </a:r>
        </a:p>
      </dgm:t>
    </dgm:pt>
    <dgm:pt modelId="{32DF35D3-9F22-495B-9176-177B6BD22CF8}" type="parTrans" cxnId="{1FD6FBA3-23B3-41E9-876F-C14F8E2CD95A}">
      <dgm:prSet/>
      <dgm:spPr/>
      <dgm:t>
        <a:bodyPr/>
        <a:lstStyle/>
        <a:p>
          <a:endParaRPr lang="en-US"/>
        </a:p>
      </dgm:t>
    </dgm:pt>
    <dgm:pt modelId="{2E52A419-24FE-42F2-81F3-E3B283E725BB}" type="sibTrans" cxnId="{1FD6FBA3-23B3-41E9-876F-C14F8E2CD95A}">
      <dgm:prSet/>
      <dgm:spPr/>
      <dgm:t>
        <a:bodyPr/>
        <a:lstStyle/>
        <a:p>
          <a:endParaRPr lang="en-US"/>
        </a:p>
      </dgm:t>
    </dgm:pt>
    <dgm:pt modelId="{7E5FC52C-F2B0-4D73-8D46-AD1B83894B2B}">
      <dgm:prSet phldrT="[Text]"/>
      <dgm:spPr/>
      <dgm:t>
        <a:bodyPr/>
        <a:lstStyle/>
        <a:p>
          <a:r>
            <a:rPr lang="en-US" dirty="0"/>
            <a:t>What actions can we take?</a:t>
          </a:r>
        </a:p>
      </dgm:t>
    </dgm:pt>
    <dgm:pt modelId="{0B0F8F10-868A-4F8A-B76C-E530A1AE17F3}" type="parTrans" cxnId="{1A4AB4E4-788B-4DAD-9759-EA1B56938B64}">
      <dgm:prSet/>
      <dgm:spPr/>
      <dgm:t>
        <a:bodyPr/>
        <a:lstStyle/>
        <a:p>
          <a:endParaRPr lang="en-US"/>
        </a:p>
      </dgm:t>
    </dgm:pt>
    <dgm:pt modelId="{C9B7ADAF-793E-45EB-9C76-BC3154463741}" type="sibTrans" cxnId="{1A4AB4E4-788B-4DAD-9759-EA1B56938B64}">
      <dgm:prSet/>
      <dgm:spPr/>
      <dgm:t>
        <a:bodyPr/>
        <a:lstStyle/>
        <a:p>
          <a:endParaRPr lang="en-US"/>
        </a:p>
      </dgm:t>
    </dgm:pt>
    <dgm:pt modelId="{7242C007-7B29-49A4-AA04-F5151FB424BD}" type="pres">
      <dgm:prSet presAssocID="{047A113B-7C29-401B-81BF-5C5F7B14A01E}" presName="Name0" presStyleCnt="0">
        <dgm:presLayoutVars>
          <dgm:dir/>
          <dgm:resizeHandles val="exact"/>
        </dgm:presLayoutVars>
      </dgm:prSet>
      <dgm:spPr/>
    </dgm:pt>
    <dgm:pt modelId="{B6FEC53E-DC3C-470D-94F7-BD2E52CB932B}" type="pres">
      <dgm:prSet presAssocID="{F3D4484A-DA9F-4E22-A688-362217B103DC}" presName="compNode" presStyleCnt="0"/>
      <dgm:spPr/>
    </dgm:pt>
    <dgm:pt modelId="{EDE93D6E-BD97-49B4-A34E-5FE7FB19FA41}" type="pres">
      <dgm:prSet presAssocID="{F3D4484A-DA9F-4E22-A688-362217B103DC}"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extLst>
        <a:ext uri="{E40237B7-FDA0-4F09-8148-C483321AD2D9}">
          <dgm14:cNvPr xmlns:dgm14="http://schemas.microsoft.com/office/drawing/2010/diagram" id="0" name="" descr="black and white car instrument panel cluster">
            <a:extLst>
              <a:ext uri="{FF2B5EF4-FFF2-40B4-BE49-F238E27FC236}">
                <a16:creationId xmlns:a16="http://schemas.microsoft.com/office/drawing/2014/main" id="{C968057D-CEC6-41A0-A6AB-6DA08F4F38A6}"/>
              </a:ext>
            </a:extLst>
          </dgm14:cNvPr>
        </a:ext>
      </dgm:extLst>
    </dgm:pt>
    <dgm:pt modelId="{38E58C99-B98F-41EA-9C57-49BC48ACDE8C}" type="pres">
      <dgm:prSet presAssocID="{F3D4484A-DA9F-4E22-A688-362217B103DC}" presName="textRect" presStyleLbl="revTx" presStyleIdx="0" presStyleCnt="3">
        <dgm:presLayoutVars>
          <dgm:bulletEnabled val="1"/>
        </dgm:presLayoutVars>
      </dgm:prSet>
      <dgm:spPr/>
    </dgm:pt>
    <dgm:pt modelId="{025D3DF7-D5E0-45CD-8868-F3F14751D599}" type="pres">
      <dgm:prSet presAssocID="{B4CCF2E4-0FA0-47F9-97CC-C2433F1050EA}" presName="sibTrans" presStyleLbl="sibTrans2D1" presStyleIdx="0" presStyleCnt="0"/>
      <dgm:spPr/>
    </dgm:pt>
    <dgm:pt modelId="{54DB4E3E-2B77-47DC-9BED-00003C8D2E34}" type="pres">
      <dgm:prSet presAssocID="{B71B6639-24EB-401A-8396-8082F63C3272}" presName="compNode" presStyleCnt="0"/>
      <dgm:spPr/>
    </dgm:pt>
    <dgm:pt modelId="{043BB52A-8B63-4CCF-BF3C-A3BB071BDB53}" type="pres">
      <dgm:prSet presAssocID="{B71B6639-24EB-401A-8396-8082F63C3272}"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dgm:spPr>
    </dgm:pt>
    <dgm:pt modelId="{5C59F511-DFEC-4E65-A363-1F1A5965D0E5}" type="pres">
      <dgm:prSet presAssocID="{B71B6639-24EB-401A-8396-8082F63C3272}" presName="textRect" presStyleLbl="revTx" presStyleIdx="1" presStyleCnt="3">
        <dgm:presLayoutVars>
          <dgm:bulletEnabled val="1"/>
        </dgm:presLayoutVars>
      </dgm:prSet>
      <dgm:spPr/>
    </dgm:pt>
    <dgm:pt modelId="{B005D60F-61A6-4DBB-A598-530D3D4B7DBF}" type="pres">
      <dgm:prSet presAssocID="{2E52A419-24FE-42F2-81F3-E3B283E725BB}" presName="sibTrans" presStyleLbl="sibTrans2D1" presStyleIdx="0" presStyleCnt="0"/>
      <dgm:spPr/>
    </dgm:pt>
    <dgm:pt modelId="{B379B625-252F-4083-BAB8-6949DB990A5C}" type="pres">
      <dgm:prSet presAssocID="{7E5FC52C-F2B0-4D73-8D46-AD1B83894B2B}" presName="compNode" presStyleCnt="0"/>
      <dgm:spPr/>
    </dgm:pt>
    <dgm:pt modelId="{E0FC6FE3-C15A-41CC-A6B2-A3A487A65121}" type="pres">
      <dgm:prSet presAssocID="{7E5FC52C-F2B0-4D73-8D46-AD1B83894B2B}"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34231A80-FF43-46AF-8058-1C3E7E38E5E6}" type="pres">
      <dgm:prSet presAssocID="{7E5FC52C-F2B0-4D73-8D46-AD1B83894B2B}" presName="textRect" presStyleLbl="revTx" presStyleIdx="2" presStyleCnt="3">
        <dgm:presLayoutVars>
          <dgm:bulletEnabled val="1"/>
        </dgm:presLayoutVars>
      </dgm:prSet>
      <dgm:spPr/>
    </dgm:pt>
  </dgm:ptLst>
  <dgm:cxnLst>
    <dgm:cxn modelId="{A1152E0C-5B49-47DE-A471-A99092C53718}" srcId="{047A113B-7C29-401B-81BF-5C5F7B14A01E}" destId="{F3D4484A-DA9F-4E22-A688-362217B103DC}" srcOrd="0" destOrd="0" parTransId="{4D310A2E-7A31-4FF1-A8EC-8DBE844E3A03}" sibTransId="{B4CCF2E4-0FA0-47F9-97CC-C2433F1050EA}"/>
    <dgm:cxn modelId="{79FE6FA0-77F8-4074-862C-2447DEC04AB5}" type="presOf" srcId="{7E5FC52C-F2B0-4D73-8D46-AD1B83894B2B}" destId="{34231A80-FF43-46AF-8058-1C3E7E38E5E6}" srcOrd="0" destOrd="0" presId="urn:microsoft.com/office/officeart/2005/8/layout/pList1"/>
    <dgm:cxn modelId="{1FD6FBA3-23B3-41E9-876F-C14F8E2CD95A}" srcId="{047A113B-7C29-401B-81BF-5C5F7B14A01E}" destId="{B71B6639-24EB-401A-8396-8082F63C3272}" srcOrd="1" destOrd="0" parTransId="{32DF35D3-9F22-495B-9176-177B6BD22CF8}" sibTransId="{2E52A419-24FE-42F2-81F3-E3B283E725BB}"/>
    <dgm:cxn modelId="{148285AF-2046-413B-A580-6FA9B61ABE4F}" type="presOf" srcId="{B4CCF2E4-0FA0-47F9-97CC-C2433F1050EA}" destId="{025D3DF7-D5E0-45CD-8868-F3F14751D599}" srcOrd="0" destOrd="0" presId="urn:microsoft.com/office/officeart/2005/8/layout/pList1"/>
    <dgm:cxn modelId="{0216FCE3-A144-47D1-B273-5A73E90952A4}" type="presOf" srcId="{F3D4484A-DA9F-4E22-A688-362217B103DC}" destId="{38E58C99-B98F-41EA-9C57-49BC48ACDE8C}" srcOrd="0" destOrd="0" presId="urn:microsoft.com/office/officeart/2005/8/layout/pList1"/>
    <dgm:cxn modelId="{1A4AB4E4-788B-4DAD-9759-EA1B56938B64}" srcId="{047A113B-7C29-401B-81BF-5C5F7B14A01E}" destId="{7E5FC52C-F2B0-4D73-8D46-AD1B83894B2B}" srcOrd="2" destOrd="0" parTransId="{0B0F8F10-868A-4F8A-B76C-E530A1AE17F3}" sibTransId="{C9B7ADAF-793E-45EB-9C76-BC3154463741}"/>
    <dgm:cxn modelId="{96E0A6E9-A477-408E-9076-E581E24F8762}" type="presOf" srcId="{B71B6639-24EB-401A-8396-8082F63C3272}" destId="{5C59F511-DFEC-4E65-A363-1F1A5965D0E5}" srcOrd="0" destOrd="0" presId="urn:microsoft.com/office/officeart/2005/8/layout/pList1"/>
    <dgm:cxn modelId="{D789A6FD-09E0-4D20-AC17-656E2341C791}" type="presOf" srcId="{2E52A419-24FE-42F2-81F3-E3B283E725BB}" destId="{B005D60F-61A6-4DBB-A598-530D3D4B7DBF}" srcOrd="0" destOrd="0" presId="urn:microsoft.com/office/officeart/2005/8/layout/pList1"/>
    <dgm:cxn modelId="{F2BCDEFF-6325-46A7-845E-A6AF23D2B3CF}" type="presOf" srcId="{047A113B-7C29-401B-81BF-5C5F7B14A01E}" destId="{7242C007-7B29-49A4-AA04-F5151FB424BD}" srcOrd="0" destOrd="0" presId="urn:microsoft.com/office/officeart/2005/8/layout/pList1"/>
    <dgm:cxn modelId="{9C54DC3A-C717-4303-8C13-74BF9BE23D79}" type="presParOf" srcId="{7242C007-7B29-49A4-AA04-F5151FB424BD}" destId="{B6FEC53E-DC3C-470D-94F7-BD2E52CB932B}" srcOrd="0" destOrd="0" presId="urn:microsoft.com/office/officeart/2005/8/layout/pList1"/>
    <dgm:cxn modelId="{7313E86A-DF2A-4578-B5D8-7563E042F10B}" type="presParOf" srcId="{B6FEC53E-DC3C-470D-94F7-BD2E52CB932B}" destId="{EDE93D6E-BD97-49B4-A34E-5FE7FB19FA41}" srcOrd="0" destOrd="0" presId="urn:microsoft.com/office/officeart/2005/8/layout/pList1"/>
    <dgm:cxn modelId="{BD1D63E6-7F32-414A-A587-5D50CC95A841}" type="presParOf" srcId="{B6FEC53E-DC3C-470D-94F7-BD2E52CB932B}" destId="{38E58C99-B98F-41EA-9C57-49BC48ACDE8C}" srcOrd="1" destOrd="0" presId="urn:microsoft.com/office/officeart/2005/8/layout/pList1"/>
    <dgm:cxn modelId="{D0F3F7A0-1B56-481C-9219-223205B9A5C4}" type="presParOf" srcId="{7242C007-7B29-49A4-AA04-F5151FB424BD}" destId="{025D3DF7-D5E0-45CD-8868-F3F14751D599}" srcOrd="1" destOrd="0" presId="urn:microsoft.com/office/officeart/2005/8/layout/pList1"/>
    <dgm:cxn modelId="{65960E65-14A1-4C40-A03B-4E1408D9BA24}" type="presParOf" srcId="{7242C007-7B29-49A4-AA04-F5151FB424BD}" destId="{54DB4E3E-2B77-47DC-9BED-00003C8D2E34}" srcOrd="2" destOrd="0" presId="urn:microsoft.com/office/officeart/2005/8/layout/pList1"/>
    <dgm:cxn modelId="{86D01E19-484C-490B-8A59-E2546DBADFF6}" type="presParOf" srcId="{54DB4E3E-2B77-47DC-9BED-00003C8D2E34}" destId="{043BB52A-8B63-4CCF-BF3C-A3BB071BDB53}" srcOrd="0" destOrd="0" presId="urn:microsoft.com/office/officeart/2005/8/layout/pList1"/>
    <dgm:cxn modelId="{D2245235-5E42-4531-8E2C-E7BE87303C68}" type="presParOf" srcId="{54DB4E3E-2B77-47DC-9BED-00003C8D2E34}" destId="{5C59F511-DFEC-4E65-A363-1F1A5965D0E5}" srcOrd="1" destOrd="0" presId="urn:microsoft.com/office/officeart/2005/8/layout/pList1"/>
    <dgm:cxn modelId="{4EDCB860-2F13-4E5E-B0DD-95CBF1E0B6DB}" type="presParOf" srcId="{7242C007-7B29-49A4-AA04-F5151FB424BD}" destId="{B005D60F-61A6-4DBB-A598-530D3D4B7DBF}" srcOrd="3" destOrd="0" presId="urn:microsoft.com/office/officeart/2005/8/layout/pList1"/>
    <dgm:cxn modelId="{F3568F46-2126-451C-BB1E-A3B4406A61DB}" type="presParOf" srcId="{7242C007-7B29-49A4-AA04-F5151FB424BD}" destId="{B379B625-252F-4083-BAB8-6949DB990A5C}" srcOrd="4" destOrd="0" presId="urn:microsoft.com/office/officeart/2005/8/layout/pList1"/>
    <dgm:cxn modelId="{244C3EDB-1BAC-4103-A2F2-DE651133C485}" type="presParOf" srcId="{B379B625-252F-4083-BAB8-6949DB990A5C}" destId="{E0FC6FE3-C15A-41CC-A6B2-A3A487A65121}" srcOrd="0" destOrd="0" presId="urn:microsoft.com/office/officeart/2005/8/layout/pList1"/>
    <dgm:cxn modelId="{7AB1C444-CC6C-4ADE-9B22-CEAD1FD21E8F}" type="presParOf" srcId="{B379B625-252F-4083-BAB8-6949DB990A5C}" destId="{34231A80-FF43-46AF-8058-1C3E7E38E5E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FD78A1-4ED2-44E3-AD0D-A4CED9B616D3}" type="doc">
      <dgm:prSet loTypeId="urn:microsoft.com/office/officeart/2008/layout/LinedList" loCatId="list" qsTypeId="urn:microsoft.com/office/officeart/2005/8/quickstyle/simple1" qsCatId="simple" csTypeId="urn:microsoft.com/office/officeart/2005/8/colors/accent5_3" csCatId="accent5" phldr="1"/>
      <dgm:spPr/>
      <dgm:t>
        <a:bodyPr/>
        <a:lstStyle/>
        <a:p>
          <a:endParaRPr lang="en-US"/>
        </a:p>
      </dgm:t>
    </dgm:pt>
    <dgm:pt modelId="{3BE24E46-2ACC-4AC3-A801-8CF0773F3E07}">
      <dgm:prSet/>
      <dgm:spPr/>
      <dgm:t>
        <a:bodyPr/>
        <a:lstStyle/>
        <a:p>
          <a:r>
            <a:rPr lang="en-US" b="0" i="0"/>
            <a:t>What is Descriptive Analytics?</a:t>
          </a:r>
          <a:endParaRPr lang="en-US"/>
        </a:p>
      </dgm:t>
    </dgm:pt>
    <dgm:pt modelId="{A3B519C5-C720-4B21-8A79-2437B20BC6BB}" type="parTrans" cxnId="{87F02F4D-A988-4897-8B2F-D14D9552B0F0}">
      <dgm:prSet/>
      <dgm:spPr/>
      <dgm:t>
        <a:bodyPr/>
        <a:lstStyle/>
        <a:p>
          <a:endParaRPr lang="en-US"/>
        </a:p>
      </dgm:t>
    </dgm:pt>
    <dgm:pt modelId="{BCC3442E-A2B9-4D5E-B8FF-FFF8E3F88E2C}" type="sibTrans" cxnId="{87F02F4D-A988-4897-8B2F-D14D9552B0F0}">
      <dgm:prSet/>
      <dgm:spPr/>
      <dgm:t>
        <a:bodyPr/>
        <a:lstStyle/>
        <a:p>
          <a:endParaRPr lang="en-US"/>
        </a:p>
      </dgm:t>
    </dgm:pt>
    <dgm:pt modelId="{745E48E8-9653-46EA-B7A9-A3825CE66AA8}">
      <dgm:prSet/>
      <dgm:spPr/>
      <dgm:t>
        <a:bodyPr/>
        <a:lstStyle/>
        <a:p>
          <a:r>
            <a:rPr lang="en-US" b="0" i="0" dirty="0"/>
            <a:t>Comprises the earliest part of the analytics chain.</a:t>
          </a:r>
          <a:endParaRPr lang="en-US" dirty="0"/>
        </a:p>
      </dgm:t>
    </dgm:pt>
    <dgm:pt modelId="{CD5C612D-131D-4116-99F8-179B33CE099A}" type="parTrans" cxnId="{A6ED739B-5D64-4B8C-B645-32D403B58366}">
      <dgm:prSet/>
      <dgm:spPr/>
      <dgm:t>
        <a:bodyPr/>
        <a:lstStyle/>
        <a:p>
          <a:endParaRPr lang="en-US"/>
        </a:p>
      </dgm:t>
    </dgm:pt>
    <dgm:pt modelId="{23C9C8DE-2BF4-4611-8AC8-E46E36E3E197}" type="sibTrans" cxnId="{A6ED739B-5D64-4B8C-B645-32D403B58366}">
      <dgm:prSet/>
      <dgm:spPr/>
      <dgm:t>
        <a:bodyPr/>
        <a:lstStyle/>
        <a:p>
          <a:endParaRPr lang="en-US"/>
        </a:p>
      </dgm:t>
    </dgm:pt>
    <dgm:pt modelId="{390398F8-CB65-4710-84F6-2345DB234B52}">
      <dgm:prSet/>
      <dgm:spPr/>
      <dgm:t>
        <a:bodyPr/>
        <a:lstStyle/>
        <a:p>
          <a:r>
            <a:rPr lang="en-US" b="0" i="0"/>
            <a:t>It sets the stage for being able to make diagnoses, predictions, and recommendations for specific actions in support of business goals.</a:t>
          </a:r>
          <a:endParaRPr lang="en-US"/>
        </a:p>
      </dgm:t>
    </dgm:pt>
    <dgm:pt modelId="{58116D4F-81F4-4BBC-BB85-B9D7C3CE3948}" type="parTrans" cxnId="{3704B523-AA6D-4F18-A429-0218357EE78C}">
      <dgm:prSet/>
      <dgm:spPr/>
      <dgm:t>
        <a:bodyPr/>
        <a:lstStyle/>
        <a:p>
          <a:endParaRPr lang="en-US"/>
        </a:p>
      </dgm:t>
    </dgm:pt>
    <dgm:pt modelId="{60097473-DB8C-4FE8-85B6-79898E8CB9E8}" type="sibTrans" cxnId="{3704B523-AA6D-4F18-A429-0218357EE78C}">
      <dgm:prSet/>
      <dgm:spPr/>
      <dgm:t>
        <a:bodyPr/>
        <a:lstStyle/>
        <a:p>
          <a:endParaRPr lang="en-US"/>
        </a:p>
      </dgm:t>
    </dgm:pt>
    <dgm:pt modelId="{77C438ED-D19A-49FF-A668-0776222DA38E}">
      <dgm:prSet/>
      <dgm:spPr/>
      <dgm:t>
        <a:bodyPr/>
        <a:lstStyle/>
        <a:p>
          <a:r>
            <a:rPr lang="en-US" b="0" i="0" dirty="0"/>
            <a:t>Precedes diagnostic, predictive, and prescriptive analytics. </a:t>
          </a:r>
          <a:endParaRPr lang="en-US" dirty="0"/>
        </a:p>
      </dgm:t>
    </dgm:pt>
    <dgm:pt modelId="{C39761BD-A437-41AE-8058-AC1B0CD838E6}" type="parTrans" cxnId="{97492D48-4612-4110-80DC-9B41B27610D0}">
      <dgm:prSet/>
      <dgm:spPr/>
      <dgm:t>
        <a:bodyPr/>
        <a:lstStyle/>
        <a:p>
          <a:endParaRPr lang="en-US"/>
        </a:p>
      </dgm:t>
    </dgm:pt>
    <dgm:pt modelId="{FA34F51E-5872-4EAF-A4DE-4939BA149FA6}" type="sibTrans" cxnId="{97492D48-4612-4110-80DC-9B41B27610D0}">
      <dgm:prSet/>
      <dgm:spPr/>
      <dgm:t>
        <a:bodyPr/>
        <a:lstStyle/>
        <a:p>
          <a:endParaRPr lang="en-US"/>
        </a:p>
      </dgm:t>
    </dgm:pt>
    <dgm:pt modelId="{36EE590D-C490-4861-8E95-9E37901303D6}" type="pres">
      <dgm:prSet presAssocID="{46FD78A1-4ED2-44E3-AD0D-A4CED9B616D3}" presName="vert0" presStyleCnt="0">
        <dgm:presLayoutVars>
          <dgm:dir/>
          <dgm:animOne val="branch"/>
          <dgm:animLvl val="lvl"/>
        </dgm:presLayoutVars>
      </dgm:prSet>
      <dgm:spPr/>
    </dgm:pt>
    <dgm:pt modelId="{C16CBB52-AAFB-4B19-8B3D-F8FF91D9DB2D}" type="pres">
      <dgm:prSet presAssocID="{3BE24E46-2ACC-4AC3-A801-8CF0773F3E07}" presName="thickLine" presStyleLbl="alignNode1" presStyleIdx="0" presStyleCnt="1"/>
      <dgm:spPr/>
    </dgm:pt>
    <dgm:pt modelId="{E7BFA138-2521-4407-A8CF-423FBD5AE964}" type="pres">
      <dgm:prSet presAssocID="{3BE24E46-2ACC-4AC3-A801-8CF0773F3E07}" presName="horz1" presStyleCnt="0"/>
      <dgm:spPr/>
    </dgm:pt>
    <dgm:pt modelId="{C2FEDEDC-AF44-4595-9CEA-2D5FAB89F2D3}" type="pres">
      <dgm:prSet presAssocID="{3BE24E46-2ACC-4AC3-A801-8CF0773F3E07}" presName="tx1" presStyleLbl="revTx" presStyleIdx="0" presStyleCnt="4"/>
      <dgm:spPr/>
    </dgm:pt>
    <dgm:pt modelId="{92BF6E3E-5D0A-4A94-8F0C-CA8F4364B4FE}" type="pres">
      <dgm:prSet presAssocID="{3BE24E46-2ACC-4AC3-A801-8CF0773F3E07}" presName="vert1" presStyleCnt="0"/>
      <dgm:spPr/>
    </dgm:pt>
    <dgm:pt modelId="{6BCF8C4D-8A42-4181-8786-6BA16AEFA1AD}" type="pres">
      <dgm:prSet presAssocID="{745E48E8-9653-46EA-B7A9-A3825CE66AA8}" presName="vertSpace2a" presStyleCnt="0"/>
      <dgm:spPr/>
    </dgm:pt>
    <dgm:pt modelId="{C645CEAA-776A-4249-93FD-495DEC826064}" type="pres">
      <dgm:prSet presAssocID="{745E48E8-9653-46EA-B7A9-A3825CE66AA8}" presName="horz2" presStyleCnt="0"/>
      <dgm:spPr/>
    </dgm:pt>
    <dgm:pt modelId="{FE8840AB-6435-45BA-88A9-5B34C7F2FF26}" type="pres">
      <dgm:prSet presAssocID="{745E48E8-9653-46EA-B7A9-A3825CE66AA8}" presName="horzSpace2" presStyleCnt="0"/>
      <dgm:spPr/>
    </dgm:pt>
    <dgm:pt modelId="{1E439D55-CA8E-47AC-BA35-2CBCA8502365}" type="pres">
      <dgm:prSet presAssocID="{745E48E8-9653-46EA-B7A9-A3825CE66AA8}" presName="tx2" presStyleLbl="revTx" presStyleIdx="1" presStyleCnt="4"/>
      <dgm:spPr/>
    </dgm:pt>
    <dgm:pt modelId="{6D68CB00-B691-488C-9302-8864605F70E8}" type="pres">
      <dgm:prSet presAssocID="{745E48E8-9653-46EA-B7A9-A3825CE66AA8}" presName="vert2" presStyleCnt="0"/>
      <dgm:spPr/>
    </dgm:pt>
    <dgm:pt modelId="{9126BBFE-DBFE-4D7B-A26A-BE9BEB160541}" type="pres">
      <dgm:prSet presAssocID="{745E48E8-9653-46EA-B7A9-A3825CE66AA8}" presName="thinLine2b" presStyleLbl="callout" presStyleIdx="0" presStyleCnt="3"/>
      <dgm:spPr/>
    </dgm:pt>
    <dgm:pt modelId="{6F6A0EF7-72CA-4EBB-8A25-BAAAB2D9DCA3}" type="pres">
      <dgm:prSet presAssocID="{745E48E8-9653-46EA-B7A9-A3825CE66AA8}" presName="vertSpace2b" presStyleCnt="0"/>
      <dgm:spPr/>
    </dgm:pt>
    <dgm:pt modelId="{0A9261CE-3E12-4DEF-861B-D0CDB13BABD4}" type="pres">
      <dgm:prSet presAssocID="{77C438ED-D19A-49FF-A668-0776222DA38E}" presName="horz2" presStyleCnt="0"/>
      <dgm:spPr/>
    </dgm:pt>
    <dgm:pt modelId="{0D08B7C4-B4AB-43EC-9746-180B9CDBA4E7}" type="pres">
      <dgm:prSet presAssocID="{77C438ED-D19A-49FF-A668-0776222DA38E}" presName="horzSpace2" presStyleCnt="0"/>
      <dgm:spPr/>
    </dgm:pt>
    <dgm:pt modelId="{B31E2867-0150-4B7E-9472-57C6E55A5D3D}" type="pres">
      <dgm:prSet presAssocID="{77C438ED-D19A-49FF-A668-0776222DA38E}" presName="tx2" presStyleLbl="revTx" presStyleIdx="2" presStyleCnt="4"/>
      <dgm:spPr/>
    </dgm:pt>
    <dgm:pt modelId="{BB071F95-B53C-4A22-8D2B-012C204AC86F}" type="pres">
      <dgm:prSet presAssocID="{77C438ED-D19A-49FF-A668-0776222DA38E}" presName="vert2" presStyleCnt="0"/>
      <dgm:spPr/>
    </dgm:pt>
    <dgm:pt modelId="{4580E8F4-48AF-4689-9DD0-2E20A6C33C67}" type="pres">
      <dgm:prSet presAssocID="{77C438ED-D19A-49FF-A668-0776222DA38E}" presName="thinLine2b" presStyleLbl="callout" presStyleIdx="1" presStyleCnt="3"/>
      <dgm:spPr/>
    </dgm:pt>
    <dgm:pt modelId="{ADF8858D-7204-40B7-891A-AFECD5C76C9C}" type="pres">
      <dgm:prSet presAssocID="{77C438ED-D19A-49FF-A668-0776222DA38E}" presName="vertSpace2b" presStyleCnt="0"/>
      <dgm:spPr/>
    </dgm:pt>
    <dgm:pt modelId="{8B9EA638-9F12-4A7F-AB01-CDD34F8A179D}" type="pres">
      <dgm:prSet presAssocID="{390398F8-CB65-4710-84F6-2345DB234B52}" presName="horz2" presStyleCnt="0"/>
      <dgm:spPr/>
    </dgm:pt>
    <dgm:pt modelId="{521DE324-89DB-40DB-8B2F-C91538505978}" type="pres">
      <dgm:prSet presAssocID="{390398F8-CB65-4710-84F6-2345DB234B52}" presName="horzSpace2" presStyleCnt="0"/>
      <dgm:spPr/>
    </dgm:pt>
    <dgm:pt modelId="{BD6ABBB2-E74B-4B51-9D2F-4604FF4F6F8A}" type="pres">
      <dgm:prSet presAssocID="{390398F8-CB65-4710-84F6-2345DB234B52}" presName="tx2" presStyleLbl="revTx" presStyleIdx="3" presStyleCnt="4"/>
      <dgm:spPr/>
    </dgm:pt>
    <dgm:pt modelId="{78399BF3-A0C6-4093-946E-DFBCF338B297}" type="pres">
      <dgm:prSet presAssocID="{390398F8-CB65-4710-84F6-2345DB234B52}" presName="vert2" presStyleCnt="0"/>
      <dgm:spPr/>
    </dgm:pt>
    <dgm:pt modelId="{77564EF0-264D-483A-93B1-82BB3D02FFD0}" type="pres">
      <dgm:prSet presAssocID="{390398F8-CB65-4710-84F6-2345DB234B52}" presName="thinLine2b" presStyleLbl="callout" presStyleIdx="2" presStyleCnt="3"/>
      <dgm:spPr/>
    </dgm:pt>
    <dgm:pt modelId="{3B6B8A27-3F1E-49EE-AE5D-E843CD91A65F}" type="pres">
      <dgm:prSet presAssocID="{390398F8-CB65-4710-84F6-2345DB234B52}" presName="vertSpace2b" presStyleCnt="0"/>
      <dgm:spPr/>
    </dgm:pt>
  </dgm:ptLst>
  <dgm:cxnLst>
    <dgm:cxn modelId="{AB851F20-C7D8-4081-A21B-8AEE3592294B}" type="presOf" srcId="{46FD78A1-4ED2-44E3-AD0D-A4CED9B616D3}" destId="{36EE590D-C490-4861-8E95-9E37901303D6}" srcOrd="0" destOrd="0" presId="urn:microsoft.com/office/officeart/2008/layout/LinedList"/>
    <dgm:cxn modelId="{3704B523-AA6D-4F18-A429-0218357EE78C}" srcId="{3BE24E46-2ACC-4AC3-A801-8CF0773F3E07}" destId="{390398F8-CB65-4710-84F6-2345DB234B52}" srcOrd="2" destOrd="0" parTransId="{58116D4F-81F4-4BBC-BB85-B9D7C3CE3948}" sibTransId="{60097473-DB8C-4FE8-85B6-79898E8CB9E8}"/>
    <dgm:cxn modelId="{CEBFDB2B-8B0D-47F9-9C5E-0893E9A482D2}" type="presOf" srcId="{390398F8-CB65-4710-84F6-2345DB234B52}" destId="{BD6ABBB2-E74B-4B51-9D2F-4604FF4F6F8A}" srcOrd="0" destOrd="0" presId="urn:microsoft.com/office/officeart/2008/layout/LinedList"/>
    <dgm:cxn modelId="{97492D48-4612-4110-80DC-9B41B27610D0}" srcId="{3BE24E46-2ACC-4AC3-A801-8CF0773F3E07}" destId="{77C438ED-D19A-49FF-A668-0776222DA38E}" srcOrd="1" destOrd="0" parTransId="{C39761BD-A437-41AE-8058-AC1B0CD838E6}" sibTransId="{FA34F51E-5872-4EAF-A4DE-4939BA149FA6}"/>
    <dgm:cxn modelId="{87F02F4D-A988-4897-8B2F-D14D9552B0F0}" srcId="{46FD78A1-4ED2-44E3-AD0D-A4CED9B616D3}" destId="{3BE24E46-2ACC-4AC3-A801-8CF0773F3E07}" srcOrd="0" destOrd="0" parTransId="{A3B519C5-C720-4B21-8A79-2437B20BC6BB}" sibTransId="{BCC3442E-A2B9-4D5E-B8FF-FFF8E3F88E2C}"/>
    <dgm:cxn modelId="{2046FB80-9DAC-4B7A-8183-0A1BB198CBFE}" type="presOf" srcId="{745E48E8-9653-46EA-B7A9-A3825CE66AA8}" destId="{1E439D55-CA8E-47AC-BA35-2CBCA8502365}" srcOrd="0" destOrd="0" presId="urn:microsoft.com/office/officeart/2008/layout/LinedList"/>
    <dgm:cxn modelId="{B077CC86-BE10-4C46-915F-18AD0AF9EE1D}" type="presOf" srcId="{77C438ED-D19A-49FF-A668-0776222DA38E}" destId="{B31E2867-0150-4B7E-9472-57C6E55A5D3D}" srcOrd="0" destOrd="0" presId="urn:microsoft.com/office/officeart/2008/layout/LinedList"/>
    <dgm:cxn modelId="{A6ED739B-5D64-4B8C-B645-32D403B58366}" srcId="{3BE24E46-2ACC-4AC3-A801-8CF0773F3E07}" destId="{745E48E8-9653-46EA-B7A9-A3825CE66AA8}" srcOrd="0" destOrd="0" parTransId="{CD5C612D-131D-4116-99F8-179B33CE099A}" sibTransId="{23C9C8DE-2BF4-4611-8AC8-E46E36E3E197}"/>
    <dgm:cxn modelId="{AAF951E8-3716-4B49-971D-B45B792F7E22}" type="presOf" srcId="{3BE24E46-2ACC-4AC3-A801-8CF0773F3E07}" destId="{C2FEDEDC-AF44-4595-9CEA-2D5FAB89F2D3}" srcOrd="0" destOrd="0" presId="urn:microsoft.com/office/officeart/2008/layout/LinedList"/>
    <dgm:cxn modelId="{56840BC4-C364-4EE3-AF22-D05F91C7C6DF}" type="presParOf" srcId="{36EE590D-C490-4861-8E95-9E37901303D6}" destId="{C16CBB52-AAFB-4B19-8B3D-F8FF91D9DB2D}" srcOrd="0" destOrd="0" presId="urn:microsoft.com/office/officeart/2008/layout/LinedList"/>
    <dgm:cxn modelId="{37B2A7ED-374E-4E53-8406-6F899BA8EC42}" type="presParOf" srcId="{36EE590D-C490-4861-8E95-9E37901303D6}" destId="{E7BFA138-2521-4407-A8CF-423FBD5AE964}" srcOrd="1" destOrd="0" presId="urn:microsoft.com/office/officeart/2008/layout/LinedList"/>
    <dgm:cxn modelId="{E739D346-EE72-42F2-A7EF-BB863BE03E63}" type="presParOf" srcId="{E7BFA138-2521-4407-A8CF-423FBD5AE964}" destId="{C2FEDEDC-AF44-4595-9CEA-2D5FAB89F2D3}" srcOrd="0" destOrd="0" presId="urn:microsoft.com/office/officeart/2008/layout/LinedList"/>
    <dgm:cxn modelId="{104D7F06-DAF2-451F-A3B7-F817FF1581BD}" type="presParOf" srcId="{E7BFA138-2521-4407-A8CF-423FBD5AE964}" destId="{92BF6E3E-5D0A-4A94-8F0C-CA8F4364B4FE}" srcOrd="1" destOrd="0" presId="urn:microsoft.com/office/officeart/2008/layout/LinedList"/>
    <dgm:cxn modelId="{8BD67CEE-88D6-46EC-9065-55CC8617A72A}" type="presParOf" srcId="{92BF6E3E-5D0A-4A94-8F0C-CA8F4364B4FE}" destId="{6BCF8C4D-8A42-4181-8786-6BA16AEFA1AD}" srcOrd="0" destOrd="0" presId="urn:microsoft.com/office/officeart/2008/layout/LinedList"/>
    <dgm:cxn modelId="{A23BD968-9415-4286-A6E9-7699D5980830}" type="presParOf" srcId="{92BF6E3E-5D0A-4A94-8F0C-CA8F4364B4FE}" destId="{C645CEAA-776A-4249-93FD-495DEC826064}" srcOrd="1" destOrd="0" presId="urn:microsoft.com/office/officeart/2008/layout/LinedList"/>
    <dgm:cxn modelId="{785D34D2-BB29-4708-9E0F-0E4145970D31}" type="presParOf" srcId="{C645CEAA-776A-4249-93FD-495DEC826064}" destId="{FE8840AB-6435-45BA-88A9-5B34C7F2FF26}" srcOrd="0" destOrd="0" presId="urn:microsoft.com/office/officeart/2008/layout/LinedList"/>
    <dgm:cxn modelId="{77CA4D28-4210-4DAF-BBCF-F845A13996C0}" type="presParOf" srcId="{C645CEAA-776A-4249-93FD-495DEC826064}" destId="{1E439D55-CA8E-47AC-BA35-2CBCA8502365}" srcOrd="1" destOrd="0" presId="urn:microsoft.com/office/officeart/2008/layout/LinedList"/>
    <dgm:cxn modelId="{7D681C43-50F3-4725-8D7A-CD180F61C2AF}" type="presParOf" srcId="{C645CEAA-776A-4249-93FD-495DEC826064}" destId="{6D68CB00-B691-488C-9302-8864605F70E8}" srcOrd="2" destOrd="0" presId="urn:microsoft.com/office/officeart/2008/layout/LinedList"/>
    <dgm:cxn modelId="{1683838F-7F2C-4161-A4D7-103E2C504B13}" type="presParOf" srcId="{92BF6E3E-5D0A-4A94-8F0C-CA8F4364B4FE}" destId="{9126BBFE-DBFE-4D7B-A26A-BE9BEB160541}" srcOrd="2" destOrd="0" presId="urn:microsoft.com/office/officeart/2008/layout/LinedList"/>
    <dgm:cxn modelId="{9DD6677E-28A2-4B7B-A70B-7DFE023BFB12}" type="presParOf" srcId="{92BF6E3E-5D0A-4A94-8F0C-CA8F4364B4FE}" destId="{6F6A0EF7-72CA-4EBB-8A25-BAAAB2D9DCA3}" srcOrd="3" destOrd="0" presId="urn:microsoft.com/office/officeart/2008/layout/LinedList"/>
    <dgm:cxn modelId="{E1B09F3C-F832-4143-8963-D7834D998159}" type="presParOf" srcId="{92BF6E3E-5D0A-4A94-8F0C-CA8F4364B4FE}" destId="{0A9261CE-3E12-4DEF-861B-D0CDB13BABD4}" srcOrd="4" destOrd="0" presId="urn:microsoft.com/office/officeart/2008/layout/LinedList"/>
    <dgm:cxn modelId="{59413179-E863-47AD-A629-B5496DC05D23}" type="presParOf" srcId="{0A9261CE-3E12-4DEF-861B-D0CDB13BABD4}" destId="{0D08B7C4-B4AB-43EC-9746-180B9CDBA4E7}" srcOrd="0" destOrd="0" presId="urn:microsoft.com/office/officeart/2008/layout/LinedList"/>
    <dgm:cxn modelId="{3A7D4FE3-7D9B-4963-9848-6F90A83FD4B5}" type="presParOf" srcId="{0A9261CE-3E12-4DEF-861B-D0CDB13BABD4}" destId="{B31E2867-0150-4B7E-9472-57C6E55A5D3D}" srcOrd="1" destOrd="0" presId="urn:microsoft.com/office/officeart/2008/layout/LinedList"/>
    <dgm:cxn modelId="{523AF905-C219-497C-81FC-94F742846432}" type="presParOf" srcId="{0A9261CE-3E12-4DEF-861B-D0CDB13BABD4}" destId="{BB071F95-B53C-4A22-8D2B-012C204AC86F}" srcOrd="2" destOrd="0" presId="urn:microsoft.com/office/officeart/2008/layout/LinedList"/>
    <dgm:cxn modelId="{D7D0D19A-1C4D-44CD-86AF-2003EB3950E7}" type="presParOf" srcId="{92BF6E3E-5D0A-4A94-8F0C-CA8F4364B4FE}" destId="{4580E8F4-48AF-4689-9DD0-2E20A6C33C67}" srcOrd="5" destOrd="0" presId="urn:microsoft.com/office/officeart/2008/layout/LinedList"/>
    <dgm:cxn modelId="{82450E4C-1B87-4CDE-BF41-C170B63F4331}" type="presParOf" srcId="{92BF6E3E-5D0A-4A94-8F0C-CA8F4364B4FE}" destId="{ADF8858D-7204-40B7-891A-AFECD5C76C9C}" srcOrd="6" destOrd="0" presId="urn:microsoft.com/office/officeart/2008/layout/LinedList"/>
    <dgm:cxn modelId="{7F4506FF-0526-471C-9C4C-7306461163FC}" type="presParOf" srcId="{92BF6E3E-5D0A-4A94-8F0C-CA8F4364B4FE}" destId="{8B9EA638-9F12-4A7F-AB01-CDD34F8A179D}" srcOrd="7" destOrd="0" presId="urn:microsoft.com/office/officeart/2008/layout/LinedList"/>
    <dgm:cxn modelId="{95A4F70B-2AC0-4912-AC94-D853BFB24389}" type="presParOf" srcId="{8B9EA638-9F12-4A7F-AB01-CDD34F8A179D}" destId="{521DE324-89DB-40DB-8B2F-C91538505978}" srcOrd="0" destOrd="0" presId="urn:microsoft.com/office/officeart/2008/layout/LinedList"/>
    <dgm:cxn modelId="{DBD23D32-22BA-4B3D-8D1B-BA06D4BBF9EF}" type="presParOf" srcId="{8B9EA638-9F12-4A7F-AB01-CDD34F8A179D}" destId="{BD6ABBB2-E74B-4B51-9D2F-4604FF4F6F8A}" srcOrd="1" destOrd="0" presId="urn:microsoft.com/office/officeart/2008/layout/LinedList"/>
    <dgm:cxn modelId="{35D5AA99-1141-4F12-A61C-2799686C5272}" type="presParOf" srcId="{8B9EA638-9F12-4A7F-AB01-CDD34F8A179D}" destId="{78399BF3-A0C6-4093-946E-DFBCF338B297}" srcOrd="2" destOrd="0" presId="urn:microsoft.com/office/officeart/2008/layout/LinedList"/>
    <dgm:cxn modelId="{6F7F41F9-A64C-4182-9679-73488F6D2BC7}" type="presParOf" srcId="{92BF6E3E-5D0A-4A94-8F0C-CA8F4364B4FE}" destId="{77564EF0-264D-483A-93B1-82BB3D02FFD0}" srcOrd="8" destOrd="0" presId="urn:microsoft.com/office/officeart/2008/layout/LinedList"/>
    <dgm:cxn modelId="{FCB55B95-643C-4F7C-AB2F-98C11D259C19}" type="presParOf" srcId="{92BF6E3E-5D0A-4A94-8F0C-CA8F4364B4FE}" destId="{3B6B8A27-3F1E-49EE-AE5D-E843CD91A65F}"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DF918B-1CAD-4C64-8E8D-96FA6A673B1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6194A8A-7E74-43DE-AB44-419A7B0A99A7}">
      <dgm:prSet/>
      <dgm:spPr/>
      <dgm:t>
        <a:bodyPr/>
        <a:lstStyle/>
        <a:p>
          <a:r>
            <a:rPr lang="en-US" b="0" i="0" dirty="0"/>
            <a:t>The descriptive statistics used to summarize individual data series are usually grouped into two categories</a:t>
          </a:r>
          <a:endParaRPr lang="en-US" dirty="0"/>
        </a:p>
      </dgm:t>
    </dgm:pt>
    <dgm:pt modelId="{1443BAB8-F10E-4C3E-ABA1-E6F0048481FB}" type="parTrans" cxnId="{79C43FA7-98D3-4CFA-A965-9625994C1FED}">
      <dgm:prSet/>
      <dgm:spPr/>
      <dgm:t>
        <a:bodyPr/>
        <a:lstStyle/>
        <a:p>
          <a:endParaRPr lang="en-US"/>
        </a:p>
      </dgm:t>
    </dgm:pt>
    <dgm:pt modelId="{CC7D19D9-DF10-4523-ACE0-415749A3C48D}" type="sibTrans" cxnId="{79C43FA7-98D3-4CFA-A965-9625994C1FED}">
      <dgm:prSet/>
      <dgm:spPr/>
      <dgm:t>
        <a:bodyPr/>
        <a:lstStyle/>
        <a:p>
          <a:endParaRPr lang="en-US"/>
        </a:p>
      </dgm:t>
    </dgm:pt>
    <dgm:pt modelId="{E0EE376B-0C24-4130-B070-4D14D97158B4}">
      <dgm:prSet/>
      <dgm:spPr/>
      <dgm:t>
        <a:bodyPr/>
        <a:lstStyle/>
        <a:p>
          <a:r>
            <a:rPr lang="en-US" b="1" i="0" dirty="0"/>
            <a:t>Centrality</a:t>
          </a:r>
          <a:endParaRPr lang="en-US" dirty="0"/>
        </a:p>
      </dgm:t>
    </dgm:pt>
    <dgm:pt modelId="{E4D054A3-FE62-4335-9572-F8C19462EB5C}" type="parTrans" cxnId="{1A8A65D4-D8FB-4DA4-B8F5-B22009A9A39E}">
      <dgm:prSet/>
      <dgm:spPr/>
      <dgm:t>
        <a:bodyPr/>
        <a:lstStyle/>
        <a:p>
          <a:endParaRPr lang="en-US"/>
        </a:p>
      </dgm:t>
    </dgm:pt>
    <dgm:pt modelId="{C6395058-E2D1-4750-8892-0EEC3742AA44}" type="sibTrans" cxnId="{1A8A65D4-D8FB-4DA4-B8F5-B22009A9A39E}">
      <dgm:prSet/>
      <dgm:spPr/>
      <dgm:t>
        <a:bodyPr/>
        <a:lstStyle/>
        <a:p>
          <a:endParaRPr lang="en-US"/>
        </a:p>
      </dgm:t>
    </dgm:pt>
    <dgm:pt modelId="{0D0F92DE-9EF9-433E-A020-22688462E439}">
      <dgm:prSet/>
      <dgm:spPr/>
      <dgm:t>
        <a:bodyPr/>
        <a:lstStyle/>
        <a:p>
          <a:r>
            <a:rPr lang="en-US" b="0" i="0" dirty="0"/>
            <a:t>Mean</a:t>
          </a:r>
          <a:endParaRPr lang="en-US" dirty="0"/>
        </a:p>
      </dgm:t>
    </dgm:pt>
    <dgm:pt modelId="{A982B61A-1D01-4B19-A43B-8AB0121BC918}" type="parTrans" cxnId="{C513B4F8-F326-41D0-AB52-5CD53300E1F1}">
      <dgm:prSet/>
      <dgm:spPr/>
      <dgm:t>
        <a:bodyPr/>
        <a:lstStyle/>
        <a:p>
          <a:endParaRPr lang="en-US"/>
        </a:p>
      </dgm:t>
    </dgm:pt>
    <dgm:pt modelId="{6CC6B63B-E108-4A45-842E-4C836633EB92}" type="sibTrans" cxnId="{C513B4F8-F326-41D0-AB52-5CD53300E1F1}">
      <dgm:prSet/>
      <dgm:spPr/>
      <dgm:t>
        <a:bodyPr/>
        <a:lstStyle/>
        <a:p>
          <a:endParaRPr lang="en-US"/>
        </a:p>
      </dgm:t>
    </dgm:pt>
    <dgm:pt modelId="{C8A64EFD-EF65-4237-8045-E2D2D9F37C5D}">
      <dgm:prSet/>
      <dgm:spPr/>
      <dgm:t>
        <a:bodyPr/>
        <a:lstStyle/>
        <a:p>
          <a:r>
            <a:rPr lang="en-US" b="0" i="0"/>
            <a:t>Median</a:t>
          </a:r>
          <a:endParaRPr lang="en-US"/>
        </a:p>
      </dgm:t>
    </dgm:pt>
    <dgm:pt modelId="{F6671158-A002-48EF-ACA8-C05C2E6A0356}" type="parTrans" cxnId="{C7318118-8B98-4956-86B5-5579A3A95889}">
      <dgm:prSet/>
      <dgm:spPr/>
      <dgm:t>
        <a:bodyPr/>
        <a:lstStyle/>
        <a:p>
          <a:endParaRPr lang="en-US"/>
        </a:p>
      </dgm:t>
    </dgm:pt>
    <dgm:pt modelId="{F9E8CF27-941B-4012-93B2-71226746A333}" type="sibTrans" cxnId="{C7318118-8B98-4956-86B5-5579A3A95889}">
      <dgm:prSet/>
      <dgm:spPr/>
      <dgm:t>
        <a:bodyPr/>
        <a:lstStyle/>
        <a:p>
          <a:endParaRPr lang="en-US"/>
        </a:p>
      </dgm:t>
    </dgm:pt>
    <dgm:pt modelId="{69C0A159-D89D-484B-BD5F-D79708503CEE}">
      <dgm:prSet/>
      <dgm:spPr/>
      <dgm:t>
        <a:bodyPr/>
        <a:lstStyle/>
        <a:p>
          <a:r>
            <a:rPr lang="en-US" b="0" i="0" dirty="0"/>
            <a:t>Mode</a:t>
          </a:r>
          <a:endParaRPr lang="en-US" dirty="0"/>
        </a:p>
      </dgm:t>
    </dgm:pt>
    <dgm:pt modelId="{CDD6C378-7809-41D4-97D1-A232B047625F}" type="parTrans" cxnId="{42902FC1-9FE8-4562-86CC-D63408517AA0}">
      <dgm:prSet/>
      <dgm:spPr/>
      <dgm:t>
        <a:bodyPr/>
        <a:lstStyle/>
        <a:p>
          <a:endParaRPr lang="en-US"/>
        </a:p>
      </dgm:t>
    </dgm:pt>
    <dgm:pt modelId="{122D6048-55CD-4BAB-B10D-5BB29EC9BFDE}" type="sibTrans" cxnId="{42902FC1-9FE8-4562-86CC-D63408517AA0}">
      <dgm:prSet/>
      <dgm:spPr/>
      <dgm:t>
        <a:bodyPr/>
        <a:lstStyle/>
        <a:p>
          <a:endParaRPr lang="en-US"/>
        </a:p>
      </dgm:t>
    </dgm:pt>
    <dgm:pt modelId="{4AB7D3AA-DC26-4200-AA4E-50557AF2AA4A}">
      <dgm:prSet/>
      <dgm:spPr/>
      <dgm:t>
        <a:bodyPr/>
        <a:lstStyle/>
        <a:p>
          <a:r>
            <a:rPr lang="en-US" b="1" i="0" dirty="0"/>
            <a:t>Dispersion (</a:t>
          </a:r>
          <a:r>
            <a:rPr lang="en-US" b="0" i="0" dirty="0"/>
            <a:t>the scattering of values of a variable around the mean or median of a distribution</a:t>
          </a:r>
          <a:r>
            <a:rPr lang="en-US" b="1" i="0" dirty="0"/>
            <a:t>)</a:t>
          </a:r>
          <a:endParaRPr lang="en-US" dirty="0"/>
        </a:p>
      </dgm:t>
    </dgm:pt>
    <dgm:pt modelId="{80224704-87F0-434E-A297-8A5C01E20B67}" type="parTrans" cxnId="{B1319CAC-7082-4DBD-8A5A-AC6297983CA0}">
      <dgm:prSet/>
      <dgm:spPr/>
      <dgm:t>
        <a:bodyPr/>
        <a:lstStyle/>
        <a:p>
          <a:endParaRPr lang="en-US"/>
        </a:p>
      </dgm:t>
    </dgm:pt>
    <dgm:pt modelId="{65663E6B-B2E7-4C1D-88E8-0D19CC5BD503}" type="sibTrans" cxnId="{B1319CAC-7082-4DBD-8A5A-AC6297983CA0}">
      <dgm:prSet/>
      <dgm:spPr/>
      <dgm:t>
        <a:bodyPr/>
        <a:lstStyle/>
        <a:p>
          <a:endParaRPr lang="en-US"/>
        </a:p>
      </dgm:t>
    </dgm:pt>
    <dgm:pt modelId="{4174EE1D-FA4C-45D8-85D4-05C9BC54A461}">
      <dgm:prSet/>
      <dgm:spPr/>
      <dgm:t>
        <a:bodyPr/>
        <a:lstStyle/>
        <a:p>
          <a:r>
            <a:rPr lang="en-US" b="0" i="0"/>
            <a:t>Standard Deviation</a:t>
          </a:r>
          <a:endParaRPr lang="en-US"/>
        </a:p>
      </dgm:t>
    </dgm:pt>
    <dgm:pt modelId="{A673DE5A-EFF7-4D82-978D-D47152352433}" type="parTrans" cxnId="{39B08299-3B78-40C4-9279-8F895CD3915B}">
      <dgm:prSet/>
      <dgm:spPr/>
      <dgm:t>
        <a:bodyPr/>
        <a:lstStyle/>
        <a:p>
          <a:endParaRPr lang="en-US"/>
        </a:p>
      </dgm:t>
    </dgm:pt>
    <dgm:pt modelId="{9626A326-C6B9-48AF-AAF2-FCAD68C63F5F}" type="sibTrans" cxnId="{39B08299-3B78-40C4-9279-8F895CD3915B}">
      <dgm:prSet/>
      <dgm:spPr/>
      <dgm:t>
        <a:bodyPr/>
        <a:lstStyle/>
        <a:p>
          <a:endParaRPr lang="en-US"/>
        </a:p>
      </dgm:t>
    </dgm:pt>
    <dgm:pt modelId="{055394FA-9443-4BA8-B26A-E33211DC028A}">
      <dgm:prSet/>
      <dgm:spPr/>
      <dgm:t>
        <a:bodyPr/>
        <a:lstStyle/>
        <a:p>
          <a:r>
            <a:rPr lang="en-US" b="0" i="0" dirty="0"/>
            <a:t>Variance</a:t>
          </a:r>
          <a:endParaRPr lang="en-US" dirty="0"/>
        </a:p>
      </dgm:t>
    </dgm:pt>
    <dgm:pt modelId="{038B28CD-A06F-45F5-90BB-F103CCEF2F7D}" type="parTrans" cxnId="{A6E82A66-6FA9-4C33-8919-ABDB01798BC0}">
      <dgm:prSet/>
      <dgm:spPr/>
      <dgm:t>
        <a:bodyPr/>
        <a:lstStyle/>
        <a:p>
          <a:endParaRPr lang="en-US"/>
        </a:p>
      </dgm:t>
    </dgm:pt>
    <dgm:pt modelId="{1AB8C86B-DF30-4E3A-847B-0A0B457B0573}" type="sibTrans" cxnId="{A6E82A66-6FA9-4C33-8919-ABDB01798BC0}">
      <dgm:prSet/>
      <dgm:spPr/>
      <dgm:t>
        <a:bodyPr/>
        <a:lstStyle/>
        <a:p>
          <a:endParaRPr lang="en-US"/>
        </a:p>
      </dgm:t>
    </dgm:pt>
    <dgm:pt modelId="{93ADC59C-EB35-468E-8B2C-45BDA188CC96}">
      <dgm:prSet/>
      <dgm:spPr/>
      <dgm:t>
        <a:bodyPr/>
        <a:lstStyle/>
        <a:p>
          <a:r>
            <a:rPr lang="en-US" b="0" i="0"/>
            <a:t>Range</a:t>
          </a:r>
          <a:endParaRPr lang="en-US"/>
        </a:p>
      </dgm:t>
    </dgm:pt>
    <dgm:pt modelId="{34CAC318-5C49-476F-861F-BBD790ECCFA3}" type="parTrans" cxnId="{75560F63-3AAD-4E81-AB14-B2163FAA3E30}">
      <dgm:prSet/>
      <dgm:spPr/>
      <dgm:t>
        <a:bodyPr/>
        <a:lstStyle/>
        <a:p>
          <a:endParaRPr lang="en-US"/>
        </a:p>
      </dgm:t>
    </dgm:pt>
    <dgm:pt modelId="{62AB5012-EEFB-40EE-B9FE-DE39144D3081}" type="sibTrans" cxnId="{75560F63-3AAD-4E81-AB14-B2163FAA3E30}">
      <dgm:prSet/>
      <dgm:spPr/>
      <dgm:t>
        <a:bodyPr/>
        <a:lstStyle/>
        <a:p>
          <a:endParaRPr lang="en-US"/>
        </a:p>
      </dgm:t>
    </dgm:pt>
    <dgm:pt modelId="{998C9E75-9914-4087-A8C9-7C7707F03F99}" type="pres">
      <dgm:prSet presAssocID="{23DF918B-1CAD-4C64-8E8D-96FA6A673B11}" presName="linear" presStyleCnt="0">
        <dgm:presLayoutVars>
          <dgm:animLvl val="lvl"/>
          <dgm:resizeHandles val="exact"/>
        </dgm:presLayoutVars>
      </dgm:prSet>
      <dgm:spPr/>
    </dgm:pt>
    <dgm:pt modelId="{1F41CC17-F378-49A7-A5BE-8ECFC28546CC}" type="pres">
      <dgm:prSet presAssocID="{06194A8A-7E74-43DE-AB44-419A7B0A99A7}" presName="parentText" presStyleLbl="node1" presStyleIdx="0" presStyleCnt="3">
        <dgm:presLayoutVars>
          <dgm:chMax val="0"/>
          <dgm:bulletEnabled val="1"/>
        </dgm:presLayoutVars>
      </dgm:prSet>
      <dgm:spPr/>
    </dgm:pt>
    <dgm:pt modelId="{1C0D1F1B-C277-40B3-BF5D-241F25905DE9}" type="pres">
      <dgm:prSet presAssocID="{CC7D19D9-DF10-4523-ACE0-415749A3C48D}" presName="spacer" presStyleCnt="0"/>
      <dgm:spPr/>
    </dgm:pt>
    <dgm:pt modelId="{8D01D8C1-FAB6-45E7-9D84-B5E5A6E8E01F}" type="pres">
      <dgm:prSet presAssocID="{E0EE376B-0C24-4130-B070-4D14D97158B4}" presName="parentText" presStyleLbl="node1" presStyleIdx="1" presStyleCnt="3">
        <dgm:presLayoutVars>
          <dgm:chMax val="0"/>
          <dgm:bulletEnabled val="1"/>
        </dgm:presLayoutVars>
      </dgm:prSet>
      <dgm:spPr/>
    </dgm:pt>
    <dgm:pt modelId="{18B4D490-23FA-40CF-B7E7-58DF725B9AF7}" type="pres">
      <dgm:prSet presAssocID="{E0EE376B-0C24-4130-B070-4D14D97158B4}" presName="childText" presStyleLbl="revTx" presStyleIdx="0" presStyleCnt="2">
        <dgm:presLayoutVars>
          <dgm:bulletEnabled val="1"/>
        </dgm:presLayoutVars>
      </dgm:prSet>
      <dgm:spPr/>
    </dgm:pt>
    <dgm:pt modelId="{46637948-A3E0-48C8-82AB-87DA81BBB354}" type="pres">
      <dgm:prSet presAssocID="{4AB7D3AA-DC26-4200-AA4E-50557AF2AA4A}" presName="parentText" presStyleLbl="node1" presStyleIdx="2" presStyleCnt="3">
        <dgm:presLayoutVars>
          <dgm:chMax val="0"/>
          <dgm:bulletEnabled val="1"/>
        </dgm:presLayoutVars>
      </dgm:prSet>
      <dgm:spPr/>
    </dgm:pt>
    <dgm:pt modelId="{3F0AEA2C-E95D-450E-A488-8E7F02E58014}" type="pres">
      <dgm:prSet presAssocID="{4AB7D3AA-DC26-4200-AA4E-50557AF2AA4A}" presName="childText" presStyleLbl="revTx" presStyleIdx="1" presStyleCnt="2">
        <dgm:presLayoutVars>
          <dgm:bulletEnabled val="1"/>
        </dgm:presLayoutVars>
      </dgm:prSet>
      <dgm:spPr/>
    </dgm:pt>
  </dgm:ptLst>
  <dgm:cxnLst>
    <dgm:cxn modelId="{CD2CF902-BF13-4E8A-8094-EE6766C2A30D}" type="presOf" srcId="{4174EE1D-FA4C-45D8-85D4-05C9BC54A461}" destId="{3F0AEA2C-E95D-450E-A488-8E7F02E58014}" srcOrd="0" destOrd="0" presId="urn:microsoft.com/office/officeart/2005/8/layout/vList2"/>
    <dgm:cxn modelId="{C7318118-8B98-4956-86B5-5579A3A95889}" srcId="{E0EE376B-0C24-4130-B070-4D14D97158B4}" destId="{C8A64EFD-EF65-4237-8045-E2D2D9F37C5D}" srcOrd="1" destOrd="0" parTransId="{F6671158-A002-48EF-ACA8-C05C2E6A0356}" sibTransId="{F9E8CF27-941B-4012-93B2-71226746A333}"/>
    <dgm:cxn modelId="{41F67F51-9368-4697-AE80-695A2D527063}" type="presOf" srcId="{0D0F92DE-9EF9-433E-A020-22688462E439}" destId="{18B4D490-23FA-40CF-B7E7-58DF725B9AF7}" srcOrd="0" destOrd="0" presId="urn:microsoft.com/office/officeart/2005/8/layout/vList2"/>
    <dgm:cxn modelId="{75560F63-3AAD-4E81-AB14-B2163FAA3E30}" srcId="{4AB7D3AA-DC26-4200-AA4E-50557AF2AA4A}" destId="{93ADC59C-EB35-468E-8B2C-45BDA188CC96}" srcOrd="2" destOrd="0" parTransId="{34CAC318-5C49-476F-861F-BBD790ECCFA3}" sibTransId="{62AB5012-EEFB-40EE-B9FE-DE39144D3081}"/>
    <dgm:cxn modelId="{A6E82A66-6FA9-4C33-8919-ABDB01798BC0}" srcId="{4AB7D3AA-DC26-4200-AA4E-50557AF2AA4A}" destId="{055394FA-9443-4BA8-B26A-E33211DC028A}" srcOrd="1" destOrd="0" parTransId="{038B28CD-A06F-45F5-90BB-F103CCEF2F7D}" sibTransId="{1AB8C86B-DF30-4E3A-847B-0A0B457B0573}"/>
    <dgm:cxn modelId="{A2C14E73-2C31-4879-A19B-4E5D2E745220}" type="presOf" srcId="{69C0A159-D89D-484B-BD5F-D79708503CEE}" destId="{18B4D490-23FA-40CF-B7E7-58DF725B9AF7}" srcOrd="0" destOrd="2" presId="urn:microsoft.com/office/officeart/2005/8/layout/vList2"/>
    <dgm:cxn modelId="{8F9A3577-7A27-426F-83BD-3A77AC807DE4}" type="presOf" srcId="{C8A64EFD-EF65-4237-8045-E2D2D9F37C5D}" destId="{18B4D490-23FA-40CF-B7E7-58DF725B9AF7}" srcOrd="0" destOrd="1" presId="urn:microsoft.com/office/officeart/2005/8/layout/vList2"/>
    <dgm:cxn modelId="{39B08299-3B78-40C4-9279-8F895CD3915B}" srcId="{4AB7D3AA-DC26-4200-AA4E-50557AF2AA4A}" destId="{4174EE1D-FA4C-45D8-85D4-05C9BC54A461}" srcOrd="0" destOrd="0" parTransId="{A673DE5A-EFF7-4D82-978D-D47152352433}" sibTransId="{9626A326-C6B9-48AF-AAF2-FCAD68C63F5F}"/>
    <dgm:cxn modelId="{79C43FA7-98D3-4CFA-A965-9625994C1FED}" srcId="{23DF918B-1CAD-4C64-8E8D-96FA6A673B11}" destId="{06194A8A-7E74-43DE-AB44-419A7B0A99A7}" srcOrd="0" destOrd="0" parTransId="{1443BAB8-F10E-4C3E-ABA1-E6F0048481FB}" sibTransId="{CC7D19D9-DF10-4523-ACE0-415749A3C48D}"/>
    <dgm:cxn modelId="{B1319CAC-7082-4DBD-8A5A-AC6297983CA0}" srcId="{23DF918B-1CAD-4C64-8E8D-96FA6A673B11}" destId="{4AB7D3AA-DC26-4200-AA4E-50557AF2AA4A}" srcOrd="2" destOrd="0" parTransId="{80224704-87F0-434E-A297-8A5C01E20B67}" sibTransId="{65663E6B-B2E7-4C1D-88E8-0D19CC5BD503}"/>
    <dgm:cxn modelId="{F36320AF-6E86-4889-A7E5-6F7A0409A9EA}" type="presOf" srcId="{23DF918B-1CAD-4C64-8E8D-96FA6A673B11}" destId="{998C9E75-9914-4087-A8C9-7C7707F03F99}" srcOrd="0" destOrd="0" presId="urn:microsoft.com/office/officeart/2005/8/layout/vList2"/>
    <dgm:cxn modelId="{784F4AB1-1FBA-41EE-95C9-FF80540B6074}" type="presOf" srcId="{93ADC59C-EB35-468E-8B2C-45BDA188CC96}" destId="{3F0AEA2C-E95D-450E-A488-8E7F02E58014}" srcOrd="0" destOrd="2" presId="urn:microsoft.com/office/officeart/2005/8/layout/vList2"/>
    <dgm:cxn modelId="{42902FC1-9FE8-4562-86CC-D63408517AA0}" srcId="{E0EE376B-0C24-4130-B070-4D14D97158B4}" destId="{69C0A159-D89D-484B-BD5F-D79708503CEE}" srcOrd="2" destOrd="0" parTransId="{CDD6C378-7809-41D4-97D1-A232B047625F}" sibTransId="{122D6048-55CD-4BAB-B10D-5BB29EC9BFDE}"/>
    <dgm:cxn modelId="{136DA8CB-2BDE-44A1-9E0A-FCF8A86F954D}" type="presOf" srcId="{E0EE376B-0C24-4130-B070-4D14D97158B4}" destId="{8D01D8C1-FAB6-45E7-9D84-B5E5A6E8E01F}" srcOrd="0" destOrd="0" presId="urn:microsoft.com/office/officeart/2005/8/layout/vList2"/>
    <dgm:cxn modelId="{1A8A65D4-D8FB-4DA4-B8F5-B22009A9A39E}" srcId="{23DF918B-1CAD-4C64-8E8D-96FA6A673B11}" destId="{E0EE376B-0C24-4130-B070-4D14D97158B4}" srcOrd="1" destOrd="0" parTransId="{E4D054A3-FE62-4335-9572-F8C19462EB5C}" sibTransId="{C6395058-E2D1-4750-8892-0EEC3742AA44}"/>
    <dgm:cxn modelId="{B6038FD4-1198-4F11-B9DC-229007116CBE}" type="presOf" srcId="{4AB7D3AA-DC26-4200-AA4E-50557AF2AA4A}" destId="{46637948-A3E0-48C8-82AB-87DA81BBB354}" srcOrd="0" destOrd="0" presId="urn:microsoft.com/office/officeart/2005/8/layout/vList2"/>
    <dgm:cxn modelId="{0CD854DA-AD67-4A20-BBF6-D5A6982CE2E3}" type="presOf" srcId="{06194A8A-7E74-43DE-AB44-419A7B0A99A7}" destId="{1F41CC17-F378-49A7-A5BE-8ECFC28546CC}" srcOrd="0" destOrd="0" presId="urn:microsoft.com/office/officeart/2005/8/layout/vList2"/>
    <dgm:cxn modelId="{C513B4F8-F326-41D0-AB52-5CD53300E1F1}" srcId="{E0EE376B-0C24-4130-B070-4D14D97158B4}" destId="{0D0F92DE-9EF9-433E-A020-22688462E439}" srcOrd="0" destOrd="0" parTransId="{A982B61A-1D01-4B19-A43B-8AB0121BC918}" sibTransId="{6CC6B63B-E108-4A45-842E-4C836633EB92}"/>
    <dgm:cxn modelId="{C4DA01FB-BD2C-4038-8B91-2031130FFE14}" type="presOf" srcId="{055394FA-9443-4BA8-B26A-E33211DC028A}" destId="{3F0AEA2C-E95D-450E-A488-8E7F02E58014}" srcOrd="0" destOrd="1" presId="urn:microsoft.com/office/officeart/2005/8/layout/vList2"/>
    <dgm:cxn modelId="{DC497620-4367-4BB4-A2FB-6A62B5DFDE6C}" type="presParOf" srcId="{998C9E75-9914-4087-A8C9-7C7707F03F99}" destId="{1F41CC17-F378-49A7-A5BE-8ECFC28546CC}" srcOrd="0" destOrd="0" presId="urn:microsoft.com/office/officeart/2005/8/layout/vList2"/>
    <dgm:cxn modelId="{9E1E60C1-3360-4919-B1E3-0670642E3EF6}" type="presParOf" srcId="{998C9E75-9914-4087-A8C9-7C7707F03F99}" destId="{1C0D1F1B-C277-40B3-BF5D-241F25905DE9}" srcOrd="1" destOrd="0" presId="urn:microsoft.com/office/officeart/2005/8/layout/vList2"/>
    <dgm:cxn modelId="{C7A7945B-F765-4417-B26E-2D7B05E0B773}" type="presParOf" srcId="{998C9E75-9914-4087-A8C9-7C7707F03F99}" destId="{8D01D8C1-FAB6-45E7-9D84-B5E5A6E8E01F}" srcOrd="2" destOrd="0" presId="urn:microsoft.com/office/officeart/2005/8/layout/vList2"/>
    <dgm:cxn modelId="{C09EE81E-0575-4E1D-8866-9124236E5C4E}" type="presParOf" srcId="{998C9E75-9914-4087-A8C9-7C7707F03F99}" destId="{18B4D490-23FA-40CF-B7E7-58DF725B9AF7}" srcOrd="3" destOrd="0" presId="urn:microsoft.com/office/officeart/2005/8/layout/vList2"/>
    <dgm:cxn modelId="{7B6F105A-1F35-4560-B324-BB6339476D7C}" type="presParOf" srcId="{998C9E75-9914-4087-A8C9-7C7707F03F99}" destId="{46637948-A3E0-48C8-82AB-87DA81BBB354}" srcOrd="4" destOrd="0" presId="urn:microsoft.com/office/officeart/2005/8/layout/vList2"/>
    <dgm:cxn modelId="{0922227D-49CF-43CB-82CE-D3A505DC24A5}" type="presParOf" srcId="{998C9E75-9914-4087-A8C9-7C7707F03F99}" destId="{3F0AEA2C-E95D-450E-A488-8E7F02E5801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93D6E-BD97-49B4-A34E-5FE7FB19FA41}">
      <dsp:nvSpPr>
        <dsp:cNvPr id="0" name=""/>
        <dsp:cNvSpPr/>
      </dsp:nvSpPr>
      <dsp:spPr>
        <a:xfrm>
          <a:off x="1722" y="1277969"/>
          <a:ext cx="2733168" cy="188315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58C99-B98F-41EA-9C57-49BC48ACDE8C}">
      <dsp:nvSpPr>
        <dsp:cNvPr id="0" name=""/>
        <dsp:cNvSpPr/>
      </dsp:nvSpPr>
      <dsp:spPr>
        <a:xfrm>
          <a:off x="1722" y="3161122"/>
          <a:ext cx="2733168" cy="10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What is happening in the business right now?</a:t>
          </a:r>
        </a:p>
      </dsp:txBody>
      <dsp:txXfrm>
        <a:off x="1722" y="3161122"/>
        <a:ext cx="2733168" cy="1014005"/>
      </dsp:txXfrm>
    </dsp:sp>
    <dsp:sp modelId="{043BB52A-8B63-4CCF-BF3C-A3BB071BDB53}">
      <dsp:nvSpPr>
        <dsp:cNvPr id="0" name=""/>
        <dsp:cNvSpPr/>
      </dsp:nvSpPr>
      <dsp:spPr>
        <a:xfrm>
          <a:off x="3008322" y="1277969"/>
          <a:ext cx="2733168" cy="1883153"/>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9F511-DFEC-4E65-A363-1F1A5965D0E5}">
      <dsp:nvSpPr>
        <dsp:cNvPr id="0" name=""/>
        <dsp:cNvSpPr/>
      </dsp:nvSpPr>
      <dsp:spPr>
        <a:xfrm>
          <a:off x="3008322" y="3161122"/>
          <a:ext cx="2733168" cy="10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What trends exist in our historical data?</a:t>
          </a:r>
        </a:p>
      </dsp:txBody>
      <dsp:txXfrm>
        <a:off x="3008322" y="3161122"/>
        <a:ext cx="2733168" cy="1014005"/>
      </dsp:txXfrm>
    </dsp:sp>
    <dsp:sp modelId="{E0FC6FE3-C15A-41CC-A6B2-A3A487A65121}">
      <dsp:nvSpPr>
        <dsp:cNvPr id="0" name=""/>
        <dsp:cNvSpPr/>
      </dsp:nvSpPr>
      <dsp:spPr>
        <a:xfrm>
          <a:off x="6014922" y="1277969"/>
          <a:ext cx="2733168" cy="1883153"/>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31A80-FF43-46AF-8058-1C3E7E38E5E6}">
      <dsp:nvSpPr>
        <dsp:cNvPr id="0" name=""/>
        <dsp:cNvSpPr/>
      </dsp:nvSpPr>
      <dsp:spPr>
        <a:xfrm>
          <a:off x="6014922" y="3161122"/>
          <a:ext cx="2733168" cy="10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0" numCol="1" spcCol="1270" anchor="t" anchorCtr="0">
          <a:noAutofit/>
        </a:bodyPr>
        <a:lstStyle/>
        <a:p>
          <a:pPr marL="0" lvl="0" indent="0" algn="ctr" defTabSz="933450">
            <a:lnSpc>
              <a:spcPct val="90000"/>
            </a:lnSpc>
            <a:spcBef>
              <a:spcPct val="0"/>
            </a:spcBef>
            <a:spcAft>
              <a:spcPct val="35000"/>
            </a:spcAft>
            <a:buNone/>
          </a:pPr>
          <a:r>
            <a:rPr lang="en-US" sz="2100" kern="1200" dirty="0"/>
            <a:t>What actions can we take?</a:t>
          </a:r>
        </a:p>
      </dsp:txBody>
      <dsp:txXfrm>
        <a:off x="6014922" y="3161122"/>
        <a:ext cx="2733168" cy="1014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CBB52-AAFB-4B19-8B3D-F8FF91D9DB2D}">
      <dsp:nvSpPr>
        <dsp:cNvPr id="0" name=""/>
        <dsp:cNvSpPr/>
      </dsp:nvSpPr>
      <dsp:spPr>
        <a:xfrm>
          <a:off x="0" y="0"/>
          <a:ext cx="8253000" cy="0"/>
        </a:xfrm>
        <a:prstGeom prst="line">
          <a:avLst/>
        </a:prstGeom>
        <a:solidFill>
          <a:schemeClr val="accent5">
            <a:shade val="80000"/>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FEDEDC-AF44-4595-9CEA-2D5FAB89F2D3}">
      <dsp:nvSpPr>
        <dsp:cNvPr id="0" name=""/>
        <dsp:cNvSpPr/>
      </dsp:nvSpPr>
      <dsp:spPr>
        <a:xfrm>
          <a:off x="0" y="0"/>
          <a:ext cx="1650600" cy="5234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What is Descriptive Analytics?</a:t>
          </a:r>
          <a:endParaRPr lang="en-US" sz="2300" kern="1200"/>
        </a:p>
      </dsp:txBody>
      <dsp:txXfrm>
        <a:off x="0" y="0"/>
        <a:ext cx="1650600" cy="5234700"/>
      </dsp:txXfrm>
    </dsp:sp>
    <dsp:sp modelId="{1E439D55-CA8E-47AC-BA35-2CBCA8502365}">
      <dsp:nvSpPr>
        <dsp:cNvPr id="0" name=""/>
        <dsp:cNvSpPr/>
      </dsp:nvSpPr>
      <dsp:spPr>
        <a:xfrm>
          <a:off x="1774395" y="81792"/>
          <a:ext cx="6478605" cy="163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t>Comprises the earliest part of the analytics chain.</a:t>
          </a:r>
          <a:endParaRPr lang="en-US" sz="2700" kern="1200" dirty="0"/>
        </a:p>
      </dsp:txBody>
      <dsp:txXfrm>
        <a:off x="1774395" y="81792"/>
        <a:ext cx="6478605" cy="1635843"/>
      </dsp:txXfrm>
    </dsp:sp>
    <dsp:sp modelId="{9126BBFE-DBFE-4D7B-A26A-BE9BEB160541}">
      <dsp:nvSpPr>
        <dsp:cNvPr id="0" name=""/>
        <dsp:cNvSpPr/>
      </dsp:nvSpPr>
      <dsp:spPr>
        <a:xfrm>
          <a:off x="1650600" y="1717635"/>
          <a:ext cx="66024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1E2867-0150-4B7E-9472-57C6E55A5D3D}">
      <dsp:nvSpPr>
        <dsp:cNvPr id="0" name=""/>
        <dsp:cNvSpPr/>
      </dsp:nvSpPr>
      <dsp:spPr>
        <a:xfrm>
          <a:off x="1774395" y="1799428"/>
          <a:ext cx="6478605" cy="163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t>Precedes diagnostic, predictive, and prescriptive analytics. </a:t>
          </a:r>
          <a:endParaRPr lang="en-US" sz="2700" kern="1200" dirty="0"/>
        </a:p>
      </dsp:txBody>
      <dsp:txXfrm>
        <a:off x="1774395" y="1799428"/>
        <a:ext cx="6478605" cy="1635843"/>
      </dsp:txXfrm>
    </dsp:sp>
    <dsp:sp modelId="{4580E8F4-48AF-4689-9DD0-2E20A6C33C67}">
      <dsp:nvSpPr>
        <dsp:cNvPr id="0" name=""/>
        <dsp:cNvSpPr/>
      </dsp:nvSpPr>
      <dsp:spPr>
        <a:xfrm>
          <a:off x="1650600" y="3435271"/>
          <a:ext cx="66024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6ABBB2-E74B-4B51-9D2F-4604FF4F6F8A}">
      <dsp:nvSpPr>
        <dsp:cNvPr id="0" name=""/>
        <dsp:cNvSpPr/>
      </dsp:nvSpPr>
      <dsp:spPr>
        <a:xfrm>
          <a:off x="1774395" y="3517064"/>
          <a:ext cx="6478605" cy="163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It sets the stage for being able to make diagnoses, predictions, and recommendations for specific actions in support of business goals.</a:t>
          </a:r>
          <a:endParaRPr lang="en-US" sz="2700" kern="1200"/>
        </a:p>
      </dsp:txBody>
      <dsp:txXfrm>
        <a:off x="1774395" y="3517064"/>
        <a:ext cx="6478605" cy="1635843"/>
      </dsp:txXfrm>
    </dsp:sp>
    <dsp:sp modelId="{77564EF0-264D-483A-93B1-82BB3D02FFD0}">
      <dsp:nvSpPr>
        <dsp:cNvPr id="0" name=""/>
        <dsp:cNvSpPr/>
      </dsp:nvSpPr>
      <dsp:spPr>
        <a:xfrm>
          <a:off x="1650600" y="5152907"/>
          <a:ext cx="66024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1CC17-F378-49A7-A5BE-8ECFC28546CC}">
      <dsp:nvSpPr>
        <dsp:cNvPr id="0" name=""/>
        <dsp:cNvSpPr/>
      </dsp:nvSpPr>
      <dsp:spPr>
        <a:xfrm>
          <a:off x="0" y="78449"/>
          <a:ext cx="8493900" cy="10038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The descriptive statistics used to summarize individual data series are usually grouped into two categories</a:t>
          </a:r>
          <a:endParaRPr lang="en-US" sz="2600" kern="1200" dirty="0"/>
        </a:p>
      </dsp:txBody>
      <dsp:txXfrm>
        <a:off x="49004" y="127453"/>
        <a:ext cx="8395892" cy="905852"/>
      </dsp:txXfrm>
    </dsp:sp>
    <dsp:sp modelId="{8D01D8C1-FAB6-45E7-9D84-B5E5A6E8E01F}">
      <dsp:nvSpPr>
        <dsp:cNvPr id="0" name=""/>
        <dsp:cNvSpPr/>
      </dsp:nvSpPr>
      <dsp:spPr>
        <a:xfrm>
          <a:off x="0" y="1157189"/>
          <a:ext cx="8493900" cy="1003860"/>
        </a:xfrm>
        <a:prstGeom prst="roundRect">
          <a:avLst/>
        </a:prstGeom>
        <a:solidFill>
          <a:schemeClr val="accent2">
            <a:hueOff val="5300"/>
            <a:satOff val="-23"/>
            <a:lumOff val="64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t>Centrality</a:t>
          </a:r>
          <a:endParaRPr lang="en-US" sz="2600" kern="1200" dirty="0"/>
        </a:p>
      </dsp:txBody>
      <dsp:txXfrm>
        <a:off x="49004" y="1206193"/>
        <a:ext cx="8395892" cy="905852"/>
      </dsp:txXfrm>
    </dsp:sp>
    <dsp:sp modelId="{18B4D490-23FA-40CF-B7E7-58DF725B9AF7}">
      <dsp:nvSpPr>
        <dsp:cNvPr id="0" name=""/>
        <dsp:cNvSpPr/>
      </dsp:nvSpPr>
      <dsp:spPr>
        <a:xfrm>
          <a:off x="0" y="2161049"/>
          <a:ext cx="8493900" cy="995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68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a:t>Mean</a:t>
          </a:r>
          <a:endParaRPr lang="en-US" sz="2000" kern="1200" dirty="0"/>
        </a:p>
        <a:p>
          <a:pPr marL="228600" lvl="1" indent="-228600" algn="l" defTabSz="889000">
            <a:lnSpc>
              <a:spcPct val="90000"/>
            </a:lnSpc>
            <a:spcBef>
              <a:spcPct val="0"/>
            </a:spcBef>
            <a:spcAft>
              <a:spcPct val="20000"/>
            </a:spcAft>
            <a:buChar char="•"/>
          </a:pPr>
          <a:r>
            <a:rPr lang="en-US" sz="2000" b="0" i="0" kern="1200"/>
            <a:t>Median</a:t>
          </a:r>
          <a:endParaRPr lang="en-US" sz="2000" kern="1200"/>
        </a:p>
        <a:p>
          <a:pPr marL="228600" lvl="1" indent="-228600" algn="l" defTabSz="889000">
            <a:lnSpc>
              <a:spcPct val="90000"/>
            </a:lnSpc>
            <a:spcBef>
              <a:spcPct val="0"/>
            </a:spcBef>
            <a:spcAft>
              <a:spcPct val="20000"/>
            </a:spcAft>
            <a:buChar char="•"/>
          </a:pPr>
          <a:r>
            <a:rPr lang="en-US" sz="2000" b="0" i="0" kern="1200" dirty="0"/>
            <a:t>Mode</a:t>
          </a:r>
          <a:endParaRPr lang="en-US" sz="2000" kern="1200" dirty="0"/>
        </a:p>
      </dsp:txBody>
      <dsp:txXfrm>
        <a:off x="0" y="2161049"/>
        <a:ext cx="8493900" cy="995670"/>
      </dsp:txXfrm>
    </dsp:sp>
    <dsp:sp modelId="{46637948-A3E0-48C8-82AB-87DA81BBB354}">
      <dsp:nvSpPr>
        <dsp:cNvPr id="0" name=""/>
        <dsp:cNvSpPr/>
      </dsp:nvSpPr>
      <dsp:spPr>
        <a:xfrm>
          <a:off x="0" y="3156720"/>
          <a:ext cx="8493900" cy="1003860"/>
        </a:xfrm>
        <a:prstGeom prst="roundRect">
          <a:avLst/>
        </a:prstGeom>
        <a:solidFill>
          <a:schemeClr val="accent2">
            <a:hueOff val="10599"/>
            <a:satOff val="-46"/>
            <a:lumOff val="1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dirty="0"/>
            <a:t>Dispersion (</a:t>
          </a:r>
          <a:r>
            <a:rPr lang="en-US" sz="2600" b="0" i="0" kern="1200" dirty="0"/>
            <a:t>the scattering of values of a variable around the mean or median of a distribution</a:t>
          </a:r>
          <a:r>
            <a:rPr lang="en-US" sz="2600" b="1" i="0" kern="1200" dirty="0"/>
            <a:t>)</a:t>
          </a:r>
          <a:endParaRPr lang="en-US" sz="2600" kern="1200" dirty="0"/>
        </a:p>
      </dsp:txBody>
      <dsp:txXfrm>
        <a:off x="49004" y="3205724"/>
        <a:ext cx="8395892" cy="905852"/>
      </dsp:txXfrm>
    </dsp:sp>
    <dsp:sp modelId="{3F0AEA2C-E95D-450E-A488-8E7F02E58014}">
      <dsp:nvSpPr>
        <dsp:cNvPr id="0" name=""/>
        <dsp:cNvSpPr/>
      </dsp:nvSpPr>
      <dsp:spPr>
        <a:xfrm>
          <a:off x="0" y="4160580"/>
          <a:ext cx="8493900" cy="995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68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Standard Deviation</a:t>
          </a:r>
          <a:endParaRPr lang="en-US" sz="2000" kern="1200"/>
        </a:p>
        <a:p>
          <a:pPr marL="228600" lvl="1" indent="-228600" algn="l" defTabSz="889000">
            <a:lnSpc>
              <a:spcPct val="90000"/>
            </a:lnSpc>
            <a:spcBef>
              <a:spcPct val="0"/>
            </a:spcBef>
            <a:spcAft>
              <a:spcPct val="20000"/>
            </a:spcAft>
            <a:buChar char="•"/>
          </a:pPr>
          <a:r>
            <a:rPr lang="en-US" sz="2000" b="0" i="0" kern="1200" dirty="0"/>
            <a:t>Variance</a:t>
          </a:r>
          <a:endParaRPr lang="en-US" sz="2000" kern="1200" dirty="0"/>
        </a:p>
        <a:p>
          <a:pPr marL="228600" lvl="1" indent="-228600" algn="l" defTabSz="889000">
            <a:lnSpc>
              <a:spcPct val="90000"/>
            </a:lnSpc>
            <a:spcBef>
              <a:spcPct val="0"/>
            </a:spcBef>
            <a:spcAft>
              <a:spcPct val="20000"/>
            </a:spcAft>
            <a:buChar char="•"/>
          </a:pPr>
          <a:r>
            <a:rPr lang="en-US" sz="2000" b="0" i="0" kern="1200"/>
            <a:t>Range</a:t>
          </a:r>
          <a:endParaRPr lang="en-US" sz="2000" kern="1200"/>
        </a:p>
      </dsp:txBody>
      <dsp:txXfrm>
        <a:off x="0" y="4160580"/>
        <a:ext cx="8493900" cy="99567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6" name="Google Shape;5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https://www.kaggle.com/vinicius150987/titanic3</a:t>
            </a:r>
          </a:p>
          <a:p>
            <a:pPr marL="0" lvl="0" indent="0" algn="l" rtl="0">
              <a:lnSpc>
                <a:spcPct val="100000"/>
              </a:lnSpc>
              <a:spcBef>
                <a:spcPts val="0"/>
              </a:spcBef>
              <a:spcAft>
                <a:spcPts val="0"/>
              </a:spcAft>
              <a:buSzPts val="1400"/>
              <a:buNone/>
            </a:pPr>
            <a:endParaRPr dirty="0"/>
          </a:p>
        </p:txBody>
      </p:sp>
      <p:sp>
        <p:nvSpPr>
          <p:cNvPr id="119" name="Google Shape;119;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a53515ca9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g10a53515ca9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646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b396c74c8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a simple example of summarizing a dataset</a:t>
            </a:r>
            <a:endParaRPr/>
          </a:p>
        </p:txBody>
      </p:sp>
      <p:sp>
        <p:nvSpPr>
          <p:cNvPr id="81" name="Google Shape;81;g10b396c74c8_0_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b396c74c8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a simple example of summarizing a dataset</a:t>
            </a:r>
            <a:endParaRPr/>
          </a:p>
        </p:txBody>
      </p:sp>
      <p:sp>
        <p:nvSpPr>
          <p:cNvPr id="89" name="Google Shape;89;g10b396c74c8_0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b396c74c8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a simple example of summarizing a dataset</a:t>
            </a:r>
            <a:endParaRPr/>
          </a:p>
        </p:txBody>
      </p:sp>
      <p:sp>
        <p:nvSpPr>
          <p:cNvPr id="97" name="Google Shape;97;g10b396c74c8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b396c74c8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Here is a simple example of summarizing a dataset</a:t>
            </a:r>
            <a:endParaRPr/>
          </a:p>
        </p:txBody>
      </p:sp>
      <p:sp>
        <p:nvSpPr>
          <p:cNvPr id="105" name="Google Shape;105;g10b396c74c8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CI DesignPlus" type="title">
  <p:cSld name="TITLE">
    <p:spTree>
      <p:nvGrpSpPr>
        <p:cNvPr id="1" name="Shape 13"/>
        <p:cNvGrpSpPr/>
        <p:nvPr/>
      </p:nvGrpSpPr>
      <p:grpSpPr>
        <a:xfrm>
          <a:off x="0" y="0"/>
          <a:ext cx="0" cy="0"/>
          <a:chOff x="0" y="0"/>
          <a:chExt cx="0" cy="0"/>
        </a:xfrm>
      </p:grpSpPr>
      <p:sp>
        <p:nvSpPr>
          <p:cNvPr id="14" name="Google Shape;14;gcea68cbffa_1_4"/>
          <p:cNvSpPr/>
          <p:nvPr/>
        </p:nvSpPr>
        <p:spPr>
          <a:xfrm>
            <a:off x="1783512" y="1008933"/>
            <a:ext cx="1081500" cy="1500000"/>
          </a:xfrm>
          <a:custGeom>
            <a:avLst/>
            <a:gdLst/>
            <a:ahLst/>
            <a:cxnLst/>
            <a:rect l="l" t="t" r="r" b="b"/>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5" name="Google Shape;15;gcea68cbffa_1_4"/>
          <p:cNvSpPr/>
          <p:nvPr/>
        </p:nvSpPr>
        <p:spPr>
          <a:xfrm rot="10800000">
            <a:off x="6278975" y="4341067"/>
            <a:ext cx="1081500" cy="1500000"/>
          </a:xfrm>
          <a:custGeom>
            <a:avLst/>
            <a:gdLst/>
            <a:ahLst/>
            <a:cxnLst/>
            <a:rect l="l" t="t" r="r" b="b"/>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16" name="Google Shape;16;gcea68cbffa_1_4"/>
          <p:cNvSpPr txBox="1">
            <a:spLocks noGrp="1"/>
          </p:cNvSpPr>
          <p:nvPr>
            <p:ph type="ctrTitle"/>
          </p:nvPr>
        </p:nvSpPr>
        <p:spPr>
          <a:xfrm>
            <a:off x="2241900" y="1925667"/>
            <a:ext cx="4660200" cy="20496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lvl="1"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17" name="Google Shape;17;gcea68cbffa_1_4"/>
          <p:cNvSpPr txBox="1">
            <a:spLocks noGrp="1"/>
          </p:cNvSpPr>
          <p:nvPr>
            <p:ph type="subTitle" idx="1"/>
          </p:nvPr>
        </p:nvSpPr>
        <p:spPr>
          <a:xfrm>
            <a:off x="2764500" y="4155433"/>
            <a:ext cx="3615000" cy="9351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1pPr>
            <a:lvl2pPr marR="0" lvl="1"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2pPr>
            <a:lvl3pPr marR="0" lvl="2"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3pPr>
            <a:lvl4pPr marR="0" lvl="3"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4pPr>
            <a:lvl5pPr marR="0" lvl="4"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5pPr>
            <a:lvl6pPr marR="0" lvl="5"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6pPr>
            <a:lvl7pPr marR="0" lvl="6"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7pPr>
            <a:lvl8pPr marR="0" lvl="7"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8pPr>
            <a:lvl9pPr marR="0" lvl="8" algn="ctr">
              <a:lnSpc>
                <a:spcPct val="100000"/>
              </a:lnSpc>
              <a:spcBef>
                <a:spcPts val="0"/>
              </a:spcBef>
              <a:spcAft>
                <a:spcPts val="0"/>
              </a:spcAft>
              <a:buClr>
                <a:schemeClr val="dk1"/>
              </a:buClr>
              <a:buSzPts val="1400"/>
              <a:buFont typeface="Economica"/>
              <a:buNone/>
              <a:defRPr sz="2100" b="0" i="0" u="none" strike="noStrike" cap="none">
                <a:solidFill>
                  <a:schemeClr val="dk1"/>
                </a:solidFill>
                <a:latin typeface="Economica"/>
                <a:ea typeface="Economica"/>
                <a:cs typeface="Economica"/>
                <a:sym typeface="Economica"/>
              </a:defRPr>
            </a:lvl9pPr>
          </a:lstStyle>
          <a:p>
            <a:endParaRPr/>
          </a:p>
        </p:txBody>
      </p:sp>
      <p:sp>
        <p:nvSpPr>
          <p:cNvPr id="18" name="Google Shape;18;gcea68cbffa_1_4"/>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pic>
        <p:nvPicPr>
          <p:cNvPr id="19" name="Google Shape;19;gcea68cbffa_1_4"/>
          <p:cNvPicPr preferRelativeResize="0"/>
          <p:nvPr/>
        </p:nvPicPr>
        <p:blipFill rotWithShape="1">
          <a:blip r:embed="rId2">
            <a:alphaModFix/>
          </a:blip>
          <a:srcRect/>
          <a:stretch/>
        </p:blipFill>
        <p:spPr>
          <a:xfrm>
            <a:off x="246500" y="6298067"/>
            <a:ext cx="2098076" cy="2729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ext - Blue Banner">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2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a:t>Edit Master text styles</a:t>
            </a:r>
          </a:p>
          <a:p>
            <a:pPr lvl="1"/>
            <a:r>
              <a:rPr lang="en-US" dirty="0"/>
              <a:t>Second level</a:t>
            </a:r>
          </a:p>
          <a:p>
            <a:pPr lvl="2"/>
            <a:r>
              <a:rPr lang="en-US" dirty="0"/>
              <a:t>Third level</a:t>
            </a:r>
          </a:p>
        </p:txBody>
      </p:sp>
      <p:sp>
        <p:nvSpPr>
          <p:cNvPr id="10" name="Title 5"/>
          <p:cNvSpPr>
            <a:spLocks noGrp="1"/>
          </p:cNvSpPr>
          <p:nvPr>
            <p:ph type="title"/>
          </p:nvPr>
        </p:nvSpPr>
        <p:spPr>
          <a:xfrm>
            <a:off x="147645" y="345510"/>
            <a:ext cx="8970260" cy="533400"/>
          </a:xfrm>
          <a:noFill/>
        </p:spPr>
        <p:txBody>
          <a:bodyPr/>
          <a:lstStyle>
            <a:lvl1pPr>
              <a:defRPr sz="2600" b="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135016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gcea68cbffa_1_41"/>
          <p:cNvSpPr txBox="1">
            <a:spLocks noGrp="1"/>
          </p:cNvSpPr>
          <p:nvPr>
            <p:ph type="title"/>
          </p:nvPr>
        </p:nvSpPr>
        <p:spPr>
          <a:xfrm>
            <a:off x="453007" y="171974"/>
            <a:ext cx="8493900" cy="88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cea68cbffa_1_41"/>
          <p:cNvSpPr txBox="1">
            <a:spLocks noGrp="1"/>
          </p:cNvSpPr>
          <p:nvPr>
            <p:ph type="body" idx="1"/>
          </p:nvPr>
        </p:nvSpPr>
        <p:spPr>
          <a:xfrm>
            <a:off x="453006" y="1157681"/>
            <a:ext cx="8493900" cy="5234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1600"/>
              </a:spcBef>
              <a:spcAft>
                <a:spcPts val="0"/>
              </a:spcAft>
              <a:buClr>
                <a:schemeClr val="dk1"/>
              </a:buClr>
              <a:buSzPts val="1800"/>
              <a:buNone/>
              <a:defRPr/>
            </a:lvl2pPr>
            <a:lvl3pPr marL="1371600" lvl="2" indent="-228600" algn="l">
              <a:lnSpc>
                <a:spcPct val="90000"/>
              </a:lnSpc>
              <a:spcBef>
                <a:spcPts val="1600"/>
              </a:spcBef>
              <a:spcAft>
                <a:spcPts val="0"/>
              </a:spcAft>
              <a:buClr>
                <a:schemeClr val="dk1"/>
              </a:buClr>
              <a:buSzPts val="1800"/>
              <a:buNone/>
              <a:defRPr/>
            </a:lvl3pPr>
            <a:lvl4pPr marL="1828800" lvl="3" indent="-228600" algn="l">
              <a:lnSpc>
                <a:spcPct val="90000"/>
              </a:lnSpc>
              <a:spcBef>
                <a:spcPts val="1600"/>
              </a:spcBef>
              <a:spcAft>
                <a:spcPts val="0"/>
              </a:spcAft>
              <a:buClr>
                <a:schemeClr val="dk1"/>
              </a:buClr>
              <a:buSzPts val="1800"/>
              <a:buNone/>
              <a:defRPr/>
            </a:lvl4pPr>
            <a:lvl5pPr marL="2286000" lvl="4" indent="-228600" algn="l">
              <a:lnSpc>
                <a:spcPct val="90000"/>
              </a:lnSpc>
              <a:spcBef>
                <a:spcPts val="1600"/>
              </a:spcBef>
              <a:spcAft>
                <a:spcPts val="0"/>
              </a:spcAft>
              <a:buClr>
                <a:schemeClr val="dk1"/>
              </a:buClr>
              <a:buSzPts val="1800"/>
              <a:buNone/>
              <a:defRPr/>
            </a:lvl5pPr>
            <a:lvl6pPr marL="2743200" lvl="5" indent="-228600" algn="l">
              <a:lnSpc>
                <a:spcPct val="90000"/>
              </a:lnSpc>
              <a:spcBef>
                <a:spcPts val="1600"/>
              </a:spcBef>
              <a:spcAft>
                <a:spcPts val="0"/>
              </a:spcAft>
              <a:buClr>
                <a:schemeClr val="dk1"/>
              </a:buClr>
              <a:buSzPts val="1800"/>
              <a:buNone/>
              <a:defRPr/>
            </a:lvl6pPr>
            <a:lvl7pPr marL="3200400" lvl="6" indent="-228600" algn="l">
              <a:lnSpc>
                <a:spcPct val="90000"/>
              </a:lnSpc>
              <a:spcBef>
                <a:spcPts val="1600"/>
              </a:spcBef>
              <a:spcAft>
                <a:spcPts val="0"/>
              </a:spcAft>
              <a:buClr>
                <a:schemeClr val="dk1"/>
              </a:buClr>
              <a:buSzPts val="1800"/>
              <a:buNone/>
              <a:defRPr/>
            </a:lvl7pPr>
            <a:lvl8pPr marL="3657600" lvl="7" indent="-228600" algn="l">
              <a:lnSpc>
                <a:spcPct val="90000"/>
              </a:lnSpc>
              <a:spcBef>
                <a:spcPts val="1600"/>
              </a:spcBef>
              <a:spcAft>
                <a:spcPts val="0"/>
              </a:spcAft>
              <a:buClr>
                <a:schemeClr val="dk1"/>
              </a:buClr>
              <a:buSzPts val="1800"/>
              <a:buNone/>
              <a:defRPr/>
            </a:lvl8pPr>
            <a:lvl9pPr marL="4114800" lvl="8" indent="-228600" algn="l">
              <a:lnSpc>
                <a:spcPct val="90000"/>
              </a:lnSpc>
              <a:spcBef>
                <a:spcPts val="1600"/>
              </a:spcBef>
              <a:spcAft>
                <a:spcPts val="1600"/>
              </a:spcAft>
              <a:buClr>
                <a:schemeClr val="dk1"/>
              </a:buClr>
              <a:buSzPts val="1800"/>
              <a:buNone/>
              <a:defRPr/>
            </a:lvl9pPr>
          </a:lstStyle>
          <a:p>
            <a:endParaRPr/>
          </a:p>
        </p:txBody>
      </p:sp>
      <p:sp>
        <p:nvSpPr>
          <p:cNvPr id="23" name="Google Shape;23;gcea68cbffa_1_41"/>
          <p:cNvSpPr txBox="1">
            <a:spLocks noGrp="1"/>
          </p:cNvSpPr>
          <p:nvPr>
            <p:ph type="ftr" idx="11"/>
          </p:nvPr>
        </p:nvSpPr>
        <p:spPr>
          <a:xfrm>
            <a:off x="453007" y="6476301"/>
            <a:ext cx="880800" cy="2913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1" u="none" strike="noStrike" cap="none">
                <a:solidFill>
                  <a:srgbClr val="0000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gcea68cbffa_1_11"/>
          <p:cNvSpPr/>
          <p:nvPr/>
        </p:nvSpPr>
        <p:spPr>
          <a:xfrm flipH="1">
            <a:off x="7596062" y="613633"/>
            <a:ext cx="1081500" cy="1500000"/>
          </a:xfrm>
          <a:custGeom>
            <a:avLst/>
            <a:gdLst/>
            <a:ahLst/>
            <a:cxnLst/>
            <a:rect l="l" t="t" r="r" b="b"/>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26" name="Google Shape;26;gcea68cbffa_1_11"/>
          <p:cNvSpPr/>
          <p:nvPr/>
        </p:nvSpPr>
        <p:spPr>
          <a:xfrm rot="10800000" flipH="1">
            <a:off x="466425" y="4744367"/>
            <a:ext cx="1081500" cy="1500000"/>
          </a:xfrm>
          <a:custGeom>
            <a:avLst/>
            <a:gdLst/>
            <a:ahLst/>
            <a:cxnLst/>
            <a:rect l="l" t="t" r="r" b="b"/>
            <a:pathLst>
              <a:path w="120000" h="120000" extrusionOk="0">
                <a:moveTo>
                  <a:pt x="0" y="120000"/>
                </a:moveTo>
                <a:lnTo>
                  <a:pt x="0" y="0"/>
                </a:lnTo>
                <a:lnTo>
                  <a:pt x="120000" y="0"/>
                </a:lnTo>
              </a:path>
            </a:pathLst>
          </a:custGeom>
          <a:noFill/>
          <a:ln w="28575" cap="flat" cmpd="sng">
            <a:solidFill>
              <a:srgbClr val="FFD200"/>
            </a:solidFill>
            <a:prstDash val="solid"/>
            <a:miter lim="8000"/>
            <a:headEnd type="none" w="sm" len="sm"/>
            <a:tailEnd type="none" w="sm" len="sm"/>
          </a:ln>
        </p:spPr>
      </p:sp>
      <p:sp>
        <p:nvSpPr>
          <p:cNvPr id="27" name="Google Shape;27;gcea68cbffa_1_11"/>
          <p:cNvSpPr txBox="1">
            <a:spLocks noGrp="1"/>
          </p:cNvSpPr>
          <p:nvPr>
            <p:ph type="title"/>
          </p:nvPr>
        </p:nvSpPr>
        <p:spPr>
          <a:xfrm>
            <a:off x="773700" y="2408600"/>
            <a:ext cx="7596600" cy="20409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lvl="1"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28" name="Google Shape;28;gcea68cbffa_1_11"/>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gcea68cbffa_1_16"/>
          <p:cNvSpPr/>
          <p:nvPr/>
        </p:nvSpPr>
        <p:spPr>
          <a:xfrm>
            <a:off x="0" y="6727600"/>
            <a:ext cx="9144000" cy="130500"/>
          </a:xfrm>
          <a:prstGeom prst="rect">
            <a:avLst/>
          </a:prstGeom>
          <a:solidFill>
            <a:srgbClr val="FFD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cea68cbffa_1_16"/>
          <p:cNvSpPr txBox="1">
            <a:spLocks noGrp="1"/>
          </p:cNvSpPr>
          <p:nvPr>
            <p:ph type="title"/>
          </p:nvPr>
        </p:nvSpPr>
        <p:spPr>
          <a:xfrm>
            <a:off x="311700" y="421233"/>
            <a:ext cx="8520600" cy="11085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lvl="1"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32" name="Google Shape;32;gcea68cbffa_1_16"/>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marR="0" lvl="0" indent="-228600" algn="l">
              <a:lnSpc>
                <a:spcPct val="115000"/>
              </a:lnSpc>
              <a:spcBef>
                <a:spcPts val="0"/>
              </a:spcBef>
              <a:spcAft>
                <a:spcPts val="0"/>
              </a:spcAft>
              <a:buClr>
                <a:schemeClr val="dk1"/>
              </a:buClr>
              <a:buSzPts val="1400"/>
              <a:buFont typeface="Open Sans"/>
              <a:buNone/>
              <a:defRPr sz="1800" b="0" i="0" u="none" strike="noStrike" cap="none">
                <a:solidFill>
                  <a:schemeClr val="dk1"/>
                </a:solidFill>
                <a:latin typeface="Open Sans"/>
                <a:ea typeface="Open Sans"/>
                <a:cs typeface="Open Sans"/>
                <a:sym typeface="Open Sans"/>
              </a:defRPr>
            </a:lvl1pPr>
            <a:lvl2pPr marL="914400" marR="0" lvl="1" indent="-228600" algn="l">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228600" algn="l">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228600" algn="l">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228600" algn="l">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228600" algn="l">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228600" algn="l">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228600" algn="l">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228600" algn="l">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a:p>
        </p:txBody>
      </p:sp>
      <p:sp>
        <p:nvSpPr>
          <p:cNvPr id="33" name="Google Shape;33;gcea68cbffa_1_16"/>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gcea68cbffa_1_21"/>
          <p:cNvSpPr txBox="1">
            <a:spLocks noGrp="1"/>
          </p:cNvSpPr>
          <p:nvPr>
            <p:ph type="title"/>
          </p:nvPr>
        </p:nvSpPr>
        <p:spPr>
          <a:xfrm>
            <a:off x="311700" y="421233"/>
            <a:ext cx="8520600" cy="11085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lvl="1"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36" name="Google Shape;36;gcea68cbffa_1_21"/>
          <p:cNvSpPr txBox="1">
            <a:spLocks noGrp="1"/>
          </p:cNvSpPr>
          <p:nvPr>
            <p:ph type="body" idx="1"/>
          </p:nvPr>
        </p:nvSpPr>
        <p:spPr>
          <a:xfrm>
            <a:off x="311700" y="1633633"/>
            <a:ext cx="3999900" cy="4472100"/>
          </a:xfrm>
          <a:prstGeom prst="rect">
            <a:avLst/>
          </a:prstGeom>
          <a:noFill/>
          <a:ln>
            <a:noFill/>
          </a:ln>
        </p:spPr>
        <p:txBody>
          <a:bodyPr spcFirstLastPara="1" wrap="square" lIns="91425" tIns="91425" rIns="91425" bIns="91425" anchor="t" anchorCtr="0">
            <a:noAutofit/>
          </a:bodyPr>
          <a:lstStyle>
            <a:lvl1pPr marL="457200" marR="0" lvl="0" indent="-228600" algn="l">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2pPr>
            <a:lvl3pPr marL="1371600" marR="0" lvl="2"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3pPr>
            <a:lvl4pPr marL="1828800" marR="0" lvl="3"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4pPr>
            <a:lvl5pPr marL="2286000" marR="0" lvl="4"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5pPr>
            <a:lvl6pPr marL="2743200" marR="0" lvl="5"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6pPr>
            <a:lvl7pPr marL="3200400" marR="0" lvl="6"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7pPr>
            <a:lvl8pPr marL="3657600" marR="0" lvl="7"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8pPr>
            <a:lvl9pPr marL="4114800" marR="0" lvl="8" indent="-228600" algn="l">
              <a:lnSpc>
                <a:spcPct val="115000"/>
              </a:lnSpc>
              <a:spcBef>
                <a:spcPts val="1600"/>
              </a:spcBef>
              <a:spcAft>
                <a:spcPts val="160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9pPr>
          </a:lstStyle>
          <a:p>
            <a:endParaRPr/>
          </a:p>
        </p:txBody>
      </p:sp>
      <p:sp>
        <p:nvSpPr>
          <p:cNvPr id="37" name="Google Shape;37;gcea68cbffa_1_21"/>
          <p:cNvSpPr txBox="1">
            <a:spLocks noGrp="1"/>
          </p:cNvSpPr>
          <p:nvPr>
            <p:ph type="body" idx="2"/>
          </p:nvPr>
        </p:nvSpPr>
        <p:spPr>
          <a:xfrm>
            <a:off x="4832400" y="1633633"/>
            <a:ext cx="3999900" cy="4472100"/>
          </a:xfrm>
          <a:prstGeom prst="rect">
            <a:avLst/>
          </a:prstGeom>
          <a:noFill/>
          <a:ln>
            <a:noFill/>
          </a:ln>
        </p:spPr>
        <p:txBody>
          <a:bodyPr spcFirstLastPara="1" wrap="square" lIns="91425" tIns="91425" rIns="91425" bIns="91425" anchor="t" anchorCtr="0">
            <a:noAutofit/>
          </a:bodyPr>
          <a:lstStyle>
            <a:lvl1pPr marL="457200" marR="0" lvl="0" indent="-228600" algn="l">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2pPr>
            <a:lvl3pPr marL="1371600" marR="0" lvl="2"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3pPr>
            <a:lvl4pPr marL="1828800" marR="0" lvl="3"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4pPr>
            <a:lvl5pPr marL="2286000" marR="0" lvl="4"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5pPr>
            <a:lvl6pPr marL="2743200" marR="0" lvl="5"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6pPr>
            <a:lvl7pPr marL="3200400" marR="0" lvl="6"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7pPr>
            <a:lvl8pPr marL="3657600" marR="0" lvl="7" indent="-228600" algn="l">
              <a:lnSpc>
                <a:spcPct val="115000"/>
              </a:lnSpc>
              <a:spcBef>
                <a:spcPts val="160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8pPr>
            <a:lvl9pPr marL="4114800" marR="0" lvl="8" indent="-228600" algn="l">
              <a:lnSpc>
                <a:spcPct val="115000"/>
              </a:lnSpc>
              <a:spcBef>
                <a:spcPts val="1600"/>
              </a:spcBef>
              <a:spcAft>
                <a:spcPts val="160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9pPr>
          </a:lstStyle>
          <a:p>
            <a:endParaRPr/>
          </a:p>
        </p:txBody>
      </p:sp>
      <p:sp>
        <p:nvSpPr>
          <p:cNvPr id="38" name="Google Shape;38;gcea68cbffa_1_21"/>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gcea68cbffa_1_26"/>
          <p:cNvSpPr txBox="1">
            <a:spLocks noGrp="1"/>
          </p:cNvSpPr>
          <p:nvPr>
            <p:ph type="title"/>
          </p:nvPr>
        </p:nvSpPr>
        <p:spPr>
          <a:xfrm>
            <a:off x="311700" y="421233"/>
            <a:ext cx="8520600" cy="11085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lvl="1"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a:endParaRPr/>
          </a:p>
        </p:txBody>
      </p:sp>
      <p:sp>
        <p:nvSpPr>
          <p:cNvPr id="41" name="Google Shape;41;gcea68cbffa_1_26"/>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gcea68cbffa_1_29"/>
          <p:cNvSpPr/>
          <p:nvPr/>
        </p:nvSpPr>
        <p:spPr>
          <a:xfrm>
            <a:off x="0" y="6727600"/>
            <a:ext cx="9144000" cy="130500"/>
          </a:xfrm>
          <a:prstGeom prst="rect">
            <a:avLst/>
          </a:prstGeom>
          <a:solidFill>
            <a:srgbClr val="FFD2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cea68cbffa_1_29"/>
          <p:cNvSpPr txBox="1">
            <a:spLocks noGrp="1"/>
          </p:cNvSpPr>
          <p:nvPr>
            <p:ph type="title"/>
          </p:nvPr>
        </p:nvSpPr>
        <p:spPr>
          <a:xfrm>
            <a:off x="490250" y="600200"/>
            <a:ext cx="5878800" cy="5454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64A4"/>
              </a:buClr>
              <a:buSzPts val="1400"/>
              <a:buFont typeface="Economica"/>
              <a:buNone/>
              <a:defRPr sz="4800" b="0" i="0" u="none" strike="noStrike" cap="none">
                <a:solidFill>
                  <a:srgbClr val="0064A4"/>
                </a:solidFill>
                <a:latin typeface="Economica"/>
                <a:ea typeface="Economica"/>
                <a:cs typeface="Economica"/>
                <a:sym typeface="Economica"/>
              </a:defRPr>
            </a:lvl1pPr>
            <a:lvl2pPr lvl="1"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2pPr>
            <a:lvl3pPr lvl="2"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3pPr>
            <a:lvl4pPr lvl="3"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4pPr>
            <a:lvl5pPr lvl="4"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5pPr>
            <a:lvl6pPr lvl="5"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6pPr>
            <a:lvl7pPr lvl="6"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7pPr>
            <a:lvl8pPr lvl="7"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8pPr>
            <a:lvl9pPr lvl="8"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9pPr>
          </a:lstStyle>
          <a:p>
            <a:endParaRPr/>
          </a:p>
        </p:txBody>
      </p:sp>
      <p:sp>
        <p:nvSpPr>
          <p:cNvPr id="45" name="Google Shape;45;gcea68cbffa_1_29"/>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6"/>
        <p:cNvGrpSpPr/>
        <p:nvPr/>
      </p:nvGrpSpPr>
      <p:grpSpPr>
        <a:xfrm>
          <a:off x="0" y="0"/>
          <a:ext cx="0" cy="0"/>
          <a:chOff x="0" y="0"/>
          <a:chExt cx="0" cy="0"/>
        </a:xfrm>
      </p:grpSpPr>
      <p:sp>
        <p:nvSpPr>
          <p:cNvPr id="47" name="Google Shape;47;gcea68cbffa_1_33"/>
          <p:cNvSpPr/>
          <p:nvPr/>
        </p:nvSpPr>
        <p:spPr>
          <a:xfrm>
            <a:off x="4572000" y="-33"/>
            <a:ext cx="4572000" cy="6858000"/>
          </a:xfrm>
          <a:prstGeom prst="rect">
            <a:avLst/>
          </a:prstGeom>
          <a:solidFill>
            <a:srgbClr val="C6BE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cea68cbffa_1_33"/>
          <p:cNvSpPr txBox="1">
            <a:spLocks noGrp="1"/>
          </p:cNvSpPr>
          <p:nvPr>
            <p:ph type="title"/>
          </p:nvPr>
        </p:nvSpPr>
        <p:spPr>
          <a:xfrm>
            <a:off x="265500" y="1239033"/>
            <a:ext cx="4045200" cy="23817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lvl="1"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2pPr>
            <a:lvl3pPr lvl="2"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3pPr>
            <a:lvl4pPr lvl="3"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4pPr>
            <a:lvl5pPr lvl="4"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5pPr>
            <a:lvl6pPr lvl="5"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6pPr>
            <a:lvl7pPr lvl="6"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7pPr>
            <a:lvl8pPr lvl="7"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8pPr>
            <a:lvl9pPr lvl="8"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9pPr>
          </a:lstStyle>
          <a:p>
            <a:endParaRPr/>
          </a:p>
        </p:txBody>
      </p:sp>
      <p:sp>
        <p:nvSpPr>
          <p:cNvPr id="49" name="Google Shape;49;gcea68cbffa_1_33"/>
          <p:cNvSpPr txBox="1">
            <a:spLocks noGrp="1"/>
          </p:cNvSpPr>
          <p:nvPr>
            <p:ph type="subTitle" idx="1"/>
          </p:nvPr>
        </p:nvSpPr>
        <p:spPr>
          <a:xfrm>
            <a:off x="265500" y="3692000"/>
            <a:ext cx="4045200" cy="20988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1pPr>
            <a:lvl2pPr marR="0" lvl="1"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2pPr>
            <a:lvl3pPr marR="0" lvl="2"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3pPr>
            <a:lvl4pPr marR="0" lvl="3"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4pPr>
            <a:lvl5pPr marR="0" lvl="4"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5pPr>
            <a:lvl6pPr marR="0" lvl="5"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6pPr>
            <a:lvl7pPr marR="0" lvl="6"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7pPr>
            <a:lvl8pPr marR="0" lvl="7"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8pPr>
            <a:lvl9pPr marR="0" lvl="8" algn="ctr">
              <a:lnSpc>
                <a:spcPct val="100000"/>
              </a:lnSpc>
              <a:spcBef>
                <a:spcPts val="0"/>
              </a:spcBef>
              <a:spcAft>
                <a:spcPts val="0"/>
              </a:spcAft>
              <a:buClr>
                <a:schemeClr val="dk1"/>
              </a:buClr>
              <a:buSzPts val="1400"/>
              <a:buFont typeface="Economica"/>
              <a:buNone/>
              <a:defRPr sz="2400" b="0" i="0" u="none" strike="noStrike" cap="none">
                <a:solidFill>
                  <a:schemeClr val="dk1"/>
                </a:solidFill>
                <a:latin typeface="Economica"/>
                <a:ea typeface="Economica"/>
                <a:cs typeface="Economica"/>
                <a:sym typeface="Economica"/>
              </a:defRPr>
            </a:lvl9pPr>
          </a:lstStyle>
          <a:p>
            <a:endParaRPr/>
          </a:p>
        </p:txBody>
      </p:sp>
      <p:sp>
        <p:nvSpPr>
          <p:cNvPr id="50" name="Google Shape;50;gcea68cbffa_1_33"/>
          <p:cNvSpPr txBox="1">
            <a:spLocks noGrp="1"/>
          </p:cNvSpPr>
          <p:nvPr>
            <p:ph type="body" idx="2"/>
          </p:nvPr>
        </p:nvSpPr>
        <p:spPr>
          <a:xfrm>
            <a:off x="4939500" y="965600"/>
            <a:ext cx="3837000" cy="4926900"/>
          </a:xfrm>
          <a:prstGeom prst="rect">
            <a:avLst/>
          </a:prstGeom>
          <a:noFill/>
          <a:ln>
            <a:noFill/>
          </a:ln>
        </p:spPr>
        <p:txBody>
          <a:bodyPr spcFirstLastPara="1" wrap="square" lIns="91425" tIns="91425" rIns="91425" bIns="91425" anchor="ctr" anchorCtr="0">
            <a:noAutofit/>
          </a:bodyPr>
          <a:lstStyle>
            <a:lvl1pPr marL="457200" marR="0" lvl="0" indent="-228600" algn="l">
              <a:lnSpc>
                <a:spcPct val="115000"/>
              </a:lnSpc>
              <a:spcBef>
                <a:spcPts val="0"/>
              </a:spcBef>
              <a:spcAft>
                <a:spcPts val="0"/>
              </a:spcAft>
              <a:buClr>
                <a:srgbClr val="000000"/>
              </a:buClr>
              <a:buSzPts val="1400"/>
              <a:buFont typeface="Open Sans"/>
              <a:buNone/>
              <a:defRPr sz="1800" b="0" i="0" u="none" strike="noStrike" cap="none">
                <a:solidFill>
                  <a:srgbClr val="000000"/>
                </a:solidFill>
                <a:latin typeface="Open Sans"/>
                <a:ea typeface="Open Sans"/>
                <a:cs typeface="Open Sans"/>
                <a:sym typeface="Open Sans"/>
              </a:defRPr>
            </a:lvl1pPr>
            <a:lvl2pPr marL="914400" marR="0" lvl="1" indent="-228600" algn="l">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2pPr>
            <a:lvl3pPr marL="1371600" marR="0" lvl="2" indent="-228600" algn="l">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3pPr>
            <a:lvl4pPr marL="1828800" marR="0" lvl="3" indent="-228600" algn="l">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4pPr>
            <a:lvl5pPr marL="2286000" marR="0" lvl="4" indent="-228600" algn="l">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5pPr>
            <a:lvl6pPr marL="2743200" marR="0" lvl="5" indent="-228600" algn="l">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6pPr>
            <a:lvl7pPr marL="3200400" marR="0" lvl="6" indent="-228600" algn="l">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7pPr>
            <a:lvl8pPr marL="3657600" marR="0" lvl="7" indent="-228600" algn="l">
              <a:lnSpc>
                <a:spcPct val="115000"/>
              </a:lnSpc>
              <a:spcBef>
                <a:spcPts val="1600"/>
              </a:spcBef>
              <a:spcAft>
                <a:spcPts val="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8pPr>
            <a:lvl9pPr marL="4114800" marR="0" lvl="8" indent="-228600" algn="l">
              <a:lnSpc>
                <a:spcPct val="115000"/>
              </a:lnSpc>
              <a:spcBef>
                <a:spcPts val="1600"/>
              </a:spcBef>
              <a:spcAft>
                <a:spcPts val="1600"/>
              </a:spcAft>
              <a:buClr>
                <a:srgbClr val="000000"/>
              </a:buClr>
              <a:buSzPts val="1400"/>
              <a:buFont typeface="Open Sans"/>
              <a:buNone/>
              <a:defRPr sz="1400" b="0" i="0" u="none" strike="noStrike" cap="none">
                <a:solidFill>
                  <a:srgbClr val="000000"/>
                </a:solidFill>
                <a:latin typeface="Open Sans"/>
                <a:ea typeface="Open Sans"/>
                <a:cs typeface="Open Sans"/>
                <a:sym typeface="Open Sans"/>
              </a:defRPr>
            </a:lvl9pPr>
          </a:lstStyle>
          <a:p>
            <a:endParaRPr/>
          </a:p>
        </p:txBody>
      </p:sp>
      <p:sp>
        <p:nvSpPr>
          <p:cNvPr id="51" name="Google Shape;51;gcea68cbffa_1_33"/>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cea68cbffa_1_39"/>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cea68cbffa_1_0"/>
          <p:cNvSpPr txBox="1">
            <a:spLocks noGrp="1"/>
          </p:cNvSpPr>
          <p:nvPr>
            <p:ph type="title"/>
          </p:nvPr>
        </p:nvSpPr>
        <p:spPr>
          <a:xfrm>
            <a:off x="311700" y="421233"/>
            <a:ext cx="8520600" cy="1108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64A4"/>
              </a:buClr>
              <a:buSzPts val="1400"/>
              <a:buFont typeface="Economica"/>
              <a:buNone/>
              <a:defRPr sz="4200" b="0" i="0" u="none" strike="noStrike" cap="none">
                <a:solidFill>
                  <a:srgbClr val="0064A4"/>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14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11" name="Google Shape;11;gcea68cbffa_1_0"/>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5000"/>
              </a:lnSpc>
              <a:spcBef>
                <a:spcPts val="0"/>
              </a:spcBef>
              <a:spcAft>
                <a:spcPts val="0"/>
              </a:spcAft>
              <a:buClr>
                <a:schemeClr val="dk1"/>
              </a:buClr>
              <a:buSzPts val="1400"/>
              <a:buFont typeface="Open Sans"/>
              <a:buNone/>
              <a:defRPr sz="1800" b="0" i="0" u="none" strike="noStrike" cap="none">
                <a:solidFill>
                  <a:schemeClr val="dk1"/>
                </a:solidFill>
                <a:latin typeface="Open Sans"/>
                <a:ea typeface="Open Sans"/>
                <a:cs typeface="Open Sans"/>
                <a:sym typeface="Open Sans"/>
              </a:defRPr>
            </a:lvl1pPr>
            <a:lvl2pPr marL="914400" marR="0" lvl="1"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2286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228600" algn="l"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a:p>
        </p:txBody>
      </p:sp>
      <p:sp>
        <p:nvSpPr>
          <p:cNvPr id="12" name="Google Shape;12;gcea68cbffa_1_0"/>
          <p:cNvSpPr txBox="1">
            <a:spLocks noGrp="1"/>
          </p:cNvSpPr>
          <p:nvPr>
            <p:ph type="sldNum" idx="12"/>
          </p:nvPr>
        </p:nvSpPr>
        <p:spPr>
          <a:xfrm>
            <a:off x="8472457" y="6217621"/>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chemeClr val="dk1"/>
              </a:buClr>
              <a:buSzPts val="1000"/>
              <a:buFont typeface="Economica"/>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kaggle.com/vinicius150987/titanic3"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analytics.rsystems.com/wp-content/uploads/dlm_uploads/2017/04/R-Systems_Analytics-Sophistication_Thought_Leadership_Whitepaper.pdf" TargetMode="External"/><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2241900" y="1925667"/>
            <a:ext cx="4660200" cy="2049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70C0"/>
              </a:buClr>
              <a:buSzPts val="4400"/>
              <a:buFont typeface="Calibri"/>
              <a:buNone/>
            </a:pPr>
            <a:r>
              <a:rPr lang="en-US" sz="4400"/>
              <a:t>Introduction to Descriptive Analytics</a:t>
            </a:r>
            <a:endParaRPr/>
          </a:p>
        </p:txBody>
      </p:sp>
      <p:sp>
        <p:nvSpPr>
          <p:cNvPr id="59" name="Google Shape;59;p1"/>
          <p:cNvSpPr txBox="1">
            <a:spLocks noGrp="1"/>
          </p:cNvSpPr>
          <p:nvPr>
            <p:ph type="subTitle" idx="1"/>
          </p:nvPr>
        </p:nvSpPr>
        <p:spPr>
          <a:xfrm>
            <a:off x="2241900" y="3975275"/>
            <a:ext cx="4660200" cy="1116300"/>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rgbClr val="FF6600"/>
              </a:buClr>
              <a:buSzPct val="190476"/>
              <a:buNone/>
            </a:pPr>
            <a:endParaRPr/>
          </a:p>
          <a:p>
            <a:pPr marL="0" lvl="0" indent="0" algn="ctr" rtl="0">
              <a:lnSpc>
                <a:spcPct val="90000"/>
              </a:lnSpc>
              <a:spcBef>
                <a:spcPts val="1000"/>
              </a:spcBef>
              <a:spcAft>
                <a:spcPts val="0"/>
              </a:spcAft>
              <a:buClr>
                <a:srgbClr val="FF6600"/>
              </a:buClr>
              <a:buSzPct val="90909"/>
              <a:buFont typeface="Arial"/>
              <a:buNone/>
            </a:pPr>
            <a:r>
              <a:rPr lang="en-US" sz="4400"/>
              <a:t>Introduction to Analyzing Data for Business Goals</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10b396c74c8_0_3"/>
          <p:cNvSpPr txBox="1">
            <a:spLocks noGrp="1"/>
          </p:cNvSpPr>
          <p:nvPr>
            <p:ph type="title"/>
          </p:nvPr>
        </p:nvSpPr>
        <p:spPr>
          <a:xfrm>
            <a:off x="453007" y="171974"/>
            <a:ext cx="8493900" cy="88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0"/>
              <a:t>Techniques of Descriptive Analytics</a:t>
            </a:r>
            <a:endParaRPr b="0"/>
          </a:p>
        </p:txBody>
      </p:sp>
      <p:sp>
        <p:nvSpPr>
          <p:cNvPr id="84" name="Google Shape;84;g10b396c74c8_0_3"/>
          <p:cNvSpPr txBox="1">
            <a:spLocks noGrp="1"/>
          </p:cNvSpPr>
          <p:nvPr>
            <p:ph type="body" idx="1"/>
          </p:nvPr>
        </p:nvSpPr>
        <p:spPr>
          <a:xfrm>
            <a:off x="453000" y="1157675"/>
            <a:ext cx="8253000" cy="5234700"/>
          </a:xfrm>
          <a:prstGeom prst="rect">
            <a:avLst/>
          </a:prstGeom>
          <a:noFill/>
          <a:ln>
            <a:noFill/>
          </a:ln>
        </p:spPr>
        <p:txBody>
          <a:bodyPr spcFirstLastPara="1" wrap="square" lIns="91425" tIns="45700" rIns="91425" bIns="45700" anchor="t" anchorCtr="0">
            <a:normAutofit/>
          </a:bodyPr>
          <a:lstStyle/>
          <a:p>
            <a:pPr marL="457200" lvl="0" indent="-355600" algn="l" rtl="0">
              <a:lnSpc>
                <a:spcPct val="90000"/>
              </a:lnSpc>
              <a:spcBef>
                <a:spcPts val="0"/>
              </a:spcBef>
              <a:spcAft>
                <a:spcPts val="0"/>
              </a:spcAft>
              <a:buSzPts val="2000"/>
              <a:buChar char="-"/>
            </a:pPr>
            <a:r>
              <a:rPr lang="en-US" sz="2000"/>
              <a:t>Summarizing a Dataset</a:t>
            </a:r>
            <a:endParaRPr sz="2000"/>
          </a:p>
          <a:p>
            <a:pPr marL="0" lvl="0" indent="0" algn="l" rtl="0">
              <a:lnSpc>
                <a:spcPct val="90000"/>
              </a:lnSpc>
              <a:spcBef>
                <a:spcPts val="0"/>
              </a:spcBef>
              <a:spcAft>
                <a:spcPts val="0"/>
              </a:spcAft>
              <a:buSzPts val="1800"/>
              <a:buNone/>
            </a:pPr>
            <a:endParaRPr sz="2000"/>
          </a:p>
        </p:txBody>
      </p:sp>
      <p:pic>
        <p:nvPicPr>
          <p:cNvPr id="85" name="Google Shape;85;g10b396c74c8_0_3"/>
          <p:cNvPicPr preferRelativeResize="0"/>
          <p:nvPr/>
        </p:nvPicPr>
        <p:blipFill>
          <a:blip r:embed="rId3">
            <a:alphaModFix/>
          </a:blip>
          <a:stretch>
            <a:fillRect/>
          </a:stretch>
        </p:blipFill>
        <p:spPr>
          <a:xfrm>
            <a:off x="1913875" y="2155775"/>
            <a:ext cx="5572125" cy="3238500"/>
          </a:xfrm>
          <a:prstGeom prst="rect">
            <a:avLst/>
          </a:prstGeom>
          <a:noFill/>
          <a:ln>
            <a:noFill/>
          </a:ln>
        </p:spPr>
      </p:pic>
      <p:sp>
        <p:nvSpPr>
          <p:cNvPr id="86" name="Google Shape;86;g10b396c74c8_0_3"/>
          <p:cNvSpPr txBox="1"/>
          <p:nvPr/>
        </p:nvSpPr>
        <p:spPr>
          <a:xfrm>
            <a:off x="1161550" y="6139950"/>
            <a:ext cx="78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image credit: https://openelectiondata.net/en/academy/a-gentle-introduction-to-summarizing-data/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0b396c74c8_0_10"/>
          <p:cNvSpPr txBox="1">
            <a:spLocks noGrp="1"/>
          </p:cNvSpPr>
          <p:nvPr>
            <p:ph type="title"/>
          </p:nvPr>
        </p:nvSpPr>
        <p:spPr>
          <a:xfrm>
            <a:off x="453007" y="171974"/>
            <a:ext cx="8493900" cy="88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0"/>
              <a:t>Techniques of Descriptive Analytics</a:t>
            </a:r>
            <a:endParaRPr b="0"/>
          </a:p>
        </p:txBody>
      </p:sp>
      <p:sp>
        <p:nvSpPr>
          <p:cNvPr id="92" name="Google Shape;92;g10b396c74c8_0_10"/>
          <p:cNvSpPr txBox="1">
            <a:spLocks noGrp="1"/>
          </p:cNvSpPr>
          <p:nvPr>
            <p:ph type="body" idx="1"/>
          </p:nvPr>
        </p:nvSpPr>
        <p:spPr>
          <a:xfrm>
            <a:off x="453000" y="1157675"/>
            <a:ext cx="8253000" cy="5234700"/>
          </a:xfrm>
          <a:prstGeom prst="rect">
            <a:avLst/>
          </a:prstGeom>
          <a:noFill/>
          <a:ln>
            <a:noFill/>
          </a:ln>
        </p:spPr>
        <p:txBody>
          <a:bodyPr spcFirstLastPara="1" wrap="square" lIns="91425" tIns="45700" rIns="91425" bIns="45700" anchor="t" anchorCtr="0">
            <a:normAutofit/>
          </a:bodyPr>
          <a:lstStyle/>
          <a:p>
            <a:pPr marL="457200" lvl="0" indent="-355600" algn="l" rtl="0">
              <a:lnSpc>
                <a:spcPct val="90000"/>
              </a:lnSpc>
              <a:spcBef>
                <a:spcPts val="0"/>
              </a:spcBef>
              <a:spcAft>
                <a:spcPts val="0"/>
              </a:spcAft>
              <a:buSzPts val="2000"/>
              <a:buChar char="-"/>
            </a:pPr>
            <a:r>
              <a:rPr lang="en-US" sz="2000"/>
              <a:t>Summarizing a Dataset - Plotting the data</a:t>
            </a:r>
            <a:endParaRPr sz="2000"/>
          </a:p>
          <a:p>
            <a:pPr marL="0" lvl="0" indent="0" algn="l" rtl="0">
              <a:lnSpc>
                <a:spcPct val="90000"/>
              </a:lnSpc>
              <a:spcBef>
                <a:spcPts val="0"/>
              </a:spcBef>
              <a:spcAft>
                <a:spcPts val="0"/>
              </a:spcAft>
              <a:buSzPts val="1800"/>
              <a:buNone/>
            </a:pPr>
            <a:endParaRPr sz="2000"/>
          </a:p>
        </p:txBody>
      </p:sp>
      <p:pic>
        <p:nvPicPr>
          <p:cNvPr id="93" name="Google Shape;93;g10b396c74c8_0_10"/>
          <p:cNvPicPr preferRelativeResize="0"/>
          <p:nvPr/>
        </p:nvPicPr>
        <p:blipFill>
          <a:blip r:embed="rId3">
            <a:alphaModFix/>
          </a:blip>
          <a:stretch>
            <a:fillRect/>
          </a:stretch>
        </p:blipFill>
        <p:spPr>
          <a:xfrm>
            <a:off x="347650" y="1700975"/>
            <a:ext cx="8448675" cy="3981450"/>
          </a:xfrm>
          <a:prstGeom prst="rect">
            <a:avLst/>
          </a:prstGeom>
          <a:noFill/>
          <a:ln>
            <a:noFill/>
          </a:ln>
        </p:spPr>
      </p:pic>
      <p:sp>
        <p:nvSpPr>
          <p:cNvPr id="94" name="Google Shape;94;g10b396c74c8_0_10"/>
          <p:cNvSpPr txBox="1"/>
          <p:nvPr/>
        </p:nvSpPr>
        <p:spPr>
          <a:xfrm>
            <a:off x="1079400" y="6167600"/>
            <a:ext cx="78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image credit: https://openelectiondata.net/en/academy/a-gentle-introduction-to-summarizing-data/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0b396c74c8_0_21"/>
          <p:cNvSpPr txBox="1">
            <a:spLocks noGrp="1"/>
          </p:cNvSpPr>
          <p:nvPr>
            <p:ph type="title"/>
          </p:nvPr>
        </p:nvSpPr>
        <p:spPr>
          <a:xfrm>
            <a:off x="453007" y="171974"/>
            <a:ext cx="8493900" cy="88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0"/>
              <a:t>Techniques of Descriptive Analytics</a:t>
            </a:r>
            <a:endParaRPr b="0"/>
          </a:p>
        </p:txBody>
      </p:sp>
      <p:sp>
        <p:nvSpPr>
          <p:cNvPr id="100" name="Google Shape;100;g10b396c74c8_0_21"/>
          <p:cNvSpPr txBox="1">
            <a:spLocks noGrp="1"/>
          </p:cNvSpPr>
          <p:nvPr>
            <p:ph type="body" idx="1"/>
          </p:nvPr>
        </p:nvSpPr>
        <p:spPr>
          <a:xfrm>
            <a:off x="453000" y="1157675"/>
            <a:ext cx="8253000" cy="5234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b="1"/>
              <a:t>Average height</a:t>
            </a:r>
            <a:r>
              <a:rPr lang="en-US"/>
              <a:t> = (181 + 175 + 159 + 177 + 165) ÷ 5 = 857 ÷ 5 = 171.4</a:t>
            </a:r>
            <a:endParaRPr/>
          </a:p>
        </p:txBody>
      </p:sp>
      <p:sp>
        <p:nvSpPr>
          <p:cNvPr id="101" name="Google Shape;101;g10b396c74c8_0_21"/>
          <p:cNvSpPr txBox="1"/>
          <p:nvPr/>
        </p:nvSpPr>
        <p:spPr>
          <a:xfrm>
            <a:off x="1079400" y="6167600"/>
            <a:ext cx="78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image credit: https://openelectiondata.net/en/academy/a-gentle-introduction-to-summarizing-data/</a:t>
            </a:r>
            <a:endParaRPr/>
          </a:p>
        </p:txBody>
      </p:sp>
      <p:pic>
        <p:nvPicPr>
          <p:cNvPr id="102" name="Google Shape;102;g10b396c74c8_0_21"/>
          <p:cNvPicPr preferRelativeResize="0"/>
          <p:nvPr/>
        </p:nvPicPr>
        <p:blipFill>
          <a:blip r:embed="rId3">
            <a:alphaModFix/>
          </a:blip>
          <a:stretch>
            <a:fillRect/>
          </a:stretch>
        </p:blipFill>
        <p:spPr>
          <a:xfrm>
            <a:off x="355150" y="1621563"/>
            <a:ext cx="8448675" cy="398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0b396c74c8_0_30"/>
          <p:cNvSpPr txBox="1">
            <a:spLocks noGrp="1"/>
          </p:cNvSpPr>
          <p:nvPr>
            <p:ph type="title"/>
          </p:nvPr>
        </p:nvSpPr>
        <p:spPr>
          <a:xfrm>
            <a:off x="453007" y="171974"/>
            <a:ext cx="8493900" cy="88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0"/>
              <a:t>Techniques of Descriptive Analytics</a:t>
            </a:r>
            <a:endParaRPr b="0"/>
          </a:p>
        </p:txBody>
      </p:sp>
      <p:sp>
        <p:nvSpPr>
          <p:cNvPr id="108" name="Google Shape;108;g10b396c74c8_0_30"/>
          <p:cNvSpPr txBox="1">
            <a:spLocks noGrp="1"/>
          </p:cNvSpPr>
          <p:nvPr>
            <p:ph type="body" idx="1"/>
          </p:nvPr>
        </p:nvSpPr>
        <p:spPr>
          <a:xfrm>
            <a:off x="453000" y="1157675"/>
            <a:ext cx="8253000" cy="5234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b="1"/>
              <a:t>Standard Deviation, Low Value, High Value, Mode</a:t>
            </a:r>
            <a:endParaRPr b="1"/>
          </a:p>
        </p:txBody>
      </p:sp>
      <p:sp>
        <p:nvSpPr>
          <p:cNvPr id="109" name="Google Shape;109;g10b396c74c8_0_30"/>
          <p:cNvSpPr txBox="1"/>
          <p:nvPr/>
        </p:nvSpPr>
        <p:spPr>
          <a:xfrm>
            <a:off x="1079400" y="6167600"/>
            <a:ext cx="78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image credit: https://openelectiondata.net/en/academy/a-gentle-introduction-to-summarizing-data/</a:t>
            </a:r>
            <a:endParaRPr/>
          </a:p>
        </p:txBody>
      </p:sp>
      <p:pic>
        <p:nvPicPr>
          <p:cNvPr id="110" name="Google Shape;110;g10b396c74c8_0_30"/>
          <p:cNvPicPr preferRelativeResize="0"/>
          <p:nvPr/>
        </p:nvPicPr>
        <p:blipFill>
          <a:blip r:embed="rId3">
            <a:alphaModFix/>
          </a:blip>
          <a:stretch>
            <a:fillRect/>
          </a:stretch>
        </p:blipFill>
        <p:spPr>
          <a:xfrm>
            <a:off x="355150" y="1621563"/>
            <a:ext cx="8448675" cy="398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453007" y="171974"/>
            <a:ext cx="8493852" cy="8850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0"/>
              <a:t>Considerations for Creating Descriptive Analytics</a:t>
            </a:r>
            <a:endParaRPr b="0"/>
          </a:p>
        </p:txBody>
      </p:sp>
      <p:sp>
        <p:nvSpPr>
          <p:cNvPr id="116" name="Google Shape;116;p5"/>
          <p:cNvSpPr txBox="1">
            <a:spLocks noGrp="1"/>
          </p:cNvSpPr>
          <p:nvPr>
            <p:ph type="body" idx="1"/>
          </p:nvPr>
        </p:nvSpPr>
        <p:spPr>
          <a:xfrm>
            <a:off x="453000" y="1035075"/>
            <a:ext cx="8253000" cy="5314800"/>
          </a:xfrm>
          <a:prstGeom prst="rect">
            <a:avLst/>
          </a:prstGeom>
          <a:noFill/>
          <a:ln>
            <a:noFill/>
          </a:ln>
        </p:spPr>
        <p:txBody>
          <a:bodyPr spcFirstLastPara="1" wrap="square" lIns="91425" tIns="45700" rIns="91425" bIns="45700" anchor="t" anchorCtr="0">
            <a:normAutofit/>
          </a:bodyPr>
          <a:lstStyle/>
          <a:p>
            <a:pPr marL="457200" lvl="0" indent="-355600" algn="l" rtl="0">
              <a:lnSpc>
                <a:spcPct val="90000"/>
              </a:lnSpc>
              <a:spcBef>
                <a:spcPts val="500"/>
              </a:spcBef>
              <a:spcAft>
                <a:spcPts val="0"/>
              </a:spcAft>
              <a:buSzPts val="2000"/>
              <a:buChar char="●"/>
            </a:pPr>
            <a:r>
              <a:rPr lang="en-US" sz="2000"/>
              <a:t>Asking the right questions</a:t>
            </a:r>
            <a:endParaRPr sz="2000"/>
          </a:p>
          <a:p>
            <a:pPr marL="457200" lvl="0" indent="-355600" algn="l" rtl="0">
              <a:lnSpc>
                <a:spcPct val="90000"/>
              </a:lnSpc>
              <a:spcBef>
                <a:spcPts val="500"/>
              </a:spcBef>
              <a:spcAft>
                <a:spcPts val="0"/>
              </a:spcAft>
              <a:buSzPts val="2000"/>
              <a:buChar char="●"/>
            </a:pPr>
            <a:r>
              <a:rPr lang="en-US" sz="2000"/>
              <a:t>Selecting Valuable Data Sources</a:t>
            </a:r>
            <a:endParaRPr sz="2000"/>
          </a:p>
          <a:p>
            <a:pPr marL="457200" lvl="0" indent="-355600" algn="l" rtl="0">
              <a:lnSpc>
                <a:spcPct val="90000"/>
              </a:lnSpc>
              <a:spcBef>
                <a:spcPts val="500"/>
              </a:spcBef>
              <a:spcAft>
                <a:spcPts val="0"/>
              </a:spcAft>
              <a:buSzPts val="2000"/>
              <a:buChar char="●"/>
            </a:pPr>
            <a:r>
              <a:rPr lang="en-US" sz="2000"/>
              <a:t>Business Challenges</a:t>
            </a:r>
            <a:endParaRPr sz="2000"/>
          </a:p>
          <a:p>
            <a:pPr marL="914400" lvl="1" indent="-228600" algn="l" rtl="0">
              <a:lnSpc>
                <a:spcPct val="90000"/>
              </a:lnSpc>
              <a:spcBef>
                <a:spcPts val="500"/>
              </a:spcBef>
              <a:spcAft>
                <a:spcPts val="0"/>
              </a:spcAft>
              <a:buSzPts val="2000"/>
              <a:buNone/>
            </a:pPr>
            <a:r>
              <a:rPr lang="en-US" sz="2000"/>
              <a:t>- Missing Time Series Data</a:t>
            </a:r>
            <a:endParaRPr sz="2000"/>
          </a:p>
          <a:p>
            <a:pPr marL="914400" lvl="1" indent="-228600" algn="l" rtl="0">
              <a:lnSpc>
                <a:spcPct val="90000"/>
              </a:lnSpc>
              <a:spcBef>
                <a:spcPts val="500"/>
              </a:spcBef>
              <a:spcAft>
                <a:spcPts val="0"/>
              </a:spcAft>
              <a:buSzPts val="2000"/>
              <a:buNone/>
            </a:pPr>
            <a:r>
              <a:rPr lang="en-US" sz="2000"/>
              <a:t>- Transforming Variables</a:t>
            </a:r>
            <a:endParaRPr sz="2000"/>
          </a:p>
          <a:p>
            <a:pPr marL="914400" lvl="1" indent="-228600" algn="l" rtl="0">
              <a:lnSpc>
                <a:spcPct val="90000"/>
              </a:lnSpc>
              <a:spcBef>
                <a:spcPts val="500"/>
              </a:spcBef>
              <a:spcAft>
                <a:spcPts val="0"/>
              </a:spcAft>
              <a:buSzPts val="2000"/>
              <a:buNone/>
            </a:pPr>
            <a:endParaRPr sz="2000"/>
          </a:p>
          <a:p>
            <a:pPr marL="457200" lvl="0" indent="-355600" algn="l" rtl="0">
              <a:lnSpc>
                <a:spcPct val="90000"/>
              </a:lnSpc>
              <a:spcBef>
                <a:spcPts val="0"/>
              </a:spcBef>
              <a:spcAft>
                <a:spcPts val="0"/>
              </a:spcAft>
              <a:buSzPts val="2000"/>
              <a:buChar char="●"/>
            </a:pPr>
            <a:r>
              <a:rPr lang="en-US" sz="2000"/>
              <a:t>Interpretation of Meaning</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453007" y="171974"/>
            <a:ext cx="8493852" cy="131629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sz="3500" dirty="0"/>
              <a:t>Application Case: Explore the Titanic Dataset </a:t>
            </a:r>
            <a:endParaRPr sz="3500" dirty="0"/>
          </a:p>
        </p:txBody>
      </p:sp>
      <p:pic>
        <p:nvPicPr>
          <p:cNvPr id="1028" name="Picture 4" descr="Titanic: How Historically Accurate Was The 1997 Movie Starring Leonardo  DiCaprio | Cinemablend">
            <a:extLst>
              <a:ext uri="{FF2B5EF4-FFF2-40B4-BE49-F238E27FC236}">
                <a16:creationId xmlns:a16="http://schemas.microsoft.com/office/drawing/2014/main" id="{F68ACBE7-C58E-40BF-9AC9-C000EE3B7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259" y="3899469"/>
            <a:ext cx="4088264" cy="204413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717DFEDA-E156-4B15-86D8-22954E41D3FE}"/>
              </a:ext>
            </a:extLst>
          </p:cNvPr>
          <p:cNvSpPr>
            <a:spLocks noGrp="1"/>
          </p:cNvSpPr>
          <p:nvPr>
            <p:ph type="body" idx="1"/>
          </p:nvPr>
        </p:nvSpPr>
        <p:spPr>
          <a:xfrm>
            <a:off x="325074" y="1308288"/>
            <a:ext cx="8365919" cy="2591181"/>
          </a:xfrm>
        </p:spPr>
        <p:txBody>
          <a:bodyPr>
            <a:normAutofit/>
          </a:bodyPr>
          <a:lstStyle/>
          <a:p>
            <a:pPr marL="571500" indent="-342900">
              <a:buFont typeface="+mj-lt"/>
              <a:buAutoNum type="arabicPeriod"/>
            </a:pPr>
            <a:r>
              <a:rPr lang="en-US" dirty="0"/>
              <a:t>Practice answering questions from the </a:t>
            </a:r>
            <a:r>
              <a:rPr lang="en-US" dirty="0">
                <a:hlinkClick r:id="rId4"/>
              </a:rPr>
              <a:t>Titanic dataset </a:t>
            </a:r>
            <a:r>
              <a:rPr lang="en-US" dirty="0"/>
              <a:t>under Day-4 “In-Class Activities”.  </a:t>
            </a:r>
          </a:p>
          <a:p>
            <a:pPr marL="571500" indent="-342900">
              <a:buFont typeface="+mj-lt"/>
              <a:buAutoNum type="arabicPeriod"/>
            </a:pPr>
            <a:r>
              <a:rPr lang="en-US" dirty="0"/>
              <a:t>What Descriptive can you ask of this data?</a:t>
            </a:r>
          </a:p>
          <a:p>
            <a:pPr marL="698500" lvl="0" indent="-355600" algn="l" rtl="0">
              <a:lnSpc>
                <a:spcPct val="115000"/>
              </a:lnSpc>
              <a:spcBef>
                <a:spcPts val="900"/>
              </a:spcBef>
              <a:spcAft>
                <a:spcPts val="0"/>
              </a:spcAft>
              <a:buClr>
                <a:srgbClr val="2D3B45"/>
              </a:buClr>
              <a:buSzPts val="2000"/>
              <a:buFont typeface="Open Sans"/>
              <a:buChar char="●"/>
            </a:pPr>
            <a:r>
              <a:rPr lang="en-US" sz="1800" dirty="0">
                <a:solidFill>
                  <a:srgbClr val="2D3B45"/>
                </a:solidFill>
                <a:highlight>
                  <a:srgbClr val="FFFFFF"/>
                </a:highlight>
                <a:latin typeface="Open Sans"/>
                <a:ea typeface="Open Sans"/>
                <a:cs typeface="Open Sans"/>
                <a:sym typeface="Open Sans"/>
              </a:rPr>
              <a:t>What question(s) will you ask? </a:t>
            </a:r>
          </a:p>
          <a:p>
            <a:pPr marL="698500" lvl="0" indent="-355600" algn="l" rtl="0">
              <a:lnSpc>
                <a:spcPct val="115000"/>
              </a:lnSpc>
              <a:spcBef>
                <a:spcPts val="0"/>
              </a:spcBef>
              <a:spcAft>
                <a:spcPts val="0"/>
              </a:spcAft>
              <a:buClr>
                <a:srgbClr val="2D3B45"/>
              </a:buClr>
              <a:buSzPts val="2000"/>
              <a:buFont typeface="Open Sans"/>
              <a:buChar char="●"/>
            </a:pPr>
            <a:r>
              <a:rPr lang="en-US" sz="1800" dirty="0">
                <a:solidFill>
                  <a:srgbClr val="2D3B45"/>
                </a:solidFill>
                <a:highlight>
                  <a:srgbClr val="FFFFFF"/>
                </a:highlight>
                <a:latin typeface="Open Sans"/>
                <a:ea typeface="Open Sans"/>
                <a:cs typeface="Open Sans"/>
                <a:sym typeface="Open Sans"/>
              </a:rPr>
              <a:t>How will descriptive analytics provide the answer? </a:t>
            </a:r>
          </a:p>
          <a:p>
            <a:pPr marL="698500" lvl="0" indent="-355600" algn="l" rtl="0">
              <a:lnSpc>
                <a:spcPct val="115000"/>
              </a:lnSpc>
              <a:spcBef>
                <a:spcPts val="0"/>
              </a:spcBef>
              <a:spcAft>
                <a:spcPts val="0"/>
              </a:spcAft>
              <a:buClr>
                <a:srgbClr val="2D3B45"/>
              </a:buClr>
              <a:buSzPts val="2000"/>
              <a:buFont typeface="Open Sans"/>
              <a:buChar char="●"/>
            </a:pPr>
            <a:r>
              <a:rPr lang="en-US" sz="1800" dirty="0">
                <a:solidFill>
                  <a:srgbClr val="2D3B45"/>
                </a:solidFill>
                <a:highlight>
                  <a:srgbClr val="FFFFFF"/>
                </a:highlight>
                <a:latin typeface="Open Sans"/>
                <a:ea typeface="Open Sans"/>
                <a:cs typeface="Open Sans"/>
                <a:sym typeface="Open Sans"/>
              </a:rPr>
              <a:t>What are the techniques and/or tools you might use? </a:t>
            </a:r>
          </a:p>
          <a:p>
            <a:pPr marL="698500" lvl="0" indent="-355600" algn="l" rtl="0">
              <a:lnSpc>
                <a:spcPct val="115000"/>
              </a:lnSpc>
              <a:spcBef>
                <a:spcPts val="0"/>
              </a:spcBef>
              <a:spcAft>
                <a:spcPts val="0"/>
              </a:spcAft>
              <a:buClr>
                <a:srgbClr val="2D3B45"/>
              </a:buClr>
              <a:buSzPts val="2000"/>
              <a:buFont typeface="Open Sans"/>
              <a:buChar char="●"/>
            </a:pPr>
            <a:r>
              <a:rPr lang="en-US" sz="1800" dirty="0">
                <a:solidFill>
                  <a:srgbClr val="2D3B45"/>
                </a:solidFill>
                <a:highlight>
                  <a:srgbClr val="FFFFFF"/>
                </a:highlight>
                <a:latin typeface="Open Sans"/>
                <a:ea typeface="Open Sans"/>
                <a:cs typeface="Open Sans"/>
                <a:sym typeface="Open Sans"/>
              </a:rPr>
              <a:t>What are the challenges and/or risks of using descriptive analytics?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8"/>
          <p:cNvSpPr txBox="1"/>
          <p:nvPr/>
        </p:nvSpPr>
        <p:spPr>
          <a:xfrm>
            <a:off x="453000" y="171975"/>
            <a:ext cx="8261400" cy="885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4200"/>
              <a:buFont typeface="Arial"/>
              <a:buNone/>
            </a:pPr>
            <a:r>
              <a:rPr lang="en-US" sz="4200">
                <a:solidFill>
                  <a:srgbClr val="0064A4"/>
                </a:solidFill>
                <a:latin typeface="Economica"/>
                <a:ea typeface="Economica"/>
                <a:cs typeface="Economica"/>
                <a:sym typeface="Economica"/>
              </a:rPr>
              <a:t>Assignment </a:t>
            </a:r>
            <a:endParaRPr sz="4200" b="0" i="0" u="none" strike="noStrike" cap="none">
              <a:solidFill>
                <a:srgbClr val="0064A4"/>
              </a:solidFill>
              <a:latin typeface="Economica"/>
              <a:ea typeface="Economica"/>
              <a:cs typeface="Economica"/>
              <a:sym typeface="Economica"/>
            </a:endParaRPr>
          </a:p>
        </p:txBody>
      </p:sp>
      <p:sp>
        <p:nvSpPr>
          <p:cNvPr id="128" name="Google Shape;128;p28"/>
          <p:cNvSpPr txBox="1"/>
          <p:nvPr/>
        </p:nvSpPr>
        <p:spPr>
          <a:xfrm>
            <a:off x="453000" y="1157675"/>
            <a:ext cx="8238600" cy="52347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900"/>
              </a:spcBef>
              <a:spcAft>
                <a:spcPts val="0"/>
              </a:spcAft>
              <a:buNone/>
            </a:pPr>
            <a:r>
              <a:rPr lang="en-US" sz="2000" dirty="0">
                <a:solidFill>
                  <a:srgbClr val="2D3B45"/>
                </a:solidFill>
                <a:highlight>
                  <a:srgbClr val="FFFFFF"/>
                </a:highlight>
                <a:latin typeface="Open Sans"/>
                <a:ea typeface="Open Sans"/>
                <a:cs typeface="Open Sans"/>
                <a:sym typeface="Open Sans"/>
              </a:rPr>
              <a:t>Consider the business problem you wish to solve for your final project and answer the following questions: </a:t>
            </a:r>
            <a:endParaRPr sz="2000" dirty="0">
              <a:solidFill>
                <a:srgbClr val="2D3B45"/>
              </a:solidFill>
              <a:highlight>
                <a:srgbClr val="FFFFFF"/>
              </a:highlight>
              <a:latin typeface="Open Sans"/>
              <a:ea typeface="Open Sans"/>
              <a:cs typeface="Open Sans"/>
              <a:sym typeface="Open Sans"/>
            </a:endParaRPr>
          </a:p>
          <a:p>
            <a:pPr marL="698500" lvl="0" indent="-355600" algn="l" rtl="0">
              <a:lnSpc>
                <a:spcPct val="115000"/>
              </a:lnSpc>
              <a:spcBef>
                <a:spcPts val="900"/>
              </a:spcBef>
              <a:spcAft>
                <a:spcPts val="0"/>
              </a:spcAft>
              <a:buClr>
                <a:srgbClr val="2D3B45"/>
              </a:buClr>
              <a:buSzPts val="2000"/>
              <a:buFont typeface="Open Sans"/>
              <a:buChar char="●"/>
            </a:pPr>
            <a:r>
              <a:rPr lang="en-US" sz="2000" dirty="0">
                <a:solidFill>
                  <a:srgbClr val="2D3B45"/>
                </a:solidFill>
                <a:highlight>
                  <a:srgbClr val="FFFFFF"/>
                </a:highlight>
                <a:latin typeface="Open Sans"/>
                <a:ea typeface="Open Sans"/>
                <a:cs typeface="Open Sans"/>
                <a:sym typeface="Open Sans"/>
              </a:rPr>
              <a:t>What question(s) will you ask? </a:t>
            </a:r>
            <a:endParaRPr sz="2000" dirty="0">
              <a:solidFill>
                <a:srgbClr val="2D3B45"/>
              </a:solidFill>
              <a:highlight>
                <a:srgbClr val="FFFFFF"/>
              </a:highlight>
              <a:latin typeface="Open Sans"/>
              <a:ea typeface="Open Sans"/>
              <a:cs typeface="Open Sans"/>
              <a:sym typeface="Open Sans"/>
            </a:endParaRPr>
          </a:p>
          <a:p>
            <a:pPr marL="698500" lvl="0" indent="-355600" algn="l" rtl="0">
              <a:lnSpc>
                <a:spcPct val="115000"/>
              </a:lnSpc>
              <a:spcBef>
                <a:spcPts val="0"/>
              </a:spcBef>
              <a:spcAft>
                <a:spcPts val="0"/>
              </a:spcAft>
              <a:buClr>
                <a:srgbClr val="2D3B45"/>
              </a:buClr>
              <a:buSzPts val="2000"/>
              <a:buFont typeface="Open Sans"/>
              <a:buChar char="●"/>
            </a:pPr>
            <a:r>
              <a:rPr lang="en-US" sz="2000" dirty="0">
                <a:solidFill>
                  <a:srgbClr val="2D3B45"/>
                </a:solidFill>
                <a:highlight>
                  <a:srgbClr val="FFFFFF"/>
                </a:highlight>
                <a:latin typeface="Open Sans"/>
                <a:ea typeface="Open Sans"/>
                <a:cs typeface="Open Sans"/>
                <a:sym typeface="Open Sans"/>
              </a:rPr>
              <a:t>How will descriptive analytics provide the answer? </a:t>
            </a:r>
            <a:endParaRPr sz="2000" dirty="0">
              <a:solidFill>
                <a:srgbClr val="2D3B45"/>
              </a:solidFill>
              <a:highlight>
                <a:srgbClr val="FFFFFF"/>
              </a:highlight>
              <a:latin typeface="Open Sans"/>
              <a:ea typeface="Open Sans"/>
              <a:cs typeface="Open Sans"/>
              <a:sym typeface="Open Sans"/>
            </a:endParaRPr>
          </a:p>
          <a:p>
            <a:pPr marL="698500" lvl="0" indent="-355600" algn="l" rtl="0">
              <a:lnSpc>
                <a:spcPct val="115000"/>
              </a:lnSpc>
              <a:spcBef>
                <a:spcPts val="0"/>
              </a:spcBef>
              <a:spcAft>
                <a:spcPts val="0"/>
              </a:spcAft>
              <a:buClr>
                <a:srgbClr val="2D3B45"/>
              </a:buClr>
              <a:buSzPts val="2000"/>
              <a:buFont typeface="Open Sans"/>
              <a:buChar char="●"/>
            </a:pPr>
            <a:r>
              <a:rPr lang="en-US" sz="2000" dirty="0">
                <a:solidFill>
                  <a:srgbClr val="2D3B45"/>
                </a:solidFill>
                <a:highlight>
                  <a:srgbClr val="FFFFFF"/>
                </a:highlight>
                <a:latin typeface="Open Sans"/>
                <a:ea typeface="Open Sans"/>
                <a:cs typeface="Open Sans"/>
                <a:sym typeface="Open Sans"/>
              </a:rPr>
              <a:t>What are the techniques and/or tools you might use? </a:t>
            </a:r>
            <a:endParaRPr sz="2000" dirty="0">
              <a:solidFill>
                <a:srgbClr val="2D3B45"/>
              </a:solidFill>
              <a:highlight>
                <a:srgbClr val="FFFFFF"/>
              </a:highlight>
              <a:latin typeface="Open Sans"/>
              <a:ea typeface="Open Sans"/>
              <a:cs typeface="Open Sans"/>
              <a:sym typeface="Open Sans"/>
            </a:endParaRPr>
          </a:p>
          <a:p>
            <a:pPr marL="698500" lvl="0" indent="-355600" algn="l" rtl="0">
              <a:lnSpc>
                <a:spcPct val="115000"/>
              </a:lnSpc>
              <a:spcBef>
                <a:spcPts val="0"/>
              </a:spcBef>
              <a:spcAft>
                <a:spcPts val="0"/>
              </a:spcAft>
              <a:buClr>
                <a:srgbClr val="2D3B45"/>
              </a:buClr>
              <a:buSzPts val="2000"/>
              <a:buFont typeface="Open Sans"/>
              <a:buChar char="●"/>
            </a:pPr>
            <a:r>
              <a:rPr lang="en-US" sz="2000" dirty="0">
                <a:solidFill>
                  <a:srgbClr val="2D3B45"/>
                </a:solidFill>
                <a:highlight>
                  <a:srgbClr val="FFFFFF"/>
                </a:highlight>
                <a:latin typeface="Open Sans"/>
                <a:ea typeface="Open Sans"/>
                <a:cs typeface="Open Sans"/>
                <a:sym typeface="Open Sans"/>
              </a:rPr>
              <a:t>What are the challenges and/or risks of using descriptive analytics?</a:t>
            </a:r>
            <a:endParaRPr sz="2000" dirty="0">
              <a:solidFill>
                <a:srgbClr val="2D3B45"/>
              </a:solidFill>
              <a:highlight>
                <a:srgbClr val="FFFFFF"/>
              </a:highlight>
              <a:latin typeface="Open Sans"/>
              <a:ea typeface="Open Sans"/>
              <a:cs typeface="Open Sans"/>
              <a:sym typeface="Open Sans"/>
            </a:endParaRPr>
          </a:p>
          <a:p>
            <a:pPr marL="0" lvl="0" indent="0" algn="l" rtl="0">
              <a:lnSpc>
                <a:spcPct val="115000"/>
              </a:lnSpc>
              <a:spcBef>
                <a:spcPts val="1000"/>
              </a:spcBef>
              <a:spcAft>
                <a:spcPts val="0"/>
              </a:spcAft>
              <a:buNone/>
            </a:pPr>
            <a:r>
              <a:rPr lang="en-US" sz="2000" dirty="0">
                <a:solidFill>
                  <a:srgbClr val="2D3B45"/>
                </a:solidFill>
                <a:highlight>
                  <a:srgbClr val="FFFFFF"/>
                </a:highlight>
                <a:latin typeface="Open Sans"/>
                <a:ea typeface="Open Sans"/>
                <a:cs typeface="Open Sans"/>
                <a:sym typeface="Open Sans"/>
              </a:rPr>
              <a:t>Refer to the four types of data analytics section in the reading from Day 1 for guidance. This will be added to your final strategy project.</a:t>
            </a:r>
            <a:endParaRPr sz="2000" b="1" dirty="0">
              <a:latin typeface="Open Sans"/>
              <a:ea typeface="Open Sans"/>
              <a:cs typeface="Open Sans"/>
              <a:sym typeface="Open Sans"/>
            </a:endParaRPr>
          </a:p>
          <a:p>
            <a:pPr marL="0" marR="0" lvl="0" indent="0" algn="l" rtl="0">
              <a:lnSpc>
                <a:spcPct val="115000"/>
              </a:lnSpc>
              <a:spcBef>
                <a:spcPts val="900"/>
              </a:spcBef>
              <a:spcAft>
                <a:spcPts val="0"/>
              </a:spcAft>
              <a:buClr>
                <a:srgbClr val="000000"/>
              </a:buClr>
              <a:buSzPts val="2000"/>
              <a:buFont typeface="Arial"/>
              <a:buNone/>
            </a:pPr>
            <a:endParaRPr sz="2000" b="0" i="0" u="none" strike="noStrike" cap="none" dirty="0">
              <a:solidFill>
                <a:srgbClr val="00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txBox="1"/>
          <p:nvPr/>
        </p:nvSpPr>
        <p:spPr>
          <a:xfrm>
            <a:off x="453007" y="171975"/>
            <a:ext cx="8212800" cy="885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4200"/>
              <a:buFont typeface="Arial"/>
              <a:buNone/>
            </a:pPr>
            <a:r>
              <a:rPr lang="en-US" sz="4200" b="0" i="0" u="none" strike="noStrike" cap="none">
                <a:solidFill>
                  <a:srgbClr val="0064A4"/>
                </a:solidFill>
                <a:latin typeface="Economica"/>
                <a:ea typeface="Economica"/>
                <a:cs typeface="Economica"/>
                <a:sym typeface="Economica"/>
              </a:rPr>
              <a:t>Q&amp;A</a:t>
            </a:r>
            <a:endParaRPr sz="4200" b="0" i="0" u="none" strike="noStrike" cap="none">
              <a:solidFill>
                <a:srgbClr val="0064A4"/>
              </a:solidFill>
              <a:latin typeface="Economica"/>
              <a:ea typeface="Economica"/>
              <a:cs typeface="Economica"/>
              <a:sym typeface="Economica"/>
            </a:endParaRPr>
          </a:p>
        </p:txBody>
      </p:sp>
      <p:sp>
        <p:nvSpPr>
          <p:cNvPr id="134" name="Google Shape;134;p29"/>
          <p:cNvSpPr txBox="1"/>
          <p:nvPr/>
        </p:nvSpPr>
        <p:spPr>
          <a:xfrm>
            <a:off x="453000" y="1323026"/>
            <a:ext cx="3441000" cy="5069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1000"/>
              </a:spcBef>
              <a:spcAft>
                <a:spcPts val="0"/>
              </a:spcAft>
              <a:buClr>
                <a:srgbClr val="000000"/>
              </a:buClr>
              <a:buSzPts val="2000"/>
              <a:buFont typeface="Arial"/>
              <a:buNone/>
            </a:pPr>
            <a:r>
              <a:rPr lang="en-US" sz="2000" b="0" i="0" u="none" strike="noStrike" cap="none">
                <a:solidFill>
                  <a:srgbClr val="000000"/>
                </a:solidFill>
                <a:latin typeface="Open Sans"/>
                <a:ea typeface="Open Sans"/>
                <a:cs typeface="Open Sans"/>
                <a:sym typeface="Open Sans"/>
              </a:rPr>
              <a:t>What questions and comments do you have?</a:t>
            </a:r>
            <a:endParaRPr sz="2000" b="0" i="0" u="none" strike="noStrike" cap="none">
              <a:solidFill>
                <a:srgbClr val="000000"/>
              </a:solidFill>
              <a:latin typeface="Open Sans"/>
              <a:ea typeface="Open Sans"/>
              <a:cs typeface="Open Sans"/>
              <a:sym typeface="Open Sans"/>
            </a:endParaRPr>
          </a:p>
        </p:txBody>
      </p:sp>
      <p:pic>
        <p:nvPicPr>
          <p:cNvPr id="135" name="Google Shape;135;p29"/>
          <p:cNvPicPr preferRelativeResize="0"/>
          <p:nvPr/>
        </p:nvPicPr>
        <p:blipFill rotWithShape="1">
          <a:blip r:embed="rId3">
            <a:alphaModFix/>
          </a:blip>
          <a:srcRect/>
          <a:stretch/>
        </p:blipFill>
        <p:spPr>
          <a:xfrm>
            <a:off x="3914796" y="1590414"/>
            <a:ext cx="4278656" cy="44249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453000" y="171975"/>
            <a:ext cx="8241900" cy="88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0" dirty="0"/>
              <a:t>Learning Goals</a:t>
            </a:r>
            <a:endParaRPr b="0" dirty="0"/>
          </a:p>
        </p:txBody>
      </p:sp>
      <p:sp>
        <p:nvSpPr>
          <p:cNvPr id="65" name="Google Shape;65;p2"/>
          <p:cNvSpPr txBox="1">
            <a:spLocks noGrp="1"/>
          </p:cNvSpPr>
          <p:nvPr>
            <p:ph type="body" idx="1"/>
          </p:nvPr>
        </p:nvSpPr>
        <p:spPr>
          <a:xfrm>
            <a:off x="453006" y="1157680"/>
            <a:ext cx="8493852" cy="5289069"/>
          </a:xfrm>
          <a:prstGeom prst="rect">
            <a:avLst/>
          </a:prstGeom>
          <a:noFill/>
          <a:ln>
            <a:noFill/>
          </a:ln>
        </p:spPr>
        <p:txBody>
          <a:bodyPr spcFirstLastPara="1" wrap="square" lIns="91425" tIns="45700" rIns="91425" bIns="45700" anchor="t" anchorCtr="0">
            <a:normAutofit/>
          </a:bodyPr>
          <a:lstStyle/>
          <a:p>
            <a:pPr indent="-355600">
              <a:lnSpc>
                <a:spcPct val="100000"/>
              </a:lnSpc>
              <a:spcBef>
                <a:spcPts val="0"/>
              </a:spcBef>
              <a:buSzPts val="2000"/>
              <a:buFont typeface="Open Sans"/>
              <a:buChar char="●"/>
            </a:pPr>
            <a:r>
              <a:rPr lang="en-US" sz="2000" dirty="0"/>
              <a:t>Discuss the best way to use descriptive analytics for your data strategy.</a:t>
            </a:r>
          </a:p>
          <a:p>
            <a:pPr marL="457200" lvl="0" indent="-355600" algn="l" rtl="0">
              <a:lnSpc>
                <a:spcPct val="100000"/>
              </a:lnSpc>
              <a:spcBef>
                <a:spcPts val="0"/>
              </a:spcBef>
              <a:spcAft>
                <a:spcPts val="0"/>
              </a:spcAft>
              <a:buSzPts val="2000"/>
              <a:buChar char="●"/>
            </a:pPr>
            <a:r>
              <a:rPr lang="en-US" sz="2000" dirty="0">
                <a:highlight>
                  <a:srgbClr val="FFFFFF"/>
                </a:highlight>
              </a:rPr>
              <a:t>Investigate considerations for how descriptive analytics will help you solve the business problem for your final project.</a:t>
            </a:r>
            <a:endParaRPr sz="2000" dirty="0">
              <a:highlight>
                <a:srgbClr val="FFFFFF"/>
              </a:highlight>
            </a:endParaRPr>
          </a:p>
          <a:p>
            <a:pPr marL="457200" lvl="0" indent="-355600" algn="l" rtl="0">
              <a:lnSpc>
                <a:spcPct val="100000"/>
              </a:lnSpc>
              <a:spcBef>
                <a:spcPts val="0"/>
              </a:spcBef>
              <a:spcAft>
                <a:spcPts val="0"/>
              </a:spcAft>
              <a:buSzPts val="2000"/>
              <a:buChar char="●"/>
            </a:pPr>
            <a:r>
              <a:rPr lang="en-US" sz="2000" dirty="0">
                <a:highlight>
                  <a:srgbClr val="FFFFFF"/>
                </a:highlight>
              </a:rPr>
              <a:t>Define descriptive analytics and the techniques of descriptive analytics.</a:t>
            </a:r>
          </a:p>
          <a:p>
            <a:pPr marL="457200" lvl="0" indent="-355600" algn="l" rtl="0">
              <a:lnSpc>
                <a:spcPct val="100000"/>
              </a:lnSpc>
              <a:spcBef>
                <a:spcPts val="0"/>
              </a:spcBef>
              <a:spcAft>
                <a:spcPts val="0"/>
              </a:spcAft>
              <a:buSzPts val="2000"/>
              <a:buChar char="●"/>
            </a:pP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E8B1-0CD2-469D-B768-9354B595866F}"/>
              </a:ext>
            </a:extLst>
          </p:cNvPr>
          <p:cNvSpPr>
            <a:spLocks noGrp="1"/>
          </p:cNvSpPr>
          <p:nvPr>
            <p:ph type="title"/>
          </p:nvPr>
        </p:nvSpPr>
        <p:spPr/>
        <p:txBody>
          <a:bodyPr/>
          <a:lstStyle/>
          <a:p>
            <a:r>
              <a:rPr lang="en-US" b="0" dirty="0"/>
              <a:t>Describe what is happening</a:t>
            </a:r>
            <a:endParaRPr lang="en-US" dirty="0"/>
          </a:p>
        </p:txBody>
      </p:sp>
      <p:graphicFrame>
        <p:nvGraphicFramePr>
          <p:cNvPr id="3" name="Diagram 2">
            <a:extLst>
              <a:ext uri="{FF2B5EF4-FFF2-40B4-BE49-F238E27FC236}">
                <a16:creationId xmlns:a16="http://schemas.microsoft.com/office/drawing/2014/main" id="{998639A5-DE99-4B11-8DD7-13976BC4C0D5}"/>
              </a:ext>
            </a:extLst>
          </p:cNvPr>
          <p:cNvGraphicFramePr/>
          <p:nvPr>
            <p:extLst>
              <p:ext uri="{D42A27DB-BD31-4B8C-83A1-F6EECF244321}">
                <p14:modId xmlns:p14="http://schemas.microsoft.com/office/powerpoint/2010/main" val="26310911"/>
              </p:ext>
            </p:extLst>
          </p:nvPr>
        </p:nvGraphicFramePr>
        <p:xfrm>
          <a:off x="91585" y="1056974"/>
          <a:ext cx="8749814" cy="5453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4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70EA5E-F9D1-4CAC-89BD-FF22FE8532F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012903"/>
            <a:ext cx="7176772" cy="5975833"/>
          </a:xfrm>
        </p:spPr>
      </p:pic>
      <p:sp>
        <p:nvSpPr>
          <p:cNvPr id="3" name="Title 2">
            <a:extLst>
              <a:ext uri="{FF2B5EF4-FFF2-40B4-BE49-F238E27FC236}">
                <a16:creationId xmlns:a16="http://schemas.microsoft.com/office/drawing/2014/main" id="{14AF0E6A-75DF-4F74-A5CA-230D77A07E96}"/>
              </a:ext>
            </a:extLst>
          </p:cNvPr>
          <p:cNvSpPr>
            <a:spLocks noGrp="1"/>
          </p:cNvSpPr>
          <p:nvPr>
            <p:ph type="title"/>
          </p:nvPr>
        </p:nvSpPr>
        <p:spPr/>
        <p:txBody>
          <a:bodyPr/>
          <a:lstStyle/>
          <a:p>
            <a:r>
              <a:rPr lang="en-US" dirty="0"/>
              <a:t>Data Science Operating Model</a:t>
            </a:r>
          </a:p>
        </p:txBody>
      </p:sp>
      <p:sp>
        <p:nvSpPr>
          <p:cNvPr id="8" name="Rectangle 1">
            <a:extLst>
              <a:ext uri="{FF2B5EF4-FFF2-40B4-BE49-F238E27FC236}">
                <a16:creationId xmlns:a16="http://schemas.microsoft.com/office/drawing/2014/main" id="{E43952E5-FDC5-4D60-95E4-65AE06330315}"/>
              </a:ext>
            </a:extLst>
          </p:cNvPr>
          <p:cNvSpPr>
            <a:spLocks noChangeArrowheads="1"/>
          </p:cNvSpPr>
          <p:nvPr/>
        </p:nvSpPr>
        <p:spPr bwMode="auto">
          <a:xfrm>
            <a:off x="0" y="6172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1155CC"/>
                </a:solidFill>
                <a:effectLst/>
                <a:latin typeface="Verdana" panose="020B0604030504040204" pitchFamily="34" charset="0"/>
                <a:hlinkClick r:id="rId3"/>
              </a:rPr>
              <a:t>http://analytics.rsystems.com/wp-content/uploads/dlm_uploads/2017/04/R-Systems_Analytics-Sophistication_Thought_Leadership_Whitepaper.pdf</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006AB358-8AC8-4146-9DA3-A88524E28E1C}"/>
              </a:ext>
            </a:extLst>
          </p:cNvPr>
          <p:cNvSpPr/>
          <p:nvPr/>
        </p:nvSpPr>
        <p:spPr>
          <a:xfrm>
            <a:off x="2189286" y="3631224"/>
            <a:ext cx="4862146" cy="1582614"/>
          </a:xfrm>
          <a:custGeom>
            <a:avLst/>
            <a:gdLst>
              <a:gd name="connsiteX0" fmla="*/ 0 w 4862146"/>
              <a:gd name="connsiteY0" fmla="*/ 0 h 1582614"/>
              <a:gd name="connsiteX1" fmla="*/ 491617 w 4862146"/>
              <a:gd name="connsiteY1" fmla="*/ 0 h 1582614"/>
              <a:gd name="connsiteX2" fmla="*/ 983234 w 4862146"/>
              <a:gd name="connsiteY2" fmla="*/ 0 h 1582614"/>
              <a:gd name="connsiteX3" fmla="*/ 1377608 w 4862146"/>
              <a:gd name="connsiteY3" fmla="*/ 0 h 1582614"/>
              <a:gd name="connsiteX4" fmla="*/ 2015089 w 4862146"/>
              <a:gd name="connsiteY4" fmla="*/ 0 h 1582614"/>
              <a:gd name="connsiteX5" fmla="*/ 2458085 w 4862146"/>
              <a:gd name="connsiteY5" fmla="*/ 0 h 1582614"/>
              <a:gd name="connsiteX6" fmla="*/ 3046945 w 4862146"/>
              <a:gd name="connsiteY6" fmla="*/ 0 h 1582614"/>
              <a:gd name="connsiteX7" fmla="*/ 3489940 w 4862146"/>
              <a:gd name="connsiteY7" fmla="*/ 0 h 1582614"/>
              <a:gd name="connsiteX8" fmla="*/ 3932936 w 4862146"/>
              <a:gd name="connsiteY8" fmla="*/ 0 h 1582614"/>
              <a:gd name="connsiteX9" fmla="*/ 4375931 w 4862146"/>
              <a:gd name="connsiteY9" fmla="*/ 0 h 1582614"/>
              <a:gd name="connsiteX10" fmla="*/ 4862146 w 4862146"/>
              <a:gd name="connsiteY10" fmla="*/ 0 h 1582614"/>
              <a:gd name="connsiteX11" fmla="*/ 4862146 w 4862146"/>
              <a:gd name="connsiteY11" fmla="*/ 527538 h 1582614"/>
              <a:gd name="connsiteX12" fmla="*/ 4862146 w 4862146"/>
              <a:gd name="connsiteY12" fmla="*/ 1070902 h 1582614"/>
              <a:gd name="connsiteX13" fmla="*/ 4862146 w 4862146"/>
              <a:gd name="connsiteY13" fmla="*/ 1582614 h 1582614"/>
              <a:gd name="connsiteX14" fmla="*/ 4224665 w 4862146"/>
              <a:gd name="connsiteY14" fmla="*/ 1582614 h 1582614"/>
              <a:gd name="connsiteX15" fmla="*/ 3830291 w 4862146"/>
              <a:gd name="connsiteY15" fmla="*/ 1582614 h 1582614"/>
              <a:gd name="connsiteX16" fmla="*/ 3241431 w 4862146"/>
              <a:gd name="connsiteY16" fmla="*/ 1582614 h 1582614"/>
              <a:gd name="connsiteX17" fmla="*/ 2603949 w 4862146"/>
              <a:gd name="connsiteY17" fmla="*/ 1582614 h 1582614"/>
              <a:gd name="connsiteX18" fmla="*/ 2015089 w 4862146"/>
              <a:gd name="connsiteY18" fmla="*/ 1582614 h 1582614"/>
              <a:gd name="connsiteX19" fmla="*/ 1620715 w 4862146"/>
              <a:gd name="connsiteY19" fmla="*/ 1582614 h 1582614"/>
              <a:gd name="connsiteX20" fmla="*/ 1177720 w 4862146"/>
              <a:gd name="connsiteY20" fmla="*/ 1582614 h 1582614"/>
              <a:gd name="connsiteX21" fmla="*/ 734724 w 4862146"/>
              <a:gd name="connsiteY21" fmla="*/ 1582614 h 1582614"/>
              <a:gd name="connsiteX22" fmla="*/ 0 w 4862146"/>
              <a:gd name="connsiteY22" fmla="*/ 1582614 h 1582614"/>
              <a:gd name="connsiteX23" fmla="*/ 0 w 4862146"/>
              <a:gd name="connsiteY23" fmla="*/ 1039250 h 1582614"/>
              <a:gd name="connsiteX24" fmla="*/ 0 w 4862146"/>
              <a:gd name="connsiteY24" fmla="*/ 559190 h 1582614"/>
              <a:gd name="connsiteX25" fmla="*/ 0 w 4862146"/>
              <a:gd name="connsiteY25" fmla="*/ 0 h 158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62146" h="1582614" extrusionOk="0">
                <a:moveTo>
                  <a:pt x="0" y="0"/>
                </a:moveTo>
                <a:cubicBezTo>
                  <a:pt x="186420" y="-4644"/>
                  <a:pt x="376805" y="20823"/>
                  <a:pt x="491617" y="0"/>
                </a:cubicBezTo>
                <a:cubicBezTo>
                  <a:pt x="606429" y="-20823"/>
                  <a:pt x="858930" y="12720"/>
                  <a:pt x="983234" y="0"/>
                </a:cubicBezTo>
                <a:cubicBezTo>
                  <a:pt x="1107538" y="-12720"/>
                  <a:pt x="1287579" y="33404"/>
                  <a:pt x="1377608" y="0"/>
                </a:cubicBezTo>
                <a:cubicBezTo>
                  <a:pt x="1467637" y="-33404"/>
                  <a:pt x="1872920" y="31607"/>
                  <a:pt x="2015089" y="0"/>
                </a:cubicBezTo>
                <a:cubicBezTo>
                  <a:pt x="2157258" y="-31607"/>
                  <a:pt x="2320439" y="52564"/>
                  <a:pt x="2458085" y="0"/>
                </a:cubicBezTo>
                <a:cubicBezTo>
                  <a:pt x="2595731" y="-52564"/>
                  <a:pt x="2922514" y="25505"/>
                  <a:pt x="3046945" y="0"/>
                </a:cubicBezTo>
                <a:cubicBezTo>
                  <a:pt x="3171376" y="-25505"/>
                  <a:pt x="3332706" y="51030"/>
                  <a:pt x="3489940" y="0"/>
                </a:cubicBezTo>
                <a:cubicBezTo>
                  <a:pt x="3647174" y="-51030"/>
                  <a:pt x="3743094" y="11038"/>
                  <a:pt x="3932936" y="0"/>
                </a:cubicBezTo>
                <a:cubicBezTo>
                  <a:pt x="4122778" y="-11038"/>
                  <a:pt x="4261282" y="41726"/>
                  <a:pt x="4375931" y="0"/>
                </a:cubicBezTo>
                <a:cubicBezTo>
                  <a:pt x="4490581" y="-41726"/>
                  <a:pt x="4718508" y="16988"/>
                  <a:pt x="4862146" y="0"/>
                </a:cubicBezTo>
                <a:cubicBezTo>
                  <a:pt x="4904452" y="189093"/>
                  <a:pt x="4845684" y="328491"/>
                  <a:pt x="4862146" y="527538"/>
                </a:cubicBezTo>
                <a:cubicBezTo>
                  <a:pt x="4878608" y="726585"/>
                  <a:pt x="4851167" y="865315"/>
                  <a:pt x="4862146" y="1070902"/>
                </a:cubicBezTo>
                <a:cubicBezTo>
                  <a:pt x="4873125" y="1276489"/>
                  <a:pt x="4843394" y="1382757"/>
                  <a:pt x="4862146" y="1582614"/>
                </a:cubicBezTo>
                <a:cubicBezTo>
                  <a:pt x="4616973" y="1615570"/>
                  <a:pt x="4538435" y="1579452"/>
                  <a:pt x="4224665" y="1582614"/>
                </a:cubicBezTo>
                <a:cubicBezTo>
                  <a:pt x="3910895" y="1585776"/>
                  <a:pt x="3918359" y="1539377"/>
                  <a:pt x="3830291" y="1582614"/>
                </a:cubicBezTo>
                <a:cubicBezTo>
                  <a:pt x="3742223" y="1625851"/>
                  <a:pt x="3463006" y="1522374"/>
                  <a:pt x="3241431" y="1582614"/>
                </a:cubicBezTo>
                <a:cubicBezTo>
                  <a:pt x="3019856" y="1642854"/>
                  <a:pt x="2817834" y="1575492"/>
                  <a:pt x="2603949" y="1582614"/>
                </a:cubicBezTo>
                <a:cubicBezTo>
                  <a:pt x="2390064" y="1589736"/>
                  <a:pt x="2148052" y="1553769"/>
                  <a:pt x="2015089" y="1582614"/>
                </a:cubicBezTo>
                <a:cubicBezTo>
                  <a:pt x="1882126" y="1611459"/>
                  <a:pt x="1767869" y="1535629"/>
                  <a:pt x="1620715" y="1582614"/>
                </a:cubicBezTo>
                <a:cubicBezTo>
                  <a:pt x="1473561" y="1629599"/>
                  <a:pt x="1381624" y="1549860"/>
                  <a:pt x="1177720" y="1582614"/>
                </a:cubicBezTo>
                <a:cubicBezTo>
                  <a:pt x="973817" y="1615368"/>
                  <a:pt x="890695" y="1544494"/>
                  <a:pt x="734724" y="1582614"/>
                </a:cubicBezTo>
                <a:cubicBezTo>
                  <a:pt x="578753" y="1620734"/>
                  <a:pt x="291910" y="1497211"/>
                  <a:pt x="0" y="1582614"/>
                </a:cubicBezTo>
                <a:cubicBezTo>
                  <a:pt x="-8780" y="1458632"/>
                  <a:pt x="53238" y="1257194"/>
                  <a:pt x="0" y="1039250"/>
                </a:cubicBezTo>
                <a:cubicBezTo>
                  <a:pt x="-53238" y="821306"/>
                  <a:pt x="11236" y="698057"/>
                  <a:pt x="0" y="559190"/>
                </a:cubicBezTo>
                <a:cubicBezTo>
                  <a:pt x="-11236" y="420323"/>
                  <a:pt x="44502" y="206042"/>
                  <a:pt x="0" y="0"/>
                </a:cubicBezTo>
                <a:close/>
              </a:path>
            </a:pathLst>
          </a:custGeom>
          <a:noFill/>
          <a:ln w="57150">
            <a:solidFill>
              <a:srgbClr val="FF0000"/>
            </a:solidFill>
            <a:prstDash val="sysDash"/>
            <a:extLst>
              <a:ext uri="{C807C97D-BFC1-408E-A445-0C87EB9F89A2}">
                <ask:lineSketchStyleProps xmlns:ask="http://schemas.microsoft.com/office/drawing/2018/sketchyshapes" sd="2030358559">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45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53007" y="171974"/>
            <a:ext cx="8493852" cy="8850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0" dirty="0"/>
              <a:t>Descriptive Analytics</a:t>
            </a:r>
            <a:endParaRPr b="0" dirty="0"/>
          </a:p>
        </p:txBody>
      </p:sp>
      <p:graphicFrame>
        <p:nvGraphicFramePr>
          <p:cNvPr id="2" name="Diagram 1">
            <a:extLst>
              <a:ext uri="{FF2B5EF4-FFF2-40B4-BE49-F238E27FC236}">
                <a16:creationId xmlns:a16="http://schemas.microsoft.com/office/drawing/2014/main" id="{84FF52F6-A33C-43FB-A091-B758FC2EC391}"/>
              </a:ext>
            </a:extLst>
          </p:cNvPr>
          <p:cNvGraphicFramePr/>
          <p:nvPr>
            <p:extLst>
              <p:ext uri="{D42A27DB-BD31-4B8C-83A1-F6EECF244321}">
                <p14:modId xmlns:p14="http://schemas.microsoft.com/office/powerpoint/2010/main" val="1890903775"/>
              </p:ext>
            </p:extLst>
          </p:nvPr>
        </p:nvGraphicFramePr>
        <p:xfrm>
          <a:off x="453000" y="1157675"/>
          <a:ext cx="8253000" cy="5234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812E-8E03-4AAA-88E7-BA7E93768F6B}"/>
              </a:ext>
            </a:extLst>
          </p:cNvPr>
          <p:cNvSpPr>
            <a:spLocks noGrp="1"/>
          </p:cNvSpPr>
          <p:nvPr>
            <p:ph type="title"/>
          </p:nvPr>
        </p:nvSpPr>
        <p:spPr/>
        <p:txBody>
          <a:bodyPr/>
          <a:lstStyle/>
          <a:p>
            <a:r>
              <a:rPr lang="en-US" dirty="0"/>
              <a:t>Recall the types of questions we can answer</a:t>
            </a:r>
          </a:p>
        </p:txBody>
      </p:sp>
      <p:pic>
        <p:nvPicPr>
          <p:cNvPr id="5" name="Picture 4">
            <a:extLst>
              <a:ext uri="{FF2B5EF4-FFF2-40B4-BE49-F238E27FC236}">
                <a16:creationId xmlns:a16="http://schemas.microsoft.com/office/drawing/2014/main" id="{4101E19A-1559-4ED9-90A2-656B9F1F74C0}"/>
              </a:ext>
            </a:extLst>
          </p:cNvPr>
          <p:cNvPicPr>
            <a:picLocks noChangeAspect="1"/>
          </p:cNvPicPr>
          <p:nvPr/>
        </p:nvPicPr>
        <p:blipFill>
          <a:blip r:embed="rId2"/>
          <a:stretch>
            <a:fillRect/>
          </a:stretch>
        </p:blipFill>
        <p:spPr>
          <a:xfrm>
            <a:off x="86134" y="1056974"/>
            <a:ext cx="9001215" cy="5629052"/>
          </a:xfrm>
          <a:prstGeom prst="rect">
            <a:avLst/>
          </a:prstGeom>
        </p:spPr>
      </p:pic>
    </p:spTree>
    <p:extLst>
      <p:ext uri="{BB962C8B-B14F-4D97-AF65-F5344CB8AC3E}">
        <p14:creationId xmlns:p14="http://schemas.microsoft.com/office/powerpoint/2010/main" val="108585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75"/>
        <p:cNvGrpSpPr/>
        <p:nvPr/>
      </p:nvGrpSpPr>
      <p:grpSpPr>
        <a:xfrm>
          <a:off x="0" y="0"/>
          <a:ext cx="0" cy="0"/>
          <a:chOff x="0" y="0"/>
          <a:chExt cx="0" cy="0"/>
        </a:xfrm>
      </p:grpSpPr>
      <p:sp>
        <p:nvSpPr>
          <p:cNvPr id="76" name="Google Shape;76;g10a53515ca9_0_2"/>
          <p:cNvSpPr txBox="1">
            <a:spLocks noGrp="1"/>
          </p:cNvSpPr>
          <p:nvPr>
            <p:ph type="title"/>
          </p:nvPr>
        </p:nvSpPr>
        <p:spPr>
          <a:xfrm>
            <a:off x="453007" y="171974"/>
            <a:ext cx="8493900" cy="88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0"/>
              <a:t>Techniques of Descriptive Analytics</a:t>
            </a:r>
            <a:endParaRPr b="0"/>
          </a:p>
        </p:txBody>
      </p:sp>
      <p:sp>
        <p:nvSpPr>
          <p:cNvPr id="77" name="Google Shape;77;g10a53515ca9_0_2"/>
          <p:cNvSpPr txBox="1">
            <a:spLocks noGrp="1"/>
          </p:cNvSpPr>
          <p:nvPr>
            <p:ph type="body" idx="1"/>
          </p:nvPr>
        </p:nvSpPr>
        <p:spPr>
          <a:xfrm>
            <a:off x="453000" y="1157675"/>
            <a:ext cx="8253000" cy="5234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sz="2000" dirty="0"/>
              <a:t>Statistics</a:t>
            </a:r>
            <a:endParaRPr sz="2000" dirty="0"/>
          </a:p>
          <a:p>
            <a:pPr marL="457200" lvl="0" indent="-355600" algn="l" rtl="0">
              <a:lnSpc>
                <a:spcPct val="90000"/>
              </a:lnSpc>
              <a:spcBef>
                <a:spcPts val="0"/>
              </a:spcBef>
              <a:spcAft>
                <a:spcPts val="0"/>
              </a:spcAft>
              <a:buSzPts val="2000"/>
              <a:buChar char="-"/>
            </a:pPr>
            <a:r>
              <a:rPr lang="en-US" sz="2000" dirty="0"/>
              <a:t>Descriptive Statistics</a:t>
            </a:r>
            <a:endParaRPr sz="2000" dirty="0"/>
          </a:p>
          <a:p>
            <a:pPr marL="457200" lvl="0" indent="-355600" algn="l" rtl="0">
              <a:lnSpc>
                <a:spcPct val="90000"/>
              </a:lnSpc>
              <a:spcBef>
                <a:spcPts val="0"/>
              </a:spcBef>
              <a:spcAft>
                <a:spcPts val="0"/>
              </a:spcAft>
              <a:buSzPts val="2000"/>
              <a:buChar char="-"/>
            </a:pPr>
            <a:r>
              <a:rPr lang="en-US" sz="2000" dirty="0"/>
              <a:t>Inferential</a:t>
            </a:r>
          </a:p>
          <a:p>
            <a:pPr marL="457200" lvl="0" indent="-355600" algn="l" rtl="0">
              <a:lnSpc>
                <a:spcPct val="90000"/>
              </a:lnSpc>
              <a:spcBef>
                <a:spcPts val="0"/>
              </a:spcBef>
              <a:spcAft>
                <a:spcPts val="0"/>
              </a:spcAft>
              <a:buSzPts val="2000"/>
              <a:buChar char="-"/>
            </a:pPr>
            <a:r>
              <a:rPr lang="en-US" sz="2000" dirty="0"/>
              <a:t>Online Analytics Processing (OLAP)</a:t>
            </a:r>
            <a:endParaRPr sz="2000" dirty="0"/>
          </a:p>
        </p:txBody>
      </p:sp>
      <p:pic>
        <p:nvPicPr>
          <p:cNvPr id="78" name="Google Shape;78;g10a53515ca9_0_2"/>
          <p:cNvPicPr preferRelativeResize="0"/>
          <p:nvPr/>
        </p:nvPicPr>
        <p:blipFill>
          <a:blip r:embed="rId3">
            <a:alphaModFix/>
          </a:blip>
          <a:stretch>
            <a:fillRect/>
          </a:stretch>
        </p:blipFill>
        <p:spPr>
          <a:xfrm>
            <a:off x="1966913" y="2477600"/>
            <a:ext cx="5210175" cy="3914775"/>
          </a:xfrm>
          <a:prstGeom prst="rect">
            <a:avLst/>
          </a:prstGeom>
          <a:noFill/>
          <a:ln w="25400" cap="flat" cmpd="sng">
            <a:solidFill>
              <a:srgbClr val="EFEFEF"/>
            </a:solidFill>
            <a:prstDash val="solid"/>
            <a:miter lim="8000"/>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A378-CFB8-492F-B20A-11F2928F2196}"/>
              </a:ext>
            </a:extLst>
          </p:cNvPr>
          <p:cNvSpPr>
            <a:spLocks noGrp="1"/>
          </p:cNvSpPr>
          <p:nvPr>
            <p:ph type="title"/>
          </p:nvPr>
        </p:nvSpPr>
        <p:spPr/>
        <p:txBody>
          <a:bodyPr/>
          <a:lstStyle/>
          <a:p>
            <a:r>
              <a:rPr lang="en-US" sz="4400" dirty="0">
                <a:latin typeface="Open Sans" panose="020B0606030504020204" pitchFamily="34" charset="0"/>
                <a:ea typeface="Open Sans" panose="020B0606030504020204" pitchFamily="34" charset="0"/>
              </a:rPr>
              <a:t>D</a:t>
            </a:r>
            <a:r>
              <a:rPr lang="en-US" sz="4400" dirty="0">
                <a:effectLst/>
                <a:latin typeface="Open Sans" panose="020B0606030504020204" pitchFamily="34" charset="0"/>
                <a:ea typeface="Open Sans" panose="020B0606030504020204" pitchFamily="34" charset="0"/>
              </a:rPr>
              <a:t>escriptive Statistics</a:t>
            </a:r>
            <a:endParaRPr lang="en-US" dirty="0"/>
          </a:p>
        </p:txBody>
      </p:sp>
      <p:graphicFrame>
        <p:nvGraphicFramePr>
          <p:cNvPr id="4" name="Diagram 3">
            <a:extLst>
              <a:ext uri="{FF2B5EF4-FFF2-40B4-BE49-F238E27FC236}">
                <a16:creationId xmlns:a16="http://schemas.microsoft.com/office/drawing/2014/main" id="{3232D87B-E5C1-49AD-B7B5-337BA0BDEA73}"/>
              </a:ext>
            </a:extLst>
          </p:cNvPr>
          <p:cNvGraphicFramePr/>
          <p:nvPr>
            <p:extLst>
              <p:ext uri="{D42A27DB-BD31-4B8C-83A1-F6EECF244321}">
                <p14:modId xmlns:p14="http://schemas.microsoft.com/office/powerpoint/2010/main" val="3183343680"/>
              </p:ext>
            </p:extLst>
          </p:nvPr>
        </p:nvGraphicFramePr>
        <p:xfrm>
          <a:off x="453006" y="1157681"/>
          <a:ext cx="8493900" cy="5234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56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D102-95F8-47BF-86FF-E6642145776C}"/>
              </a:ext>
            </a:extLst>
          </p:cNvPr>
          <p:cNvSpPr>
            <a:spLocks noGrp="1"/>
          </p:cNvSpPr>
          <p:nvPr>
            <p:ph type="title"/>
          </p:nvPr>
        </p:nvSpPr>
        <p:spPr/>
        <p:txBody>
          <a:bodyPr>
            <a:normAutofit/>
          </a:bodyPr>
          <a:lstStyle/>
          <a:p>
            <a:r>
              <a:rPr lang="en-US" sz="4400" dirty="0">
                <a:effectLst/>
                <a:latin typeface="Open Sans" panose="020B0606030504020204" pitchFamily="34" charset="0"/>
                <a:ea typeface="Open Sans" panose="020B0606030504020204" pitchFamily="34" charset="0"/>
              </a:rPr>
              <a:t>Common Descriptive Stats</a:t>
            </a:r>
            <a:endParaRPr lang="en-US" dirty="0"/>
          </a:p>
        </p:txBody>
      </p:sp>
      <p:sp>
        <p:nvSpPr>
          <p:cNvPr id="3" name="Text Placeholder 2">
            <a:extLst>
              <a:ext uri="{FF2B5EF4-FFF2-40B4-BE49-F238E27FC236}">
                <a16:creationId xmlns:a16="http://schemas.microsoft.com/office/drawing/2014/main" id="{F37EC556-7055-4991-8D79-32CD4F5D0711}"/>
              </a:ext>
            </a:extLst>
          </p:cNvPr>
          <p:cNvSpPr>
            <a:spLocks noGrp="1"/>
          </p:cNvSpPr>
          <p:nvPr>
            <p:ph type="body" idx="1"/>
          </p:nvPr>
        </p:nvSpPr>
        <p:spPr/>
        <p:txBody>
          <a:bodyPr>
            <a:normAutofit fontScale="85000" lnSpcReduction="10000"/>
          </a:bodyPr>
          <a:lstStyle/>
          <a:p>
            <a:pPr marL="0" marR="0">
              <a:lnSpc>
                <a:spcPct val="112000"/>
              </a:lnSpc>
              <a:spcBef>
                <a:spcPts val="0"/>
              </a:spcBef>
              <a:spcAft>
                <a:spcPts val="1200"/>
              </a:spcAft>
            </a:pPr>
            <a:r>
              <a:rPr lang="en-US" sz="1800" b="1" dirty="0">
                <a:effectLst/>
                <a:latin typeface="Open Sans" panose="020B0606030504020204" pitchFamily="34" charset="0"/>
                <a:ea typeface="Open Sans" panose="020B0606030504020204" pitchFamily="34" charset="0"/>
              </a:rPr>
              <a:t>Mean: </a:t>
            </a:r>
            <a:r>
              <a:rPr lang="en-US" sz="1800" dirty="0">
                <a:effectLst/>
                <a:latin typeface="Open Sans" panose="020B0606030504020204" pitchFamily="34" charset="0"/>
                <a:ea typeface="Open Sans" panose="020B0606030504020204" pitchFamily="34" charset="0"/>
              </a:rPr>
              <a:t>Also known as the </a:t>
            </a:r>
            <a:r>
              <a:rPr lang="en-US" sz="1800" i="1" dirty="0">
                <a:effectLst/>
                <a:latin typeface="Open Sans" panose="020B0606030504020204" pitchFamily="34" charset="0"/>
                <a:ea typeface="Open Sans" panose="020B0606030504020204" pitchFamily="34" charset="0"/>
              </a:rPr>
              <a:t>average</a:t>
            </a:r>
            <a:r>
              <a:rPr lang="en-US" sz="1800" dirty="0">
                <a:effectLst/>
                <a:latin typeface="Open Sans" panose="020B0606030504020204" pitchFamily="34" charset="0"/>
                <a:ea typeface="Open Sans" panose="020B0606030504020204" pitchFamily="34" charset="0"/>
              </a:rPr>
              <a:t>, the mean is calculated by summing the values in a dataset and then dividing by the number of values. The mean provides a notion of centrality in the data.</a:t>
            </a:r>
          </a:p>
          <a:p>
            <a:pPr marL="0" marR="0">
              <a:lnSpc>
                <a:spcPct val="112000"/>
              </a:lnSpc>
              <a:spcBef>
                <a:spcPts val="0"/>
              </a:spcBef>
              <a:spcAft>
                <a:spcPts val="1200"/>
              </a:spcAft>
            </a:pPr>
            <a:r>
              <a:rPr lang="en-US" sz="1800" b="1" dirty="0">
                <a:effectLst/>
                <a:latin typeface="Open Sans" panose="020B0606030504020204" pitchFamily="34" charset="0"/>
                <a:ea typeface="Open Sans" panose="020B0606030504020204" pitchFamily="34" charset="0"/>
              </a:rPr>
              <a:t>Median:</a:t>
            </a:r>
            <a:r>
              <a:rPr lang="en-US" sz="1800" dirty="0">
                <a:effectLst/>
                <a:latin typeface="Open Sans" panose="020B0606030504020204" pitchFamily="34" charset="0"/>
                <a:ea typeface="Open Sans" panose="020B0606030504020204" pitchFamily="34" charset="0"/>
              </a:rPr>
              <a:t> This is the value in the middle of the given numerical data series. It is determined by sorting the data and identifying the specific value of the data point in the middle. If the  data series has an even number of instances, then the two data points in the middle are averaged to calculate the median. </a:t>
            </a:r>
          </a:p>
          <a:p>
            <a:pPr marL="0" marR="0">
              <a:lnSpc>
                <a:spcPct val="112000"/>
              </a:lnSpc>
              <a:spcBef>
                <a:spcPts val="0"/>
              </a:spcBef>
              <a:spcAft>
                <a:spcPts val="1200"/>
              </a:spcAft>
            </a:pPr>
            <a:r>
              <a:rPr lang="en-US" sz="1800" b="1" dirty="0">
                <a:effectLst/>
                <a:latin typeface="Open Sans" panose="020B0606030504020204" pitchFamily="34" charset="0"/>
                <a:ea typeface="Open Sans" panose="020B0606030504020204" pitchFamily="34" charset="0"/>
              </a:rPr>
              <a:t>Mode: </a:t>
            </a:r>
            <a:r>
              <a:rPr lang="en-US" sz="1800" dirty="0">
                <a:effectLst/>
                <a:latin typeface="Open Sans" panose="020B0606030504020204" pitchFamily="34" charset="0"/>
                <a:ea typeface="Open Sans" panose="020B0606030504020204" pitchFamily="34" charset="0"/>
              </a:rPr>
              <a:t>The mode is the value appearing most frequently in a dataset.</a:t>
            </a:r>
          </a:p>
          <a:p>
            <a:pPr marL="0" marR="0">
              <a:lnSpc>
                <a:spcPct val="112000"/>
              </a:lnSpc>
              <a:spcBef>
                <a:spcPts val="0"/>
              </a:spcBef>
              <a:spcAft>
                <a:spcPts val="1200"/>
              </a:spcAft>
            </a:pPr>
            <a:r>
              <a:rPr lang="en-US" sz="1800" b="1" dirty="0">
                <a:effectLst/>
                <a:latin typeface="Open Sans" panose="020B0606030504020204" pitchFamily="34" charset="0"/>
                <a:ea typeface="Open Sans" panose="020B0606030504020204" pitchFamily="34" charset="0"/>
              </a:rPr>
              <a:t>Standard deviation: </a:t>
            </a:r>
            <a:r>
              <a:rPr lang="en-US" sz="1800" dirty="0">
                <a:effectLst/>
                <a:latin typeface="Open Sans" panose="020B0606030504020204" pitchFamily="34" charset="0"/>
                <a:ea typeface="Open Sans" panose="020B0606030504020204" pitchFamily="34" charset="0"/>
              </a:rPr>
              <a:t>The standard deviation measures the amount of variability among the values in a dataset.</a:t>
            </a:r>
          </a:p>
          <a:p>
            <a:pPr marL="0" marR="0">
              <a:lnSpc>
                <a:spcPct val="112000"/>
              </a:lnSpc>
              <a:spcBef>
                <a:spcPts val="0"/>
              </a:spcBef>
              <a:spcAft>
                <a:spcPts val="1200"/>
              </a:spcAft>
            </a:pPr>
            <a:r>
              <a:rPr lang="en-US" sz="1800" b="1" dirty="0">
                <a:effectLst/>
                <a:latin typeface="Open Sans" panose="020B0606030504020204" pitchFamily="34" charset="0"/>
                <a:ea typeface="Open Sans" panose="020B0606030504020204" pitchFamily="34" charset="0"/>
              </a:rPr>
              <a:t>Variance: </a:t>
            </a:r>
            <a:r>
              <a:rPr lang="en-US" sz="1800" dirty="0">
                <a:effectLst/>
                <a:latin typeface="Open Sans" panose="020B0606030504020204" pitchFamily="34" charset="0"/>
                <a:ea typeface="Open Sans" panose="020B0606030504020204" pitchFamily="34" charset="0"/>
              </a:rPr>
              <a:t>The variance is the square of the standard deviation.</a:t>
            </a:r>
          </a:p>
          <a:p>
            <a:pPr marL="0" marR="0">
              <a:lnSpc>
                <a:spcPct val="112000"/>
              </a:lnSpc>
              <a:spcBef>
                <a:spcPts val="0"/>
              </a:spcBef>
              <a:spcAft>
                <a:spcPts val="1200"/>
              </a:spcAft>
            </a:pPr>
            <a:r>
              <a:rPr lang="en-US" sz="1800" b="1" dirty="0">
                <a:effectLst/>
                <a:latin typeface="Open Sans" panose="020B0606030504020204" pitchFamily="34" charset="0"/>
                <a:ea typeface="Open Sans" panose="020B0606030504020204" pitchFamily="34" charset="0"/>
              </a:rPr>
              <a:t>Maximum and Minimum: </a:t>
            </a:r>
            <a:r>
              <a:rPr lang="en-US" sz="1800" dirty="0">
                <a:effectLst/>
                <a:latin typeface="Open Sans" panose="020B0606030504020204" pitchFamily="34" charset="0"/>
                <a:ea typeface="Open Sans" panose="020B0606030504020204" pitchFamily="34" charset="0"/>
              </a:rPr>
              <a:t>These are the largest and smallest values, respectively, in a given numerical data series.  </a:t>
            </a:r>
          </a:p>
          <a:p>
            <a:pPr marL="0" marR="0">
              <a:lnSpc>
                <a:spcPct val="112000"/>
              </a:lnSpc>
              <a:spcBef>
                <a:spcPts val="0"/>
              </a:spcBef>
              <a:spcAft>
                <a:spcPts val="1200"/>
              </a:spcAft>
            </a:pPr>
            <a:r>
              <a:rPr lang="en-US" sz="1800" b="1" dirty="0">
                <a:effectLst/>
                <a:latin typeface="Open Sans" panose="020B0606030504020204" pitchFamily="34" charset="0"/>
                <a:ea typeface="Open Sans" panose="020B0606030504020204" pitchFamily="34" charset="0"/>
              </a:rPr>
              <a:t>Range: </a:t>
            </a:r>
            <a:r>
              <a:rPr lang="en-US" sz="1800" dirty="0">
                <a:effectLst/>
                <a:latin typeface="Open Sans" panose="020B0606030504020204" pitchFamily="34" charset="0"/>
                <a:ea typeface="Open Sans" panose="020B0606030504020204" pitchFamily="34" charset="0"/>
              </a:rPr>
              <a:t>The range is the numerical distance between the maximum and minimum values.</a:t>
            </a:r>
          </a:p>
          <a:p>
            <a:pPr marL="0" marR="0">
              <a:lnSpc>
                <a:spcPct val="112000"/>
              </a:lnSpc>
              <a:spcBef>
                <a:spcPts val="0"/>
              </a:spcBef>
              <a:spcAft>
                <a:spcPts val="1200"/>
              </a:spcAft>
            </a:pPr>
            <a:r>
              <a:rPr lang="en-US" sz="1800" b="1" dirty="0">
                <a:effectLst/>
                <a:latin typeface="Open Sans" panose="020B0606030504020204" pitchFamily="34" charset="0"/>
                <a:ea typeface="Open Sans" panose="020B0606030504020204" pitchFamily="34" charset="0"/>
              </a:rPr>
              <a:t>Correlation: </a:t>
            </a:r>
            <a:r>
              <a:rPr lang="en-US" sz="1800" dirty="0">
                <a:effectLst/>
                <a:latin typeface="Open Sans" panose="020B0606030504020204" pitchFamily="34" charset="0"/>
                <a:ea typeface="Open Sans" panose="020B0606030504020204" pitchFamily="34" charset="0"/>
              </a:rPr>
              <a:t>The correlation is a measure of the linear relationship between two variables.</a:t>
            </a:r>
          </a:p>
          <a:p>
            <a:endParaRPr lang="en-US" dirty="0"/>
          </a:p>
        </p:txBody>
      </p:sp>
    </p:spTree>
    <p:extLst>
      <p:ext uri="{BB962C8B-B14F-4D97-AF65-F5344CB8AC3E}">
        <p14:creationId xmlns:p14="http://schemas.microsoft.com/office/powerpoint/2010/main" val="1368611270"/>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790</Words>
  <Application>Microsoft Macintosh PowerPoint</Application>
  <PresentationFormat>On-screen Show (4:3)</PresentationFormat>
  <Paragraphs>85</Paragraphs>
  <Slides>17</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Open Sans</vt:lpstr>
      <vt:lpstr>Verdana</vt:lpstr>
      <vt:lpstr>Economica</vt:lpstr>
      <vt:lpstr>Arial</vt:lpstr>
      <vt:lpstr>luxe</vt:lpstr>
      <vt:lpstr>Introduction to Descriptive Analytics</vt:lpstr>
      <vt:lpstr>Learning Goals</vt:lpstr>
      <vt:lpstr>Describe what is happening</vt:lpstr>
      <vt:lpstr>Data Science Operating Model</vt:lpstr>
      <vt:lpstr>Descriptive Analytics</vt:lpstr>
      <vt:lpstr>Recall the types of questions we can answer</vt:lpstr>
      <vt:lpstr>Techniques of Descriptive Analytics</vt:lpstr>
      <vt:lpstr>Descriptive Statistics</vt:lpstr>
      <vt:lpstr>Common Descriptive Stats</vt:lpstr>
      <vt:lpstr>Techniques of Descriptive Analytics</vt:lpstr>
      <vt:lpstr>Techniques of Descriptive Analytics</vt:lpstr>
      <vt:lpstr>Techniques of Descriptive Analytics</vt:lpstr>
      <vt:lpstr>Techniques of Descriptive Analytics</vt:lpstr>
      <vt:lpstr>Considerations for Creating Descriptive Analytics</vt:lpstr>
      <vt:lpstr>Application Case: Explore the Titanic Dataset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Descriptive Analytics</dc:title>
  <dc:creator>Delen, Dursun</dc:creator>
  <cp:lastModifiedBy>Yu Zhang</cp:lastModifiedBy>
  <cp:revision>3</cp:revision>
  <dcterms:created xsi:type="dcterms:W3CDTF">2020-12-30T20:16:28Z</dcterms:created>
  <dcterms:modified xsi:type="dcterms:W3CDTF">2023-07-03T21:33:14Z</dcterms:modified>
</cp:coreProperties>
</file>