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6" r:id="rId4"/>
    <p:sldId id="476" r:id="rId5"/>
    <p:sldId id="258" r:id="rId6"/>
    <p:sldId id="478" r:id="rId7"/>
    <p:sldId id="259" r:id="rId8"/>
    <p:sldId id="260" r:id="rId9"/>
    <p:sldId id="480" r:id="rId10"/>
    <p:sldId id="481" r:id="rId11"/>
    <p:sldId id="261" r:id="rId12"/>
    <p:sldId id="479" r:id="rId13"/>
    <p:sldId id="262" r:id="rId14"/>
    <p:sldId id="263" r:id="rId15"/>
    <p:sldId id="484" r:id="rId16"/>
    <p:sldId id="483" r:id="rId17"/>
    <p:sldId id="264" r:id="rId18"/>
    <p:sldId id="27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Economica" panose="020B060402020202020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Tahoma" panose="020B0604030504040204" pitchFamily="34" charset="0"/>
      <p:regular r:id="rId42"/>
      <p:bold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g3l0U2vUA8Sq18F59fwyuvZiL4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EEBEC-3AE6-4DF2-8F45-4B4E9F4D8F4F}" v="231" dt="2022-01-09T17:06:53.749"/>
  </p1510:revLst>
</p1510:revInfo>
</file>

<file path=ppt/tableStyles.xml><?xml version="1.0" encoding="utf-8"?>
<a:tblStyleLst xmlns:a="http://schemas.openxmlformats.org/drawingml/2006/main" def="{79EA1CB6-B23F-4A42-82FC-131B67EBD2A5}">
  <a:tblStyle styleId="{79EA1CB6-B23F-4A42-82FC-131B67EBD2A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Hboubati" userId="6c1e9525-87e3-4ff2-84f1-58e9c2a56865" providerId="ADAL" clId="{F5CEEBEC-3AE6-4DF2-8F45-4B4E9F4D8F4F}"/>
    <pc:docChg chg="undo custSel addSld delSld modSld sldOrd">
      <pc:chgData name="Hasan Hboubati" userId="6c1e9525-87e3-4ff2-84f1-58e9c2a56865" providerId="ADAL" clId="{F5CEEBEC-3AE6-4DF2-8F45-4B4E9F4D8F4F}" dt="2022-01-09T17:10:50.667" v="854"/>
      <pc:docMkLst>
        <pc:docMk/>
      </pc:docMkLst>
      <pc:sldChg chg="modSp mod">
        <pc:chgData name="Hasan Hboubati" userId="6c1e9525-87e3-4ff2-84f1-58e9c2a56865" providerId="ADAL" clId="{F5CEEBEC-3AE6-4DF2-8F45-4B4E9F4D8F4F}" dt="2022-01-09T02:58:19.418" v="65" actId="1076"/>
        <pc:sldMkLst>
          <pc:docMk/>
          <pc:sldMk cId="0" sldId="256"/>
        </pc:sldMkLst>
        <pc:spChg chg="mod">
          <ac:chgData name="Hasan Hboubati" userId="6c1e9525-87e3-4ff2-84f1-58e9c2a56865" providerId="ADAL" clId="{F5CEEBEC-3AE6-4DF2-8F45-4B4E9F4D8F4F}" dt="2022-01-09T02:58:16.981" v="64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Hasan Hboubati" userId="6c1e9525-87e3-4ff2-84f1-58e9c2a56865" providerId="ADAL" clId="{F5CEEBEC-3AE6-4DF2-8F45-4B4E9F4D8F4F}" dt="2022-01-09T02:58:19.418" v="65" actId="1076"/>
          <ac:spMkLst>
            <pc:docMk/>
            <pc:sldMk cId="0" sldId="256"/>
            <ac:spMk id="59" creationId="{00000000-0000-0000-0000-000000000000}"/>
          </ac:spMkLst>
        </pc:spChg>
      </pc:sldChg>
      <pc:sldChg chg="addSp delSp modSp mod">
        <pc:chgData name="Hasan Hboubati" userId="6c1e9525-87e3-4ff2-84f1-58e9c2a56865" providerId="ADAL" clId="{F5CEEBEC-3AE6-4DF2-8F45-4B4E9F4D8F4F}" dt="2022-01-09T16:13:43.630" v="411" actId="20577"/>
        <pc:sldMkLst>
          <pc:docMk/>
          <pc:sldMk cId="0" sldId="258"/>
        </pc:sldMkLst>
        <pc:spChg chg="add del mod">
          <ac:chgData name="Hasan Hboubati" userId="6c1e9525-87e3-4ff2-84f1-58e9c2a56865" providerId="ADAL" clId="{F5CEEBEC-3AE6-4DF2-8F45-4B4E9F4D8F4F}" dt="2022-01-09T15:49:34.607" v="79" actId="478"/>
          <ac:spMkLst>
            <pc:docMk/>
            <pc:sldMk cId="0" sldId="258"/>
            <ac:spMk id="3" creationId="{A29E9FF1-1849-4B3B-88F5-92A6B36B4730}"/>
          </ac:spMkLst>
        </pc:spChg>
        <pc:spChg chg="add del mod">
          <ac:chgData name="Hasan Hboubati" userId="6c1e9525-87e3-4ff2-84f1-58e9c2a56865" providerId="ADAL" clId="{F5CEEBEC-3AE6-4DF2-8F45-4B4E9F4D8F4F}" dt="2022-01-09T15:53:16.463" v="202" actId="12084"/>
          <ac:spMkLst>
            <pc:docMk/>
            <pc:sldMk cId="0" sldId="258"/>
            <ac:spMk id="71" creationId="{00000000-0000-0000-0000-000000000000}"/>
          </ac:spMkLst>
        </pc:spChg>
        <pc:spChg chg="del mod">
          <ac:chgData name="Hasan Hboubati" userId="6c1e9525-87e3-4ff2-84f1-58e9c2a56865" providerId="ADAL" clId="{F5CEEBEC-3AE6-4DF2-8F45-4B4E9F4D8F4F}" dt="2022-01-09T15:49:20.568" v="77" actId="478"/>
          <ac:spMkLst>
            <pc:docMk/>
            <pc:sldMk cId="0" sldId="258"/>
            <ac:spMk id="72" creationId="{00000000-0000-0000-0000-000000000000}"/>
          </ac:spMkLst>
        </pc:spChg>
        <pc:spChg chg="del mod">
          <ac:chgData name="Hasan Hboubati" userId="6c1e9525-87e3-4ff2-84f1-58e9c2a56865" providerId="ADAL" clId="{F5CEEBEC-3AE6-4DF2-8F45-4B4E9F4D8F4F}" dt="2022-01-09T15:49:12.548" v="74" actId="478"/>
          <ac:spMkLst>
            <pc:docMk/>
            <pc:sldMk cId="0" sldId="258"/>
            <ac:spMk id="73" creationId="{00000000-0000-0000-0000-000000000000}"/>
          </ac:spMkLst>
        </pc:spChg>
        <pc:spChg chg="del">
          <ac:chgData name="Hasan Hboubati" userId="6c1e9525-87e3-4ff2-84f1-58e9c2a56865" providerId="ADAL" clId="{F5CEEBEC-3AE6-4DF2-8F45-4B4E9F4D8F4F}" dt="2022-01-09T15:49:14.037" v="75" actId="478"/>
          <ac:spMkLst>
            <pc:docMk/>
            <pc:sldMk cId="0" sldId="258"/>
            <ac:spMk id="74" creationId="{00000000-0000-0000-0000-000000000000}"/>
          </ac:spMkLst>
        </pc:spChg>
        <pc:spChg chg="del mod">
          <ac:chgData name="Hasan Hboubati" userId="6c1e9525-87e3-4ff2-84f1-58e9c2a56865" providerId="ADAL" clId="{F5CEEBEC-3AE6-4DF2-8F45-4B4E9F4D8F4F}" dt="2022-01-09T15:49:01.597" v="70" actId="478"/>
          <ac:spMkLst>
            <pc:docMk/>
            <pc:sldMk cId="0" sldId="258"/>
            <ac:spMk id="75" creationId="{00000000-0000-0000-0000-000000000000}"/>
          </ac:spMkLst>
        </pc:spChg>
        <pc:spChg chg="del">
          <ac:chgData name="Hasan Hboubati" userId="6c1e9525-87e3-4ff2-84f1-58e9c2a56865" providerId="ADAL" clId="{F5CEEBEC-3AE6-4DF2-8F45-4B4E9F4D8F4F}" dt="2022-01-09T15:49:17.549" v="76" actId="478"/>
          <ac:spMkLst>
            <pc:docMk/>
            <pc:sldMk cId="0" sldId="258"/>
            <ac:spMk id="76" creationId="{00000000-0000-0000-0000-000000000000}"/>
          </ac:spMkLst>
        </pc:spChg>
        <pc:spChg chg="del">
          <ac:chgData name="Hasan Hboubati" userId="6c1e9525-87e3-4ff2-84f1-58e9c2a56865" providerId="ADAL" clId="{F5CEEBEC-3AE6-4DF2-8F45-4B4E9F4D8F4F}" dt="2022-01-09T15:49:39.186" v="82" actId="478"/>
          <ac:spMkLst>
            <pc:docMk/>
            <pc:sldMk cId="0" sldId="258"/>
            <ac:spMk id="77" creationId="{00000000-0000-0000-0000-000000000000}"/>
          </ac:spMkLst>
        </pc:spChg>
        <pc:spChg chg="del mod">
          <ac:chgData name="Hasan Hboubati" userId="6c1e9525-87e3-4ff2-84f1-58e9c2a56865" providerId="ADAL" clId="{F5CEEBEC-3AE6-4DF2-8F45-4B4E9F4D8F4F}" dt="2022-01-09T15:49:36.999" v="81" actId="478"/>
          <ac:spMkLst>
            <pc:docMk/>
            <pc:sldMk cId="0" sldId="258"/>
            <ac:spMk id="78" creationId="{00000000-0000-0000-0000-000000000000}"/>
          </ac:spMkLst>
        </pc:spChg>
        <pc:graphicFrameChg chg="add del mod">
          <ac:chgData name="Hasan Hboubati" userId="6c1e9525-87e3-4ff2-84f1-58e9c2a56865" providerId="ADAL" clId="{F5CEEBEC-3AE6-4DF2-8F45-4B4E9F4D8F4F}" dt="2022-01-09T15:51:55.478" v="193" actId="12084"/>
          <ac:graphicFrameMkLst>
            <pc:docMk/>
            <pc:sldMk cId="0" sldId="258"/>
            <ac:graphicFrameMk id="4" creationId="{37B0D9C7-715E-4A85-8CD5-B5634FF93CD3}"/>
          </ac:graphicFrameMkLst>
        </pc:graphicFrameChg>
        <pc:graphicFrameChg chg="add del mod">
          <ac:chgData name="Hasan Hboubati" userId="6c1e9525-87e3-4ff2-84f1-58e9c2a56865" providerId="ADAL" clId="{F5CEEBEC-3AE6-4DF2-8F45-4B4E9F4D8F4F}" dt="2022-01-09T15:52:51.013" v="201" actId="12084"/>
          <ac:graphicFrameMkLst>
            <pc:docMk/>
            <pc:sldMk cId="0" sldId="258"/>
            <ac:graphicFrameMk id="5" creationId="{AD754AF5-2678-4CAA-8D66-928068BCBCAF}"/>
          </ac:graphicFrameMkLst>
        </pc:graphicFrameChg>
        <pc:graphicFrameChg chg="add mod">
          <ac:chgData name="Hasan Hboubati" userId="6c1e9525-87e3-4ff2-84f1-58e9c2a56865" providerId="ADAL" clId="{F5CEEBEC-3AE6-4DF2-8F45-4B4E9F4D8F4F}" dt="2022-01-09T16:13:43.630" v="411" actId="20577"/>
          <ac:graphicFrameMkLst>
            <pc:docMk/>
            <pc:sldMk cId="0" sldId="258"/>
            <ac:graphicFrameMk id="6" creationId="{73DBFE2B-2244-4E50-8157-AAC3CE1383BF}"/>
          </ac:graphicFrameMkLst>
        </pc:graphicFrameChg>
      </pc:sldChg>
      <pc:sldChg chg="modSp mod">
        <pc:chgData name="Hasan Hboubati" userId="6c1e9525-87e3-4ff2-84f1-58e9c2a56865" providerId="ADAL" clId="{F5CEEBEC-3AE6-4DF2-8F45-4B4E9F4D8F4F}" dt="2022-01-09T16:02:40.778" v="234" actId="113"/>
        <pc:sldMkLst>
          <pc:docMk/>
          <pc:sldMk cId="0" sldId="259"/>
        </pc:sldMkLst>
        <pc:spChg chg="mod">
          <ac:chgData name="Hasan Hboubati" userId="6c1e9525-87e3-4ff2-84f1-58e9c2a56865" providerId="ADAL" clId="{F5CEEBEC-3AE6-4DF2-8F45-4B4E9F4D8F4F}" dt="2022-01-09T16:02:40.778" v="234" actId="113"/>
          <ac:spMkLst>
            <pc:docMk/>
            <pc:sldMk cId="0" sldId="259"/>
            <ac:spMk id="84" creationId="{00000000-0000-0000-0000-000000000000}"/>
          </ac:spMkLst>
        </pc:spChg>
      </pc:sldChg>
      <pc:sldChg chg="addSp modSp mod">
        <pc:chgData name="Hasan Hboubati" userId="6c1e9525-87e3-4ff2-84f1-58e9c2a56865" providerId="ADAL" clId="{F5CEEBEC-3AE6-4DF2-8F45-4B4E9F4D8F4F}" dt="2022-01-09T16:37:22.020" v="616" actId="1076"/>
        <pc:sldMkLst>
          <pc:docMk/>
          <pc:sldMk cId="0" sldId="262"/>
        </pc:sldMkLst>
        <pc:picChg chg="add mod">
          <ac:chgData name="Hasan Hboubati" userId="6c1e9525-87e3-4ff2-84f1-58e9c2a56865" providerId="ADAL" clId="{F5CEEBEC-3AE6-4DF2-8F45-4B4E9F4D8F4F}" dt="2022-01-09T16:37:22.020" v="616" actId="1076"/>
          <ac:picMkLst>
            <pc:docMk/>
            <pc:sldMk cId="0" sldId="262"/>
            <ac:picMk id="5" creationId="{E4ABB483-B241-4203-871B-A69E109348D5}"/>
          </ac:picMkLst>
        </pc:picChg>
        <pc:picChg chg="mod">
          <ac:chgData name="Hasan Hboubati" userId="6c1e9525-87e3-4ff2-84f1-58e9c2a56865" providerId="ADAL" clId="{F5CEEBEC-3AE6-4DF2-8F45-4B4E9F4D8F4F}" dt="2022-01-09T16:37:19.665" v="615" actId="1076"/>
          <ac:picMkLst>
            <pc:docMk/>
            <pc:sldMk cId="0" sldId="262"/>
            <ac:picMk id="104" creationId="{00000000-0000-0000-0000-000000000000}"/>
          </ac:picMkLst>
        </pc:picChg>
      </pc:sldChg>
      <pc:sldChg chg="modSp mod">
        <pc:chgData name="Hasan Hboubati" userId="6c1e9525-87e3-4ff2-84f1-58e9c2a56865" providerId="ADAL" clId="{F5CEEBEC-3AE6-4DF2-8F45-4B4E9F4D8F4F}" dt="2022-01-09T17:08:11.505" v="851" actId="1076"/>
        <pc:sldMkLst>
          <pc:docMk/>
          <pc:sldMk cId="0" sldId="264"/>
        </pc:sldMkLst>
        <pc:spChg chg="mod">
          <ac:chgData name="Hasan Hboubati" userId="6c1e9525-87e3-4ff2-84f1-58e9c2a56865" providerId="ADAL" clId="{F5CEEBEC-3AE6-4DF2-8F45-4B4E9F4D8F4F}" dt="2022-01-09T16:56:53.038" v="646" actId="27636"/>
          <ac:spMkLst>
            <pc:docMk/>
            <pc:sldMk cId="0" sldId="264"/>
            <ac:spMk id="116" creationId="{00000000-0000-0000-0000-000000000000}"/>
          </ac:spMkLst>
        </pc:spChg>
        <pc:spChg chg="mod">
          <ac:chgData name="Hasan Hboubati" userId="6c1e9525-87e3-4ff2-84f1-58e9c2a56865" providerId="ADAL" clId="{F5CEEBEC-3AE6-4DF2-8F45-4B4E9F4D8F4F}" dt="2022-01-09T17:08:11.505" v="851" actId="1076"/>
          <ac:spMkLst>
            <pc:docMk/>
            <pc:sldMk cId="0" sldId="264"/>
            <ac:spMk id="117" creationId="{00000000-0000-0000-0000-000000000000}"/>
          </ac:spMkLst>
        </pc:spChg>
      </pc:sldChg>
      <pc:sldChg chg="modSp del mod modShow">
        <pc:chgData name="Hasan Hboubati" userId="6c1e9525-87e3-4ff2-84f1-58e9c2a56865" providerId="ADAL" clId="{F5CEEBEC-3AE6-4DF2-8F45-4B4E9F4D8F4F}" dt="2022-01-09T17:08:31.996" v="852" actId="47"/>
        <pc:sldMkLst>
          <pc:docMk/>
          <pc:sldMk cId="0" sldId="265"/>
        </pc:sldMkLst>
        <pc:graphicFrameChg chg="mod">
          <ac:chgData name="Hasan Hboubati" userId="6c1e9525-87e3-4ff2-84f1-58e9c2a56865" providerId="ADAL" clId="{F5CEEBEC-3AE6-4DF2-8F45-4B4E9F4D8F4F}" dt="2022-01-09T02:18:43.221" v="0" actId="1076"/>
          <ac:graphicFrameMkLst>
            <pc:docMk/>
            <pc:sldMk cId="0" sldId="265"/>
            <ac:graphicFrameMk id="123" creationId="{00000000-0000-0000-0000-000000000000}"/>
          </ac:graphicFrameMkLst>
        </pc:graphicFrameChg>
      </pc:sldChg>
      <pc:sldChg chg="modSp mod">
        <pc:chgData name="Hasan Hboubati" userId="6c1e9525-87e3-4ff2-84f1-58e9c2a56865" providerId="ADAL" clId="{F5CEEBEC-3AE6-4DF2-8F45-4B4E9F4D8F4F}" dt="2022-01-09T02:20:54.108" v="5" actId="27636"/>
        <pc:sldMkLst>
          <pc:docMk/>
          <pc:sldMk cId="0" sldId="271"/>
        </pc:sldMkLst>
        <pc:spChg chg="mod">
          <ac:chgData name="Hasan Hboubati" userId="6c1e9525-87e3-4ff2-84f1-58e9c2a56865" providerId="ADAL" clId="{F5CEEBEC-3AE6-4DF2-8F45-4B4E9F4D8F4F}" dt="2022-01-09T02:20:54.108" v="5" actId="27636"/>
          <ac:spMkLst>
            <pc:docMk/>
            <pc:sldMk cId="0" sldId="271"/>
            <ac:spMk id="166" creationId="{00000000-0000-0000-0000-000000000000}"/>
          </ac:spMkLst>
        </pc:spChg>
      </pc:sldChg>
      <pc:sldChg chg="modSp mod">
        <pc:chgData name="Hasan Hboubati" userId="6c1e9525-87e3-4ff2-84f1-58e9c2a56865" providerId="ADAL" clId="{F5CEEBEC-3AE6-4DF2-8F45-4B4E9F4D8F4F}" dt="2022-01-09T02:20:54.108" v="6" actId="27636"/>
        <pc:sldMkLst>
          <pc:docMk/>
          <pc:sldMk cId="0" sldId="273"/>
        </pc:sldMkLst>
        <pc:spChg chg="mod">
          <ac:chgData name="Hasan Hboubati" userId="6c1e9525-87e3-4ff2-84f1-58e9c2a56865" providerId="ADAL" clId="{F5CEEBEC-3AE6-4DF2-8F45-4B4E9F4D8F4F}" dt="2022-01-09T02:20:54.108" v="6" actId="27636"/>
          <ac:spMkLst>
            <pc:docMk/>
            <pc:sldMk cId="0" sldId="273"/>
            <ac:spMk id="179" creationId="{00000000-0000-0000-0000-000000000000}"/>
          </ac:spMkLst>
        </pc:spChg>
      </pc:sldChg>
      <pc:sldChg chg="ord">
        <pc:chgData name="Hasan Hboubati" userId="6c1e9525-87e3-4ff2-84f1-58e9c2a56865" providerId="ADAL" clId="{F5CEEBEC-3AE6-4DF2-8F45-4B4E9F4D8F4F}" dt="2022-01-09T17:10:50.667" v="854"/>
        <pc:sldMkLst>
          <pc:docMk/>
          <pc:sldMk cId="0" sldId="275"/>
        </pc:sldMkLst>
      </pc:sldChg>
      <pc:sldChg chg="addSp delSp modSp new mod">
        <pc:chgData name="Hasan Hboubati" userId="6c1e9525-87e3-4ff2-84f1-58e9c2a56865" providerId="ADAL" clId="{F5CEEBEC-3AE6-4DF2-8F45-4B4E9F4D8F4F}" dt="2022-01-09T02:58:29.968" v="67" actId="14100"/>
        <pc:sldMkLst>
          <pc:docMk/>
          <pc:sldMk cId="2995006218" sldId="276"/>
        </pc:sldMkLst>
        <pc:spChg chg="mod">
          <ac:chgData name="Hasan Hboubati" userId="6c1e9525-87e3-4ff2-84f1-58e9c2a56865" providerId="ADAL" clId="{F5CEEBEC-3AE6-4DF2-8F45-4B4E9F4D8F4F}" dt="2022-01-09T02:40:26.440" v="61" actId="1076"/>
          <ac:spMkLst>
            <pc:docMk/>
            <pc:sldMk cId="2995006218" sldId="276"/>
            <ac:spMk id="2" creationId="{B5920014-298B-4643-8CAB-ED9BB289D1C3}"/>
          </ac:spMkLst>
        </pc:spChg>
        <pc:spChg chg="del mod">
          <ac:chgData name="Hasan Hboubati" userId="6c1e9525-87e3-4ff2-84f1-58e9c2a56865" providerId="ADAL" clId="{F5CEEBEC-3AE6-4DF2-8F45-4B4E9F4D8F4F}" dt="2022-01-09T02:39:23.742" v="55" actId="478"/>
          <ac:spMkLst>
            <pc:docMk/>
            <pc:sldMk cId="2995006218" sldId="276"/>
            <ac:spMk id="3" creationId="{EC3B1B98-0EC5-4F2A-8019-7A060602E146}"/>
          </ac:spMkLst>
        </pc:spChg>
        <pc:picChg chg="add mod">
          <ac:chgData name="Hasan Hboubati" userId="6c1e9525-87e3-4ff2-84f1-58e9c2a56865" providerId="ADAL" clId="{F5CEEBEC-3AE6-4DF2-8F45-4B4E9F4D8F4F}" dt="2022-01-09T02:58:29.968" v="67" actId="14100"/>
          <ac:picMkLst>
            <pc:docMk/>
            <pc:sldMk cId="2995006218" sldId="276"/>
            <ac:picMk id="5" creationId="{1411469B-5137-4845-B5EA-91BF86434F78}"/>
          </ac:picMkLst>
        </pc:picChg>
      </pc:sldChg>
      <pc:sldChg chg="modSp add mod">
        <pc:chgData name="Hasan Hboubati" userId="6c1e9525-87e3-4ff2-84f1-58e9c2a56865" providerId="ADAL" clId="{F5CEEBEC-3AE6-4DF2-8F45-4B4E9F4D8F4F}" dt="2022-01-09T02:21:31.070" v="21" actId="207"/>
        <pc:sldMkLst>
          <pc:docMk/>
          <pc:sldMk cId="2225157163" sldId="476"/>
        </pc:sldMkLst>
        <pc:graphicFrameChg chg="modGraphic">
          <ac:chgData name="Hasan Hboubati" userId="6c1e9525-87e3-4ff2-84f1-58e9c2a56865" providerId="ADAL" clId="{F5CEEBEC-3AE6-4DF2-8F45-4B4E9F4D8F4F}" dt="2022-01-09T02:21:31.070" v="21" actId="207"/>
          <ac:graphicFrameMkLst>
            <pc:docMk/>
            <pc:sldMk cId="2225157163" sldId="476"/>
            <ac:graphicFrameMk id="4" creationId="{E599B754-80F2-4156-81AD-DBB7476AF29F}"/>
          </ac:graphicFrameMkLst>
        </pc:graphicFrameChg>
      </pc:sldChg>
      <pc:sldChg chg="addSp new del">
        <pc:chgData name="Hasan Hboubati" userId="6c1e9525-87e3-4ff2-84f1-58e9c2a56865" providerId="ADAL" clId="{F5CEEBEC-3AE6-4DF2-8F45-4B4E9F4D8F4F}" dt="2022-01-09T16:37:25.940" v="617" actId="47"/>
        <pc:sldMkLst>
          <pc:docMk/>
          <pc:sldMk cId="318944041" sldId="477"/>
        </pc:sldMkLst>
        <pc:picChg chg="add">
          <ac:chgData name="Hasan Hboubati" userId="6c1e9525-87e3-4ff2-84f1-58e9c2a56865" providerId="ADAL" clId="{F5CEEBEC-3AE6-4DF2-8F45-4B4E9F4D8F4F}" dt="2022-01-09T02:46:07.721" v="63"/>
          <ac:picMkLst>
            <pc:docMk/>
            <pc:sldMk cId="318944041" sldId="477"/>
            <ac:picMk id="1026" creationId="{99925ECC-0BD8-435B-BAF5-45A0E6A888E8}"/>
          </ac:picMkLst>
        </pc:picChg>
      </pc:sldChg>
      <pc:sldChg chg="addSp delSp modSp add mod">
        <pc:chgData name="Hasan Hboubati" userId="6c1e9525-87e3-4ff2-84f1-58e9c2a56865" providerId="ADAL" clId="{F5CEEBEC-3AE6-4DF2-8F45-4B4E9F4D8F4F}" dt="2022-01-09T16:21:51.819" v="591" actId="1076"/>
        <pc:sldMkLst>
          <pc:docMk/>
          <pc:sldMk cId="833176362" sldId="478"/>
        </pc:sldMkLst>
        <pc:spChg chg="add del mod">
          <ac:chgData name="Hasan Hboubati" userId="6c1e9525-87e3-4ff2-84f1-58e9c2a56865" providerId="ADAL" clId="{F5CEEBEC-3AE6-4DF2-8F45-4B4E9F4D8F4F}" dt="2022-01-09T16:01:46.844" v="229" actId="478"/>
          <ac:spMkLst>
            <pc:docMk/>
            <pc:sldMk cId="833176362" sldId="478"/>
            <ac:spMk id="3" creationId="{E3D80119-6AB7-4F13-A37C-A3FB09413A8B}"/>
          </ac:spMkLst>
        </pc:spChg>
        <pc:spChg chg="add mod">
          <ac:chgData name="Hasan Hboubati" userId="6c1e9525-87e3-4ff2-84f1-58e9c2a56865" providerId="ADAL" clId="{F5CEEBEC-3AE6-4DF2-8F45-4B4E9F4D8F4F}" dt="2022-01-09T16:20:27.316" v="587" actId="20577"/>
          <ac:spMkLst>
            <pc:docMk/>
            <pc:sldMk cId="833176362" sldId="478"/>
            <ac:spMk id="13" creationId="{A20CCF1F-130A-432C-9C39-DE0677CA148E}"/>
          </ac:spMkLst>
        </pc:spChg>
        <pc:spChg chg="add mod">
          <ac:chgData name="Hasan Hboubati" userId="6c1e9525-87e3-4ff2-84f1-58e9c2a56865" providerId="ADAL" clId="{F5CEEBEC-3AE6-4DF2-8F45-4B4E9F4D8F4F}" dt="2022-01-09T16:19:08.851" v="461" actId="20577"/>
          <ac:spMkLst>
            <pc:docMk/>
            <pc:sldMk cId="833176362" sldId="478"/>
            <ac:spMk id="14" creationId="{7814B2F8-EAFE-479D-8B64-58A57AF8A979}"/>
          </ac:spMkLst>
        </pc:spChg>
        <pc:spChg chg="del">
          <ac:chgData name="Hasan Hboubati" userId="6c1e9525-87e3-4ff2-84f1-58e9c2a56865" providerId="ADAL" clId="{F5CEEBEC-3AE6-4DF2-8F45-4B4E9F4D8F4F}" dt="2022-01-09T15:57:12.521" v="226" actId="478"/>
          <ac:spMkLst>
            <pc:docMk/>
            <pc:sldMk cId="833176362" sldId="478"/>
            <ac:spMk id="71" creationId="{00000000-0000-0000-0000-000000000000}"/>
          </ac:spMkLst>
        </pc:spChg>
        <pc:spChg chg="mod">
          <ac:chgData name="Hasan Hboubati" userId="6c1e9525-87e3-4ff2-84f1-58e9c2a56865" providerId="ADAL" clId="{F5CEEBEC-3AE6-4DF2-8F45-4B4E9F4D8F4F}" dt="2022-01-09T16:21:51.819" v="591" actId="1076"/>
          <ac:spMkLst>
            <pc:docMk/>
            <pc:sldMk cId="833176362" sldId="478"/>
            <ac:spMk id="72" creationId="{00000000-0000-0000-0000-000000000000}"/>
          </ac:spMkLst>
        </pc:spChg>
        <pc:spChg chg="mod">
          <ac:chgData name="Hasan Hboubati" userId="6c1e9525-87e3-4ff2-84f1-58e9c2a56865" providerId="ADAL" clId="{F5CEEBEC-3AE6-4DF2-8F45-4B4E9F4D8F4F}" dt="2022-01-09T16:18:06.981" v="421" actId="1076"/>
          <ac:spMkLst>
            <pc:docMk/>
            <pc:sldMk cId="833176362" sldId="478"/>
            <ac:spMk id="73" creationId="{00000000-0000-0000-0000-000000000000}"/>
          </ac:spMkLst>
        </pc:spChg>
        <pc:spChg chg="mod">
          <ac:chgData name="Hasan Hboubati" userId="6c1e9525-87e3-4ff2-84f1-58e9c2a56865" providerId="ADAL" clId="{F5CEEBEC-3AE6-4DF2-8F45-4B4E9F4D8F4F}" dt="2022-01-09T16:21:38.193" v="590" actId="1076"/>
          <ac:spMkLst>
            <pc:docMk/>
            <pc:sldMk cId="833176362" sldId="478"/>
            <ac:spMk id="74" creationId="{00000000-0000-0000-0000-000000000000}"/>
          </ac:spMkLst>
        </pc:spChg>
        <pc:spChg chg="mod">
          <ac:chgData name="Hasan Hboubati" userId="6c1e9525-87e3-4ff2-84f1-58e9c2a56865" providerId="ADAL" clId="{F5CEEBEC-3AE6-4DF2-8F45-4B4E9F4D8F4F}" dt="2022-01-09T16:02:21.705" v="233" actId="1076"/>
          <ac:spMkLst>
            <pc:docMk/>
            <pc:sldMk cId="833176362" sldId="478"/>
            <ac:spMk id="75" creationId="{00000000-0000-0000-0000-000000000000}"/>
          </ac:spMkLst>
        </pc:spChg>
        <pc:spChg chg="mod">
          <ac:chgData name="Hasan Hboubati" userId="6c1e9525-87e3-4ff2-84f1-58e9c2a56865" providerId="ADAL" clId="{F5CEEBEC-3AE6-4DF2-8F45-4B4E9F4D8F4F}" dt="2022-01-09T16:21:33.048" v="589" actId="1076"/>
          <ac:spMkLst>
            <pc:docMk/>
            <pc:sldMk cId="833176362" sldId="478"/>
            <ac:spMk id="76" creationId="{00000000-0000-0000-0000-000000000000}"/>
          </ac:spMkLst>
        </pc:spChg>
        <pc:spChg chg="mod">
          <ac:chgData name="Hasan Hboubati" userId="6c1e9525-87e3-4ff2-84f1-58e9c2a56865" providerId="ADAL" clId="{F5CEEBEC-3AE6-4DF2-8F45-4B4E9F4D8F4F}" dt="2022-01-09T16:21:28.148" v="588" actId="1076"/>
          <ac:spMkLst>
            <pc:docMk/>
            <pc:sldMk cId="833176362" sldId="478"/>
            <ac:spMk id="77" creationId="{00000000-0000-0000-0000-000000000000}"/>
          </ac:spMkLst>
        </pc:spChg>
        <pc:spChg chg="mod">
          <ac:chgData name="Hasan Hboubati" userId="6c1e9525-87e3-4ff2-84f1-58e9c2a56865" providerId="ADAL" clId="{F5CEEBEC-3AE6-4DF2-8F45-4B4E9F4D8F4F}" dt="2022-01-09T16:19:59.526" v="507" actId="1076"/>
          <ac:spMkLst>
            <pc:docMk/>
            <pc:sldMk cId="833176362" sldId="478"/>
            <ac:spMk id="78" creationId="{00000000-0000-0000-0000-000000000000}"/>
          </ac:spMkLst>
        </pc:spChg>
      </pc:sldChg>
      <pc:sldChg chg="addSp delSp modSp new mod">
        <pc:chgData name="Hasan Hboubati" userId="6c1e9525-87e3-4ff2-84f1-58e9c2a56865" providerId="ADAL" clId="{F5CEEBEC-3AE6-4DF2-8F45-4B4E9F4D8F4F}" dt="2022-01-09T16:36:28.275" v="604" actId="14100"/>
        <pc:sldMkLst>
          <pc:docMk/>
          <pc:sldMk cId="2604697960" sldId="479"/>
        </pc:sldMkLst>
        <pc:spChg chg="mod">
          <ac:chgData name="Hasan Hboubati" userId="6c1e9525-87e3-4ff2-84f1-58e9c2a56865" providerId="ADAL" clId="{F5CEEBEC-3AE6-4DF2-8F45-4B4E9F4D8F4F}" dt="2022-01-09T16:36:12.349" v="599" actId="14100"/>
          <ac:spMkLst>
            <pc:docMk/>
            <pc:sldMk cId="2604697960" sldId="479"/>
            <ac:spMk id="2" creationId="{F2A074E4-B67D-4827-BFD1-1C4BFEBC741F}"/>
          </ac:spMkLst>
        </pc:spChg>
        <pc:spChg chg="del mod">
          <ac:chgData name="Hasan Hboubati" userId="6c1e9525-87e3-4ff2-84f1-58e9c2a56865" providerId="ADAL" clId="{F5CEEBEC-3AE6-4DF2-8F45-4B4E9F4D8F4F}" dt="2022-01-09T16:36:22.382" v="602" actId="478"/>
          <ac:spMkLst>
            <pc:docMk/>
            <pc:sldMk cId="2604697960" sldId="479"/>
            <ac:spMk id="3" creationId="{424B90EC-08C5-4391-866E-FC2F272FF2D9}"/>
          </ac:spMkLst>
        </pc:spChg>
        <pc:picChg chg="add mod">
          <ac:chgData name="Hasan Hboubati" userId="6c1e9525-87e3-4ff2-84f1-58e9c2a56865" providerId="ADAL" clId="{F5CEEBEC-3AE6-4DF2-8F45-4B4E9F4D8F4F}" dt="2022-01-09T16:36:28.275" v="604" actId="14100"/>
          <ac:picMkLst>
            <pc:docMk/>
            <pc:sldMk cId="2604697960" sldId="479"/>
            <ac:picMk id="4" creationId="{5E643CC0-BB03-4E5F-B3F0-FF250009C125}"/>
          </ac:picMkLst>
        </pc:picChg>
      </pc:sldChg>
      <pc:sldChg chg="modSp new mod ord">
        <pc:chgData name="Hasan Hboubati" userId="6c1e9525-87e3-4ff2-84f1-58e9c2a56865" providerId="ADAL" clId="{F5CEEBEC-3AE6-4DF2-8F45-4B4E9F4D8F4F}" dt="2022-01-09T16:39:03.532" v="621"/>
        <pc:sldMkLst>
          <pc:docMk/>
          <pc:sldMk cId="2020850196" sldId="480"/>
        </pc:sldMkLst>
        <pc:spChg chg="mod">
          <ac:chgData name="Hasan Hboubati" userId="6c1e9525-87e3-4ff2-84f1-58e9c2a56865" providerId="ADAL" clId="{F5CEEBEC-3AE6-4DF2-8F45-4B4E9F4D8F4F}" dt="2022-01-09T16:38:53.227" v="619"/>
          <ac:spMkLst>
            <pc:docMk/>
            <pc:sldMk cId="2020850196" sldId="480"/>
            <ac:spMk id="3" creationId="{F2EAEFDE-CD24-4D6B-BF63-04BE0EA0C33D}"/>
          </ac:spMkLst>
        </pc:spChg>
      </pc:sldChg>
      <pc:sldChg chg="addSp delSp modSp add mod">
        <pc:chgData name="Hasan Hboubati" userId="6c1e9525-87e3-4ff2-84f1-58e9c2a56865" providerId="ADAL" clId="{F5CEEBEC-3AE6-4DF2-8F45-4B4E9F4D8F4F}" dt="2022-01-09T16:39:52.442" v="633" actId="113"/>
        <pc:sldMkLst>
          <pc:docMk/>
          <pc:sldMk cId="686020306" sldId="481"/>
        </pc:sldMkLst>
        <pc:spChg chg="add mod">
          <ac:chgData name="Hasan Hboubati" userId="6c1e9525-87e3-4ff2-84f1-58e9c2a56865" providerId="ADAL" clId="{F5CEEBEC-3AE6-4DF2-8F45-4B4E9F4D8F4F}" dt="2022-01-09T16:39:52.442" v="633" actId="113"/>
          <ac:spMkLst>
            <pc:docMk/>
            <pc:sldMk cId="686020306" sldId="481"/>
            <ac:spMk id="5" creationId="{09E4212B-CE68-435E-9FCF-9D9DC7D2815B}"/>
          </ac:spMkLst>
        </pc:spChg>
        <pc:spChg chg="mod">
          <ac:chgData name="Hasan Hboubati" userId="6c1e9525-87e3-4ff2-84f1-58e9c2a56865" providerId="ADAL" clId="{F5CEEBEC-3AE6-4DF2-8F45-4B4E9F4D8F4F}" dt="2022-01-09T16:39:31.590" v="624" actId="14100"/>
          <ac:spMkLst>
            <pc:docMk/>
            <pc:sldMk cId="686020306" sldId="481"/>
            <ac:spMk id="96" creationId="{00000000-0000-0000-0000-000000000000}"/>
          </ac:spMkLst>
        </pc:spChg>
        <pc:picChg chg="del">
          <ac:chgData name="Hasan Hboubati" userId="6c1e9525-87e3-4ff2-84f1-58e9c2a56865" providerId="ADAL" clId="{F5CEEBEC-3AE6-4DF2-8F45-4B4E9F4D8F4F}" dt="2022-01-09T16:39:18.080" v="623" actId="478"/>
          <ac:picMkLst>
            <pc:docMk/>
            <pc:sldMk cId="686020306" sldId="481"/>
            <ac:picMk id="97" creationId="{00000000-0000-0000-0000-000000000000}"/>
          </ac:picMkLst>
        </pc:picChg>
      </pc:sldChg>
      <pc:sldChg chg="modSp add del mod ord">
        <pc:chgData name="Hasan Hboubati" userId="6c1e9525-87e3-4ff2-84f1-58e9c2a56865" providerId="ADAL" clId="{F5CEEBEC-3AE6-4DF2-8F45-4B4E9F4D8F4F}" dt="2022-01-09T17:08:00.976" v="850" actId="47"/>
        <pc:sldMkLst>
          <pc:docMk/>
          <pc:sldMk cId="2945255822" sldId="482"/>
        </pc:sldMkLst>
        <pc:spChg chg="mod">
          <ac:chgData name="Hasan Hboubati" userId="6c1e9525-87e3-4ff2-84f1-58e9c2a56865" providerId="ADAL" clId="{F5CEEBEC-3AE6-4DF2-8F45-4B4E9F4D8F4F}" dt="2022-01-09T17:03:57.819" v="827" actId="27636"/>
          <ac:spMkLst>
            <pc:docMk/>
            <pc:sldMk cId="2945255822" sldId="482"/>
            <ac:spMk id="117" creationId="{00000000-0000-0000-0000-000000000000}"/>
          </ac:spMkLst>
        </pc:spChg>
      </pc:sldChg>
      <pc:sldChg chg="modSp add mod">
        <pc:chgData name="Hasan Hboubati" userId="6c1e9525-87e3-4ff2-84f1-58e9c2a56865" providerId="ADAL" clId="{F5CEEBEC-3AE6-4DF2-8F45-4B4E9F4D8F4F}" dt="2022-01-09T17:07:48.124" v="849" actId="113"/>
        <pc:sldMkLst>
          <pc:docMk/>
          <pc:sldMk cId="1340382654" sldId="483"/>
        </pc:sldMkLst>
        <pc:spChg chg="mod">
          <ac:chgData name="Hasan Hboubati" userId="6c1e9525-87e3-4ff2-84f1-58e9c2a56865" providerId="ADAL" clId="{F5CEEBEC-3AE6-4DF2-8F45-4B4E9F4D8F4F}" dt="2022-01-09T17:07:10.991" v="845" actId="1076"/>
          <ac:spMkLst>
            <pc:docMk/>
            <pc:sldMk cId="1340382654" sldId="483"/>
            <ac:spMk id="116" creationId="{00000000-0000-0000-0000-000000000000}"/>
          </ac:spMkLst>
        </pc:spChg>
        <pc:spChg chg="mod">
          <ac:chgData name="Hasan Hboubati" userId="6c1e9525-87e3-4ff2-84f1-58e9c2a56865" providerId="ADAL" clId="{F5CEEBEC-3AE6-4DF2-8F45-4B4E9F4D8F4F}" dt="2022-01-09T17:07:48.124" v="849" actId="113"/>
          <ac:spMkLst>
            <pc:docMk/>
            <pc:sldMk cId="1340382654" sldId="483"/>
            <ac:spMk id="117" creationId="{00000000-0000-0000-0000-000000000000}"/>
          </ac:spMkLst>
        </pc:spChg>
      </pc:sldChg>
      <pc:sldChg chg="addSp delSp modSp new mod">
        <pc:chgData name="Hasan Hboubati" userId="6c1e9525-87e3-4ff2-84f1-58e9c2a56865" providerId="ADAL" clId="{F5CEEBEC-3AE6-4DF2-8F45-4B4E9F4D8F4F}" dt="2022-01-09T17:06:53.749" v="844" actId="1076"/>
        <pc:sldMkLst>
          <pc:docMk/>
          <pc:sldMk cId="4272973671" sldId="484"/>
        </pc:sldMkLst>
        <pc:spChg chg="del">
          <ac:chgData name="Hasan Hboubati" userId="6c1e9525-87e3-4ff2-84f1-58e9c2a56865" providerId="ADAL" clId="{F5CEEBEC-3AE6-4DF2-8F45-4B4E9F4D8F4F}" dt="2022-01-09T17:06:33.347" v="837" actId="478"/>
          <ac:spMkLst>
            <pc:docMk/>
            <pc:sldMk cId="4272973671" sldId="484"/>
            <ac:spMk id="2" creationId="{9F77A258-F99F-4B57-B97C-943C1918E60A}"/>
          </ac:spMkLst>
        </pc:spChg>
        <pc:spChg chg="del">
          <ac:chgData name="Hasan Hboubati" userId="6c1e9525-87e3-4ff2-84f1-58e9c2a56865" providerId="ADAL" clId="{F5CEEBEC-3AE6-4DF2-8F45-4B4E9F4D8F4F}" dt="2022-01-09T17:05:33.344" v="830" actId="478"/>
          <ac:spMkLst>
            <pc:docMk/>
            <pc:sldMk cId="4272973671" sldId="484"/>
            <ac:spMk id="3" creationId="{D49E6E89-8440-49FB-A35A-28BB70A40C2D}"/>
          </ac:spMkLst>
        </pc:spChg>
        <pc:spChg chg="add mod">
          <ac:chgData name="Hasan Hboubati" userId="6c1e9525-87e3-4ff2-84f1-58e9c2a56865" providerId="ADAL" clId="{F5CEEBEC-3AE6-4DF2-8F45-4B4E9F4D8F4F}" dt="2022-01-09T17:06:39.589" v="840" actId="14100"/>
          <ac:spMkLst>
            <pc:docMk/>
            <pc:sldMk cId="4272973671" sldId="484"/>
            <ac:spMk id="5" creationId="{1A388BA4-4501-422D-AD48-243327C25949}"/>
          </ac:spMkLst>
        </pc:spChg>
        <pc:picChg chg="add mod">
          <ac:chgData name="Hasan Hboubati" userId="6c1e9525-87e3-4ff2-84f1-58e9c2a56865" providerId="ADAL" clId="{F5CEEBEC-3AE6-4DF2-8F45-4B4E9F4D8F4F}" dt="2022-01-09T17:06:53.749" v="844" actId="1076"/>
          <ac:picMkLst>
            <pc:docMk/>
            <pc:sldMk cId="4272973671" sldId="484"/>
            <ac:picMk id="1026" creationId="{C4AE68C1-1202-4D46-A6FD-3CEAB99BE13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46AF2D-A117-41A6-BF81-933E408FCD84}" type="doc">
      <dgm:prSet loTypeId="urn:microsoft.com/office/officeart/2008/layout/LinedList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68027C8-2037-455F-896A-1AFC456D089D}">
      <dgm:prSet/>
      <dgm:spPr/>
      <dgm:t>
        <a:bodyPr/>
        <a:lstStyle/>
        <a:p>
          <a:r>
            <a:rPr lang="en-US" b="0" i="0" dirty="0"/>
            <a:t>What is Diagnostic Analytics?  Use both internal and external data sources to answer the question “Why”</a:t>
          </a:r>
          <a:endParaRPr lang="en-US" dirty="0"/>
        </a:p>
      </dgm:t>
    </dgm:pt>
    <dgm:pt modelId="{C228CDBB-B392-4218-95FA-1CCA0FF99800}" type="parTrans" cxnId="{DF34BDD8-8FB3-44C0-B73D-1E3FFDCFD353}">
      <dgm:prSet/>
      <dgm:spPr/>
      <dgm:t>
        <a:bodyPr/>
        <a:lstStyle/>
        <a:p>
          <a:endParaRPr lang="en-US"/>
        </a:p>
      </dgm:t>
    </dgm:pt>
    <dgm:pt modelId="{E25E3DA0-3CB4-4AB6-A035-E459E3451684}" type="sibTrans" cxnId="{DF34BDD8-8FB3-44C0-B73D-1E3FFDCFD353}">
      <dgm:prSet/>
      <dgm:spPr/>
      <dgm:t>
        <a:bodyPr/>
        <a:lstStyle/>
        <a:p>
          <a:endParaRPr lang="en-US"/>
        </a:p>
      </dgm:t>
    </dgm:pt>
    <dgm:pt modelId="{94F8B19F-655E-48A3-A721-66EE265FD61A}">
      <dgm:prSet/>
      <dgm:spPr/>
      <dgm:t>
        <a:bodyPr/>
        <a:lstStyle/>
        <a:p>
          <a:r>
            <a:rPr lang="en-US" b="0" i="0" dirty="0"/>
            <a:t>Why did sales go Up or Down?</a:t>
          </a:r>
          <a:endParaRPr lang="en-US" dirty="0"/>
        </a:p>
      </dgm:t>
    </dgm:pt>
    <dgm:pt modelId="{6BF2C6B7-3461-48D2-A850-DF4114ECF91B}" type="parTrans" cxnId="{A730FFF5-D304-43E2-88B3-82DD7AE77523}">
      <dgm:prSet/>
      <dgm:spPr/>
      <dgm:t>
        <a:bodyPr/>
        <a:lstStyle/>
        <a:p>
          <a:endParaRPr lang="en-US"/>
        </a:p>
      </dgm:t>
    </dgm:pt>
    <dgm:pt modelId="{22B26BD3-6D63-4731-90D9-B215572B9CF7}" type="sibTrans" cxnId="{A730FFF5-D304-43E2-88B3-82DD7AE77523}">
      <dgm:prSet/>
      <dgm:spPr/>
      <dgm:t>
        <a:bodyPr/>
        <a:lstStyle/>
        <a:p>
          <a:endParaRPr lang="en-US"/>
        </a:p>
      </dgm:t>
    </dgm:pt>
    <dgm:pt modelId="{35ADD6F9-E5E8-44F1-ABE0-8EC7A7B272B1}">
      <dgm:prSet/>
      <dgm:spPr/>
      <dgm:t>
        <a:bodyPr/>
        <a:lstStyle/>
        <a:p>
          <a:r>
            <a:rPr lang="en-US" b="0" i="0" dirty="0"/>
            <a:t>Season</a:t>
          </a:r>
          <a:endParaRPr lang="en-US" dirty="0"/>
        </a:p>
      </dgm:t>
    </dgm:pt>
    <dgm:pt modelId="{F259554A-9C03-4BA1-AE5F-8A01C508F6FE}" type="parTrans" cxnId="{DC8E1765-7D10-447F-B000-5440885D8DF8}">
      <dgm:prSet/>
      <dgm:spPr/>
      <dgm:t>
        <a:bodyPr/>
        <a:lstStyle/>
        <a:p>
          <a:endParaRPr lang="en-US"/>
        </a:p>
      </dgm:t>
    </dgm:pt>
    <dgm:pt modelId="{F0CFC5F1-C7C0-4163-BC45-53848500A22C}" type="sibTrans" cxnId="{DC8E1765-7D10-447F-B000-5440885D8DF8}">
      <dgm:prSet/>
      <dgm:spPr/>
      <dgm:t>
        <a:bodyPr/>
        <a:lstStyle/>
        <a:p>
          <a:endParaRPr lang="en-US"/>
        </a:p>
      </dgm:t>
    </dgm:pt>
    <dgm:pt modelId="{185B3D15-9A34-4231-B8A9-A5E91A3270E5}">
      <dgm:prSet/>
      <dgm:spPr/>
      <dgm:t>
        <a:bodyPr/>
        <a:lstStyle/>
        <a:p>
          <a:r>
            <a:rPr lang="en-US" b="0" i="0" dirty="0"/>
            <a:t>Location</a:t>
          </a:r>
          <a:endParaRPr lang="en-US" dirty="0"/>
        </a:p>
      </dgm:t>
    </dgm:pt>
    <dgm:pt modelId="{27F58061-A938-48F1-ADA8-6DAC0EE52558}" type="parTrans" cxnId="{38CB24AD-5AEB-4879-8576-36EFF158B6AF}">
      <dgm:prSet/>
      <dgm:spPr/>
      <dgm:t>
        <a:bodyPr/>
        <a:lstStyle/>
        <a:p>
          <a:endParaRPr lang="en-US"/>
        </a:p>
      </dgm:t>
    </dgm:pt>
    <dgm:pt modelId="{0E1EAE57-5573-43EE-BFAE-BA10E2A3C6BA}" type="sibTrans" cxnId="{38CB24AD-5AEB-4879-8576-36EFF158B6AF}">
      <dgm:prSet/>
      <dgm:spPr/>
      <dgm:t>
        <a:bodyPr/>
        <a:lstStyle/>
        <a:p>
          <a:endParaRPr lang="en-US"/>
        </a:p>
      </dgm:t>
    </dgm:pt>
    <dgm:pt modelId="{8716D7AB-FA52-4FBC-AC16-D306D3EECCE6}">
      <dgm:prSet/>
      <dgm:spPr/>
      <dgm:t>
        <a:bodyPr/>
        <a:lstStyle/>
        <a:p>
          <a:r>
            <a:rPr lang="en-US" b="0" i="0" dirty="0"/>
            <a:t>Hurricane</a:t>
          </a:r>
          <a:endParaRPr lang="en-US" dirty="0"/>
        </a:p>
      </dgm:t>
    </dgm:pt>
    <dgm:pt modelId="{330CA649-28F2-4200-8061-6F56C6D380D8}" type="parTrans" cxnId="{7F695505-EA2B-47C7-8944-C7DDA6E8EE9F}">
      <dgm:prSet/>
      <dgm:spPr/>
      <dgm:t>
        <a:bodyPr/>
        <a:lstStyle/>
        <a:p>
          <a:endParaRPr lang="en-US"/>
        </a:p>
      </dgm:t>
    </dgm:pt>
    <dgm:pt modelId="{02670969-BBD6-469A-AF54-ED7E962ECD1D}" type="sibTrans" cxnId="{7F695505-EA2B-47C7-8944-C7DDA6E8EE9F}">
      <dgm:prSet/>
      <dgm:spPr/>
      <dgm:t>
        <a:bodyPr/>
        <a:lstStyle/>
        <a:p>
          <a:endParaRPr lang="en-US"/>
        </a:p>
      </dgm:t>
    </dgm:pt>
    <dgm:pt modelId="{0155B4CF-64ED-4D12-A366-8B5DD58D1241}">
      <dgm:prSet/>
      <dgm:spPr/>
      <dgm:t>
        <a:bodyPr/>
        <a:lstStyle/>
        <a:p>
          <a:r>
            <a:rPr lang="en-US" b="0" i="0" dirty="0"/>
            <a:t>Social Media</a:t>
          </a:r>
          <a:endParaRPr lang="en-US" dirty="0"/>
        </a:p>
      </dgm:t>
    </dgm:pt>
    <dgm:pt modelId="{3F0AFFC5-1218-4020-8822-96F856090D02}" type="parTrans" cxnId="{1EA19CBF-30DF-4FF8-9B7C-9A47A82185FD}">
      <dgm:prSet/>
      <dgm:spPr/>
      <dgm:t>
        <a:bodyPr/>
        <a:lstStyle/>
        <a:p>
          <a:endParaRPr lang="en-US"/>
        </a:p>
      </dgm:t>
    </dgm:pt>
    <dgm:pt modelId="{285783C5-11DB-4F11-9BFA-689002931265}" type="sibTrans" cxnId="{1EA19CBF-30DF-4FF8-9B7C-9A47A82185FD}">
      <dgm:prSet/>
      <dgm:spPr/>
      <dgm:t>
        <a:bodyPr/>
        <a:lstStyle/>
        <a:p>
          <a:endParaRPr lang="en-US"/>
        </a:p>
      </dgm:t>
    </dgm:pt>
    <dgm:pt modelId="{15786CB6-8436-4F7E-AFB7-56E07DB0C6AC}">
      <dgm:prSet/>
      <dgm:spPr/>
      <dgm:t>
        <a:bodyPr/>
        <a:lstStyle/>
        <a:p>
          <a:r>
            <a:rPr lang="en-US" dirty="0"/>
            <a:t>Competition</a:t>
          </a:r>
        </a:p>
      </dgm:t>
    </dgm:pt>
    <dgm:pt modelId="{28E24425-57E8-48D5-984E-9BF7E3682380}" type="parTrans" cxnId="{3D841DF5-BFB0-4A45-906D-E73DAE810147}">
      <dgm:prSet/>
      <dgm:spPr/>
      <dgm:t>
        <a:bodyPr/>
        <a:lstStyle/>
        <a:p>
          <a:endParaRPr lang="en-US"/>
        </a:p>
      </dgm:t>
    </dgm:pt>
    <dgm:pt modelId="{24CFE8C9-3071-4B1D-ABAE-A9A54A6D608D}" type="sibTrans" cxnId="{3D841DF5-BFB0-4A45-906D-E73DAE810147}">
      <dgm:prSet/>
      <dgm:spPr/>
      <dgm:t>
        <a:bodyPr/>
        <a:lstStyle/>
        <a:p>
          <a:endParaRPr lang="en-US"/>
        </a:p>
      </dgm:t>
    </dgm:pt>
    <dgm:pt modelId="{CA0A5F06-0E34-4C2E-B9C6-6C9EAEA8838D}">
      <dgm:prSet/>
      <dgm:spPr/>
      <dgm:t>
        <a:bodyPr/>
        <a:lstStyle/>
        <a:p>
          <a:r>
            <a:rPr lang="en-US" dirty="0"/>
            <a:t>Traffic</a:t>
          </a:r>
        </a:p>
      </dgm:t>
    </dgm:pt>
    <dgm:pt modelId="{0F14A9FF-CFB3-47C7-ABE5-0F6A1FE900C4}" type="parTrans" cxnId="{B2CFB31D-C7E0-4E2A-B715-8CB1B15CB904}">
      <dgm:prSet/>
      <dgm:spPr/>
      <dgm:t>
        <a:bodyPr/>
        <a:lstStyle/>
        <a:p>
          <a:endParaRPr lang="en-US"/>
        </a:p>
      </dgm:t>
    </dgm:pt>
    <dgm:pt modelId="{3AF8BD31-0BD3-4058-84E5-9225A681A7E0}" type="sibTrans" cxnId="{B2CFB31D-C7E0-4E2A-B715-8CB1B15CB904}">
      <dgm:prSet/>
      <dgm:spPr/>
      <dgm:t>
        <a:bodyPr/>
        <a:lstStyle/>
        <a:p>
          <a:endParaRPr lang="en-US"/>
        </a:p>
      </dgm:t>
    </dgm:pt>
    <dgm:pt modelId="{C7E2E912-CB4F-4E3A-969C-457255A7A0D9}">
      <dgm:prSet/>
      <dgm:spPr/>
      <dgm:t>
        <a:bodyPr/>
        <a:lstStyle/>
        <a:p>
          <a:r>
            <a:rPr lang="en-US" dirty="0"/>
            <a:t>Parking</a:t>
          </a:r>
        </a:p>
      </dgm:t>
    </dgm:pt>
    <dgm:pt modelId="{2B86671D-A389-4A84-936C-ED12FC1AF42B}" type="parTrans" cxnId="{D0AD184A-0096-4743-B42E-DD7B00834865}">
      <dgm:prSet/>
      <dgm:spPr/>
      <dgm:t>
        <a:bodyPr/>
        <a:lstStyle/>
        <a:p>
          <a:endParaRPr lang="en-US"/>
        </a:p>
      </dgm:t>
    </dgm:pt>
    <dgm:pt modelId="{ADEB8A92-7870-4820-97B1-EB0803E6CE86}" type="sibTrans" cxnId="{D0AD184A-0096-4743-B42E-DD7B00834865}">
      <dgm:prSet/>
      <dgm:spPr/>
      <dgm:t>
        <a:bodyPr/>
        <a:lstStyle/>
        <a:p>
          <a:endParaRPr lang="en-US"/>
        </a:p>
      </dgm:t>
    </dgm:pt>
    <dgm:pt modelId="{E87B39C1-646F-47F3-AF97-20AEF6A0920B}">
      <dgm:prSet/>
      <dgm:spPr/>
      <dgm:t>
        <a:bodyPr/>
        <a:lstStyle/>
        <a:p>
          <a:r>
            <a:rPr lang="en-US" dirty="0"/>
            <a:t>Product</a:t>
          </a:r>
        </a:p>
      </dgm:t>
    </dgm:pt>
    <dgm:pt modelId="{B6B497C9-EB30-428D-B315-92C364C7DA35}" type="parTrans" cxnId="{9214B928-D110-4996-940D-92360F9ACCF4}">
      <dgm:prSet/>
      <dgm:spPr/>
      <dgm:t>
        <a:bodyPr/>
        <a:lstStyle/>
        <a:p>
          <a:endParaRPr lang="en-US"/>
        </a:p>
      </dgm:t>
    </dgm:pt>
    <dgm:pt modelId="{1E87CA34-CAF1-4B7D-9FAB-585D380C7F02}" type="sibTrans" cxnId="{9214B928-D110-4996-940D-92360F9ACCF4}">
      <dgm:prSet/>
      <dgm:spPr/>
      <dgm:t>
        <a:bodyPr/>
        <a:lstStyle/>
        <a:p>
          <a:endParaRPr lang="en-US"/>
        </a:p>
      </dgm:t>
    </dgm:pt>
    <dgm:pt modelId="{CDA15AFC-F5C3-4AAE-ACDA-25738920921E}" type="pres">
      <dgm:prSet presAssocID="{7F46AF2D-A117-41A6-BF81-933E408FCD84}" presName="vert0" presStyleCnt="0">
        <dgm:presLayoutVars>
          <dgm:dir/>
          <dgm:animOne val="branch"/>
          <dgm:animLvl val="lvl"/>
        </dgm:presLayoutVars>
      </dgm:prSet>
      <dgm:spPr/>
    </dgm:pt>
    <dgm:pt modelId="{16CCCF08-4E8E-4172-B4F7-C554D757A3F3}" type="pres">
      <dgm:prSet presAssocID="{368027C8-2037-455F-896A-1AFC456D089D}" presName="thickLine" presStyleLbl="alignNode1" presStyleIdx="0" presStyleCnt="2"/>
      <dgm:spPr/>
    </dgm:pt>
    <dgm:pt modelId="{C6B4E016-B417-4764-B461-83FA22BD2A5B}" type="pres">
      <dgm:prSet presAssocID="{368027C8-2037-455F-896A-1AFC456D089D}" presName="horz1" presStyleCnt="0"/>
      <dgm:spPr/>
    </dgm:pt>
    <dgm:pt modelId="{0C3424E8-CBF6-4CE4-A880-D0C4B08F5122}" type="pres">
      <dgm:prSet presAssocID="{368027C8-2037-455F-896A-1AFC456D089D}" presName="tx1" presStyleLbl="revTx" presStyleIdx="0" presStyleCnt="10" custScaleX="500000"/>
      <dgm:spPr/>
    </dgm:pt>
    <dgm:pt modelId="{A5B68D08-3897-45A4-AF4F-9D9EC83DB27D}" type="pres">
      <dgm:prSet presAssocID="{368027C8-2037-455F-896A-1AFC456D089D}" presName="vert1" presStyleCnt="0"/>
      <dgm:spPr/>
    </dgm:pt>
    <dgm:pt modelId="{6302B832-FFF9-459F-AFAF-4B4CD46E822B}" type="pres">
      <dgm:prSet presAssocID="{94F8B19F-655E-48A3-A721-66EE265FD61A}" presName="thickLine" presStyleLbl="alignNode1" presStyleIdx="1" presStyleCnt="2"/>
      <dgm:spPr/>
    </dgm:pt>
    <dgm:pt modelId="{7B3260D1-F7E7-49F1-8546-63512C37301E}" type="pres">
      <dgm:prSet presAssocID="{94F8B19F-655E-48A3-A721-66EE265FD61A}" presName="horz1" presStyleCnt="0"/>
      <dgm:spPr/>
    </dgm:pt>
    <dgm:pt modelId="{E0428E2B-7AB2-4CBB-9397-CB54ADE92709}" type="pres">
      <dgm:prSet presAssocID="{94F8B19F-655E-48A3-A721-66EE265FD61A}" presName="tx1" presStyleLbl="revTx" presStyleIdx="1" presStyleCnt="10"/>
      <dgm:spPr/>
    </dgm:pt>
    <dgm:pt modelId="{24950202-3668-4F9A-891B-C53D82E5D99B}" type="pres">
      <dgm:prSet presAssocID="{94F8B19F-655E-48A3-A721-66EE265FD61A}" presName="vert1" presStyleCnt="0"/>
      <dgm:spPr/>
    </dgm:pt>
    <dgm:pt modelId="{0CB271DA-C5E6-4872-A1BD-3426CDC33F7A}" type="pres">
      <dgm:prSet presAssocID="{E87B39C1-646F-47F3-AF97-20AEF6A0920B}" presName="vertSpace2a" presStyleCnt="0"/>
      <dgm:spPr/>
    </dgm:pt>
    <dgm:pt modelId="{C1A69E20-4850-430E-AA9E-51D3A3A65EFB}" type="pres">
      <dgm:prSet presAssocID="{E87B39C1-646F-47F3-AF97-20AEF6A0920B}" presName="horz2" presStyleCnt="0"/>
      <dgm:spPr/>
    </dgm:pt>
    <dgm:pt modelId="{240C627C-308A-4558-B34C-21FA22636522}" type="pres">
      <dgm:prSet presAssocID="{E87B39C1-646F-47F3-AF97-20AEF6A0920B}" presName="horzSpace2" presStyleCnt="0"/>
      <dgm:spPr/>
    </dgm:pt>
    <dgm:pt modelId="{FF163E0F-B787-4F65-83E6-A0E23486BC99}" type="pres">
      <dgm:prSet presAssocID="{E87B39C1-646F-47F3-AF97-20AEF6A0920B}" presName="tx2" presStyleLbl="revTx" presStyleIdx="2" presStyleCnt="10"/>
      <dgm:spPr/>
    </dgm:pt>
    <dgm:pt modelId="{47FFDAAD-A329-466A-99E5-6E0B3A78E53E}" type="pres">
      <dgm:prSet presAssocID="{E87B39C1-646F-47F3-AF97-20AEF6A0920B}" presName="vert2" presStyleCnt="0"/>
      <dgm:spPr/>
    </dgm:pt>
    <dgm:pt modelId="{6E7BADE8-BF21-4CB6-BF32-5EFE90FD8C8C}" type="pres">
      <dgm:prSet presAssocID="{E87B39C1-646F-47F3-AF97-20AEF6A0920B}" presName="thinLine2b" presStyleLbl="callout" presStyleIdx="0" presStyleCnt="8"/>
      <dgm:spPr/>
    </dgm:pt>
    <dgm:pt modelId="{00F8CA4E-440F-4690-BE28-4CDC8F86BDB9}" type="pres">
      <dgm:prSet presAssocID="{E87B39C1-646F-47F3-AF97-20AEF6A0920B}" presName="vertSpace2b" presStyleCnt="0"/>
      <dgm:spPr/>
    </dgm:pt>
    <dgm:pt modelId="{525FE9D1-1977-4037-80CA-9BE9C25C474F}" type="pres">
      <dgm:prSet presAssocID="{35ADD6F9-E5E8-44F1-ABE0-8EC7A7B272B1}" presName="horz2" presStyleCnt="0"/>
      <dgm:spPr/>
    </dgm:pt>
    <dgm:pt modelId="{BDAE8C04-5ED8-4251-9476-66C9134A8F87}" type="pres">
      <dgm:prSet presAssocID="{35ADD6F9-E5E8-44F1-ABE0-8EC7A7B272B1}" presName="horzSpace2" presStyleCnt="0"/>
      <dgm:spPr/>
    </dgm:pt>
    <dgm:pt modelId="{2C6A4D10-231A-4F2A-B97A-FF592FEB755F}" type="pres">
      <dgm:prSet presAssocID="{35ADD6F9-E5E8-44F1-ABE0-8EC7A7B272B1}" presName="tx2" presStyleLbl="revTx" presStyleIdx="3" presStyleCnt="10"/>
      <dgm:spPr/>
    </dgm:pt>
    <dgm:pt modelId="{54499F3E-9AA8-42C1-9B2A-B797EC221AC9}" type="pres">
      <dgm:prSet presAssocID="{35ADD6F9-E5E8-44F1-ABE0-8EC7A7B272B1}" presName="vert2" presStyleCnt="0"/>
      <dgm:spPr/>
    </dgm:pt>
    <dgm:pt modelId="{53858353-B932-4BA9-A555-8F6AB3BDC952}" type="pres">
      <dgm:prSet presAssocID="{35ADD6F9-E5E8-44F1-ABE0-8EC7A7B272B1}" presName="thinLine2b" presStyleLbl="callout" presStyleIdx="1" presStyleCnt="8"/>
      <dgm:spPr/>
    </dgm:pt>
    <dgm:pt modelId="{11A02EE8-25B7-436E-9B84-E279786FA18D}" type="pres">
      <dgm:prSet presAssocID="{35ADD6F9-E5E8-44F1-ABE0-8EC7A7B272B1}" presName="vertSpace2b" presStyleCnt="0"/>
      <dgm:spPr/>
    </dgm:pt>
    <dgm:pt modelId="{5D2BE5F7-6ACD-4986-8351-769B6A501479}" type="pres">
      <dgm:prSet presAssocID="{185B3D15-9A34-4231-B8A9-A5E91A3270E5}" presName="horz2" presStyleCnt="0"/>
      <dgm:spPr/>
    </dgm:pt>
    <dgm:pt modelId="{C042928E-0E84-4BD5-97E8-BDAF23589D92}" type="pres">
      <dgm:prSet presAssocID="{185B3D15-9A34-4231-B8A9-A5E91A3270E5}" presName="horzSpace2" presStyleCnt="0"/>
      <dgm:spPr/>
    </dgm:pt>
    <dgm:pt modelId="{A15A06FC-D446-4554-90B2-3AB6BBBF95E5}" type="pres">
      <dgm:prSet presAssocID="{185B3D15-9A34-4231-B8A9-A5E91A3270E5}" presName="tx2" presStyleLbl="revTx" presStyleIdx="4" presStyleCnt="10"/>
      <dgm:spPr/>
    </dgm:pt>
    <dgm:pt modelId="{3DEBDB39-1789-4C43-B758-3A948EE6BD4E}" type="pres">
      <dgm:prSet presAssocID="{185B3D15-9A34-4231-B8A9-A5E91A3270E5}" presName="vert2" presStyleCnt="0"/>
      <dgm:spPr/>
    </dgm:pt>
    <dgm:pt modelId="{360F5BBD-527A-4109-87DC-B53FF8C402D5}" type="pres">
      <dgm:prSet presAssocID="{185B3D15-9A34-4231-B8A9-A5E91A3270E5}" presName="thinLine2b" presStyleLbl="callout" presStyleIdx="2" presStyleCnt="8"/>
      <dgm:spPr/>
    </dgm:pt>
    <dgm:pt modelId="{6283C3D6-C7A1-43D2-BC64-8B689E4F66CB}" type="pres">
      <dgm:prSet presAssocID="{185B3D15-9A34-4231-B8A9-A5E91A3270E5}" presName="vertSpace2b" presStyleCnt="0"/>
      <dgm:spPr/>
    </dgm:pt>
    <dgm:pt modelId="{6094D650-340C-4B7D-8503-1C36C6652FBB}" type="pres">
      <dgm:prSet presAssocID="{8716D7AB-FA52-4FBC-AC16-D306D3EECCE6}" presName="horz2" presStyleCnt="0"/>
      <dgm:spPr/>
    </dgm:pt>
    <dgm:pt modelId="{4FAB3098-15B3-409B-9A96-E4C8286502F0}" type="pres">
      <dgm:prSet presAssocID="{8716D7AB-FA52-4FBC-AC16-D306D3EECCE6}" presName="horzSpace2" presStyleCnt="0"/>
      <dgm:spPr/>
    </dgm:pt>
    <dgm:pt modelId="{C0A51042-3069-46B2-8645-60D86E335F2B}" type="pres">
      <dgm:prSet presAssocID="{8716D7AB-FA52-4FBC-AC16-D306D3EECCE6}" presName="tx2" presStyleLbl="revTx" presStyleIdx="5" presStyleCnt="10"/>
      <dgm:spPr/>
    </dgm:pt>
    <dgm:pt modelId="{FBB7B915-11E8-4454-BAD8-01C5AB01E8C3}" type="pres">
      <dgm:prSet presAssocID="{8716D7AB-FA52-4FBC-AC16-D306D3EECCE6}" presName="vert2" presStyleCnt="0"/>
      <dgm:spPr/>
    </dgm:pt>
    <dgm:pt modelId="{344B26BD-6BE0-4F5F-A90D-D9DF93FCBB8B}" type="pres">
      <dgm:prSet presAssocID="{8716D7AB-FA52-4FBC-AC16-D306D3EECCE6}" presName="thinLine2b" presStyleLbl="callout" presStyleIdx="3" presStyleCnt="8"/>
      <dgm:spPr/>
    </dgm:pt>
    <dgm:pt modelId="{59F59057-F4D3-4B3F-9AF6-F23F1081D229}" type="pres">
      <dgm:prSet presAssocID="{8716D7AB-FA52-4FBC-AC16-D306D3EECCE6}" presName="vertSpace2b" presStyleCnt="0"/>
      <dgm:spPr/>
    </dgm:pt>
    <dgm:pt modelId="{D43A8EE8-F754-4AF4-9D6F-87428CC81237}" type="pres">
      <dgm:prSet presAssocID="{0155B4CF-64ED-4D12-A366-8B5DD58D1241}" presName="horz2" presStyleCnt="0"/>
      <dgm:spPr/>
    </dgm:pt>
    <dgm:pt modelId="{B6AACFC7-1BAD-4CAF-BB09-D382BA9D06F0}" type="pres">
      <dgm:prSet presAssocID="{0155B4CF-64ED-4D12-A366-8B5DD58D1241}" presName="horzSpace2" presStyleCnt="0"/>
      <dgm:spPr/>
    </dgm:pt>
    <dgm:pt modelId="{1F78BE9E-4C1D-42C8-87A4-9405EF795D6A}" type="pres">
      <dgm:prSet presAssocID="{0155B4CF-64ED-4D12-A366-8B5DD58D1241}" presName="tx2" presStyleLbl="revTx" presStyleIdx="6" presStyleCnt="10"/>
      <dgm:spPr/>
    </dgm:pt>
    <dgm:pt modelId="{88BBD670-DF51-40A7-BBBC-8A24C89ACA9E}" type="pres">
      <dgm:prSet presAssocID="{0155B4CF-64ED-4D12-A366-8B5DD58D1241}" presName="vert2" presStyleCnt="0"/>
      <dgm:spPr/>
    </dgm:pt>
    <dgm:pt modelId="{C3F46893-21E9-4811-A3CB-63A542EB814E}" type="pres">
      <dgm:prSet presAssocID="{0155B4CF-64ED-4D12-A366-8B5DD58D1241}" presName="thinLine2b" presStyleLbl="callout" presStyleIdx="4" presStyleCnt="8"/>
      <dgm:spPr/>
    </dgm:pt>
    <dgm:pt modelId="{3D78C9A6-15D8-411F-88E9-9B22518C70CE}" type="pres">
      <dgm:prSet presAssocID="{0155B4CF-64ED-4D12-A366-8B5DD58D1241}" presName="vertSpace2b" presStyleCnt="0"/>
      <dgm:spPr/>
    </dgm:pt>
    <dgm:pt modelId="{E65B34CE-2309-4DB4-94E8-3791A1741394}" type="pres">
      <dgm:prSet presAssocID="{15786CB6-8436-4F7E-AFB7-56E07DB0C6AC}" presName="horz2" presStyleCnt="0"/>
      <dgm:spPr/>
    </dgm:pt>
    <dgm:pt modelId="{07E1B003-3205-4A37-A4BB-8A59A9711901}" type="pres">
      <dgm:prSet presAssocID="{15786CB6-8436-4F7E-AFB7-56E07DB0C6AC}" presName="horzSpace2" presStyleCnt="0"/>
      <dgm:spPr/>
    </dgm:pt>
    <dgm:pt modelId="{3B0DECE7-F344-442B-A6A6-A4DB7FC8B416}" type="pres">
      <dgm:prSet presAssocID="{15786CB6-8436-4F7E-AFB7-56E07DB0C6AC}" presName="tx2" presStyleLbl="revTx" presStyleIdx="7" presStyleCnt="10"/>
      <dgm:spPr/>
    </dgm:pt>
    <dgm:pt modelId="{E91BA05A-AD73-4320-B45A-0933FCAA4B73}" type="pres">
      <dgm:prSet presAssocID="{15786CB6-8436-4F7E-AFB7-56E07DB0C6AC}" presName="vert2" presStyleCnt="0"/>
      <dgm:spPr/>
    </dgm:pt>
    <dgm:pt modelId="{EB9F1FD9-F10B-4138-9D57-BE6E940B4FDD}" type="pres">
      <dgm:prSet presAssocID="{15786CB6-8436-4F7E-AFB7-56E07DB0C6AC}" presName="thinLine2b" presStyleLbl="callout" presStyleIdx="5" presStyleCnt="8"/>
      <dgm:spPr/>
    </dgm:pt>
    <dgm:pt modelId="{CE450838-0181-430A-B88C-60DAAB8B987A}" type="pres">
      <dgm:prSet presAssocID="{15786CB6-8436-4F7E-AFB7-56E07DB0C6AC}" presName="vertSpace2b" presStyleCnt="0"/>
      <dgm:spPr/>
    </dgm:pt>
    <dgm:pt modelId="{8F59B6D4-478D-4B2A-A06B-9EBC0AFEFC2A}" type="pres">
      <dgm:prSet presAssocID="{CA0A5F06-0E34-4C2E-B9C6-6C9EAEA8838D}" presName="horz2" presStyleCnt="0"/>
      <dgm:spPr/>
    </dgm:pt>
    <dgm:pt modelId="{37717921-BAC5-4AB8-9AD3-C823175CC9A3}" type="pres">
      <dgm:prSet presAssocID="{CA0A5F06-0E34-4C2E-B9C6-6C9EAEA8838D}" presName="horzSpace2" presStyleCnt="0"/>
      <dgm:spPr/>
    </dgm:pt>
    <dgm:pt modelId="{D573CB65-FCB7-4373-8C34-83B947BAFD40}" type="pres">
      <dgm:prSet presAssocID="{CA0A5F06-0E34-4C2E-B9C6-6C9EAEA8838D}" presName="tx2" presStyleLbl="revTx" presStyleIdx="8" presStyleCnt="10"/>
      <dgm:spPr/>
    </dgm:pt>
    <dgm:pt modelId="{70D3D0E4-D869-4D96-85CD-B84D5802792C}" type="pres">
      <dgm:prSet presAssocID="{CA0A5F06-0E34-4C2E-B9C6-6C9EAEA8838D}" presName="vert2" presStyleCnt="0"/>
      <dgm:spPr/>
    </dgm:pt>
    <dgm:pt modelId="{86E7326E-67D5-4AE9-A62F-323181BE9CCD}" type="pres">
      <dgm:prSet presAssocID="{CA0A5F06-0E34-4C2E-B9C6-6C9EAEA8838D}" presName="thinLine2b" presStyleLbl="callout" presStyleIdx="6" presStyleCnt="8"/>
      <dgm:spPr/>
    </dgm:pt>
    <dgm:pt modelId="{BA091F19-BF0D-47B7-9867-A8FD8998ADE3}" type="pres">
      <dgm:prSet presAssocID="{CA0A5F06-0E34-4C2E-B9C6-6C9EAEA8838D}" presName="vertSpace2b" presStyleCnt="0"/>
      <dgm:spPr/>
    </dgm:pt>
    <dgm:pt modelId="{81F87E19-E2B5-4A86-9AAB-926D004B8697}" type="pres">
      <dgm:prSet presAssocID="{C7E2E912-CB4F-4E3A-969C-457255A7A0D9}" presName="horz2" presStyleCnt="0"/>
      <dgm:spPr/>
    </dgm:pt>
    <dgm:pt modelId="{5BAE3A04-6595-4800-8CEE-2D4EE289BA7C}" type="pres">
      <dgm:prSet presAssocID="{C7E2E912-CB4F-4E3A-969C-457255A7A0D9}" presName="horzSpace2" presStyleCnt="0"/>
      <dgm:spPr/>
    </dgm:pt>
    <dgm:pt modelId="{F5614D65-598F-41D1-85C5-DA5984CE69C2}" type="pres">
      <dgm:prSet presAssocID="{C7E2E912-CB4F-4E3A-969C-457255A7A0D9}" presName="tx2" presStyleLbl="revTx" presStyleIdx="9" presStyleCnt="10"/>
      <dgm:spPr/>
    </dgm:pt>
    <dgm:pt modelId="{14749682-7370-4523-892F-A5CBA677AFE8}" type="pres">
      <dgm:prSet presAssocID="{C7E2E912-CB4F-4E3A-969C-457255A7A0D9}" presName="vert2" presStyleCnt="0"/>
      <dgm:spPr/>
    </dgm:pt>
    <dgm:pt modelId="{2B99458A-9560-4E7E-80BE-D1E5FD3DCD85}" type="pres">
      <dgm:prSet presAssocID="{C7E2E912-CB4F-4E3A-969C-457255A7A0D9}" presName="thinLine2b" presStyleLbl="callout" presStyleIdx="7" presStyleCnt="8"/>
      <dgm:spPr/>
    </dgm:pt>
    <dgm:pt modelId="{22DFF362-E890-4F65-A88D-3FD202984D90}" type="pres">
      <dgm:prSet presAssocID="{C7E2E912-CB4F-4E3A-969C-457255A7A0D9}" presName="vertSpace2b" presStyleCnt="0"/>
      <dgm:spPr/>
    </dgm:pt>
  </dgm:ptLst>
  <dgm:cxnLst>
    <dgm:cxn modelId="{3CEAB002-F475-4908-AFDE-62BA67C9B0C0}" type="presOf" srcId="{35ADD6F9-E5E8-44F1-ABE0-8EC7A7B272B1}" destId="{2C6A4D10-231A-4F2A-B97A-FF592FEB755F}" srcOrd="0" destOrd="0" presId="urn:microsoft.com/office/officeart/2008/layout/LinedList"/>
    <dgm:cxn modelId="{7F695505-EA2B-47C7-8944-C7DDA6E8EE9F}" srcId="{94F8B19F-655E-48A3-A721-66EE265FD61A}" destId="{8716D7AB-FA52-4FBC-AC16-D306D3EECCE6}" srcOrd="3" destOrd="0" parTransId="{330CA649-28F2-4200-8061-6F56C6D380D8}" sibTransId="{02670969-BBD6-469A-AF54-ED7E962ECD1D}"/>
    <dgm:cxn modelId="{0358680C-6AD1-41C6-AB35-096D4876821D}" type="presOf" srcId="{7F46AF2D-A117-41A6-BF81-933E408FCD84}" destId="{CDA15AFC-F5C3-4AAE-ACDA-25738920921E}" srcOrd="0" destOrd="0" presId="urn:microsoft.com/office/officeart/2008/layout/LinedList"/>
    <dgm:cxn modelId="{B2CFB31D-C7E0-4E2A-B715-8CB1B15CB904}" srcId="{94F8B19F-655E-48A3-A721-66EE265FD61A}" destId="{CA0A5F06-0E34-4C2E-B9C6-6C9EAEA8838D}" srcOrd="6" destOrd="0" parTransId="{0F14A9FF-CFB3-47C7-ABE5-0F6A1FE900C4}" sibTransId="{3AF8BD31-0BD3-4058-84E5-9225A681A7E0}"/>
    <dgm:cxn modelId="{BED3B722-937D-4B74-8E50-38AA881F0EA1}" type="presOf" srcId="{368027C8-2037-455F-896A-1AFC456D089D}" destId="{0C3424E8-CBF6-4CE4-A880-D0C4B08F5122}" srcOrd="0" destOrd="0" presId="urn:microsoft.com/office/officeart/2008/layout/LinedList"/>
    <dgm:cxn modelId="{9214B928-D110-4996-940D-92360F9ACCF4}" srcId="{94F8B19F-655E-48A3-A721-66EE265FD61A}" destId="{E87B39C1-646F-47F3-AF97-20AEF6A0920B}" srcOrd="0" destOrd="0" parTransId="{B6B497C9-EB30-428D-B315-92C364C7DA35}" sibTransId="{1E87CA34-CAF1-4B7D-9FAB-585D380C7F02}"/>
    <dgm:cxn modelId="{5887802E-A5E8-4166-B208-38B3BF70A414}" type="presOf" srcId="{CA0A5F06-0E34-4C2E-B9C6-6C9EAEA8838D}" destId="{D573CB65-FCB7-4373-8C34-83B947BAFD40}" srcOrd="0" destOrd="0" presId="urn:microsoft.com/office/officeart/2008/layout/LinedList"/>
    <dgm:cxn modelId="{DC8E1765-7D10-447F-B000-5440885D8DF8}" srcId="{94F8B19F-655E-48A3-A721-66EE265FD61A}" destId="{35ADD6F9-E5E8-44F1-ABE0-8EC7A7B272B1}" srcOrd="1" destOrd="0" parTransId="{F259554A-9C03-4BA1-AE5F-8A01C508F6FE}" sibTransId="{F0CFC5F1-C7C0-4163-BC45-53848500A22C}"/>
    <dgm:cxn modelId="{00A5DB45-2EB0-4DF3-A6DA-29C11C2C06B9}" type="presOf" srcId="{C7E2E912-CB4F-4E3A-969C-457255A7A0D9}" destId="{F5614D65-598F-41D1-85C5-DA5984CE69C2}" srcOrd="0" destOrd="0" presId="urn:microsoft.com/office/officeart/2008/layout/LinedList"/>
    <dgm:cxn modelId="{D0AD184A-0096-4743-B42E-DD7B00834865}" srcId="{94F8B19F-655E-48A3-A721-66EE265FD61A}" destId="{C7E2E912-CB4F-4E3A-969C-457255A7A0D9}" srcOrd="7" destOrd="0" parTransId="{2B86671D-A389-4A84-936C-ED12FC1AF42B}" sibTransId="{ADEB8A92-7870-4820-97B1-EB0803E6CE86}"/>
    <dgm:cxn modelId="{62E44672-D1FF-41A1-97E8-7A9AF6CFA6C0}" type="presOf" srcId="{8716D7AB-FA52-4FBC-AC16-D306D3EECCE6}" destId="{C0A51042-3069-46B2-8645-60D86E335F2B}" srcOrd="0" destOrd="0" presId="urn:microsoft.com/office/officeart/2008/layout/LinedList"/>
    <dgm:cxn modelId="{583E7E7A-9029-4553-9D41-962BF9CD67C3}" type="presOf" srcId="{0155B4CF-64ED-4D12-A366-8B5DD58D1241}" destId="{1F78BE9E-4C1D-42C8-87A4-9405EF795D6A}" srcOrd="0" destOrd="0" presId="urn:microsoft.com/office/officeart/2008/layout/LinedList"/>
    <dgm:cxn modelId="{75778B92-5440-4D48-A977-D7DF1EFBEF1B}" type="presOf" srcId="{E87B39C1-646F-47F3-AF97-20AEF6A0920B}" destId="{FF163E0F-B787-4F65-83E6-A0E23486BC99}" srcOrd="0" destOrd="0" presId="urn:microsoft.com/office/officeart/2008/layout/LinedList"/>
    <dgm:cxn modelId="{38CB24AD-5AEB-4879-8576-36EFF158B6AF}" srcId="{94F8B19F-655E-48A3-A721-66EE265FD61A}" destId="{185B3D15-9A34-4231-B8A9-A5E91A3270E5}" srcOrd="2" destOrd="0" parTransId="{27F58061-A938-48F1-ADA8-6DAC0EE52558}" sibTransId="{0E1EAE57-5573-43EE-BFAE-BA10E2A3C6BA}"/>
    <dgm:cxn modelId="{1EA19CBF-30DF-4FF8-9B7C-9A47A82185FD}" srcId="{94F8B19F-655E-48A3-A721-66EE265FD61A}" destId="{0155B4CF-64ED-4D12-A366-8B5DD58D1241}" srcOrd="4" destOrd="0" parTransId="{3F0AFFC5-1218-4020-8822-96F856090D02}" sibTransId="{285783C5-11DB-4F11-9BFA-689002931265}"/>
    <dgm:cxn modelId="{B6250FC9-2665-4F05-9F99-B29B5610EE23}" type="presOf" srcId="{15786CB6-8436-4F7E-AFB7-56E07DB0C6AC}" destId="{3B0DECE7-F344-442B-A6A6-A4DB7FC8B416}" srcOrd="0" destOrd="0" presId="urn:microsoft.com/office/officeart/2008/layout/LinedList"/>
    <dgm:cxn modelId="{DF34BDD8-8FB3-44C0-B73D-1E3FFDCFD353}" srcId="{7F46AF2D-A117-41A6-BF81-933E408FCD84}" destId="{368027C8-2037-455F-896A-1AFC456D089D}" srcOrd="0" destOrd="0" parTransId="{C228CDBB-B392-4218-95FA-1CCA0FF99800}" sibTransId="{E25E3DA0-3CB4-4AB6-A035-E459E3451684}"/>
    <dgm:cxn modelId="{BDB09EEE-D6DD-4CE7-9110-17F81C501A24}" type="presOf" srcId="{185B3D15-9A34-4231-B8A9-A5E91A3270E5}" destId="{A15A06FC-D446-4554-90B2-3AB6BBBF95E5}" srcOrd="0" destOrd="0" presId="urn:microsoft.com/office/officeart/2008/layout/LinedList"/>
    <dgm:cxn modelId="{438644EF-4319-4610-83E3-BBCD0B561888}" type="presOf" srcId="{94F8B19F-655E-48A3-A721-66EE265FD61A}" destId="{E0428E2B-7AB2-4CBB-9397-CB54ADE92709}" srcOrd="0" destOrd="0" presId="urn:microsoft.com/office/officeart/2008/layout/LinedList"/>
    <dgm:cxn modelId="{3D841DF5-BFB0-4A45-906D-E73DAE810147}" srcId="{94F8B19F-655E-48A3-A721-66EE265FD61A}" destId="{15786CB6-8436-4F7E-AFB7-56E07DB0C6AC}" srcOrd="5" destOrd="0" parTransId="{28E24425-57E8-48D5-984E-9BF7E3682380}" sibTransId="{24CFE8C9-3071-4B1D-ABAE-A9A54A6D608D}"/>
    <dgm:cxn modelId="{A730FFF5-D304-43E2-88B3-82DD7AE77523}" srcId="{7F46AF2D-A117-41A6-BF81-933E408FCD84}" destId="{94F8B19F-655E-48A3-A721-66EE265FD61A}" srcOrd="1" destOrd="0" parTransId="{6BF2C6B7-3461-48D2-A850-DF4114ECF91B}" sibTransId="{22B26BD3-6D63-4731-90D9-B215572B9CF7}"/>
    <dgm:cxn modelId="{1273686F-CDEE-4042-88EF-3FB74F5BB656}" type="presParOf" srcId="{CDA15AFC-F5C3-4AAE-ACDA-25738920921E}" destId="{16CCCF08-4E8E-4172-B4F7-C554D757A3F3}" srcOrd="0" destOrd="0" presId="urn:microsoft.com/office/officeart/2008/layout/LinedList"/>
    <dgm:cxn modelId="{DC86BA57-96DC-4F85-9409-55EB38637527}" type="presParOf" srcId="{CDA15AFC-F5C3-4AAE-ACDA-25738920921E}" destId="{C6B4E016-B417-4764-B461-83FA22BD2A5B}" srcOrd="1" destOrd="0" presId="urn:microsoft.com/office/officeart/2008/layout/LinedList"/>
    <dgm:cxn modelId="{D83A93B1-68EC-41D9-9BAC-EB86975EB626}" type="presParOf" srcId="{C6B4E016-B417-4764-B461-83FA22BD2A5B}" destId="{0C3424E8-CBF6-4CE4-A880-D0C4B08F5122}" srcOrd="0" destOrd="0" presId="urn:microsoft.com/office/officeart/2008/layout/LinedList"/>
    <dgm:cxn modelId="{35615602-C7AF-44DB-AAAC-A686458F96F3}" type="presParOf" srcId="{C6B4E016-B417-4764-B461-83FA22BD2A5B}" destId="{A5B68D08-3897-45A4-AF4F-9D9EC83DB27D}" srcOrd="1" destOrd="0" presId="urn:microsoft.com/office/officeart/2008/layout/LinedList"/>
    <dgm:cxn modelId="{00DA03D6-CFEA-4FA8-91F7-0CCAB588235D}" type="presParOf" srcId="{CDA15AFC-F5C3-4AAE-ACDA-25738920921E}" destId="{6302B832-FFF9-459F-AFAF-4B4CD46E822B}" srcOrd="2" destOrd="0" presId="urn:microsoft.com/office/officeart/2008/layout/LinedList"/>
    <dgm:cxn modelId="{4A9231D1-D924-40BA-8DCF-DA394E000D34}" type="presParOf" srcId="{CDA15AFC-F5C3-4AAE-ACDA-25738920921E}" destId="{7B3260D1-F7E7-49F1-8546-63512C37301E}" srcOrd="3" destOrd="0" presId="urn:microsoft.com/office/officeart/2008/layout/LinedList"/>
    <dgm:cxn modelId="{EB6895AE-FB1C-4F36-B0B1-16DAFE1A957A}" type="presParOf" srcId="{7B3260D1-F7E7-49F1-8546-63512C37301E}" destId="{E0428E2B-7AB2-4CBB-9397-CB54ADE92709}" srcOrd="0" destOrd="0" presId="urn:microsoft.com/office/officeart/2008/layout/LinedList"/>
    <dgm:cxn modelId="{B063BEC2-7144-47CE-A6E3-832104B4FE17}" type="presParOf" srcId="{7B3260D1-F7E7-49F1-8546-63512C37301E}" destId="{24950202-3668-4F9A-891B-C53D82E5D99B}" srcOrd="1" destOrd="0" presId="urn:microsoft.com/office/officeart/2008/layout/LinedList"/>
    <dgm:cxn modelId="{85F83C28-5298-4E52-A444-88B22728B702}" type="presParOf" srcId="{24950202-3668-4F9A-891B-C53D82E5D99B}" destId="{0CB271DA-C5E6-4872-A1BD-3426CDC33F7A}" srcOrd="0" destOrd="0" presId="urn:microsoft.com/office/officeart/2008/layout/LinedList"/>
    <dgm:cxn modelId="{67F1F5ED-C820-492D-8241-4E9D4D063F77}" type="presParOf" srcId="{24950202-3668-4F9A-891B-C53D82E5D99B}" destId="{C1A69E20-4850-430E-AA9E-51D3A3A65EFB}" srcOrd="1" destOrd="0" presId="urn:microsoft.com/office/officeart/2008/layout/LinedList"/>
    <dgm:cxn modelId="{42709C2B-FA3E-469D-87C6-BCD0281B1120}" type="presParOf" srcId="{C1A69E20-4850-430E-AA9E-51D3A3A65EFB}" destId="{240C627C-308A-4558-B34C-21FA22636522}" srcOrd="0" destOrd="0" presId="urn:microsoft.com/office/officeart/2008/layout/LinedList"/>
    <dgm:cxn modelId="{1CE25EB9-0CBB-4405-B4C8-27634BDD9C91}" type="presParOf" srcId="{C1A69E20-4850-430E-AA9E-51D3A3A65EFB}" destId="{FF163E0F-B787-4F65-83E6-A0E23486BC99}" srcOrd="1" destOrd="0" presId="urn:microsoft.com/office/officeart/2008/layout/LinedList"/>
    <dgm:cxn modelId="{9C98E872-08C1-4738-8524-77D6F71A5AFE}" type="presParOf" srcId="{C1A69E20-4850-430E-AA9E-51D3A3A65EFB}" destId="{47FFDAAD-A329-466A-99E5-6E0B3A78E53E}" srcOrd="2" destOrd="0" presId="urn:microsoft.com/office/officeart/2008/layout/LinedList"/>
    <dgm:cxn modelId="{7CE23A93-04E9-42D9-8B6F-7DE397F3CF25}" type="presParOf" srcId="{24950202-3668-4F9A-891B-C53D82E5D99B}" destId="{6E7BADE8-BF21-4CB6-BF32-5EFE90FD8C8C}" srcOrd="2" destOrd="0" presId="urn:microsoft.com/office/officeart/2008/layout/LinedList"/>
    <dgm:cxn modelId="{35A7AE60-B552-4E93-ACEB-C8E1DF3C1840}" type="presParOf" srcId="{24950202-3668-4F9A-891B-C53D82E5D99B}" destId="{00F8CA4E-440F-4690-BE28-4CDC8F86BDB9}" srcOrd="3" destOrd="0" presId="urn:microsoft.com/office/officeart/2008/layout/LinedList"/>
    <dgm:cxn modelId="{80CA66E8-EE5F-402C-AB61-4E66C18A24D9}" type="presParOf" srcId="{24950202-3668-4F9A-891B-C53D82E5D99B}" destId="{525FE9D1-1977-4037-80CA-9BE9C25C474F}" srcOrd="4" destOrd="0" presId="urn:microsoft.com/office/officeart/2008/layout/LinedList"/>
    <dgm:cxn modelId="{6A7DE546-6D62-490A-BA45-D53391ECCA42}" type="presParOf" srcId="{525FE9D1-1977-4037-80CA-9BE9C25C474F}" destId="{BDAE8C04-5ED8-4251-9476-66C9134A8F87}" srcOrd="0" destOrd="0" presId="urn:microsoft.com/office/officeart/2008/layout/LinedList"/>
    <dgm:cxn modelId="{D515B703-0E78-40DD-927C-C8C54C3F1A79}" type="presParOf" srcId="{525FE9D1-1977-4037-80CA-9BE9C25C474F}" destId="{2C6A4D10-231A-4F2A-B97A-FF592FEB755F}" srcOrd="1" destOrd="0" presId="urn:microsoft.com/office/officeart/2008/layout/LinedList"/>
    <dgm:cxn modelId="{77D955DE-8D3A-4266-B69F-0F200618990B}" type="presParOf" srcId="{525FE9D1-1977-4037-80CA-9BE9C25C474F}" destId="{54499F3E-9AA8-42C1-9B2A-B797EC221AC9}" srcOrd="2" destOrd="0" presId="urn:microsoft.com/office/officeart/2008/layout/LinedList"/>
    <dgm:cxn modelId="{A444CAF2-05FD-4460-82AC-2B9E7DF6A898}" type="presParOf" srcId="{24950202-3668-4F9A-891B-C53D82E5D99B}" destId="{53858353-B932-4BA9-A555-8F6AB3BDC952}" srcOrd="5" destOrd="0" presId="urn:microsoft.com/office/officeart/2008/layout/LinedList"/>
    <dgm:cxn modelId="{64DE35E2-E7BA-4C2F-8E72-503D53E39346}" type="presParOf" srcId="{24950202-3668-4F9A-891B-C53D82E5D99B}" destId="{11A02EE8-25B7-436E-9B84-E279786FA18D}" srcOrd="6" destOrd="0" presId="urn:microsoft.com/office/officeart/2008/layout/LinedList"/>
    <dgm:cxn modelId="{7E6BD896-6735-4A0E-AA0C-4BF6B305D4A0}" type="presParOf" srcId="{24950202-3668-4F9A-891B-C53D82E5D99B}" destId="{5D2BE5F7-6ACD-4986-8351-769B6A501479}" srcOrd="7" destOrd="0" presId="urn:microsoft.com/office/officeart/2008/layout/LinedList"/>
    <dgm:cxn modelId="{B9122884-9E00-4A51-95EF-0607B43F6F3C}" type="presParOf" srcId="{5D2BE5F7-6ACD-4986-8351-769B6A501479}" destId="{C042928E-0E84-4BD5-97E8-BDAF23589D92}" srcOrd="0" destOrd="0" presId="urn:microsoft.com/office/officeart/2008/layout/LinedList"/>
    <dgm:cxn modelId="{FD553FF2-1C55-404B-916D-6BF9B52DB693}" type="presParOf" srcId="{5D2BE5F7-6ACD-4986-8351-769B6A501479}" destId="{A15A06FC-D446-4554-90B2-3AB6BBBF95E5}" srcOrd="1" destOrd="0" presId="urn:microsoft.com/office/officeart/2008/layout/LinedList"/>
    <dgm:cxn modelId="{0C09DFB6-BC90-4473-BAC9-7A8199064A19}" type="presParOf" srcId="{5D2BE5F7-6ACD-4986-8351-769B6A501479}" destId="{3DEBDB39-1789-4C43-B758-3A948EE6BD4E}" srcOrd="2" destOrd="0" presId="urn:microsoft.com/office/officeart/2008/layout/LinedList"/>
    <dgm:cxn modelId="{BD708F39-6A01-4549-929A-038E884A28C8}" type="presParOf" srcId="{24950202-3668-4F9A-891B-C53D82E5D99B}" destId="{360F5BBD-527A-4109-87DC-B53FF8C402D5}" srcOrd="8" destOrd="0" presId="urn:microsoft.com/office/officeart/2008/layout/LinedList"/>
    <dgm:cxn modelId="{02E6F5B8-726C-4F2C-8BDF-6CD64A397230}" type="presParOf" srcId="{24950202-3668-4F9A-891B-C53D82E5D99B}" destId="{6283C3D6-C7A1-43D2-BC64-8B689E4F66CB}" srcOrd="9" destOrd="0" presId="urn:microsoft.com/office/officeart/2008/layout/LinedList"/>
    <dgm:cxn modelId="{3A36C69B-E0CE-4A5A-8E4E-E1FF131BC9B5}" type="presParOf" srcId="{24950202-3668-4F9A-891B-C53D82E5D99B}" destId="{6094D650-340C-4B7D-8503-1C36C6652FBB}" srcOrd="10" destOrd="0" presId="urn:microsoft.com/office/officeart/2008/layout/LinedList"/>
    <dgm:cxn modelId="{532DCB8F-D483-47DB-80AC-7A9D0B248894}" type="presParOf" srcId="{6094D650-340C-4B7D-8503-1C36C6652FBB}" destId="{4FAB3098-15B3-409B-9A96-E4C8286502F0}" srcOrd="0" destOrd="0" presId="urn:microsoft.com/office/officeart/2008/layout/LinedList"/>
    <dgm:cxn modelId="{549CAD1D-3229-46FC-B891-B17C7B2B25CB}" type="presParOf" srcId="{6094D650-340C-4B7D-8503-1C36C6652FBB}" destId="{C0A51042-3069-46B2-8645-60D86E335F2B}" srcOrd="1" destOrd="0" presId="urn:microsoft.com/office/officeart/2008/layout/LinedList"/>
    <dgm:cxn modelId="{E158F87F-F3DE-4B39-AE2D-6D0772EEFD49}" type="presParOf" srcId="{6094D650-340C-4B7D-8503-1C36C6652FBB}" destId="{FBB7B915-11E8-4454-BAD8-01C5AB01E8C3}" srcOrd="2" destOrd="0" presId="urn:microsoft.com/office/officeart/2008/layout/LinedList"/>
    <dgm:cxn modelId="{CB5FE341-617C-45F7-9338-9514BDB70938}" type="presParOf" srcId="{24950202-3668-4F9A-891B-C53D82E5D99B}" destId="{344B26BD-6BE0-4F5F-A90D-D9DF93FCBB8B}" srcOrd="11" destOrd="0" presId="urn:microsoft.com/office/officeart/2008/layout/LinedList"/>
    <dgm:cxn modelId="{D4A33DAD-531F-488A-B60F-146FC3F202DB}" type="presParOf" srcId="{24950202-3668-4F9A-891B-C53D82E5D99B}" destId="{59F59057-F4D3-4B3F-9AF6-F23F1081D229}" srcOrd="12" destOrd="0" presId="urn:microsoft.com/office/officeart/2008/layout/LinedList"/>
    <dgm:cxn modelId="{1B6FF4C2-1938-40F6-88D0-266151A2842B}" type="presParOf" srcId="{24950202-3668-4F9A-891B-C53D82E5D99B}" destId="{D43A8EE8-F754-4AF4-9D6F-87428CC81237}" srcOrd="13" destOrd="0" presId="urn:microsoft.com/office/officeart/2008/layout/LinedList"/>
    <dgm:cxn modelId="{AED6D998-881E-4055-B8DF-46974798B120}" type="presParOf" srcId="{D43A8EE8-F754-4AF4-9D6F-87428CC81237}" destId="{B6AACFC7-1BAD-4CAF-BB09-D382BA9D06F0}" srcOrd="0" destOrd="0" presId="urn:microsoft.com/office/officeart/2008/layout/LinedList"/>
    <dgm:cxn modelId="{36E3BF98-5C93-4AAC-84E6-AF69D65051B6}" type="presParOf" srcId="{D43A8EE8-F754-4AF4-9D6F-87428CC81237}" destId="{1F78BE9E-4C1D-42C8-87A4-9405EF795D6A}" srcOrd="1" destOrd="0" presId="urn:microsoft.com/office/officeart/2008/layout/LinedList"/>
    <dgm:cxn modelId="{3858D7BC-99B9-442B-9253-BFD056DA68E1}" type="presParOf" srcId="{D43A8EE8-F754-4AF4-9D6F-87428CC81237}" destId="{88BBD670-DF51-40A7-BBBC-8A24C89ACA9E}" srcOrd="2" destOrd="0" presId="urn:microsoft.com/office/officeart/2008/layout/LinedList"/>
    <dgm:cxn modelId="{5BA7E545-6EB8-426B-ADCC-4BE61A8AF390}" type="presParOf" srcId="{24950202-3668-4F9A-891B-C53D82E5D99B}" destId="{C3F46893-21E9-4811-A3CB-63A542EB814E}" srcOrd="14" destOrd="0" presId="urn:microsoft.com/office/officeart/2008/layout/LinedList"/>
    <dgm:cxn modelId="{72E83B99-9BA2-4141-BE3B-E94BE5A308F4}" type="presParOf" srcId="{24950202-3668-4F9A-891B-C53D82E5D99B}" destId="{3D78C9A6-15D8-411F-88E9-9B22518C70CE}" srcOrd="15" destOrd="0" presId="urn:microsoft.com/office/officeart/2008/layout/LinedList"/>
    <dgm:cxn modelId="{C603364F-9B92-49B8-B765-F0DF5D49FE24}" type="presParOf" srcId="{24950202-3668-4F9A-891B-C53D82E5D99B}" destId="{E65B34CE-2309-4DB4-94E8-3791A1741394}" srcOrd="16" destOrd="0" presId="urn:microsoft.com/office/officeart/2008/layout/LinedList"/>
    <dgm:cxn modelId="{5553CF19-40D2-4943-B9EB-00688B98AF5D}" type="presParOf" srcId="{E65B34CE-2309-4DB4-94E8-3791A1741394}" destId="{07E1B003-3205-4A37-A4BB-8A59A9711901}" srcOrd="0" destOrd="0" presId="urn:microsoft.com/office/officeart/2008/layout/LinedList"/>
    <dgm:cxn modelId="{92443B66-F225-45C8-9581-A84190E27C2B}" type="presParOf" srcId="{E65B34CE-2309-4DB4-94E8-3791A1741394}" destId="{3B0DECE7-F344-442B-A6A6-A4DB7FC8B416}" srcOrd="1" destOrd="0" presId="urn:microsoft.com/office/officeart/2008/layout/LinedList"/>
    <dgm:cxn modelId="{52F47ED9-B7B8-4119-86D3-5492A2EFFB4D}" type="presParOf" srcId="{E65B34CE-2309-4DB4-94E8-3791A1741394}" destId="{E91BA05A-AD73-4320-B45A-0933FCAA4B73}" srcOrd="2" destOrd="0" presId="urn:microsoft.com/office/officeart/2008/layout/LinedList"/>
    <dgm:cxn modelId="{E47EF89D-EDF2-4ECB-BF11-5A9955B25806}" type="presParOf" srcId="{24950202-3668-4F9A-891B-C53D82E5D99B}" destId="{EB9F1FD9-F10B-4138-9D57-BE6E940B4FDD}" srcOrd="17" destOrd="0" presId="urn:microsoft.com/office/officeart/2008/layout/LinedList"/>
    <dgm:cxn modelId="{CC28C85E-5998-4CA9-8054-44479100E8D3}" type="presParOf" srcId="{24950202-3668-4F9A-891B-C53D82E5D99B}" destId="{CE450838-0181-430A-B88C-60DAAB8B987A}" srcOrd="18" destOrd="0" presId="urn:microsoft.com/office/officeart/2008/layout/LinedList"/>
    <dgm:cxn modelId="{A95A6E47-1E12-4AE2-BDC3-E53DFB3A19B6}" type="presParOf" srcId="{24950202-3668-4F9A-891B-C53D82E5D99B}" destId="{8F59B6D4-478D-4B2A-A06B-9EBC0AFEFC2A}" srcOrd="19" destOrd="0" presId="urn:microsoft.com/office/officeart/2008/layout/LinedList"/>
    <dgm:cxn modelId="{1FA7241C-F7DF-4B8C-B96D-D0E3CC1E947C}" type="presParOf" srcId="{8F59B6D4-478D-4B2A-A06B-9EBC0AFEFC2A}" destId="{37717921-BAC5-4AB8-9AD3-C823175CC9A3}" srcOrd="0" destOrd="0" presId="urn:microsoft.com/office/officeart/2008/layout/LinedList"/>
    <dgm:cxn modelId="{E82053E2-F861-4C9C-B39F-2720950EA6EB}" type="presParOf" srcId="{8F59B6D4-478D-4B2A-A06B-9EBC0AFEFC2A}" destId="{D573CB65-FCB7-4373-8C34-83B947BAFD40}" srcOrd="1" destOrd="0" presId="urn:microsoft.com/office/officeart/2008/layout/LinedList"/>
    <dgm:cxn modelId="{D4BBDD43-A2AF-4B5E-B340-06992EFD6625}" type="presParOf" srcId="{8F59B6D4-478D-4B2A-A06B-9EBC0AFEFC2A}" destId="{70D3D0E4-D869-4D96-85CD-B84D5802792C}" srcOrd="2" destOrd="0" presId="urn:microsoft.com/office/officeart/2008/layout/LinedList"/>
    <dgm:cxn modelId="{910A3019-40A1-45FD-A6B0-6DA0A4511C56}" type="presParOf" srcId="{24950202-3668-4F9A-891B-C53D82E5D99B}" destId="{86E7326E-67D5-4AE9-A62F-323181BE9CCD}" srcOrd="20" destOrd="0" presId="urn:microsoft.com/office/officeart/2008/layout/LinedList"/>
    <dgm:cxn modelId="{BF3FAC8B-603F-4AC7-9589-AC37E150DCF9}" type="presParOf" srcId="{24950202-3668-4F9A-891B-C53D82E5D99B}" destId="{BA091F19-BF0D-47B7-9867-A8FD8998ADE3}" srcOrd="21" destOrd="0" presId="urn:microsoft.com/office/officeart/2008/layout/LinedList"/>
    <dgm:cxn modelId="{EDD8B204-580C-4DDB-B9E8-80EC6E612EA0}" type="presParOf" srcId="{24950202-3668-4F9A-891B-C53D82E5D99B}" destId="{81F87E19-E2B5-4A86-9AAB-926D004B8697}" srcOrd="22" destOrd="0" presId="urn:microsoft.com/office/officeart/2008/layout/LinedList"/>
    <dgm:cxn modelId="{13CCD036-DDC3-4AC2-8D4C-24F7FBB05A88}" type="presParOf" srcId="{81F87E19-E2B5-4A86-9AAB-926D004B8697}" destId="{5BAE3A04-6595-4800-8CEE-2D4EE289BA7C}" srcOrd="0" destOrd="0" presId="urn:microsoft.com/office/officeart/2008/layout/LinedList"/>
    <dgm:cxn modelId="{2EB5DAA4-82AE-4A97-98E1-2DBF352EB9D2}" type="presParOf" srcId="{81F87E19-E2B5-4A86-9AAB-926D004B8697}" destId="{F5614D65-598F-41D1-85C5-DA5984CE69C2}" srcOrd="1" destOrd="0" presId="urn:microsoft.com/office/officeart/2008/layout/LinedList"/>
    <dgm:cxn modelId="{48E5B79B-3913-416A-A014-25E3348D118C}" type="presParOf" srcId="{81F87E19-E2B5-4A86-9AAB-926D004B8697}" destId="{14749682-7370-4523-892F-A5CBA677AFE8}" srcOrd="2" destOrd="0" presId="urn:microsoft.com/office/officeart/2008/layout/LinedList"/>
    <dgm:cxn modelId="{86AC6F61-FCF5-45AE-B503-99DB9257ABF1}" type="presParOf" srcId="{24950202-3668-4F9A-891B-C53D82E5D99B}" destId="{2B99458A-9560-4E7E-80BE-D1E5FD3DCD85}" srcOrd="23" destOrd="0" presId="urn:microsoft.com/office/officeart/2008/layout/LinedList"/>
    <dgm:cxn modelId="{442A0694-A811-466E-BCAB-28C2F018BBB2}" type="presParOf" srcId="{24950202-3668-4F9A-891B-C53D82E5D99B}" destId="{22DFF362-E890-4F65-A88D-3FD202984D90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CCF08-4E8E-4172-B4F7-C554D757A3F3}">
      <dsp:nvSpPr>
        <dsp:cNvPr id="0" name=""/>
        <dsp:cNvSpPr/>
      </dsp:nvSpPr>
      <dsp:spPr>
        <a:xfrm>
          <a:off x="0" y="0"/>
          <a:ext cx="862682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24E8-CBF6-4CE4-A880-D0C4B08F5122}">
      <dsp:nvSpPr>
        <dsp:cNvPr id="0" name=""/>
        <dsp:cNvSpPr/>
      </dsp:nvSpPr>
      <dsp:spPr>
        <a:xfrm>
          <a:off x="0" y="0"/>
          <a:ext cx="8626825" cy="2257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What is Diagnostic Analytics?  Use both internal and external data sources to answer the question “Why”</a:t>
          </a:r>
          <a:endParaRPr lang="en-US" sz="3000" kern="1200" dirty="0"/>
        </a:p>
      </dsp:txBody>
      <dsp:txXfrm>
        <a:off x="0" y="0"/>
        <a:ext cx="8626825" cy="2257926"/>
      </dsp:txXfrm>
    </dsp:sp>
    <dsp:sp modelId="{6302B832-FFF9-459F-AFAF-4B4CD46E822B}">
      <dsp:nvSpPr>
        <dsp:cNvPr id="0" name=""/>
        <dsp:cNvSpPr/>
      </dsp:nvSpPr>
      <dsp:spPr>
        <a:xfrm>
          <a:off x="0" y="2257926"/>
          <a:ext cx="862682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28E2B-7AB2-4CBB-9397-CB54ADE92709}">
      <dsp:nvSpPr>
        <dsp:cNvPr id="0" name=""/>
        <dsp:cNvSpPr/>
      </dsp:nvSpPr>
      <dsp:spPr>
        <a:xfrm>
          <a:off x="0" y="2257926"/>
          <a:ext cx="1725365" cy="2257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Why did sales go Up or Down?</a:t>
          </a:r>
          <a:endParaRPr lang="en-US" sz="3000" kern="1200" dirty="0"/>
        </a:p>
      </dsp:txBody>
      <dsp:txXfrm>
        <a:off x="0" y="2257926"/>
        <a:ext cx="1725365" cy="2257926"/>
      </dsp:txXfrm>
    </dsp:sp>
    <dsp:sp modelId="{FF163E0F-B787-4F65-83E6-A0E23486BC99}">
      <dsp:nvSpPr>
        <dsp:cNvPr id="0" name=""/>
        <dsp:cNvSpPr/>
      </dsp:nvSpPr>
      <dsp:spPr>
        <a:xfrm>
          <a:off x="1854767" y="2271280"/>
          <a:ext cx="6772057" cy="26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</a:t>
          </a:r>
        </a:p>
      </dsp:txBody>
      <dsp:txXfrm>
        <a:off x="1854767" y="2271280"/>
        <a:ext cx="6772057" cy="267081"/>
      </dsp:txXfrm>
    </dsp:sp>
    <dsp:sp modelId="{6E7BADE8-BF21-4CB6-BF32-5EFE90FD8C8C}">
      <dsp:nvSpPr>
        <dsp:cNvPr id="0" name=""/>
        <dsp:cNvSpPr/>
      </dsp:nvSpPr>
      <dsp:spPr>
        <a:xfrm>
          <a:off x="1725364" y="2538361"/>
          <a:ext cx="69014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A4D10-231A-4F2A-B97A-FF592FEB755F}">
      <dsp:nvSpPr>
        <dsp:cNvPr id="0" name=""/>
        <dsp:cNvSpPr/>
      </dsp:nvSpPr>
      <dsp:spPr>
        <a:xfrm>
          <a:off x="1854767" y="2551716"/>
          <a:ext cx="6772057" cy="26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Season</a:t>
          </a:r>
          <a:endParaRPr lang="en-US" sz="1200" kern="1200" dirty="0"/>
        </a:p>
      </dsp:txBody>
      <dsp:txXfrm>
        <a:off x="1854767" y="2551716"/>
        <a:ext cx="6772057" cy="267081"/>
      </dsp:txXfrm>
    </dsp:sp>
    <dsp:sp modelId="{53858353-B932-4BA9-A555-8F6AB3BDC952}">
      <dsp:nvSpPr>
        <dsp:cNvPr id="0" name=""/>
        <dsp:cNvSpPr/>
      </dsp:nvSpPr>
      <dsp:spPr>
        <a:xfrm>
          <a:off x="1725364" y="2818797"/>
          <a:ext cx="69014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A06FC-D446-4554-90B2-3AB6BBBF95E5}">
      <dsp:nvSpPr>
        <dsp:cNvPr id="0" name=""/>
        <dsp:cNvSpPr/>
      </dsp:nvSpPr>
      <dsp:spPr>
        <a:xfrm>
          <a:off x="1854767" y="2832151"/>
          <a:ext cx="6772057" cy="26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Location</a:t>
          </a:r>
          <a:endParaRPr lang="en-US" sz="1200" kern="1200" dirty="0"/>
        </a:p>
      </dsp:txBody>
      <dsp:txXfrm>
        <a:off x="1854767" y="2832151"/>
        <a:ext cx="6772057" cy="267081"/>
      </dsp:txXfrm>
    </dsp:sp>
    <dsp:sp modelId="{360F5BBD-527A-4109-87DC-B53FF8C402D5}">
      <dsp:nvSpPr>
        <dsp:cNvPr id="0" name=""/>
        <dsp:cNvSpPr/>
      </dsp:nvSpPr>
      <dsp:spPr>
        <a:xfrm>
          <a:off x="1725364" y="3099232"/>
          <a:ext cx="69014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51042-3069-46B2-8645-60D86E335F2B}">
      <dsp:nvSpPr>
        <dsp:cNvPr id="0" name=""/>
        <dsp:cNvSpPr/>
      </dsp:nvSpPr>
      <dsp:spPr>
        <a:xfrm>
          <a:off x="1854767" y="3112586"/>
          <a:ext cx="6772057" cy="26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Hurricane</a:t>
          </a:r>
          <a:endParaRPr lang="en-US" sz="1200" kern="1200" dirty="0"/>
        </a:p>
      </dsp:txBody>
      <dsp:txXfrm>
        <a:off x="1854767" y="3112586"/>
        <a:ext cx="6772057" cy="267081"/>
      </dsp:txXfrm>
    </dsp:sp>
    <dsp:sp modelId="{344B26BD-6BE0-4F5F-A90D-D9DF93FCBB8B}">
      <dsp:nvSpPr>
        <dsp:cNvPr id="0" name=""/>
        <dsp:cNvSpPr/>
      </dsp:nvSpPr>
      <dsp:spPr>
        <a:xfrm>
          <a:off x="1725364" y="3379668"/>
          <a:ext cx="69014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8BE9E-4C1D-42C8-87A4-9405EF795D6A}">
      <dsp:nvSpPr>
        <dsp:cNvPr id="0" name=""/>
        <dsp:cNvSpPr/>
      </dsp:nvSpPr>
      <dsp:spPr>
        <a:xfrm>
          <a:off x="1854767" y="3393022"/>
          <a:ext cx="6772057" cy="26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Social Media</a:t>
          </a:r>
          <a:endParaRPr lang="en-US" sz="1200" kern="1200" dirty="0"/>
        </a:p>
      </dsp:txBody>
      <dsp:txXfrm>
        <a:off x="1854767" y="3393022"/>
        <a:ext cx="6772057" cy="267081"/>
      </dsp:txXfrm>
    </dsp:sp>
    <dsp:sp modelId="{C3F46893-21E9-4811-A3CB-63A542EB814E}">
      <dsp:nvSpPr>
        <dsp:cNvPr id="0" name=""/>
        <dsp:cNvSpPr/>
      </dsp:nvSpPr>
      <dsp:spPr>
        <a:xfrm>
          <a:off x="1725364" y="3660103"/>
          <a:ext cx="69014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DECE7-F344-442B-A6A6-A4DB7FC8B416}">
      <dsp:nvSpPr>
        <dsp:cNvPr id="0" name=""/>
        <dsp:cNvSpPr/>
      </dsp:nvSpPr>
      <dsp:spPr>
        <a:xfrm>
          <a:off x="1854767" y="3673457"/>
          <a:ext cx="6772057" cy="26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Competition</a:t>
          </a:r>
        </a:p>
      </dsp:txBody>
      <dsp:txXfrm>
        <a:off x="1854767" y="3673457"/>
        <a:ext cx="6772057" cy="267081"/>
      </dsp:txXfrm>
    </dsp:sp>
    <dsp:sp modelId="{EB9F1FD9-F10B-4138-9D57-BE6E940B4FDD}">
      <dsp:nvSpPr>
        <dsp:cNvPr id="0" name=""/>
        <dsp:cNvSpPr/>
      </dsp:nvSpPr>
      <dsp:spPr>
        <a:xfrm>
          <a:off x="1725364" y="3940539"/>
          <a:ext cx="69014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3CB65-FCB7-4373-8C34-83B947BAFD40}">
      <dsp:nvSpPr>
        <dsp:cNvPr id="0" name=""/>
        <dsp:cNvSpPr/>
      </dsp:nvSpPr>
      <dsp:spPr>
        <a:xfrm>
          <a:off x="1854767" y="3953893"/>
          <a:ext cx="6772057" cy="26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Traffic</a:t>
          </a:r>
        </a:p>
      </dsp:txBody>
      <dsp:txXfrm>
        <a:off x="1854767" y="3953893"/>
        <a:ext cx="6772057" cy="267081"/>
      </dsp:txXfrm>
    </dsp:sp>
    <dsp:sp modelId="{86E7326E-67D5-4AE9-A62F-323181BE9CCD}">
      <dsp:nvSpPr>
        <dsp:cNvPr id="0" name=""/>
        <dsp:cNvSpPr/>
      </dsp:nvSpPr>
      <dsp:spPr>
        <a:xfrm>
          <a:off x="1725364" y="4220974"/>
          <a:ext cx="69014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14D65-598F-41D1-85C5-DA5984CE69C2}">
      <dsp:nvSpPr>
        <dsp:cNvPr id="0" name=""/>
        <dsp:cNvSpPr/>
      </dsp:nvSpPr>
      <dsp:spPr>
        <a:xfrm>
          <a:off x="1854767" y="4234328"/>
          <a:ext cx="6772057" cy="26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Parking</a:t>
          </a:r>
        </a:p>
      </dsp:txBody>
      <dsp:txXfrm>
        <a:off x="1854767" y="4234328"/>
        <a:ext cx="6772057" cy="267081"/>
      </dsp:txXfrm>
    </dsp:sp>
    <dsp:sp modelId="{2B99458A-9560-4E7E-80BE-D1E5FD3DCD85}">
      <dsp:nvSpPr>
        <dsp:cNvPr id="0" name=""/>
        <dsp:cNvSpPr/>
      </dsp:nvSpPr>
      <dsp:spPr>
        <a:xfrm>
          <a:off x="1725364" y="4501410"/>
          <a:ext cx="69014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5f09f00c_0_10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from day 5 reading - refer to reading for clarification</a:t>
            </a:r>
            <a:endParaRPr/>
          </a:p>
        </p:txBody>
      </p:sp>
      <p:sp>
        <p:nvSpPr>
          <p:cNvPr id="107" name="Google Shape;107;g10b5f09f00c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b5f09f00c_0_10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10b5f09f00c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1673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b5f09f00c_0_10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10b5f09f00c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723900"/>
            <a:ext cx="4795838" cy="3595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" name="Google Shape;1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300" tIns="48650" rIns="97300" bIns="48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SLIDES 15 - 23 are examples that can be used - if they are not used,  delete slides</a:t>
            </a:r>
            <a:endParaRPr/>
          </a:p>
        </p:txBody>
      </p:sp>
      <p:sp>
        <p:nvSpPr>
          <p:cNvPr id="128" name="Google Shape;128;p1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Dursun Delen, Ph.D.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3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Dursun Delen, Ph.D.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4505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b5f09f00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10b5f09f0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5f09f00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0b5f09f0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b5f09f00c_0_10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10b5f09f00c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7217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b5f09f00c_0_10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10b5f09f00c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b5f09f00c_0_10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10b5f09f00c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CI DesignPlus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ce941360ea_0_4"/>
          <p:cNvSpPr/>
          <p:nvPr/>
        </p:nvSpPr>
        <p:spPr>
          <a:xfrm>
            <a:off x="1783512" y="1008933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gce941360ea_0_4"/>
          <p:cNvSpPr/>
          <p:nvPr/>
        </p:nvSpPr>
        <p:spPr>
          <a:xfrm rot="10800000">
            <a:off x="6278975" y="4341067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ce941360ea_0_4"/>
          <p:cNvSpPr txBox="1">
            <a:spLocks noGrp="1"/>
          </p:cNvSpPr>
          <p:nvPr>
            <p:ph type="ctrTitle"/>
          </p:nvPr>
        </p:nvSpPr>
        <p:spPr>
          <a:xfrm>
            <a:off x="2241900" y="1925667"/>
            <a:ext cx="46602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7" name="Google Shape;17;gce941360ea_0_4"/>
          <p:cNvSpPr txBox="1">
            <a:spLocks noGrp="1"/>
          </p:cNvSpPr>
          <p:nvPr>
            <p:ph type="subTitle" idx="1"/>
          </p:nvPr>
        </p:nvSpPr>
        <p:spPr>
          <a:xfrm>
            <a:off x="2764500" y="4155433"/>
            <a:ext cx="36150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8" name="Google Shape;18;gce941360ea_0_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" name="Google Shape;19;gce941360ea_0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500" y="6298067"/>
            <a:ext cx="2098076" cy="27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- Blu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8741659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227013" indent="-227013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75" indent="-233363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-230188">
              <a:buFont typeface="Arial" pitchFamily="34" charset="0"/>
              <a:buChar char="•"/>
              <a:defRPr sz="22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47645" y="345510"/>
            <a:ext cx="8970260" cy="533400"/>
          </a:xfrm>
          <a:noFill/>
        </p:spPr>
        <p:txBody>
          <a:bodyPr/>
          <a:lstStyle>
            <a:lvl1pPr>
              <a:defRPr sz="26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100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e941360ea_0_41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ce941360ea_0_41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ce941360ea_0_41"/>
          <p:cNvSpPr txBox="1">
            <a:spLocks noGrp="1"/>
          </p:cNvSpPr>
          <p:nvPr>
            <p:ph type="ftr" idx="11"/>
          </p:nvPr>
        </p:nvSpPr>
        <p:spPr>
          <a:xfrm>
            <a:off x="453007" y="6476301"/>
            <a:ext cx="880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1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ce941360ea_0_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6" name="Google Shape;26;gce941360ea_0_2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ce941360ea_0_11"/>
          <p:cNvSpPr/>
          <p:nvPr/>
        </p:nvSpPr>
        <p:spPr>
          <a:xfrm flipH="1">
            <a:off x="7596062" y="613633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9" name="Google Shape;29;gce941360ea_0_11"/>
          <p:cNvSpPr/>
          <p:nvPr/>
        </p:nvSpPr>
        <p:spPr>
          <a:xfrm rot="10800000" flipH="1">
            <a:off x="466425" y="4744367"/>
            <a:ext cx="10815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0" name="Google Shape;30;gce941360ea_0_11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1" name="Google Shape;31;gce941360ea_0_1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e941360ea_0_1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ce941360ea_0_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5" name="Google Shape;35;gce941360ea_0_16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" name="Google Shape;36;gce941360ea_0_1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ce941360ea_0_2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9" name="Google Shape;39;gce941360ea_0_2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gce941360ea_0_21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Google Shape;41;gce941360ea_0_2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e941360ea_0_2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e941360ea_0_2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8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5" name="Google Shape;45;gce941360ea_0_2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e941360ea_0_33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rgbClr val="C6B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ce941360ea_0_33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9" name="Google Shape;49;gce941360ea_0_33"/>
          <p:cNvSpPr txBox="1">
            <a:spLocks noGrp="1"/>
          </p:cNvSpPr>
          <p:nvPr>
            <p:ph type="subTitle" idx="1"/>
          </p:nvPr>
        </p:nvSpPr>
        <p:spPr>
          <a:xfrm>
            <a:off x="265500" y="3692000"/>
            <a:ext cx="4045200" cy="2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0" name="Google Shape;50;gce941360ea_0_3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Google Shape;51;gce941360ea_0_3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e941360ea_0_3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e941360ea_0_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gce941360ea_0_0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gce941360ea_0_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2241900" y="1125567"/>
            <a:ext cx="46602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 dirty="0"/>
              <a:t>Introduction to Diagnostic Analytics</a:t>
            </a:r>
            <a:endParaRPr dirty="0"/>
          </a:p>
        </p:txBody>
      </p:sp>
      <p:sp>
        <p:nvSpPr>
          <p:cNvPr id="59" name="Google Shape;59;p1"/>
          <p:cNvSpPr txBox="1"/>
          <p:nvPr/>
        </p:nvSpPr>
        <p:spPr>
          <a:xfrm>
            <a:off x="2241900" y="3429000"/>
            <a:ext cx="46602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ct val="90909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Introduction to Analyzing Data for Business Goals</a:t>
            </a:r>
            <a:endParaRPr sz="1200" b="0" i="0" u="none" strike="noStrike" cap="none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5f09f00c_0_1010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Techniques of Diagnostic Analysis</a:t>
            </a:r>
            <a:endParaRPr b="0"/>
          </a:p>
        </p:txBody>
      </p:sp>
      <p:sp>
        <p:nvSpPr>
          <p:cNvPr id="96" name="Google Shape;96;g10b5f09f00c_0_1010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7054705" cy="95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Box Plots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9E4212B-CE68-435E-9FCF-9D9DC7D2815B}"/>
              </a:ext>
            </a:extLst>
          </p:cNvPr>
          <p:cNvSpPr txBox="1">
            <a:spLocks/>
          </p:cNvSpPr>
          <p:nvPr/>
        </p:nvSpPr>
        <p:spPr>
          <a:xfrm>
            <a:off x="613427" y="2045368"/>
            <a:ext cx="7672320" cy="472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 indent="-34290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Minimum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: Lowest value in the dataset (excluding outliers)</a:t>
            </a:r>
          </a:p>
          <a:p>
            <a:pPr marL="342900" indent="-34290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1st Quartile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(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</a:rPr>
              <a:t>Q1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 or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</a:rPr>
              <a:t>25th percentile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): Median value of the lower half of the dataset</a:t>
            </a:r>
          </a:p>
          <a:p>
            <a:pPr marL="342900" indent="-34290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Median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 (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</a:rPr>
              <a:t>Q2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 or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</a:rPr>
              <a:t>50</a:t>
            </a:r>
            <a:r>
              <a:rPr lang="en-US" i="1" baseline="30000" dirty="0">
                <a:latin typeface="Open Sans" panose="020B0606030504020204" pitchFamily="34" charset="0"/>
                <a:ea typeface="Open Sans" panose="020B0606030504020204" pitchFamily="34" charset="0"/>
              </a:rPr>
              <a:t>th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</a:rPr>
              <a:t> percentile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): Middle value of the dataset</a:t>
            </a:r>
          </a:p>
          <a:p>
            <a:pPr marL="342900" indent="-34290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3rd Quartile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(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</a:rPr>
              <a:t>Q3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 or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</a:rPr>
              <a:t>75th percentile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): Median value of the upper half of the dataset</a:t>
            </a:r>
          </a:p>
          <a:p>
            <a:pPr marL="342900" indent="-34290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</a:rPr>
              <a:t>Maximum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: Highest value in the dataset (excluding outliers)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2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5f09f00c_0_1010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Techniques of Diagnostic Analysis</a:t>
            </a:r>
            <a:endParaRPr b="0"/>
          </a:p>
        </p:txBody>
      </p:sp>
      <p:sp>
        <p:nvSpPr>
          <p:cNvPr id="96" name="Google Shape;96;g10b5f09f00c_0_1010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41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Box Plots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  <p:pic>
        <p:nvPicPr>
          <p:cNvPr id="97" name="Google Shape;97;g10b5f09f00c_0_10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200" y="1512675"/>
            <a:ext cx="5234702" cy="5234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74E4-B67D-4827-BFD1-1C4BFEB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7" y="171973"/>
            <a:ext cx="8493900" cy="98570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Box Plots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5E643CC0-BB03-4E5F-B3F0-FF250009C12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3007" y="949273"/>
            <a:ext cx="8297961" cy="5523716"/>
          </a:xfrm>
          <a:prstGeom prst="rect">
            <a:avLst/>
          </a:prstGeom>
          <a:ln w="25400">
            <a:solidFill>
              <a:srgbClr val="EFEFEF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60469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b5f09f00c_0_1016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Techniques of Diagnostic Analysis</a:t>
            </a:r>
            <a:endParaRPr b="0"/>
          </a:p>
        </p:txBody>
      </p:sp>
      <p:sp>
        <p:nvSpPr>
          <p:cNvPr id="103" name="Google Shape;103;g10b5f09f00c_0_1016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41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Outliers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pic>
        <p:nvPicPr>
          <p:cNvPr id="104" name="Google Shape;104;g10b5f09f00c_0_10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4873" y="1780102"/>
            <a:ext cx="4584052" cy="25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A Brief Overview of Outlier Detection Techniques | by Sergio Santoyo |  Towards Data Science">
            <a:extLst>
              <a:ext uri="{FF2B5EF4-FFF2-40B4-BE49-F238E27FC236}">
                <a16:creationId xmlns:a16="http://schemas.microsoft.com/office/drawing/2014/main" id="{E4ABB483-B241-4203-871B-A69E1093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64" y="2786912"/>
            <a:ext cx="5311943" cy="354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b5f09f00c_0_1021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Techniques of Diagnostic Analysis</a:t>
            </a:r>
            <a:endParaRPr b="0"/>
          </a:p>
        </p:txBody>
      </p:sp>
      <p:sp>
        <p:nvSpPr>
          <p:cNvPr id="110" name="Google Shape;110;g10b5f09f00c_0_1021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41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Correlations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pic>
        <p:nvPicPr>
          <p:cNvPr id="111" name="Google Shape;111;g10b5f09f00c_0_10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188" y="1673898"/>
            <a:ext cx="4621625" cy="4809450"/>
          </a:xfrm>
          <a:prstGeom prst="rect">
            <a:avLst/>
          </a:prstGeom>
          <a:noFill/>
          <a:ln w="25400" cap="flat" cmpd="sng">
            <a:solidFill>
              <a:srgbClr val="EFEFEF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CI Medical Center Replacement Hospital | Langan">
            <a:extLst>
              <a:ext uri="{FF2B5EF4-FFF2-40B4-BE49-F238E27FC236}">
                <a16:creationId xmlns:a16="http://schemas.microsoft.com/office/drawing/2014/main" id="{C4AE68C1-1202-4D46-A6FD-3CEAB99BE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984785"/>
            <a:ext cx="10558589" cy="587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16;g10b5f09f00c_0_1029">
            <a:extLst>
              <a:ext uri="{FF2B5EF4-FFF2-40B4-BE49-F238E27FC236}">
                <a16:creationId xmlns:a16="http://schemas.microsoft.com/office/drawing/2014/main" id="{1A388BA4-4501-422D-AD48-243327C25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164" y="99785"/>
            <a:ext cx="9011835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AVOIDING 30-DAY HOSPITAL READMISSIONS</a:t>
            </a:r>
          </a:p>
        </p:txBody>
      </p:sp>
    </p:spTree>
    <p:extLst>
      <p:ext uri="{BB962C8B-B14F-4D97-AF65-F5344CB8AC3E}">
        <p14:creationId xmlns:p14="http://schemas.microsoft.com/office/powerpoint/2010/main" val="427297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5f09f00c_0_1029"/>
          <p:cNvSpPr txBox="1">
            <a:spLocks noGrp="1"/>
          </p:cNvSpPr>
          <p:nvPr>
            <p:ph type="title"/>
          </p:nvPr>
        </p:nvSpPr>
        <p:spPr>
          <a:xfrm>
            <a:off x="201000" y="123848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AVOIDING 30-DAY HOSPITAL READMISSIONS</a:t>
            </a:r>
          </a:p>
        </p:txBody>
      </p:sp>
      <p:sp>
        <p:nvSpPr>
          <p:cNvPr id="117" name="Google Shape;117;g10b5f09f00c_0_1029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41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900" dirty="0"/>
              <a:t>Hospitals and health systems are subject to </a:t>
            </a:r>
            <a:r>
              <a:rPr lang="en-US" sz="2900" b="1" dirty="0"/>
              <a:t>significant penalties </a:t>
            </a:r>
            <a:r>
              <a:rPr lang="en-US" sz="2900" dirty="0"/>
              <a:t>under Medicare’s Hospital Readmissions Reduction program (HRRP)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900" dirty="0"/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900" dirty="0"/>
              <a:t>Financial incentive for preventing unplanned returns to the inpatient setting.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900" dirty="0"/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900" dirty="0"/>
              <a:t>In addition to improving </a:t>
            </a:r>
            <a:r>
              <a:rPr lang="en-US" sz="2900" b="1" dirty="0"/>
              <a:t>transitions</a:t>
            </a:r>
            <a:r>
              <a:rPr lang="en-US" sz="2900" dirty="0"/>
              <a:t> of care and deploying care coordination strategies.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900" dirty="0"/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900" dirty="0"/>
              <a:t>Hospitals would like to look at </a:t>
            </a:r>
            <a:r>
              <a:rPr lang="en-US" sz="2900" b="1" dirty="0"/>
              <a:t>increased risk </a:t>
            </a:r>
            <a:r>
              <a:rPr lang="en-US" sz="2900" dirty="0"/>
              <a:t>of readmission within the 30-day window.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</p:spTree>
    <p:extLst>
      <p:ext uri="{BB962C8B-B14F-4D97-AF65-F5344CB8AC3E}">
        <p14:creationId xmlns:p14="http://schemas.microsoft.com/office/powerpoint/2010/main" val="134038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5f09f00c_0_1029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AVOIDING 30-DAY HOSPITAL</a:t>
            </a:r>
          </a:p>
        </p:txBody>
      </p:sp>
      <p:sp>
        <p:nvSpPr>
          <p:cNvPr id="117" name="Google Shape;117;g10b5f09f00c_0_1029"/>
          <p:cNvSpPr txBox="1">
            <a:spLocks noGrp="1"/>
          </p:cNvSpPr>
          <p:nvPr>
            <p:ph type="body" idx="1"/>
          </p:nvPr>
        </p:nvSpPr>
        <p:spPr>
          <a:xfrm>
            <a:off x="579007" y="981211"/>
            <a:ext cx="8241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Events occurring during a hospital stay: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900" dirty="0"/>
              <a:t>Infection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900" dirty="0"/>
              <a:t>Vital sign instability</a:t>
            </a:r>
          </a:p>
          <a:p>
            <a:pPr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900" dirty="0"/>
              <a:t>Longer length of stay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/>
              <a:t>Result in a significantly elevated chance of a 30-day readmission.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453007" y="171975"/>
            <a:ext cx="82128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rPr>
              <a:t>Q&amp;A</a:t>
            </a:r>
            <a:endParaRPr sz="4200" b="0" i="0" u="none" strike="noStrike" cap="none">
              <a:solidFill>
                <a:srgbClr val="0064A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453000" y="1323026"/>
            <a:ext cx="3441000" cy="50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questions and comments do you have?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4796" y="1590414"/>
            <a:ext cx="4278656" cy="442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311700" y="2688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91258"/>
              <a:buFont typeface="Calibri"/>
              <a:buNone/>
            </a:pPr>
            <a:r>
              <a:rPr lang="en-US">
                <a:solidFill>
                  <a:srgbClr val="0064A4"/>
                </a:solidFill>
                <a:highlight>
                  <a:srgbClr val="FFC000"/>
                </a:highlight>
              </a:rPr>
              <a:t>Application Case: </a:t>
            </a:r>
            <a:r>
              <a:rPr lang="en-US" sz="4050">
                <a:solidFill>
                  <a:srgbClr val="0064A4"/>
                </a:solidFill>
                <a:highlight>
                  <a:srgbClr val="FFC000"/>
                </a:highlight>
              </a:rPr>
              <a:t>An Analytics Approach to </a:t>
            </a:r>
            <a:br>
              <a:rPr lang="en-US" sz="4050">
                <a:solidFill>
                  <a:srgbClr val="0064A4"/>
                </a:solidFill>
                <a:highlight>
                  <a:srgbClr val="FFC000"/>
                </a:highlight>
              </a:rPr>
            </a:br>
            <a:r>
              <a:rPr lang="en-US" sz="4050">
                <a:solidFill>
                  <a:srgbClr val="0064A4"/>
                </a:solidFill>
                <a:highlight>
                  <a:srgbClr val="FFC000"/>
                </a:highlight>
              </a:rPr>
              <a:t>Student Retention Management</a:t>
            </a:r>
            <a:endParaRPr sz="4500">
              <a:solidFill>
                <a:srgbClr val="0064A4"/>
              </a:solidFill>
              <a:highlight>
                <a:srgbClr val="FFC000"/>
              </a:highlight>
            </a:endParaRPr>
          </a:p>
        </p:txBody>
      </p:sp>
      <p:pic>
        <p:nvPicPr>
          <p:cNvPr id="131" name="Google Shape;131;p14" descr="http://colleges.usnews.rankingsandreviews.com/img/college-photo_3659._445x280-zmm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6431" y="2616262"/>
            <a:ext cx="4098254" cy="2578676"/>
          </a:xfrm>
          <a:prstGeom prst="rect">
            <a:avLst/>
          </a:prstGeom>
          <a:noFill/>
          <a:ln w="38100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2" name="Google Shape;13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830" y="2186357"/>
            <a:ext cx="4435218" cy="1635847"/>
          </a:xfrm>
          <a:prstGeom prst="rect">
            <a:avLst/>
          </a:prstGeom>
          <a:noFill/>
          <a:ln w="381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33" name="Google Shape;133;p14" descr="http://www.healthsciences.okstate.edu/student/images/students_bridge3_07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1487" y="3816054"/>
            <a:ext cx="4869005" cy="1679807"/>
          </a:xfrm>
          <a:prstGeom prst="rect">
            <a:avLst/>
          </a:prstGeom>
          <a:noFill/>
          <a:ln w="38100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Learning Goals</a:t>
            </a:r>
            <a:endParaRPr b="0"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453006" y="1157680"/>
            <a:ext cx="8493852" cy="5289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Evaluate a scenario and discuss how diagnostic analytics can be used to achieve business goals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Investigate considerations for how diagnostic analytics will help you solve the business problem for your final project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Define diagnostic analytics and the techniques of diagnostic analytics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2530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Student Attrition</a:t>
            </a:r>
            <a:endParaRPr b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530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is attrition?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Rough figures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Freshmen student attrition rate: _20%_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Graduation rate (6 year): _55%_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Attrition rates (especially freshmen student attrition) change significantly amongst institutions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For some schools, it is less than 1%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For others it may be over 40%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2305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Motivation</a:t>
            </a:r>
            <a:endParaRPr b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453006" y="1157681"/>
            <a:ext cx="8493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Retention is important because it affects…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Reputation</a:t>
            </a:r>
            <a:r>
              <a:rPr lang="en-US" sz="2000"/>
              <a:t> of an institution (perception towards an institution)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Rankings</a:t>
            </a:r>
            <a:r>
              <a:rPr lang="en-US" sz="2000"/>
              <a:t> of an institution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Funding</a:t>
            </a:r>
            <a:r>
              <a:rPr lang="en-US" sz="2000"/>
              <a:t> potential of an institution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Better </a:t>
            </a:r>
            <a:r>
              <a:rPr lang="en-US" sz="2000" b="1"/>
              <a:t>use</a:t>
            </a:r>
            <a:r>
              <a:rPr lang="en-US" sz="2000"/>
              <a:t> of limited institutional resources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Improvement of </a:t>
            </a:r>
            <a:r>
              <a:rPr lang="en-US" sz="2000" b="1"/>
              <a:t>education</a:t>
            </a:r>
            <a:r>
              <a:rPr lang="en-US" sz="2000"/>
              <a:t> in general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Betterment of the </a:t>
            </a:r>
            <a:r>
              <a:rPr lang="en-US" sz="2000" b="1"/>
              <a:t>community</a:t>
            </a:r>
            <a:endParaRPr sz="20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Background Work</a:t>
            </a:r>
            <a:endParaRPr b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530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Vincent Tinto (Tinto, 1975)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Pioneer of the student retention studies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Developed the famous student integration model 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Journals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Journal of Student Retention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Research in Higher Education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Journal of Higher Education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College Student Journal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rPr lang="en-US" sz="2000"/>
              <a:t>Consultancy companies…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2191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Previous Studies…</a:t>
            </a:r>
            <a:endParaRPr b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191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Most retention studies focus on a single variable (e.g., ethnicity, residency, high school GPA, gender, financial wellbeing, etc.)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Vast majority of them are survey based empirical and/or behavioral in nature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goal has been to understand the general causality behind the phenomenon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Most retention management programs are based on the theories developed through these heterogeneous behavioral studies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453000" y="171975"/>
            <a:ext cx="82644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An Analytics Approach</a:t>
            </a:r>
            <a:endParaRPr b="0"/>
          </a:p>
        </p:txBody>
      </p:sp>
      <p:graphicFrame>
        <p:nvGraphicFramePr>
          <p:cNvPr id="165" name="Google Shape;165;p19"/>
          <p:cNvGraphicFramePr/>
          <p:nvPr/>
        </p:nvGraphicFramePr>
        <p:xfrm>
          <a:off x="547871" y="1871995"/>
          <a:ext cx="8169525" cy="4529025"/>
        </p:xfrm>
        <a:graphic>
          <a:graphicData uri="http://schemas.openxmlformats.org/drawingml/2006/table">
            <a:tbl>
              <a:tblPr>
                <a:noFill/>
                <a:tableStyleId>{79EA1CB6-B23F-4A42-82FC-131B67EBD2A5}</a:tableStyleId>
              </a:tblPr>
              <a:tblGrid>
                <a:gridCol w="105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Year</a:t>
                      </a:r>
                      <a:endParaRPr sz="1800" b="1" i="0" u="none" strike="noStrike" cap="non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006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Number of              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Freshmen Students</a:t>
                      </a:r>
                      <a:endParaRPr sz="1800" b="1" i="0" u="none" strike="noStrike" cap="non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006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Returned for the 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r>
                        <a:rPr lang="en-US" sz="1800" b="1" u="none" strike="noStrike" cap="none" baseline="3000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nd</a:t>
                      </a: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Fall Semester</a:t>
                      </a:r>
                      <a:endParaRPr sz="1800" b="1" i="0" u="none" strike="noStrike" cap="non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0064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Freshmen 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Attrition (%)</a:t>
                      </a:r>
                      <a:endParaRPr sz="1800" b="1" i="0" u="none" strike="noStrike" cap="none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006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2005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3306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2604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21.23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2006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3234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2576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20.35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2007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3207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2445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23.76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2008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3070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2459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19.90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2009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3144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2365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24.78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2010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3550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2813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20.76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2011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3894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3036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22.03</a:t>
                      </a:r>
                      <a:endParaRPr sz="1800" i="0" u="none" strike="noStrike" cap="none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Total:</a:t>
                      </a:r>
                      <a:endParaRPr sz="1800" b="1" i="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23405</a:t>
                      </a:r>
                      <a:endParaRPr sz="1800" b="1" i="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18298</a:t>
                      </a:r>
                      <a:endParaRPr sz="1800" b="1" i="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21.82</a:t>
                      </a:r>
                      <a:endParaRPr sz="1800" b="1" i="0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3000" y="1157680"/>
            <a:ext cx="8493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4488" lvl="0" indent="-141288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Data: a large multi-year data collected from a variety of databases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5285" y="1057013"/>
            <a:ext cx="6453430" cy="5284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400"/>
              <a:buFont typeface="Calibri"/>
              <a:buNone/>
            </a:pPr>
            <a:r>
              <a:rPr lang="en-US" b="0">
                <a:solidFill>
                  <a:srgbClr val="0064A4"/>
                </a:solidFill>
              </a:rPr>
              <a:t>Data &amp; Variables</a:t>
            </a:r>
            <a:endParaRPr b="0">
              <a:solidFill>
                <a:srgbClr val="0064A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530" y="173209"/>
            <a:ext cx="4597922" cy="61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349375" y="1099275"/>
            <a:ext cx="31791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results are based on aggregated sensitivity analysis of all 4 models</a:t>
            </a:r>
            <a:endParaRPr sz="20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247175" y="171975"/>
            <a:ext cx="33951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400"/>
              <a:buFont typeface="Calibri"/>
              <a:buNone/>
            </a:pPr>
            <a:r>
              <a:rPr lang="en-US" b="0">
                <a:solidFill>
                  <a:srgbClr val="0064A4"/>
                </a:solidFill>
              </a:rPr>
              <a:t>Important Variables</a:t>
            </a:r>
            <a:endParaRPr b="0">
              <a:solidFill>
                <a:srgbClr val="0064A4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453000" y="171975"/>
            <a:ext cx="82614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rPr>
              <a:t>Demo: </a:t>
            </a:r>
            <a:endParaRPr sz="4200" b="0" i="0" u="none" strike="noStrike" cap="none">
              <a:solidFill>
                <a:srgbClr val="0064A4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453000" y="1157675"/>
            <a:ext cx="82386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Topics</a:t>
            </a:r>
            <a:endParaRPr sz="20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0014-298B-4643-8CAB-ED9BB289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50" y="180766"/>
            <a:ext cx="8493900" cy="885000"/>
          </a:xfrm>
        </p:spPr>
        <p:txBody>
          <a:bodyPr/>
          <a:lstStyle/>
          <a:p>
            <a:r>
              <a:rPr lang="en-US" b="0" dirty="0"/>
              <a:t>To Diagnose is to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1469B-5137-4845-B5EA-91BF8643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6" y="1065766"/>
            <a:ext cx="8814582" cy="39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0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9B754-80F2-4156-81AD-DBB7476AF2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27425"/>
              </p:ext>
            </p:extLst>
          </p:nvPr>
        </p:nvGraphicFramePr>
        <p:xfrm>
          <a:off x="512579" y="1071450"/>
          <a:ext cx="8139051" cy="5147437"/>
        </p:xfrm>
        <a:graphic>
          <a:graphicData uri="http://schemas.openxmlformats.org/drawingml/2006/table">
            <a:tbl>
              <a:tblPr/>
              <a:tblGrid>
                <a:gridCol w="1133440">
                  <a:extLst>
                    <a:ext uri="{9D8B030D-6E8A-4147-A177-3AD203B41FA5}">
                      <a16:colId xmlns:a16="http://schemas.microsoft.com/office/drawing/2014/main" val="974424272"/>
                    </a:ext>
                  </a:extLst>
                </a:gridCol>
                <a:gridCol w="1765396">
                  <a:extLst>
                    <a:ext uri="{9D8B030D-6E8A-4147-A177-3AD203B41FA5}">
                      <a16:colId xmlns:a16="http://schemas.microsoft.com/office/drawing/2014/main" val="1199037852"/>
                    </a:ext>
                  </a:extLst>
                </a:gridCol>
                <a:gridCol w="1399549">
                  <a:extLst>
                    <a:ext uri="{9D8B030D-6E8A-4147-A177-3AD203B41FA5}">
                      <a16:colId xmlns:a16="http://schemas.microsoft.com/office/drawing/2014/main" val="3266308353"/>
                    </a:ext>
                  </a:extLst>
                </a:gridCol>
                <a:gridCol w="2082205">
                  <a:extLst>
                    <a:ext uri="{9D8B030D-6E8A-4147-A177-3AD203B41FA5}">
                      <a16:colId xmlns:a16="http://schemas.microsoft.com/office/drawing/2014/main" val="3261634033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838393642"/>
                    </a:ext>
                  </a:extLst>
                </a:gridCol>
              </a:tblGrid>
              <a:tr h="412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Field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Descriptive Analytics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Diagnostic Analytics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Predictive Analytics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Prescriptive Analytics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394327"/>
                  </a:ext>
                </a:extLst>
              </a:tr>
              <a:tr h="599336"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Healthcare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How many patients went to the hospital/clinic last week?</a:t>
                      </a:r>
                      <a:endParaRPr lang="en-US" sz="1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Why</a:t>
                      </a:r>
                      <a:r>
                        <a:rPr lang="en-US" sz="1000" dirty="0">
                          <a:effectLst/>
                        </a:rPr>
                        <a:t> did these patients go to the hospital?</a:t>
                      </a:r>
                      <a:endParaRPr lang="en-US" sz="1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Which patient is likely to need hospitalization?</a:t>
                      </a:r>
                      <a:endParaRPr lang="en-US" sz="1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Extra home treatment to prevent visits</a:t>
                      </a:r>
                      <a:endParaRPr lang="en-US" sz="1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661842805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Life science</a:t>
                      </a:r>
                      <a:endParaRPr lang="en-US" sz="1100" b="1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What are the total medicines available by pharmaceuticals?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Why</a:t>
                      </a:r>
                      <a:r>
                        <a:rPr lang="en-US" sz="1000" dirty="0">
                          <a:effectLst/>
                        </a:rPr>
                        <a:t> do we not have more medicines or pharmaceuticals?</a:t>
                      </a:r>
                      <a:endParaRPr lang="en-US" sz="1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Which pharmaceutical is likely to monopolize the production of medicines?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Increase the number of pharmaceuticals and medicines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5983387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Finance</a:t>
                      </a:r>
                      <a:endParaRPr lang="en-US" sz="1100" b="1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Where was the stock market in the last 6 months?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Why</a:t>
                      </a:r>
                      <a:r>
                        <a:rPr lang="en-US" sz="1000" dirty="0">
                          <a:effectLst/>
                        </a:rPr>
                        <a:t> was the stock market that high/low?</a:t>
                      </a:r>
                      <a:endParaRPr lang="en-US" sz="1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What will the level be for the stock market in the next 6 months?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Reduce downside risk by diversifying a portfolio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712719738"/>
                  </a:ext>
                </a:extLst>
              </a:tr>
              <a:tr h="597120"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Politics</a:t>
                      </a:r>
                      <a:endParaRPr lang="en-US" sz="1100" b="1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Who was elected last?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Why</a:t>
                      </a:r>
                      <a:r>
                        <a:rPr lang="en-US" sz="1000" dirty="0">
                          <a:effectLst/>
                        </a:rPr>
                        <a:t> were they elected?</a:t>
                      </a:r>
                      <a:endParaRPr lang="en-US" sz="1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Who will be elected next?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Increase voter education to reduce downside societal impact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09131188"/>
                  </a:ext>
                </a:extLst>
              </a:tr>
              <a:tr h="597120"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Education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How many students are learning online?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Why</a:t>
                      </a:r>
                      <a:r>
                        <a:rPr lang="en-US" sz="1000" dirty="0">
                          <a:effectLst/>
                        </a:rPr>
                        <a:t> are they taking courses online?</a:t>
                      </a:r>
                      <a:endParaRPr lang="en-US" sz="1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How many more courses are needed to support them?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Increase the number of courses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709689657"/>
                  </a:ext>
                </a:extLst>
              </a:tr>
              <a:tr h="597120"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Non-profit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How are non-profits independent?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Why</a:t>
                      </a:r>
                      <a:r>
                        <a:rPr lang="en-US" sz="1000" dirty="0">
                          <a:effectLst/>
                        </a:rPr>
                        <a:t> are they effective?</a:t>
                      </a:r>
                      <a:endParaRPr lang="en-US" sz="1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How many more non-profits can be created?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Decrease barriers to creating non-profits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488684510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Human rights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What is the number of refugees in the world?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Why</a:t>
                      </a:r>
                      <a:r>
                        <a:rPr lang="en-US" sz="1000" dirty="0">
                          <a:effectLst/>
                        </a:rPr>
                        <a:t> are there so many refugees?</a:t>
                      </a:r>
                      <a:endParaRPr lang="en-US" sz="1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What are the likely future sources of refugees?</a:t>
                      </a:r>
                      <a:endParaRPr lang="en-US" sz="1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Reduce colonialism, imperialism, 'isms and let people live</a:t>
                      </a:r>
                      <a:endParaRPr lang="en-US" sz="1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0488765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CB2BB6C-66CB-4D40-AE3E-26F0ACA5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 Across Industry</a:t>
            </a:r>
          </a:p>
        </p:txBody>
      </p:sp>
    </p:spTree>
    <p:extLst>
      <p:ext uri="{BB962C8B-B14F-4D97-AF65-F5344CB8AC3E}">
        <p14:creationId xmlns:p14="http://schemas.microsoft.com/office/powerpoint/2010/main" val="222515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Diagnostic Analysis</a:t>
            </a:r>
            <a:endParaRPr b="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3DBFE2B-2244-4E50-8157-AAC3CE138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62134"/>
              </p:ext>
            </p:extLst>
          </p:nvPr>
        </p:nvGraphicFramePr>
        <p:xfrm>
          <a:off x="320034" y="1171073"/>
          <a:ext cx="8626825" cy="451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852" cy="88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 dirty="0"/>
              <a:t>Diagnostic Analysis</a:t>
            </a:r>
            <a:endParaRPr b="0" dirty="0"/>
          </a:p>
        </p:txBody>
      </p:sp>
      <p:sp>
        <p:nvSpPr>
          <p:cNvPr id="72" name="Google Shape;72;p5"/>
          <p:cNvSpPr/>
          <p:nvPr/>
        </p:nvSpPr>
        <p:spPr>
          <a:xfrm>
            <a:off x="244274" y="2959527"/>
            <a:ext cx="1977300" cy="23229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Identify the </a:t>
            </a:r>
            <a:r>
              <a:rPr lang="en-US" sz="1800" b="1" dirty="0"/>
              <a:t>anomalies</a:t>
            </a:r>
            <a:r>
              <a:rPr lang="en-US" sz="1800" dirty="0"/>
              <a:t> that cannot be fully explained by current understanding</a:t>
            </a:r>
            <a:endParaRPr sz="1800" dirty="0"/>
          </a:p>
        </p:txBody>
      </p:sp>
      <p:sp>
        <p:nvSpPr>
          <p:cNvPr id="73" name="Google Shape;73;p5"/>
          <p:cNvSpPr/>
          <p:nvPr/>
        </p:nvSpPr>
        <p:spPr>
          <a:xfrm>
            <a:off x="2451335" y="2940346"/>
            <a:ext cx="1977300" cy="23229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Look into the data to look for previously- unknown </a:t>
            </a:r>
            <a:r>
              <a:rPr lang="en-US" sz="1800" b="1" dirty="0"/>
              <a:t>patterns</a:t>
            </a:r>
            <a:endParaRPr sz="1800" b="1" dirty="0"/>
          </a:p>
        </p:txBody>
      </p:sp>
      <p:sp>
        <p:nvSpPr>
          <p:cNvPr id="74" name="Google Shape;74;p5"/>
          <p:cNvSpPr/>
          <p:nvPr/>
        </p:nvSpPr>
        <p:spPr>
          <a:xfrm>
            <a:off x="4635292" y="2954886"/>
            <a:ext cx="1977300" cy="23229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Determine </a:t>
            </a:r>
            <a:r>
              <a:rPr lang="en-US" sz="1800" b="1" dirty="0"/>
              <a:t>causal</a:t>
            </a:r>
            <a:r>
              <a:rPr lang="en-US" sz="1800" dirty="0"/>
              <a:t> </a:t>
            </a:r>
            <a:r>
              <a:rPr lang="en-US" sz="1800" b="1" dirty="0"/>
              <a:t>relationships</a:t>
            </a:r>
            <a:r>
              <a:rPr lang="en-US" sz="1800" dirty="0"/>
              <a:t> between patterns that lead to the anomalies</a:t>
            </a:r>
            <a:endParaRPr sz="1800" dirty="0"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1"/>
          </p:nvPr>
        </p:nvSpPr>
        <p:spPr>
          <a:xfrm>
            <a:off x="409525" y="1337138"/>
            <a:ext cx="82419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859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641" dirty="0"/>
              <a:t>Actions in Diagnostic Analytics</a:t>
            </a:r>
            <a:endParaRPr sz="104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  <p:sp>
        <p:nvSpPr>
          <p:cNvPr id="76" name="Google Shape;76;p5"/>
          <p:cNvSpPr txBox="1"/>
          <p:nvPr/>
        </p:nvSpPr>
        <p:spPr>
          <a:xfrm>
            <a:off x="347451" y="2308012"/>
            <a:ext cx="1777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latin typeface="Open Sans"/>
                <a:ea typeface="Open Sans"/>
                <a:cs typeface="Open Sans"/>
                <a:sym typeface="Open Sans"/>
              </a:rPr>
              <a:t>Identification</a:t>
            </a:r>
            <a:endParaRPr sz="17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2551235" y="2292958"/>
            <a:ext cx="177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Discovery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4699933" y="2154358"/>
            <a:ext cx="1977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Relationship Determination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74;p5">
            <a:extLst>
              <a:ext uri="{FF2B5EF4-FFF2-40B4-BE49-F238E27FC236}">
                <a16:creationId xmlns:a16="http://schemas.microsoft.com/office/drawing/2014/main" id="{A20CCF1F-130A-432C-9C39-DE0677CA148E}"/>
              </a:ext>
            </a:extLst>
          </p:cNvPr>
          <p:cNvSpPr/>
          <p:nvPr/>
        </p:nvSpPr>
        <p:spPr>
          <a:xfrm>
            <a:off x="6819249" y="2954886"/>
            <a:ext cx="1977300" cy="23229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Suggest </a:t>
            </a:r>
            <a:r>
              <a:rPr lang="en-US" sz="1800" b="1" dirty="0"/>
              <a:t>changes</a:t>
            </a:r>
            <a:r>
              <a:rPr lang="en-US" sz="1800" dirty="0"/>
              <a:t> based on your findings and see if other patterns appear</a:t>
            </a:r>
            <a:endParaRPr sz="1800" dirty="0"/>
          </a:p>
        </p:txBody>
      </p:sp>
      <p:sp>
        <p:nvSpPr>
          <p:cNvPr id="14" name="Google Shape;78;p5">
            <a:extLst>
              <a:ext uri="{FF2B5EF4-FFF2-40B4-BE49-F238E27FC236}">
                <a16:creationId xmlns:a16="http://schemas.microsoft.com/office/drawing/2014/main" id="{7814B2F8-EAFE-479D-8B64-58A57AF8A979}"/>
              </a:ext>
            </a:extLst>
          </p:cNvPr>
          <p:cNvSpPr txBox="1"/>
          <p:nvPr/>
        </p:nvSpPr>
        <p:spPr>
          <a:xfrm>
            <a:off x="6819249" y="2154625"/>
            <a:ext cx="1977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Open Sans"/>
                <a:ea typeface="Open Sans"/>
                <a:cs typeface="Open Sans"/>
                <a:sym typeface="Open Sans"/>
              </a:rPr>
              <a:t>Conclude / Recommend</a:t>
            </a:r>
            <a:endParaRPr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331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b5f09f00c_0_5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Diagnostic Analysis</a:t>
            </a:r>
            <a:endParaRPr b="0"/>
          </a:p>
        </p:txBody>
      </p:sp>
      <p:sp>
        <p:nvSpPr>
          <p:cNvPr id="84" name="Google Shape;84;g10b5f09f00c_0_5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41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Diagnostic Analytics helps with:</a:t>
            </a:r>
            <a:endParaRPr sz="2000" dirty="0"/>
          </a:p>
          <a:p>
            <a:pPr marL="914400" lvl="1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Identify factors and potential causes from historical data</a:t>
            </a:r>
            <a:endParaRPr sz="2000" dirty="0"/>
          </a:p>
          <a:p>
            <a:pPr marL="914400" lvl="1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Note relationships among data elements</a:t>
            </a:r>
            <a:endParaRPr sz="2000" dirty="0"/>
          </a:p>
          <a:p>
            <a:pPr marL="914400" lvl="1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Decide where to “</a:t>
            </a:r>
            <a:r>
              <a:rPr lang="en-US" sz="2000" b="1" dirty="0"/>
              <a:t>dig deeper</a:t>
            </a:r>
            <a:r>
              <a:rPr lang="en-US" sz="2000" dirty="0"/>
              <a:t>” as you look for potential causes</a:t>
            </a:r>
            <a:endParaRPr sz="2000" dirty="0"/>
          </a:p>
          <a:p>
            <a:pPr marL="914400" lvl="1" indent="-355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Answer questions posed by key stakeholders such as CEOs, CFOs, business strategists, and other high-level decision-makers in your organization</a:t>
            </a:r>
            <a:endParaRPr sz="2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5f09f00c_0_0"/>
          <p:cNvSpPr txBox="1">
            <a:spLocks noGrp="1"/>
          </p:cNvSpPr>
          <p:nvPr>
            <p:ph type="title"/>
          </p:nvPr>
        </p:nvSpPr>
        <p:spPr>
          <a:xfrm>
            <a:off x="453007" y="171974"/>
            <a:ext cx="84939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b="0"/>
              <a:t>Techniques of Diagnostic Analysis</a:t>
            </a:r>
            <a:endParaRPr b="0"/>
          </a:p>
        </p:txBody>
      </p:sp>
      <p:sp>
        <p:nvSpPr>
          <p:cNvPr id="90" name="Google Shape;90;g10b5f09f00c_0_0"/>
          <p:cNvSpPr txBox="1">
            <a:spLocks noGrp="1"/>
          </p:cNvSpPr>
          <p:nvPr>
            <p:ph type="body" idx="1"/>
          </p:nvPr>
        </p:nvSpPr>
        <p:spPr>
          <a:xfrm>
            <a:off x="453000" y="1157675"/>
            <a:ext cx="8241900" cy="5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Box Plots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Outliers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Correlations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EB27-A471-4F65-9E8C-588C8B03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EFDE-CD24-4D6B-BF63-04BE0EA0C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Minimum: Lowest value in the dataset (excluding outliers)</a:t>
            </a: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1st Quartile (</a:t>
            </a:r>
            <a:r>
              <a:rPr lang="en-US" sz="1800" i="1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Q1</a:t>
            </a: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or </a:t>
            </a:r>
            <a:r>
              <a:rPr lang="en-US" sz="1800" i="1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25th percentile</a:t>
            </a: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): Median value of the lower half of the dataset</a:t>
            </a: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Median (</a:t>
            </a:r>
            <a:r>
              <a:rPr lang="en-US" sz="1800" i="1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Q2</a:t>
            </a: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or </a:t>
            </a:r>
            <a:r>
              <a:rPr lang="en-US" sz="1800" i="1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50</a:t>
            </a:r>
            <a:r>
              <a:rPr lang="en-US" sz="1800" i="1" u="none" strike="noStrike" baseline="30000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th</a:t>
            </a:r>
            <a:r>
              <a:rPr lang="en-US" sz="1800" i="1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percentile</a:t>
            </a: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): Middle value of the dataset</a:t>
            </a: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3rd Quartile (</a:t>
            </a:r>
            <a:r>
              <a:rPr lang="en-US" sz="1800" i="1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Q3</a:t>
            </a: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 or </a:t>
            </a:r>
            <a:r>
              <a:rPr lang="en-US" sz="1800" i="1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75th percentile</a:t>
            </a: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): Median value of the upper half of the dataset</a:t>
            </a:r>
          </a:p>
          <a:p>
            <a:pPr marL="342900" marR="0" lvl="0" indent="-3429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Maximum: Highest value in the dataset (excluding outliers)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5019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1083</Words>
  <Application>Microsoft Office PowerPoint</Application>
  <PresentationFormat>On-screen Show (4:3)</PresentationFormat>
  <Paragraphs>204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Open Sans</vt:lpstr>
      <vt:lpstr>Tahoma</vt:lpstr>
      <vt:lpstr>Economica</vt:lpstr>
      <vt:lpstr>Verdana</vt:lpstr>
      <vt:lpstr>Arial</vt:lpstr>
      <vt:lpstr>Wingdings</vt:lpstr>
      <vt:lpstr>Calibri</vt:lpstr>
      <vt:lpstr>luxe</vt:lpstr>
      <vt:lpstr>Introduction to Diagnostic Analytics</vt:lpstr>
      <vt:lpstr>Learning Goals</vt:lpstr>
      <vt:lpstr>To Diagnose is to </vt:lpstr>
      <vt:lpstr>Example Questions Across Industry</vt:lpstr>
      <vt:lpstr>Diagnostic Analysis</vt:lpstr>
      <vt:lpstr>Diagnostic Analysis</vt:lpstr>
      <vt:lpstr>Diagnostic Analysis</vt:lpstr>
      <vt:lpstr>Techniques of Diagnostic Analysis</vt:lpstr>
      <vt:lpstr>PowerPoint Presentation</vt:lpstr>
      <vt:lpstr>Techniques of Diagnostic Analysis</vt:lpstr>
      <vt:lpstr>Techniques of Diagnostic Analysis</vt:lpstr>
      <vt:lpstr>Box Plots </vt:lpstr>
      <vt:lpstr>Techniques of Diagnostic Analysis</vt:lpstr>
      <vt:lpstr>Techniques of Diagnostic Analysis</vt:lpstr>
      <vt:lpstr>AVOIDING 30-DAY HOSPITAL READMISSIONS</vt:lpstr>
      <vt:lpstr>AVOIDING 30-DAY HOSPITAL READMISSIONS</vt:lpstr>
      <vt:lpstr>AVOIDING 30-DAY HOSPITAL</vt:lpstr>
      <vt:lpstr>PowerPoint Presentation</vt:lpstr>
      <vt:lpstr>Application Case: An Analytics Approach to  Student Retention Management</vt:lpstr>
      <vt:lpstr>Student Attrition</vt:lpstr>
      <vt:lpstr>Motivation</vt:lpstr>
      <vt:lpstr>Background Work</vt:lpstr>
      <vt:lpstr>Previous Studies…</vt:lpstr>
      <vt:lpstr>An Analytics Approach</vt:lpstr>
      <vt:lpstr>Data &amp; Variables</vt:lpstr>
      <vt:lpstr>Important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Diagnostic Analytics</dc:title>
  <dc:creator>Delen, Dursun</dc:creator>
  <cp:lastModifiedBy>Hasan Hboubati</cp:lastModifiedBy>
  <cp:revision>1</cp:revision>
  <dcterms:created xsi:type="dcterms:W3CDTF">2020-12-30T20:16:28Z</dcterms:created>
  <dcterms:modified xsi:type="dcterms:W3CDTF">2022-01-09T17:11:02Z</dcterms:modified>
</cp:coreProperties>
</file>