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4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73" r:id="rId9"/>
    <p:sldId id="271" r:id="rId10"/>
    <p:sldId id="261" r:id="rId11"/>
    <p:sldId id="457" r:id="rId12"/>
    <p:sldId id="458" r:id="rId13"/>
    <p:sldId id="459" r:id="rId14"/>
    <p:sldId id="272" r:id="rId15"/>
    <p:sldId id="262" r:id="rId16"/>
    <p:sldId id="26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447" r:id="rId26"/>
    <p:sldId id="443" r:id="rId27"/>
    <p:sldId id="444" r:id="rId28"/>
    <p:sldId id="446" r:id="rId29"/>
    <p:sldId id="445" r:id="rId30"/>
    <p:sldId id="441" r:id="rId31"/>
    <p:sldId id="448" r:id="rId32"/>
    <p:sldId id="449" r:id="rId33"/>
    <p:sldId id="269" r:id="rId34"/>
    <p:sldId id="270" r:id="rId35"/>
    <p:sldId id="450" r:id="rId36"/>
    <p:sldId id="451" r:id="rId37"/>
    <p:sldId id="442" r:id="rId38"/>
    <p:sldId id="452" r:id="rId39"/>
    <p:sldId id="453" r:id="rId40"/>
    <p:sldId id="454" r:id="rId41"/>
    <p:sldId id="455" r:id="rId42"/>
    <p:sldId id="283" r:id="rId43"/>
    <p:sldId id="284" r:id="rId44"/>
    <p:sldId id="289" r:id="rId45"/>
    <p:sldId id="290" r:id="rId46"/>
    <p:sldId id="291" r:id="rId47"/>
    <p:sldId id="438" r:id="rId48"/>
    <p:sldId id="285" r:id="rId49"/>
    <p:sldId id="286" r:id="rId50"/>
    <p:sldId id="287" r:id="rId51"/>
    <p:sldId id="437" r:id="rId52"/>
    <p:sldId id="436" r:id="rId53"/>
    <p:sldId id="431" r:id="rId54"/>
    <p:sldId id="430" r:id="rId55"/>
    <p:sldId id="266" r:id="rId5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Economica" panose="02000506040000020004" pitchFamily="2" charset="77"/>
      <p:regular r:id="rId62"/>
      <p:bold r:id="rId63"/>
      <p:italic r:id="rId64"/>
      <p:boldItalic r:id="rId65"/>
    </p:embeddedFont>
    <p:embeddedFont>
      <p:font typeface="Open Sans" panose="020B0606030504020204" pitchFamily="34" charset="0"/>
      <p:regular r:id="rId66"/>
      <p:bold r:id="rId67"/>
      <p:italic r:id="rId68"/>
      <p:boldItalic r:id="rId69"/>
    </p:embeddedFont>
    <p:embeddedFont>
      <p:font typeface="Verdana" panose="020B0604030504040204" pitchFamily="3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6" roundtripDataSignature="AMtx7mgJSJ5Pdoodtn5tP0HdvPqSzWUj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0BC9B-3C41-439B-AA69-035A38575DE3}" v="116" dt="2022-01-13T04:41:44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01" d="100"/>
          <a:sy n="101" d="100"/>
        </p:scale>
        <p:origin x="145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9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5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font" Target="fonts/font16.fntdata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font" Target="fonts/font1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" userId="6c1e9525-87e3-4ff2-84f1-58e9c2a56865" providerId="ADAL" clId="{F6A0BC9B-3C41-439B-AA69-035A38575DE3}"/>
    <pc:docChg chg="undo custSel addSld delSld modSld sldOrd">
      <pc:chgData name="Hasan" userId="6c1e9525-87e3-4ff2-84f1-58e9c2a56865" providerId="ADAL" clId="{F6A0BC9B-3C41-439B-AA69-035A38575DE3}" dt="2022-01-10T03:03:42.589" v="416" actId="12"/>
      <pc:docMkLst>
        <pc:docMk/>
      </pc:docMkLst>
      <pc:sldChg chg="modSp mod">
        <pc:chgData name="Hasan" userId="6c1e9525-87e3-4ff2-84f1-58e9c2a56865" providerId="ADAL" clId="{F6A0BC9B-3C41-439B-AA69-035A38575DE3}" dt="2022-01-10T01:42:52.556" v="4" actId="27636"/>
        <pc:sldMkLst>
          <pc:docMk/>
          <pc:sldMk cId="0" sldId="256"/>
        </pc:sldMkLst>
        <pc:spChg chg="mod">
          <ac:chgData name="Hasan" userId="6c1e9525-87e3-4ff2-84f1-58e9c2a56865" providerId="ADAL" clId="{F6A0BC9B-3C41-439B-AA69-035A38575DE3}" dt="2022-01-10T01:42:52.556" v="4" actId="27636"/>
          <ac:spMkLst>
            <pc:docMk/>
            <pc:sldMk cId="0" sldId="256"/>
            <ac:spMk id="59" creationId="{00000000-0000-0000-0000-000000000000}"/>
          </ac:spMkLst>
        </pc:spChg>
      </pc:sldChg>
      <pc:sldChg chg="modSp mod">
        <pc:chgData name="Hasan" userId="6c1e9525-87e3-4ff2-84f1-58e9c2a56865" providerId="ADAL" clId="{F6A0BC9B-3C41-439B-AA69-035A38575DE3}" dt="2022-01-10T02:44:40.599" v="243" actId="21"/>
        <pc:sldMkLst>
          <pc:docMk/>
          <pc:sldMk cId="0" sldId="260"/>
        </pc:sldMkLst>
        <pc:spChg chg="mod">
          <ac:chgData name="Hasan" userId="6c1e9525-87e3-4ff2-84f1-58e9c2a56865" providerId="ADAL" clId="{F6A0BC9B-3C41-439B-AA69-035A38575DE3}" dt="2022-01-10T02:44:40.599" v="243" actId="21"/>
          <ac:spMkLst>
            <pc:docMk/>
            <pc:sldMk cId="0" sldId="260"/>
            <ac:spMk id="86" creationId="{00000000-0000-0000-0000-000000000000}"/>
          </ac:spMkLst>
        </pc:spChg>
      </pc:sldChg>
      <pc:sldChg chg="addSp delSp modSp mod">
        <pc:chgData name="Hasan" userId="6c1e9525-87e3-4ff2-84f1-58e9c2a56865" providerId="ADAL" clId="{F6A0BC9B-3C41-439B-AA69-035A38575DE3}" dt="2022-01-10T02:43:04.633" v="235" actId="14100"/>
        <pc:sldMkLst>
          <pc:docMk/>
          <pc:sldMk cId="0" sldId="261"/>
        </pc:sldMkLst>
        <pc:spChg chg="add mod">
          <ac:chgData name="Hasan" userId="6c1e9525-87e3-4ff2-84f1-58e9c2a56865" providerId="ADAL" clId="{F6A0BC9B-3C41-439B-AA69-035A38575DE3}" dt="2022-01-10T02:41:45.617" v="224" actId="1076"/>
          <ac:spMkLst>
            <pc:docMk/>
            <pc:sldMk cId="0" sldId="261"/>
            <ac:spMk id="6" creationId="{603A8F5E-C133-4773-AB70-3166FA3A3602}"/>
          </ac:spMkLst>
        </pc:spChg>
        <pc:spChg chg="add mod">
          <ac:chgData name="Hasan" userId="6c1e9525-87e3-4ff2-84f1-58e9c2a56865" providerId="ADAL" clId="{F6A0BC9B-3C41-439B-AA69-035A38575DE3}" dt="2022-01-10T02:41:45.617" v="224" actId="1076"/>
          <ac:spMkLst>
            <pc:docMk/>
            <pc:sldMk cId="0" sldId="261"/>
            <ac:spMk id="7" creationId="{1F4852F2-C319-412C-AF91-06771792263D}"/>
          </ac:spMkLst>
        </pc:spChg>
        <pc:spChg chg="add mod">
          <ac:chgData name="Hasan" userId="6c1e9525-87e3-4ff2-84f1-58e9c2a56865" providerId="ADAL" clId="{F6A0BC9B-3C41-439B-AA69-035A38575DE3}" dt="2022-01-10T02:42:15.650" v="228" actId="1076"/>
          <ac:spMkLst>
            <pc:docMk/>
            <pc:sldMk cId="0" sldId="261"/>
            <ac:spMk id="8" creationId="{17717CA0-00DF-4EDE-8EB7-7A9A134D8E21}"/>
          </ac:spMkLst>
        </pc:spChg>
        <pc:spChg chg="add mod">
          <ac:chgData name="Hasan" userId="6c1e9525-87e3-4ff2-84f1-58e9c2a56865" providerId="ADAL" clId="{F6A0BC9B-3C41-439B-AA69-035A38575DE3}" dt="2022-01-10T02:43:04.633" v="235" actId="14100"/>
          <ac:spMkLst>
            <pc:docMk/>
            <pc:sldMk cId="0" sldId="261"/>
            <ac:spMk id="9" creationId="{C9260969-9F00-4F2B-BC26-1B0FD6268E9D}"/>
          </ac:spMkLst>
        </pc:spChg>
        <pc:spChg chg="add mod">
          <ac:chgData name="Hasan" userId="6c1e9525-87e3-4ff2-84f1-58e9c2a56865" providerId="ADAL" clId="{F6A0BC9B-3C41-439B-AA69-035A38575DE3}" dt="2022-01-10T02:42:45.700" v="231" actId="255"/>
          <ac:spMkLst>
            <pc:docMk/>
            <pc:sldMk cId="0" sldId="261"/>
            <ac:spMk id="10" creationId="{BB2B937B-6A4A-4F5C-ADB7-27C667CDE3BE}"/>
          </ac:spMkLst>
        </pc:spChg>
        <pc:spChg chg="add mod">
          <ac:chgData name="Hasan" userId="6c1e9525-87e3-4ff2-84f1-58e9c2a56865" providerId="ADAL" clId="{F6A0BC9B-3C41-439B-AA69-035A38575DE3}" dt="2022-01-10T02:41:45.617" v="224" actId="1076"/>
          <ac:spMkLst>
            <pc:docMk/>
            <pc:sldMk cId="0" sldId="261"/>
            <ac:spMk id="11" creationId="{B5889EC8-5229-4351-8EA2-30A014B0816C}"/>
          </ac:spMkLst>
        </pc:spChg>
        <pc:spChg chg="add mod">
          <ac:chgData name="Hasan" userId="6c1e9525-87e3-4ff2-84f1-58e9c2a56865" providerId="ADAL" clId="{F6A0BC9B-3C41-439B-AA69-035A38575DE3}" dt="2022-01-10T02:41:59.334" v="225" actId="13822"/>
          <ac:spMkLst>
            <pc:docMk/>
            <pc:sldMk cId="0" sldId="261"/>
            <ac:spMk id="12" creationId="{CACA4DDA-9C1F-4D10-975D-9BF1A3D8DE5D}"/>
          </ac:spMkLst>
        </pc:spChg>
        <pc:spChg chg="add mod">
          <ac:chgData name="Hasan" userId="6c1e9525-87e3-4ff2-84f1-58e9c2a56865" providerId="ADAL" clId="{F6A0BC9B-3C41-439B-AA69-035A38575DE3}" dt="2022-01-10T02:42:17.633" v="229" actId="1076"/>
          <ac:spMkLst>
            <pc:docMk/>
            <pc:sldMk cId="0" sldId="261"/>
            <ac:spMk id="13" creationId="{A2B5A6DF-1016-4502-8BCD-FB92CBB704E4}"/>
          </ac:spMkLst>
        </pc:spChg>
        <pc:spChg chg="add mod">
          <ac:chgData name="Hasan" userId="6c1e9525-87e3-4ff2-84f1-58e9c2a56865" providerId="ADAL" clId="{F6A0BC9B-3C41-439B-AA69-035A38575DE3}" dt="2022-01-10T02:42:05.817" v="227" actId="13822"/>
          <ac:spMkLst>
            <pc:docMk/>
            <pc:sldMk cId="0" sldId="261"/>
            <ac:spMk id="14" creationId="{AD9FFD0D-74EA-44A5-A3C7-C0027E27165C}"/>
          </ac:spMkLst>
        </pc:spChg>
        <pc:spChg chg="add mod">
          <ac:chgData name="Hasan" userId="6c1e9525-87e3-4ff2-84f1-58e9c2a56865" providerId="ADAL" clId="{F6A0BC9B-3C41-439B-AA69-035A38575DE3}" dt="2022-01-10T02:41:45.617" v="224" actId="1076"/>
          <ac:spMkLst>
            <pc:docMk/>
            <pc:sldMk cId="0" sldId="261"/>
            <ac:spMk id="15" creationId="{2E618B49-6EA7-4E68-895E-91135B5D5EEC}"/>
          </ac:spMkLst>
        </pc:spChg>
        <pc:spChg chg="add mod">
          <ac:chgData name="Hasan" userId="6c1e9525-87e3-4ff2-84f1-58e9c2a56865" providerId="ADAL" clId="{F6A0BC9B-3C41-439B-AA69-035A38575DE3}" dt="2022-01-10T02:41:45.617" v="224" actId="1076"/>
          <ac:spMkLst>
            <pc:docMk/>
            <pc:sldMk cId="0" sldId="261"/>
            <ac:spMk id="17" creationId="{3C9DED4E-C184-435E-847D-A1DA574A91AE}"/>
          </ac:spMkLst>
        </pc:spChg>
        <pc:spChg chg="add mod">
          <ac:chgData name="Hasan" userId="6c1e9525-87e3-4ff2-84f1-58e9c2a56865" providerId="ADAL" clId="{F6A0BC9B-3C41-439B-AA69-035A38575DE3}" dt="2022-01-10T02:41:45.617" v="224" actId="1076"/>
          <ac:spMkLst>
            <pc:docMk/>
            <pc:sldMk cId="0" sldId="261"/>
            <ac:spMk id="18" creationId="{0612A586-CC4B-4B3F-907B-50CC12D0FB52}"/>
          </ac:spMkLst>
        </pc:spChg>
        <pc:spChg chg="add mod">
          <ac:chgData name="Hasan" userId="6c1e9525-87e3-4ff2-84f1-58e9c2a56865" providerId="ADAL" clId="{F6A0BC9B-3C41-439B-AA69-035A38575DE3}" dt="2022-01-10T02:41:45.617" v="224" actId="1076"/>
          <ac:spMkLst>
            <pc:docMk/>
            <pc:sldMk cId="0" sldId="261"/>
            <ac:spMk id="19" creationId="{3DBE4873-4332-4D58-99A8-0172EE7C2D86}"/>
          </ac:spMkLst>
        </pc:spChg>
        <pc:spChg chg="add mod">
          <ac:chgData name="Hasan" userId="6c1e9525-87e3-4ff2-84f1-58e9c2a56865" providerId="ADAL" clId="{F6A0BC9B-3C41-439B-AA69-035A38575DE3}" dt="2022-01-10T02:41:45.617" v="224" actId="1076"/>
          <ac:spMkLst>
            <pc:docMk/>
            <pc:sldMk cId="0" sldId="261"/>
            <ac:spMk id="20" creationId="{7F37F106-55E3-462D-B8A8-D88B511BD3C1}"/>
          </ac:spMkLst>
        </pc:spChg>
        <pc:spChg chg="mod">
          <ac:chgData name="Hasan" userId="6c1e9525-87e3-4ff2-84f1-58e9c2a56865" providerId="ADAL" clId="{F6A0BC9B-3C41-439B-AA69-035A38575DE3}" dt="2022-01-10T02:40:56.534" v="215" actId="1076"/>
          <ac:spMkLst>
            <pc:docMk/>
            <pc:sldMk cId="0" sldId="261"/>
            <ac:spMk id="92" creationId="{00000000-0000-0000-0000-000000000000}"/>
          </ac:spMkLst>
        </pc:spChg>
        <pc:spChg chg="del mod">
          <ac:chgData name="Hasan" userId="6c1e9525-87e3-4ff2-84f1-58e9c2a56865" providerId="ADAL" clId="{F6A0BC9B-3C41-439B-AA69-035A38575DE3}" dt="2022-01-10T02:40:59.485" v="216" actId="478"/>
          <ac:spMkLst>
            <pc:docMk/>
            <pc:sldMk cId="0" sldId="261"/>
            <ac:spMk id="93" creationId="{00000000-0000-0000-0000-000000000000}"/>
          </ac:spMkLst>
        </pc:spChg>
        <pc:picChg chg="add mod">
          <ac:chgData name="Hasan" userId="6c1e9525-87e3-4ff2-84f1-58e9c2a56865" providerId="ADAL" clId="{F6A0BC9B-3C41-439B-AA69-035A38575DE3}" dt="2022-01-10T02:41:45.617" v="224" actId="1076"/>
          <ac:picMkLst>
            <pc:docMk/>
            <pc:sldMk cId="0" sldId="261"/>
            <ac:picMk id="4" creationId="{1880A76F-0CEB-480E-AEC5-3A89B8EA5AE7}"/>
          </ac:picMkLst>
        </pc:picChg>
        <pc:picChg chg="add mod">
          <ac:chgData name="Hasan" userId="6c1e9525-87e3-4ff2-84f1-58e9c2a56865" providerId="ADAL" clId="{F6A0BC9B-3C41-439B-AA69-035A38575DE3}" dt="2022-01-10T02:41:45.617" v="224" actId="1076"/>
          <ac:picMkLst>
            <pc:docMk/>
            <pc:sldMk cId="0" sldId="261"/>
            <ac:picMk id="5" creationId="{9FA7C587-41D4-42AD-AE6B-52D7D6EC6E5F}"/>
          </ac:picMkLst>
        </pc:picChg>
        <pc:picChg chg="add mod">
          <ac:chgData name="Hasan" userId="6c1e9525-87e3-4ff2-84f1-58e9c2a56865" providerId="ADAL" clId="{F6A0BC9B-3C41-439B-AA69-035A38575DE3}" dt="2022-01-10T02:41:45.617" v="224" actId="1076"/>
          <ac:picMkLst>
            <pc:docMk/>
            <pc:sldMk cId="0" sldId="261"/>
            <ac:picMk id="16" creationId="{7273611E-25DC-4D60-84AF-823FBB75A7D0}"/>
          </ac:picMkLst>
        </pc:picChg>
      </pc:sldChg>
      <pc:sldChg chg="addSp delSp modSp new mod">
        <pc:chgData name="Hasan" userId="6c1e9525-87e3-4ff2-84f1-58e9c2a56865" providerId="ADAL" clId="{F6A0BC9B-3C41-439B-AA69-035A38575DE3}" dt="2022-01-10T01:56:13.779" v="124" actId="20577"/>
        <pc:sldMkLst>
          <pc:docMk/>
          <pc:sldMk cId="2054633924" sldId="267"/>
        </pc:sldMkLst>
        <pc:spChg chg="del">
          <ac:chgData name="Hasan" userId="6c1e9525-87e3-4ff2-84f1-58e9c2a56865" providerId="ADAL" clId="{F6A0BC9B-3C41-439B-AA69-035A38575DE3}" dt="2022-01-10T01:42:51.999" v="2" actId="478"/>
          <ac:spMkLst>
            <pc:docMk/>
            <pc:sldMk cId="2054633924" sldId="267"/>
            <ac:spMk id="2" creationId="{0502E95F-3F68-4E61-850D-957765FE4D50}"/>
          </ac:spMkLst>
        </pc:spChg>
        <pc:spChg chg="mod">
          <ac:chgData name="Hasan" userId="6c1e9525-87e3-4ff2-84f1-58e9c2a56865" providerId="ADAL" clId="{F6A0BC9B-3C41-439B-AA69-035A38575DE3}" dt="2022-01-10T01:56:13.779" v="124" actId="20577"/>
          <ac:spMkLst>
            <pc:docMk/>
            <pc:sldMk cId="2054633924" sldId="267"/>
            <ac:spMk id="3" creationId="{8DBFFC96-3A49-419F-BBE5-DF06CFA48031}"/>
          </ac:spMkLst>
        </pc:spChg>
        <pc:spChg chg="add mod">
          <ac:chgData name="Hasan" userId="6c1e9525-87e3-4ff2-84f1-58e9c2a56865" providerId="ADAL" clId="{F6A0BC9B-3C41-439B-AA69-035A38575DE3}" dt="2022-01-10T01:42:52.515" v="3"/>
          <ac:spMkLst>
            <pc:docMk/>
            <pc:sldMk cId="2054633924" sldId="267"/>
            <ac:spMk id="4" creationId="{52EB2BE8-0911-453B-B7A2-420F340B309E}"/>
          </ac:spMkLst>
        </pc:spChg>
      </pc:sldChg>
      <pc:sldChg chg="addSp delSp modSp mod">
        <pc:chgData name="Hasan" userId="6c1e9525-87e3-4ff2-84f1-58e9c2a56865" providerId="ADAL" clId="{F6A0BC9B-3C41-439B-AA69-035A38575DE3}" dt="2022-01-10T02:45:53.565" v="340" actId="20577"/>
        <pc:sldMkLst>
          <pc:docMk/>
          <pc:sldMk cId="0" sldId="268"/>
        </pc:sldMkLst>
        <pc:spChg chg="add mod">
          <ac:chgData name="Hasan" userId="6c1e9525-87e3-4ff2-84f1-58e9c2a56865" providerId="ADAL" clId="{F6A0BC9B-3C41-439B-AA69-035A38575DE3}" dt="2022-01-10T02:28:31.120" v="157" actId="27636"/>
          <ac:spMkLst>
            <pc:docMk/>
            <pc:sldMk cId="0" sldId="268"/>
            <ac:spMk id="6" creationId="{36E21640-F49A-496F-9FB1-1019EA455979}"/>
          </ac:spMkLst>
        </pc:spChg>
        <pc:spChg chg="add del mod">
          <ac:chgData name="Hasan" userId="6c1e9525-87e3-4ff2-84f1-58e9c2a56865" providerId="ADAL" clId="{F6A0BC9B-3C41-439B-AA69-035A38575DE3}" dt="2022-01-10T02:30:20.615" v="173" actId="12084"/>
          <ac:spMkLst>
            <pc:docMk/>
            <pc:sldMk cId="0" sldId="268"/>
            <ac:spMk id="7" creationId="{AFF5C204-06BE-4C13-B7E2-D16B6E989DCE}"/>
          </ac:spMkLst>
        </pc:spChg>
        <pc:spChg chg="mod">
          <ac:chgData name="Hasan" userId="6c1e9525-87e3-4ff2-84f1-58e9c2a56865" providerId="ADAL" clId="{F6A0BC9B-3C41-439B-AA69-035A38575DE3}" dt="2022-01-10T02:45:53.565" v="340" actId="20577"/>
          <ac:spMkLst>
            <pc:docMk/>
            <pc:sldMk cId="0" sldId="268"/>
            <ac:spMk id="137" creationId="{00000000-0000-0000-0000-000000000000}"/>
          </ac:spMkLst>
        </pc:spChg>
        <pc:spChg chg="del">
          <ac:chgData name="Hasan" userId="6c1e9525-87e3-4ff2-84f1-58e9c2a56865" providerId="ADAL" clId="{F6A0BC9B-3C41-439B-AA69-035A38575DE3}" dt="2022-01-10T02:28:35.836" v="158" actId="478"/>
          <ac:spMkLst>
            <pc:docMk/>
            <pc:sldMk cId="0" sldId="268"/>
            <ac:spMk id="138" creationId="{00000000-0000-0000-0000-000000000000}"/>
          </ac:spMkLst>
        </pc:spChg>
        <pc:graphicFrameChg chg="add mod">
          <ac:chgData name="Hasan" userId="6c1e9525-87e3-4ff2-84f1-58e9c2a56865" providerId="ADAL" clId="{F6A0BC9B-3C41-439B-AA69-035A38575DE3}" dt="2022-01-10T02:45:36.348" v="315" actId="1076"/>
          <ac:graphicFrameMkLst>
            <pc:docMk/>
            <pc:sldMk cId="0" sldId="268"/>
            <ac:graphicFrameMk id="2" creationId="{1E0D1B7C-9A5A-42CF-B872-039D255577D9}"/>
          </ac:graphicFrameMkLst>
        </pc:graphicFrameChg>
      </pc:sldChg>
      <pc:sldChg chg="addSp modSp del mod modClrScheme chgLayout">
        <pc:chgData name="Hasan" userId="6c1e9525-87e3-4ff2-84f1-58e9c2a56865" providerId="ADAL" clId="{F6A0BC9B-3C41-439B-AA69-035A38575DE3}" dt="2022-01-10T02:40:01.768" v="207" actId="47"/>
        <pc:sldMkLst>
          <pc:docMk/>
          <pc:sldMk cId="0" sldId="269"/>
        </pc:sldMkLst>
        <pc:spChg chg="add mod ord">
          <ac:chgData name="Hasan" userId="6c1e9525-87e3-4ff2-84f1-58e9c2a56865" providerId="ADAL" clId="{F6A0BC9B-3C41-439B-AA69-035A38575DE3}" dt="2022-01-10T02:39:43.551" v="203" actId="700"/>
          <ac:spMkLst>
            <pc:docMk/>
            <pc:sldMk cId="0" sldId="269"/>
            <ac:spMk id="4" creationId="{219D0408-5E0E-4A72-A46B-DC7BE1D39403}"/>
          </ac:spMkLst>
        </pc:spChg>
        <pc:spChg chg="mod ord">
          <ac:chgData name="Hasan" userId="6c1e9525-87e3-4ff2-84f1-58e9c2a56865" providerId="ADAL" clId="{F6A0BC9B-3C41-439B-AA69-035A38575DE3}" dt="2022-01-10T02:39:43.551" v="203" actId="700"/>
          <ac:spMkLst>
            <pc:docMk/>
            <pc:sldMk cId="0" sldId="269"/>
            <ac:spMk id="154" creationId="{00000000-0000-0000-0000-000000000000}"/>
          </ac:spMkLst>
        </pc:spChg>
      </pc:sldChg>
      <pc:sldChg chg="addSp delSp modSp del mod ord">
        <pc:chgData name="Hasan" userId="6c1e9525-87e3-4ff2-84f1-58e9c2a56865" providerId="ADAL" clId="{F6A0BC9B-3C41-439B-AA69-035A38575DE3}" dt="2022-01-10T02:43:13.516" v="236" actId="47"/>
        <pc:sldMkLst>
          <pc:docMk/>
          <pc:sldMk cId="0" sldId="270"/>
        </pc:sldMkLst>
        <pc:spChg chg="add del mod">
          <ac:chgData name="Hasan" userId="6c1e9525-87e3-4ff2-84f1-58e9c2a56865" providerId="ADAL" clId="{F6A0BC9B-3C41-439B-AA69-035A38575DE3}" dt="2022-01-10T02:41:13.434" v="220" actId="478"/>
          <ac:spMkLst>
            <pc:docMk/>
            <pc:sldMk cId="0" sldId="270"/>
            <ac:spMk id="3" creationId="{35B101B2-92E1-4FAE-BB6F-4766076DC35D}"/>
          </ac:spMkLst>
        </pc:spChg>
        <pc:spChg chg="add del mod">
          <ac:chgData name="Hasan" userId="6c1e9525-87e3-4ff2-84f1-58e9c2a56865" providerId="ADAL" clId="{F6A0BC9B-3C41-439B-AA69-035A38575DE3}" dt="2022-01-10T02:41:20.451" v="222" actId="478"/>
          <ac:spMkLst>
            <pc:docMk/>
            <pc:sldMk cId="0" sldId="270"/>
            <ac:spMk id="5" creationId="{2E733BC8-E007-4DE8-9375-2EA599FB2682}"/>
          </ac:spMkLst>
        </pc:spChg>
        <pc:spChg chg="add del mod">
          <ac:chgData name="Hasan" userId="6c1e9525-87e3-4ff2-84f1-58e9c2a56865" providerId="ADAL" clId="{F6A0BC9B-3C41-439B-AA69-035A38575DE3}" dt="2022-01-10T02:41:17.351" v="221" actId="478"/>
          <ac:spMkLst>
            <pc:docMk/>
            <pc:sldMk cId="0" sldId="270"/>
            <ac:spMk id="20" creationId="{6A6333CE-28FE-4197-8E72-59BA84AA7A91}"/>
          </ac:spMkLst>
        </pc:spChg>
        <pc:picChg chg="add del">
          <ac:chgData name="Hasan" userId="6c1e9525-87e3-4ff2-84f1-58e9c2a56865" providerId="ADAL" clId="{F6A0BC9B-3C41-439B-AA69-035A38575DE3}" dt="2022-01-10T02:41:13.434" v="220" actId="478"/>
          <ac:picMkLst>
            <pc:docMk/>
            <pc:sldMk cId="0" sldId="270"/>
            <ac:picMk id="159" creationId="{00000000-0000-0000-0000-000000000000}"/>
          </ac:picMkLst>
        </pc:picChg>
      </pc:sldChg>
      <pc:sldChg chg="addSp delSp modSp new mod modClrScheme chgLayout">
        <pc:chgData name="Hasan" userId="6c1e9525-87e3-4ff2-84f1-58e9c2a56865" providerId="ADAL" clId="{F6A0BC9B-3C41-439B-AA69-035A38575DE3}" dt="2022-01-10T02:39:58.318" v="206" actId="1076"/>
        <pc:sldMkLst>
          <pc:docMk/>
          <pc:sldMk cId="2011050629" sldId="271"/>
        </pc:sldMkLst>
        <pc:spChg chg="del">
          <ac:chgData name="Hasan" userId="6c1e9525-87e3-4ff2-84f1-58e9c2a56865" providerId="ADAL" clId="{F6A0BC9B-3C41-439B-AA69-035A38575DE3}" dt="2022-01-10T02:39:38.178" v="202" actId="700"/>
          <ac:spMkLst>
            <pc:docMk/>
            <pc:sldMk cId="2011050629" sldId="271"/>
            <ac:spMk id="2" creationId="{52FA63A0-82B1-4613-8BB6-1767EEB85C8B}"/>
          </ac:spMkLst>
        </pc:spChg>
        <pc:spChg chg="del">
          <ac:chgData name="Hasan" userId="6c1e9525-87e3-4ff2-84f1-58e9c2a56865" providerId="ADAL" clId="{F6A0BC9B-3C41-439B-AA69-035A38575DE3}" dt="2022-01-10T02:39:38.178" v="202" actId="700"/>
          <ac:spMkLst>
            <pc:docMk/>
            <pc:sldMk cId="2011050629" sldId="271"/>
            <ac:spMk id="3" creationId="{1065A730-3284-4B8F-B7D5-27CDC58AF448}"/>
          </ac:spMkLst>
        </pc:spChg>
        <pc:spChg chg="del">
          <ac:chgData name="Hasan" userId="6c1e9525-87e3-4ff2-84f1-58e9c2a56865" providerId="ADAL" clId="{F6A0BC9B-3C41-439B-AA69-035A38575DE3}" dt="2022-01-10T02:39:38.178" v="202" actId="700"/>
          <ac:spMkLst>
            <pc:docMk/>
            <pc:sldMk cId="2011050629" sldId="271"/>
            <ac:spMk id="4" creationId="{E45B779A-46E7-4B88-BC57-6B0BCFC076E0}"/>
          </ac:spMkLst>
        </pc:spChg>
        <pc:spChg chg="add mod">
          <ac:chgData name="Hasan" userId="6c1e9525-87e3-4ff2-84f1-58e9c2a56865" providerId="ADAL" clId="{F6A0BC9B-3C41-439B-AA69-035A38575DE3}" dt="2022-01-10T02:39:58.318" v="206" actId="1076"/>
          <ac:spMkLst>
            <pc:docMk/>
            <pc:sldMk cId="2011050629" sldId="271"/>
            <ac:spMk id="6" creationId="{7F3BA61F-B2C5-4697-96E1-F353FC4F8B72}"/>
          </ac:spMkLst>
        </pc:spChg>
        <pc:picChg chg="add mod">
          <ac:chgData name="Hasan" userId="6c1e9525-87e3-4ff2-84f1-58e9c2a56865" providerId="ADAL" clId="{F6A0BC9B-3C41-439B-AA69-035A38575DE3}" dt="2022-01-10T02:39:49.143" v="204"/>
          <ac:picMkLst>
            <pc:docMk/>
            <pc:sldMk cId="2011050629" sldId="271"/>
            <ac:picMk id="5" creationId="{8A626945-10A5-4F9F-A42E-D2372375FB03}"/>
          </ac:picMkLst>
        </pc:picChg>
      </pc:sldChg>
      <pc:sldChg chg="add">
        <pc:chgData name="Hasan" userId="6c1e9525-87e3-4ff2-84f1-58e9c2a56865" providerId="ADAL" clId="{F6A0BC9B-3C41-439B-AA69-035A38575DE3}" dt="2022-01-10T02:40:37.951" v="212"/>
        <pc:sldMkLst>
          <pc:docMk/>
          <pc:sldMk cId="3276465138" sldId="272"/>
        </pc:sldMkLst>
      </pc:sldChg>
      <pc:sldChg chg="addSp delSp modSp new del mod modClrScheme chgLayout">
        <pc:chgData name="Hasan" userId="6c1e9525-87e3-4ff2-84f1-58e9c2a56865" providerId="ADAL" clId="{F6A0BC9B-3C41-439B-AA69-035A38575DE3}" dt="2022-01-10T02:40:33.768" v="211" actId="47"/>
        <pc:sldMkLst>
          <pc:docMk/>
          <pc:sldMk cId="4045276591" sldId="272"/>
        </pc:sldMkLst>
        <pc:spChg chg="del">
          <ac:chgData name="Hasan" userId="6c1e9525-87e3-4ff2-84f1-58e9c2a56865" providerId="ADAL" clId="{F6A0BC9B-3C41-439B-AA69-035A38575DE3}" dt="2022-01-10T02:40:26.453" v="209" actId="700"/>
          <ac:spMkLst>
            <pc:docMk/>
            <pc:sldMk cId="4045276591" sldId="272"/>
            <ac:spMk id="2" creationId="{BC132A1E-7421-4285-B3E8-D13C298E7708}"/>
          </ac:spMkLst>
        </pc:spChg>
        <pc:spChg chg="del">
          <ac:chgData name="Hasan" userId="6c1e9525-87e3-4ff2-84f1-58e9c2a56865" providerId="ADAL" clId="{F6A0BC9B-3C41-439B-AA69-035A38575DE3}" dt="2022-01-10T02:40:26.453" v="209" actId="700"/>
          <ac:spMkLst>
            <pc:docMk/>
            <pc:sldMk cId="4045276591" sldId="272"/>
            <ac:spMk id="3" creationId="{49DC8E45-BB60-4BA3-AC09-D1B64937F402}"/>
          </ac:spMkLst>
        </pc:spChg>
        <pc:spChg chg="del">
          <ac:chgData name="Hasan" userId="6c1e9525-87e3-4ff2-84f1-58e9c2a56865" providerId="ADAL" clId="{F6A0BC9B-3C41-439B-AA69-035A38575DE3}" dt="2022-01-10T02:40:26.453" v="209" actId="700"/>
          <ac:spMkLst>
            <pc:docMk/>
            <pc:sldMk cId="4045276591" sldId="272"/>
            <ac:spMk id="4" creationId="{F50CD5E9-C4F4-4225-BAAA-44BDDD12774D}"/>
          </ac:spMkLst>
        </pc:spChg>
        <pc:spChg chg="add mod">
          <ac:chgData name="Hasan" userId="6c1e9525-87e3-4ff2-84f1-58e9c2a56865" providerId="ADAL" clId="{F6A0BC9B-3C41-439B-AA69-035A38575DE3}" dt="2022-01-10T02:40:29.384" v="210"/>
          <ac:spMkLst>
            <pc:docMk/>
            <pc:sldMk cId="4045276591" sldId="272"/>
            <ac:spMk id="5" creationId="{B09DEA6D-A43D-4D46-B3F9-8DBADA9013D2}"/>
          </ac:spMkLst>
        </pc:spChg>
      </pc:sldChg>
      <pc:sldChg chg="addSp delSp modSp new mod">
        <pc:chgData name="Hasan" userId="6c1e9525-87e3-4ff2-84f1-58e9c2a56865" providerId="ADAL" clId="{F6A0BC9B-3C41-439B-AA69-035A38575DE3}" dt="2022-01-10T02:52:04.261" v="385" actId="1076"/>
        <pc:sldMkLst>
          <pc:docMk/>
          <pc:sldMk cId="1907790688" sldId="273"/>
        </pc:sldMkLst>
        <pc:spChg chg="mod">
          <ac:chgData name="Hasan" userId="6c1e9525-87e3-4ff2-84f1-58e9c2a56865" providerId="ADAL" clId="{F6A0BC9B-3C41-439B-AA69-035A38575DE3}" dt="2022-01-10T02:49:51.345" v="367" actId="20577"/>
          <ac:spMkLst>
            <pc:docMk/>
            <pc:sldMk cId="1907790688" sldId="273"/>
            <ac:spMk id="2" creationId="{297FA6CC-9E7C-477E-BBCD-A9014B9C42B2}"/>
          </ac:spMkLst>
        </pc:spChg>
        <pc:spChg chg="mod">
          <ac:chgData name="Hasan" userId="6c1e9525-87e3-4ff2-84f1-58e9c2a56865" providerId="ADAL" clId="{F6A0BC9B-3C41-439B-AA69-035A38575DE3}" dt="2022-01-10T02:52:04.261" v="385" actId="1076"/>
          <ac:spMkLst>
            <pc:docMk/>
            <pc:sldMk cId="1907790688" sldId="273"/>
            <ac:spMk id="3" creationId="{268C6F8D-E8AB-4F29-870D-BDA60CF9467F}"/>
          </ac:spMkLst>
        </pc:spChg>
        <pc:picChg chg="add mod">
          <ac:chgData name="Hasan" userId="6c1e9525-87e3-4ff2-84f1-58e9c2a56865" providerId="ADAL" clId="{F6A0BC9B-3C41-439B-AA69-035A38575DE3}" dt="2022-01-10T02:51:45.961" v="381" actId="1076"/>
          <ac:picMkLst>
            <pc:docMk/>
            <pc:sldMk cId="1907790688" sldId="273"/>
            <ac:picMk id="1026" creationId="{4DA64E22-64F6-49CF-B6A2-386366DCB5F8}"/>
          </ac:picMkLst>
        </pc:picChg>
        <pc:picChg chg="add del mod">
          <ac:chgData name="Hasan" userId="6c1e9525-87e3-4ff2-84f1-58e9c2a56865" providerId="ADAL" clId="{F6A0BC9B-3C41-439B-AA69-035A38575DE3}" dt="2022-01-10T02:51:03.678" v="376" actId="478"/>
          <ac:picMkLst>
            <pc:docMk/>
            <pc:sldMk cId="1907790688" sldId="273"/>
            <ac:picMk id="1028" creationId="{B43CF784-C38E-46F3-8B28-6E528C97BACC}"/>
          </ac:picMkLst>
        </pc:picChg>
      </pc:sldChg>
      <pc:sldChg chg="modSp new mod">
        <pc:chgData name="Hasan" userId="6c1e9525-87e3-4ff2-84f1-58e9c2a56865" providerId="ADAL" clId="{F6A0BC9B-3C41-439B-AA69-035A38575DE3}" dt="2022-01-10T02:59:58.611" v="406" actId="2710"/>
        <pc:sldMkLst>
          <pc:docMk/>
          <pc:sldMk cId="3540828756" sldId="274"/>
        </pc:sldMkLst>
        <pc:spChg chg="mod">
          <ac:chgData name="Hasan" userId="6c1e9525-87e3-4ff2-84f1-58e9c2a56865" providerId="ADAL" clId="{F6A0BC9B-3C41-439B-AA69-035A38575DE3}" dt="2022-01-10T02:57:45.641" v="397" actId="20577"/>
          <ac:spMkLst>
            <pc:docMk/>
            <pc:sldMk cId="3540828756" sldId="274"/>
            <ac:spMk id="2" creationId="{8E4C0EDA-C3A4-4FB4-B78B-4C9D7204B90E}"/>
          </ac:spMkLst>
        </pc:spChg>
        <pc:spChg chg="mod">
          <ac:chgData name="Hasan" userId="6c1e9525-87e3-4ff2-84f1-58e9c2a56865" providerId="ADAL" clId="{F6A0BC9B-3C41-439B-AA69-035A38575DE3}" dt="2022-01-10T02:59:58.611" v="406" actId="2710"/>
          <ac:spMkLst>
            <pc:docMk/>
            <pc:sldMk cId="3540828756" sldId="274"/>
            <ac:spMk id="3" creationId="{7CD56E65-7BCD-4138-8A22-CA541D3A8F03}"/>
          </ac:spMkLst>
        </pc:spChg>
      </pc:sldChg>
      <pc:sldChg chg="modSp new mod">
        <pc:chgData name="Hasan" userId="6c1e9525-87e3-4ff2-84f1-58e9c2a56865" providerId="ADAL" clId="{F6A0BC9B-3C41-439B-AA69-035A38575DE3}" dt="2022-01-10T03:03:42.589" v="416" actId="12"/>
        <pc:sldMkLst>
          <pc:docMk/>
          <pc:sldMk cId="2325266607" sldId="275"/>
        </pc:sldMkLst>
        <pc:spChg chg="mod">
          <ac:chgData name="Hasan" userId="6c1e9525-87e3-4ff2-84f1-58e9c2a56865" providerId="ADAL" clId="{F6A0BC9B-3C41-439B-AA69-035A38575DE3}" dt="2022-01-10T03:03:04.456" v="412" actId="1076"/>
          <ac:spMkLst>
            <pc:docMk/>
            <pc:sldMk cId="2325266607" sldId="275"/>
            <ac:spMk id="2" creationId="{D4FD3D08-17D7-45B6-AB75-191864717933}"/>
          </ac:spMkLst>
        </pc:spChg>
        <pc:spChg chg="mod">
          <ac:chgData name="Hasan" userId="6c1e9525-87e3-4ff2-84f1-58e9c2a56865" providerId="ADAL" clId="{F6A0BC9B-3C41-439B-AA69-035A38575DE3}" dt="2022-01-10T03:03:42.589" v="416" actId="12"/>
          <ac:spMkLst>
            <pc:docMk/>
            <pc:sldMk cId="2325266607" sldId="275"/>
            <ac:spMk id="3" creationId="{BC7A17FB-D583-4508-A4F4-8E4DFD654762}"/>
          </ac:spMkLst>
        </pc:spChg>
      </pc:sldChg>
      <pc:sldChg chg="modSp add mod">
        <pc:chgData name="Hasan" userId="6c1e9525-87e3-4ff2-84f1-58e9c2a56865" providerId="ADAL" clId="{F6A0BC9B-3C41-439B-AA69-035A38575DE3}" dt="2022-01-10T03:00:03.969" v="407" actId="2710"/>
        <pc:sldMkLst>
          <pc:docMk/>
          <pc:sldMk cId="2565340364" sldId="276"/>
        </pc:sldMkLst>
        <pc:spChg chg="mod">
          <ac:chgData name="Hasan" userId="6c1e9525-87e3-4ff2-84f1-58e9c2a56865" providerId="ADAL" clId="{F6A0BC9B-3C41-439B-AA69-035A38575DE3}" dt="2022-01-10T03:00:03.969" v="407" actId="2710"/>
          <ac:spMkLst>
            <pc:docMk/>
            <pc:sldMk cId="2565340364" sldId="276"/>
            <ac:spMk id="3" creationId="{7CD56E65-7BCD-4138-8A22-CA541D3A8F03}"/>
          </ac:spMkLst>
        </pc:spChg>
      </pc:sldChg>
      <pc:sldMasterChg chg="delSldLayout">
        <pc:chgData name="Hasan" userId="6c1e9525-87e3-4ff2-84f1-58e9c2a56865" providerId="ADAL" clId="{F6A0BC9B-3C41-439B-AA69-035A38575DE3}" dt="2022-01-10T02:43:13.516" v="236" actId="47"/>
        <pc:sldMasterMkLst>
          <pc:docMk/>
          <pc:sldMasterMk cId="0" sldId="2147483648"/>
        </pc:sldMasterMkLst>
        <pc:sldLayoutChg chg="del">
          <pc:chgData name="Hasan" userId="6c1e9525-87e3-4ff2-84f1-58e9c2a56865" providerId="ADAL" clId="{F6A0BC9B-3C41-439B-AA69-035A38575DE3}" dt="2022-01-10T02:43:13.516" v="236" actId="47"/>
          <pc:sldLayoutMkLst>
            <pc:docMk/>
            <pc:sldMasterMk cId="0" sldId="2147483648"/>
            <pc:sldLayoutMk cId="3610289531" sldId="2147483658"/>
          </pc:sldLayoutMkLst>
        </pc:sldLayoutChg>
      </pc:sldMasterChg>
    </pc:docChg>
  </pc:docChgLst>
  <pc:docChgLst>
    <pc:chgData name="Hasan Hboubati" userId="6c1e9525-87e3-4ff2-84f1-58e9c2a56865" providerId="ADAL" clId="{F6A0BC9B-3C41-439B-AA69-035A38575DE3}"/>
    <pc:docChg chg="undo custSel addSld delSld modSld">
      <pc:chgData name="Hasan Hboubati" userId="6c1e9525-87e3-4ff2-84f1-58e9c2a56865" providerId="ADAL" clId="{F6A0BC9B-3C41-439B-AA69-035A38575DE3}" dt="2022-01-13T04:46:19.006" v="129" actId="20577"/>
      <pc:docMkLst>
        <pc:docMk/>
      </pc:docMkLst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269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270"/>
        </pc:sldMkLst>
      </pc:sldChg>
      <pc:sldChg chg="modSp mod">
        <pc:chgData name="Hasan Hboubati" userId="6c1e9525-87e3-4ff2-84f1-58e9c2a56865" providerId="ADAL" clId="{F6A0BC9B-3C41-439B-AA69-035A38575DE3}" dt="2022-01-13T04:35:02.552" v="47" actId="1076"/>
        <pc:sldMkLst>
          <pc:docMk/>
          <pc:sldMk cId="2325266607" sldId="275"/>
        </pc:sldMkLst>
        <pc:spChg chg="mod">
          <ac:chgData name="Hasan Hboubati" userId="6c1e9525-87e3-4ff2-84f1-58e9c2a56865" providerId="ADAL" clId="{F6A0BC9B-3C41-439B-AA69-035A38575DE3}" dt="2022-01-13T04:35:02.552" v="47" actId="1076"/>
          <ac:spMkLst>
            <pc:docMk/>
            <pc:sldMk cId="2325266607" sldId="275"/>
            <ac:spMk id="2" creationId="{D4FD3D08-17D7-45B6-AB75-191864717933}"/>
          </ac:spMkLst>
        </pc:spChg>
      </pc:sldChg>
      <pc:sldChg chg="add del">
        <pc:chgData name="Hasan Hboubati" userId="6c1e9525-87e3-4ff2-84f1-58e9c2a56865" providerId="ADAL" clId="{F6A0BC9B-3C41-439B-AA69-035A38575DE3}" dt="2022-01-13T04:29:41.374" v="2"/>
        <pc:sldMkLst>
          <pc:docMk/>
          <pc:sldMk cId="0" sldId="277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278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279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280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281"/>
        </pc:sldMkLst>
      </pc:sldChg>
      <pc:sldChg chg="add del">
        <pc:chgData name="Hasan Hboubati" userId="6c1e9525-87e3-4ff2-84f1-58e9c2a56865" providerId="ADAL" clId="{F6A0BC9B-3C41-439B-AA69-035A38575DE3}" dt="2022-01-13T04:42:30.366" v="124" actId="47"/>
        <pc:sldMkLst>
          <pc:docMk/>
          <pc:sldMk cId="0" sldId="282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283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284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285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286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287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616573394" sldId="289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997937577" sldId="290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123796441" sldId="291"/>
        </pc:sldMkLst>
      </pc:sldChg>
      <pc:sldChg chg="modSp add del mod modClrScheme chgLayout">
        <pc:chgData name="Hasan Hboubati" userId="6c1e9525-87e3-4ff2-84f1-58e9c2a56865" providerId="ADAL" clId="{F6A0BC9B-3C41-439B-AA69-035A38575DE3}" dt="2022-01-13T04:37:21.520" v="61" actId="700"/>
        <pc:sldMkLst>
          <pc:docMk/>
          <pc:sldMk cId="951166836" sldId="430"/>
        </pc:sldMkLst>
        <pc:spChg chg="mod ord">
          <ac:chgData name="Hasan Hboubati" userId="6c1e9525-87e3-4ff2-84f1-58e9c2a56865" providerId="ADAL" clId="{F6A0BC9B-3C41-439B-AA69-035A38575DE3}" dt="2022-01-13T04:37:21.520" v="61" actId="700"/>
          <ac:spMkLst>
            <pc:docMk/>
            <pc:sldMk cId="951166836" sldId="430"/>
            <ac:spMk id="3" creationId="{00000000-0000-0000-0000-000000000000}"/>
          </ac:spMkLst>
        </pc:spChg>
        <pc:graphicFrameChg chg="mod ord">
          <ac:chgData name="Hasan Hboubati" userId="6c1e9525-87e3-4ff2-84f1-58e9c2a56865" providerId="ADAL" clId="{F6A0BC9B-3C41-439B-AA69-035A38575DE3}" dt="2022-01-13T04:37:21.520" v="61" actId="700"/>
          <ac:graphicFrameMkLst>
            <pc:docMk/>
            <pc:sldMk cId="951166836" sldId="430"/>
            <ac:graphicFrameMk id="4" creationId="{6C2067C8-0AB5-486E-A43C-B73AF5CA2476}"/>
          </ac:graphicFrameMkLst>
        </pc:graphicFrameChg>
      </pc:sldChg>
      <pc:sldChg chg="modSp add mod setBg modClrScheme chgLayout modNotesTx">
        <pc:chgData name="Hasan Hboubati" userId="6c1e9525-87e3-4ff2-84f1-58e9c2a56865" providerId="ADAL" clId="{F6A0BC9B-3C41-439B-AA69-035A38575DE3}" dt="2022-01-13T04:46:19.006" v="129" actId="20577"/>
        <pc:sldMkLst>
          <pc:docMk/>
          <pc:sldMk cId="2580009232" sldId="431"/>
        </pc:sldMkLst>
        <pc:spChg chg="mod ord">
          <ac:chgData name="Hasan Hboubati" userId="6c1e9525-87e3-4ff2-84f1-58e9c2a56865" providerId="ADAL" clId="{F6A0BC9B-3C41-439B-AA69-035A38575DE3}" dt="2022-01-13T04:37:31.260" v="62" actId="1076"/>
          <ac:spMkLst>
            <pc:docMk/>
            <pc:sldMk cId="2580009232" sldId="431"/>
            <ac:spMk id="3" creationId="{00000000-0000-0000-0000-000000000000}"/>
          </ac:spMkLst>
        </pc:spChg>
      </pc:sldChg>
      <pc:sldChg chg="modSp add mod modClrScheme chgLayout">
        <pc:chgData name="Hasan Hboubati" userId="6c1e9525-87e3-4ff2-84f1-58e9c2a56865" providerId="ADAL" clId="{F6A0BC9B-3C41-439B-AA69-035A38575DE3}" dt="2022-01-13T04:37:21.520" v="61" actId="700"/>
        <pc:sldMkLst>
          <pc:docMk/>
          <pc:sldMk cId="2979051164" sldId="436"/>
        </pc:sldMkLst>
        <pc:spChg chg="mod ord">
          <ac:chgData name="Hasan Hboubati" userId="6c1e9525-87e3-4ff2-84f1-58e9c2a56865" providerId="ADAL" clId="{F6A0BC9B-3C41-439B-AA69-035A38575DE3}" dt="2022-01-13T04:37:21.520" v="61" actId="700"/>
          <ac:spMkLst>
            <pc:docMk/>
            <pc:sldMk cId="2979051164" sldId="436"/>
            <ac:spMk id="3" creationId="{00000000-0000-0000-0000-000000000000}"/>
          </ac:spMkLst>
        </pc:spChg>
        <pc:graphicFrameChg chg="mod ord">
          <ac:chgData name="Hasan Hboubati" userId="6c1e9525-87e3-4ff2-84f1-58e9c2a56865" providerId="ADAL" clId="{F6A0BC9B-3C41-439B-AA69-035A38575DE3}" dt="2022-01-13T04:37:21.520" v="61" actId="700"/>
          <ac:graphicFrameMkLst>
            <pc:docMk/>
            <pc:sldMk cId="2979051164" sldId="436"/>
            <ac:graphicFrameMk id="4" creationId="{0247072A-4717-4756-97C5-9C0A1CBC910B}"/>
          </ac:graphicFrameMkLst>
        </pc:graphicFrameChg>
      </pc:sldChg>
      <pc:sldChg chg="modSp add mod modClrScheme chgLayout">
        <pc:chgData name="Hasan Hboubati" userId="6c1e9525-87e3-4ff2-84f1-58e9c2a56865" providerId="ADAL" clId="{F6A0BC9B-3C41-439B-AA69-035A38575DE3}" dt="2022-01-13T04:37:21.520" v="61" actId="700"/>
        <pc:sldMkLst>
          <pc:docMk/>
          <pc:sldMk cId="3226137465" sldId="437"/>
        </pc:sldMkLst>
        <pc:spChg chg="mod ord">
          <ac:chgData name="Hasan Hboubati" userId="6c1e9525-87e3-4ff2-84f1-58e9c2a56865" providerId="ADAL" clId="{F6A0BC9B-3C41-439B-AA69-035A38575DE3}" dt="2022-01-13T04:37:21.520" v="61" actId="700"/>
          <ac:spMkLst>
            <pc:docMk/>
            <pc:sldMk cId="3226137465" sldId="437"/>
            <ac:spMk id="3" creationId="{750F6DF1-9B63-4AE0-93B5-F05944F8D9D9}"/>
          </ac:spMkLst>
        </pc:spChg>
        <pc:picChg chg="mod ord">
          <ac:chgData name="Hasan Hboubati" userId="6c1e9525-87e3-4ff2-84f1-58e9c2a56865" providerId="ADAL" clId="{F6A0BC9B-3C41-439B-AA69-035A38575DE3}" dt="2022-01-13T04:37:21.520" v="61" actId="700"/>
          <ac:picMkLst>
            <pc:docMk/>
            <pc:sldMk cId="3226137465" sldId="437"/>
            <ac:picMk id="4" creationId="{F5942EE0-006C-4390-BE70-2E91D64F8B05}"/>
          </ac:picMkLst>
        </pc:picChg>
      </pc:sldChg>
      <pc:sldChg chg="modSp add mod modClrScheme chgLayout">
        <pc:chgData name="Hasan Hboubati" userId="6c1e9525-87e3-4ff2-84f1-58e9c2a56865" providerId="ADAL" clId="{F6A0BC9B-3C41-439B-AA69-035A38575DE3}" dt="2022-01-13T04:35:59.850" v="50" actId="1076"/>
        <pc:sldMkLst>
          <pc:docMk/>
          <pc:sldMk cId="68274232" sldId="438"/>
        </pc:sldMkLst>
        <pc:spChg chg="mod ord">
          <ac:chgData name="Hasan Hboubati" userId="6c1e9525-87e3-4ff2-84f1-58e9c2a56865" providerId="ADAL" clId="{F6A0BC9B-3C41-439B-AA69-035A38575DE3}" dt="2022-01-13T04:35:47.190" v="48" actId="700"/>
          <ac:spMkLst>
            <pc:docMk/>
            <pc:sldMk cId="68274232" sldId="438"/>
            <ac:spMk id="3" creationId="{3FB9725C-482C-4363-B162-76BACD60A7F4}"/>
          </ac:spMkLst>
        </pc:spChg>
        <pc:graphicFrameChg chg="mod ord">
          <ac:chgData name="Hasan Hboubati" userId="6c1e9525-87e3-4ff2-84f1-58e9c2a56865" providerId="ADAL" clId="{F6A0BC9B-3C41-439B-AA69-035A38575DE3}" dt="2022-01-13T04:35:59.850" v="50" actId="1076"/>
          <ac:graphicFrameMkLst>
            <pc:docMk/>
            <pc:sldMk cId="68274232" sldId="438"/>
            <ac:graphicFrameMk id="4" creationId="{D8B03E19-31AD-4920-8C9B-6F7E31241135}"/>
          </ac:graphicFrameMkLst>
        </pc:graphicFrameChg>
      </pc:sldChg>
      <pc:sldChg chg="addSp delSp modSp add del mod modClrScheme chgLayout">
        <pc:chgData name="Hasan Hboubati" userId="6c1e9525-87e3-4ff2-84f1-58e9c2a56865" providerId="ADAL" clId="{F6A0BC9B-3C41-439B-AA69-035A38575DE3}" dt="2022-01-13T04:43:01.708" v="125" actId="47"/>
        <pc:sldMkLst>
          <pc:docMk/>
          <pc:sldMk cId="2121158633" sldId="439"/>
        </pc:sldMkLst>
        <pc:spChg chg="add del mod ord">
          <ac:chgData name="Hasan Hboubati" userId="6c1e9525-87e3-4ff2-84f1-58e9c2a56865" providerId="ADAL" clId="{F6A0BC9B-3C41-439B-AA69-035A38575DE3}" dt="2022-01-13T04:36:55.304" v="58" actId="700"/>
          <ac:spMkLst>
            <pc:docMk/>
            <pc:sldMk cId="2121158633" sldId="439"/>
            <ac:spMk id="2" creationId="{F268FE78-4EE7-4C2F-A01C-FDE9C695228E}"/>
          </ac:spMkLst>
        </pc:spChg>
        <pc:spChg chg="mod ord">
          <ac:chgData name="Hasan Hboubati" userId="6c1e9525-87e3-4ff2-84f1-58e9c2a56865" providerId="ADAL" clId="{F6A0BC9B-3C41-439B-AA69-035A38575DE3}" dt="2022-01-13T04:36:59.780" v="59" actId="700"/>
          <ac:spMkLst>
            <pc:docMk/>
            <pc:sldMk cId="2121158633" sldId="439"/>
            <ac:spMk id="5" creationId="{17389E86-9123-4354-9BB3-4BFF613E9581}"/>
          </ac:spMkLst>
        </pc:spChg>
        <pc:graphicFrameChg chg="mod ord">
          <ac:chgData name="Hasan Hboubati" userId="6c1e9525-87e3-4ff2-84f1-58e9c2a56865" providerId="ADAL" clId="{F6A0BC9B-3C41-439B-AA69-035A38575DE3}" dt="2022-01-13T04:36:59.780" v="59" actId="700"/>
          <ac:graphicFrameMkLst>
            <pc:docMk/>
            <pc:sldMk cId="2121158633" sldId="439"/>
            <ac:graphicFrameMk id="4" creationId="{55AC4956-95EE-4059-A98F-7B4A14E36AA6}"/>
          </ac:graphicFrameMkLst>
        </pc:graphicFrameChg>
      </pc:sldChg>
      <pc:sldChg chg="modSp add del mod modClrScheme chgLayout">
        <pc:chgData name="Hasan Hboubati" userId="6c1e9525-87e3-4ff2-84f1-58e9c2a56865" providerId="ADAL" clId="{F6A0BC9B-3C41-439B-AA69-035A38575DE3}" dt="2022-01-13T04:43:02.810" v="126" actId="47"/>
        <pc:sldMkLst>
          <pc:docMk/>
          <pc:sldMk cId="2906517747" sldId="440"/>
        </pc:sldMkLst>
        <pc:spChg chg="mod ord">
          <ac:chgData name="Hasan Hboubati" userId="6c1e9525-87e3-4ff2-84f1-58e9c2a56865" providerId="ADAL" clId="{F6A0BC9B-3C41-439B-AA69-035A38575DE3}" dt="2022-01-13T04:37:07.147" v="60" actId="700"/>
          <ac:spMkLst>
            <pc:docMk/>
            <pc:sldMk cId="2906517747" sldId="440"/>
            <ac:spMk id="4" creationId="{7F86F036-4AD1-457A-967F-58D2F37CE40F}"/>
          </ac:spMkLst>
        </pc:spChg>
        <pc:graphicFrameChg chg="mod ord">
          <ac:chgData name="Hasan Hboubati" userId="6c1e9525-87e3-4ff2-84f1-58e9c2a56865" providerId="ADAL" clId="{F6A0BC9B-3C41-439B-AA69-035A38575DE3}" dt="2022-01-13T04:37:07.147" v="60" actId="700"/>
          <ac:graphicFrameMkLst>
            <pc:docMk/>
            <pc:sldMk cId="2906517747" sldId="440"/>
            <ac:graphicFrameMk id="5" creationId="{DD5A0E90-9927-467C-9DB5-559D989425CE}"/>
          </ac:graphicFrameMkLst>
        </pc:graphicFrameChg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1893057618" sldId="441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746344632" sldId="442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549652266" sldId="443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4027793941" sldId="444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1133232146" sldId="445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973532766" sldId="446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1999548667" sldId="447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448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449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450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451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452"/>
        </pc:sldMkLst>
      </pc:sldChg>
      <pc:sldChg chg="modSp add mod">
        <pc:chgData name="Hasan Hboubati" userId="6c1e9525-87e3-4ff2-84f1-58e9c2a56865" providerId="ADAL" clId="{F6A0BC9B-3C41-439B-AA69-035A38575DE3}" dt="2022-01-13T04:41:44.396" v="123" actId="12100"/>
        <pc:sldMkLst>
          <pc:docMk/>
          <pc:sldMk cId="0" sldId="453"/>
        </pc:sldMkLst>
        <pc:graphicFrameChg chg="mod">
          <ac:chgData name="Hasan Hboubati" userId="6c1e9525-87e3-4ff2-84f1-58e9c2a56865" providerId="ADAL" clId="{F6A0BC9B-3C41-439B-AA69-035A38575DE3}" dt="2022-01-13T04:41:44.396" v="123" actId="12100"/>
          <ac:graphicFrameMkLst>
            <pc:docMk/>
            <pc:sldMk cId="0" sldId="453"/>
            <ac:graphicFrameMk id="2" creationId="{33DB1579-4308-4CF3-86EF-02025985503F}"/>
          </ac:graphicFrameMkLst>
        </pc:graphicFrameChg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454"/>
        </pc:sldMkLst>
      </pc:sldChg>
      <pc:sldChg chg="add">
        <pc:chgData name="Hasan Hboubati" userId="6c1e9525-87e3-4ff2-84f1-58e9c2a56865" providerId="ADAL" clId="{F6A0BC9B-3C41-439B-AA69-035A38575DE3}" dt="2022-01-13T04:29:41.374" v="2"/>
        <pc:sldMkLst>
          <pc:docMk/>
          <pc:sldMk cId="0" sldId="455"/>
        </pc:sldMkLst>
      </pc:sldChg>
      <pc:sldChg chg="modSp new del mod">
        <pc:chgData name="Hasan Hboubati" userId="6c1e9525-87e3-4ff2-84f1-58e9c2a56865" providerId="ADAL" clId="{F6A0BC9B-3C41-439B-AA69-035A38575DE3}" dt="2022-01-13T04:33:54.328" v="46" actId="47"/>
        <pc:sldMkLst>
          <pc:docMk/>
          <pc:sldMk cId="1001648838" sldId="456"/>
        </pc:sldMkLst>
        <pc:spChg chg="mod">
          <ac:chgData name="Hasan Hboubati" userId="6c1e9525-87e3-4ff2-84f1-58e9c2a56865" providerId="ADAL" clId="{F6A0BC9B-3C41-439B-AA69-035A38575DE3}" dt="2022-01-13T04:31:52.784" v="42" actId="20577"/>
          <ac:spMkLst>
            <pc:docMk/>
            <pc:sldMk cId="1001648838" sldId="456"/>
            <ac:spMk id="2" creationId="{DAB6B58D-F180-491A-BF05-4F02B88802B6}"/>
          </ac:spMkLst>
        </pc:spChg>
      </pc:sldChg>
      <pc:sldChg chg="modSp add mod">
        <pc:chgData name="Hasan Hboubati" userId="6c1e9525-87e3-4ff2-84f1-58e9c2a56865" providerId="ADAL" clId="{F6A0BC9B-3C41-439B-AA69-035A38575DE3}" dt="2022-01-13T04:33:50.545" v="45"/>
        <pc:sldMkLst>
          <pc:docMk/>
          <pc:sldMk cId="0" sldId="457"/>
        </pc:sldMkLst>
        <pc:spChg chg="mod">
          <ac:chgData name="Hasan Hboubati" userId="6c1e9525-87e3-4ff2-84f1-58e9c2a56865" providerId="ADAL" clId="{F6A0BC9B-3C41-439B-AA69-035A38575DE3}" dt="2022-01-13T04:33:50.545" v="45"/>
          <ac:spMkLst>
            <pc:docMk/>
            <pc:sldMk cId="0" sldId="457"/>
            <ac:spMk id="50" creationId="{00000000-0000-0000-0000-000000000000}"/>
          </ac:spMkLst>
        </pc:spChg>
      </pc:sldChg>
      <pc:sldChg chg="add">
        <pc:chgData name="Hasan Hboubati" userId="6c1e9525-87e3-4ff2-84f1-58e9c2a56865" providerId="ADAL" clId="{F6A0BC9B-3C41-439B-AA69-035A38575DE3}" dt="2022-01-13T04:33:23.330" v="43"/>
        <pc:sldMkLst>
          <pc:docMk/>
          <pc:sldMk cId="0" sldId="458"/>
        </pc:sldMkLst>
      </pc:sldChg>
      <pc:sldChg chg="add">
        <pc:chgData name="Hasan Hboubati" userId="6c1e9525-87e3-4ff2-84f1-58e9c2a56865" providerId="ADAL" clId="{F6A0BC9B-3C41-439B-AA69-035A38575DE3}" dt="2022-01-13T04:33:23.330" v="43"/>
        <pc:sldMkLst>
          <pc:docMk/>
          <pc:sldMk cId="0" sldId="45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2BF6A-E0E4-4172-AA08-12AC9032414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1BA5A7-6838-41BA-B871-3B3183059A1F}">
      <dgm:prSet/>
      <dgm:spPr/>
      <dgm:t>
        <a:bodyPr/>
        <a:lstStyle/>
        <a:p>
          <a:r>
            <a:rPr lang="en-US" b="1" i="1" dirty="0"/>
            <a:t>Decision variables</a:t>
          </a:r>
        </a:p>
        <a:p>
          <a:r>
            <a:rPr lang="en-US" b="0" i="0" dirty="0"/>
            <a:t>The variables whose values the decision maker is allowed to choose.</a:t>
          </a:r>
        </a:p>
        <a:p>
          <a:endParaRPr lang="en-US" dirty="0"/>
        </a:p>
      </dgm:t>
    </dgm:pt>
    <dgm:pt modelId="{2E0643F8-BA93-4950-A2BF-8A466F8CAC9C}" type="parTrans" cxnId="{DD8D1884-427F-414C-9874-224E17949B78}">
      <dgm:prSet/>
      <dgm:spPr/>
      <dgm:t>
        <a:bodyPr/>
        <a:lstStyle/>
        <a:p>
          <a:endParaRPr lang="en-US"/>
        </a:p>
      </dgm:t>
    </dgm:pt>
    <dgm:pt modelId="{2F4484B7-273B-4CFF-A97E-744E4D862278}" type="sibTrans" cxnId="{DD8D1884-427F-414C-9874-224E17949B78}">
      <dgm:prSet/>
      <dgm:spPr/>
      <dgm:t>
        <a:bodyPr/>
        <a:lstStyle/>
        <a:p>
          <a:endParaRPr lang="en-US"/>
        </a:p>
      </dgm:t>
    </dgm:pt>
    <dgm:pt modelId="{A01A0A25-BF69-421E-AA98-57AD1047B187}">
      <dgm:prSet/>
      <dgm:spPr/>
      <dgm:t>
        <a:bodyPr/>
        <a:lstStyle/>
        <a:p>
          <a:r>
            <a:rPr lang="en-US" b="1" i="1" dirty="0"/>
            <a:t>Objective function </a:t>
          </a:r>
          <a:r>
            <a:rPr lang="en-US" b="0" i="1" dirty="0"/>
            <a:t>(</a:t>
          </a:r>
          <a:r>
            <a:rPr lang="en-US" b="1" i="0" dirty="0"/>
            <a:t>objective</a:t>
          </a:r>
          <a:r>
            <a:rPr lang="en-US" b="0" i="1" dirty="0"/>
            <a:t>) </a:t>
          </a:r>
        </a:p>
        <a:p>
          <a:r>
            <a:rPr lang="en-US" b="0" i="0" dirty="0"/>
            <a:t>To be optimized—maximized or minimized.</a:t>
          </a:r>
        </a:p>
        <a:p>
          <a:endParaRPr lang="en-US" dirty="0"/>
        </a:p>
      </dgm:t>
    </dgm:pt>
    <dgm:pt modelId="{6EAD40C2-A4C7-46BD-9EDF-6CEC4135D1E4}" type="parTrans" cxnId="{4B93E270-1C9B-4EB6-91DD-94889F4857A9}">
      <dgm:prSet/>
      <dgm:spPr/>
      <dgm:t>
        <a:bodyPr/>
        <a:lstStyle/>
        <a:p>
          <a:endParaRPr lang="en-US"/>
        </a:p>
      </dgm:t>
    </dgm:pt>
    <dgm:pt modelId="{1FDFE829-E0BA-4916-BD72-F1A78897459C}" type="sibTrans" cxnId="{4B93E270-1C9B-4EB6-91DD-94889F4857A9}">
      <dgm:prSet/>
      <dgm:spPr/>
      <dgm:t>
        <a:bodyPr/>
        <a:lstStyle/>
        <a:p>
          <a:endParaRPr lang="en-US"/>
        </a:p>
      </dgm:t>
    </dgm:pt>
    <dgm:pt modelId="{F759BEF6-1AC5-4FF6-9342-65A9FE31C4FF}">
      <dgm:prSet/>
      <dgm:spPr/>
      <dgm:t>
        <a:bodyPr/>
        <a:lstStyle/>
        <a:p>
          <a:r>
            <a:rPr lang="en-US" b="1" i="0" dirty="0"/>
            <a:t>Constraints</a:t>
          </a:r>
          <a:r>
            <a:rPr lang="en-US" b="0" i="0" dirty="0"/>
            <a:t> </a:t>
          </a:r>
        </a:p>
        <a:p>
          <a:r>
            <a:rPr lang="en-US" b="0" i="0" dirty="0"/>
            <a:t>Must be satisfied—physical, logical, or economic restrictions, depending on the nature of the problem.</a:t>
          </a:r>
          <a:endParaRPr lang="en-US" dirty="0"/>
        </a:p>
      </dgm:t>
    </dgm:pt>
    <dgm:pt modelId="{47AFFB81-5506-4180-BCEA-6763106253EC}" type="parTrans" cxnId="{9670F7AB-8654-468F-B415-CB659D7B5E5D}">
      <dgm:prSet/>
      <dgm:spPr/>
      <dgm:t>
        <a:bodyPr/>
        <a:lstStyle/>
        <a:p>
          <a:endParaRPr lang="en-US"/>
        </a:p>
      </dgm:t>
    </dgm:pt>
    <dgm:pt modelId="{D0760414-CE57-43D5-99D5-582296875150}" type="sibTrans" cxnId="{9670F7AB-8654-468F-B415-CB659D7B5E5D}">
      <dgm:prSet/>
      <dgm:spPr/>
      <dgm:t>
        <a:bodyPr/>
        <a:lstStyle/>
        <a:p>
          <a:endParaRPr lang="en-US"/>
        </a:p>
      </dgm:t>
    </dgm:pt>
    <dgm:pt modelId="{0C39D9E1-EC6F-4644-82A6-B2F04E2E0B9B}" type="pres">
      <dgm:prSet presAssocID="{D962BF6A-E0E4-4172-AA08-12AC90324149}" presName="diagram" presStyleCnt="0">
        <dgm:presLayoutVars>
          <dgm:dir/>
          <dgm:resizeHandles val="exact"/>
        </dgm:presLayoutVars>
      </dgm:prSet>
      <dgm:spPr/>
    </dgm:pt>
    <dgm:pt modelId="{E1F722A0-DA52-4C0B-AFB9-659BEB3CC045}" type="pres">
      <dgm:prSet presAssocID="{F61BA5A7-6838-41BA-B871-3B3183059A1F}" presName="node" presStyleLbl="node1" presStyleIdx="0" presStyleCnt="3">
        <dgm:presLayoutVars>
          <dgm:bulletEnabled val="1"/>
        </dgm:presLayoutVars>
      </dgm:prSet>
      <dgm:spPr/>
    </dgm:pt>
    <dgm:pt modelId="{AFD906EC-950F-4677-9B80-57DF23DC9772}" type="pres">
      <dgm:prSet presAssocID="{2F4484B7-273B-4CFF-A97E-744E4D862278}" presName="sibTrans" presStyleCnt="0"/>
      <dgm:spPr/>
    </dgm:pt>
    <dgm:pt modelId="{C0C0D115-8F55-4A4A-8756-19FDF7F2F48E}" type="pres">
      <dgm:prSet presAssocID="{A01A0A25-BF69-421E-AA98-57AD1047B187}" presName="node" presStyleLbl="node1" presStyleIdx="1" presStyleCnt="3">
        <dgm:presLayoutVars>
          <dgm:bulletEnabled val="1"/>
        </dgm:presLayoutVars>
      </dgm:prSet>
      <dgm:spPr/>
    </dgm:pt>
    <dgm:pt modelId="{51CF044C-AB07-4261-9FD2-E1D4B1E5E393}" type="pres">
      <dgm:prSet presAssocID="{1FDFE829-E0BA-4916-BD72-F1A78897459C}" presName="sibTrans" presStyleCnt="0"/>
      <dgm:spPr/>
    </dgm:pt>
    <dgm:pt modelId="{B4627391-FADD-4FDA-B848-66750C6721AD}" type="pres">
      <dgm:prSet presAssocID="{F759BEF6-1AC5-4FF6-9342-65A9FE31C4FF}" presName="node" presStyleLbl="node1" presStyleIdx="2" presStyleCnt="3">
        <dgm:presLayoutVars>
          <dgm:bulletEnabled val="1"/>
        </dgm:presLayoutVars>
      </dgm:prSet>
      <dgm:spPr/>
    </dgm:pt>
  </dgm:ptLst>
  <dgm:cxnLst>
    <dgm:cxn modelId="{3B515A14-C1DD-4C7C-B1D2-4B42AFD6A1FD}" type="presOf" srcId="{A01A0A25-BF69-421E-AA98-57AD1047B187}" destId="{C0C0D115-8F55-4A4A-8756-19FDF7F2F48E}" srcOrd="0" destOrd="0" presId="urn:microsoft.com/office/officeart/2005/8/layout/default"/>
    <dgm:cxn modelId="{4B93E270-1C9B-4EB6-91DD-94889F4857A9}" srcId="{D962BF6A-E0E4-4172-AA08-12AC90324149}" destId="{A01A0A25-BF69-421E-AA98-57AD1047B187}" srcOrd="1" destOrd="0" parTransId="{6EAD40C2-A4C7-46BD-9EDF-6CEC4135D1E4}" sibTransId="{1FDFE829-E0BA-4916-BD72-F1A78897459C}"/>
    <dgm:cxn modelId="{DD8D1884-427F-414C-9874-224E17949B78}" srcId="{D962BF6A-E0E4-4172-AA08-12AC90324149}" destId="{F61BA5A7-6838-41BA-B871-3B3183059A1F}" srcOrd="0" destOrd="0" parTransId="{2E0643F8-BA93-4950-A2BF-8A466F8CAC9C}" sibTransId="{2F4484B7-273B-4CFF-A97E-744E4D862278}"/>
    <dgm:cxn modelId="{73DCC89C-8FE6-4019-BD10-2668ACD650DC}" type="presOf" srcId="{F759BEF6-1AC5-4FF6-9342-65A9FE31C4FF}" destId="{B4627391-FADD-4FDA-B848-66750C6721AD}" srcOrd="0" destOrd="0" presId="urn:microsoft.com/office/officeart/2005/8/layout/default"/>
    <dgm:cxn modelId="{9670F7AB-8654-468F-B415-CB659D7B5E5D}" srcId="{D962BF6A-E0E4-4172-AA08-12AC90324149}" destId="{F759BEF6-1AC5-4FF6-9342-65A9FE31C4FF}" srcOrd="2" destOrd="0" parTransId="{47AFFB81-5506-4180-BCEA-6763106253EC}" sibTransId="{D0760414-CE57-43D5-99D5-582296875150}"/>
    <dgm:cxn modelId="{B45B6FB7-7E6F-4338-BCB6-EECB912319B4}" type="presOf" srcId="{F61BA5A7-6838-41BA-B871-3B3183059A1F}" destId="{E1F722A0-DA52-4C0B-AFB9-659BEB3CC045}" srcOrd="0" destOrd="0" presId="urn:microsoft.com/office/officeart/2005/8/layout/default"/>
    <dgm:cxn modelId="{E6F01BF3-CCA5-4AE7-895A-551413ADC7A8}" type="presOf" srcId="{D962BF6A-E0E4-4172-AA08-12AC90324149}" destId="{0C39D9E1-EC6F-4644-82A6-B2F04E2E0B9B}" srcOrd="0" destOrd="0" presId="urn:microsoft.com/office/officeart/2005/8/layout/default"/>
    <dgm:cxn modelId="{4B8BC1E1-7D5F-4530-BF23-B965E4298CB9}" type="presParOf" srcId="{0C39D9E1-EC6F-4644-82A6-B2F04E2E0B9B}" destId="{E1F722A0-DA52-4C0B-AFB9-659BEB3CC045}" srcOrd="0" destOrd="0" presId="urn:microsoft.com/office/officeart/2005/8/layout/default"/>
    <dgm:cxn modelId="{00819263-C5EF-44A7-94F1-ABE1F7548943}" type="presParOf" srcId="{0C39D9E1-EC6F-4644-82A6-B2F04E2E0B9B}" destId="{AFD906EC-950F-4677-9B80-57DF23DC9772}" srcOrd="1" destOrd="0" presId="urn:microsoft.com/office/officeart/2005/8/layout/default"/>
    <dgm:cxn modelId="{A36C8A8D-8714-483C-8E4A-7E72241591A6}" type="presParOf" srcId="{0C39D9E1-EC6F-4644-82A6-B2F04E2E0B9B}" destId="{C0C0D115-8F55-4A4A-8756-19FDF7F2F48E}" srcOrd="2" destOrd="0" presId="urn:microsoft.com/office/officeart/2005/8/layout/default"/>
    <dgm:cxn modelId="{D2A8A987-70B6-4E75-B198-74B40B9F122A}" type="presParOf" srcId="{0C39D9E1-EC6F-4644-82A6-B2F04E2E0B9B}" destId="{51CF044C-AB07-4261-9FD2-E1D4B1E5E393}" srcOrd="3" destOrd="0" presId="urn:microsoft.com/office/officeart/2005/8/layout/default"/>
    <dgm:cxn modelId="{C90CBF97-292D-4D6B-BB6B-49ABA4A1040E}" type="presParOf" srcId="{0C39D9E1-EC6F-4644-82A6-B2F04E2E0B9B}" destId="{B4627391-FADD-4FDA-B848-66750C6721A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5B68EF3-57DA-416A-A34E-A14A2060372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7B6BDD-6D03-45E4-B605-6A638DB56C49}">
      <dgm:prSet/>
      <dgm:spPr/>
      <dgm:t>
        <a:bodyPr/>
        <a:lstStyle/>
        <a:p>
          <a:r>
            <a:rPr lang="en-US" b="0" i="0"/>
            <a:t>Data as a Service (DaaS)</a:t>
          </a:r>
          <a:endParaRPr lang="en-US"/>
        </a:p>
      </dgm:t>
    </dgm:pt>
    <dgm:pt modelId="{D780EC66-D44D-4575-BBED-155CC876E3CA}" type="parTrans" cxnId="{A445FA4D-D4C3-42E4-8BCC-65A41E249704}">
      <dgm:prSet/>
      <dgm:spPr/>
      <dgm:t>
        <a:bodyPr/>
        <a:lstStyle/>
        <a:p>
          <a:endParaRPr lang="en-US"/>
        </a:p>
      </dgm:t>
    </dgm:pt>
    <dgm:pt modelId="{AB9E3331-77A9-4316-AAD5-2AF4B664518C}" type="sibTrans" cxnId="{A445FA4D-D4C3-42E4-8BCC-65A41E249704}">
      <dgm:prSet/>
      <dgm:spPr/>
      <dgm:t>
        <a:bodyPr/>
        <a:lstStyle/>
        <a:p>
          <a:endParaRPr lang="en-US"/>
        </a:p>
      </dgm:t>
    </dgm:pt>
    <dgm:pt modelId="{DD9A32C5-CD42-400B-9F7F-F2EE91895626}">
      <dgm:prSet/>
      <dgm:spPr/>
      <dgm:t>
        <a:bodyPr/>
        <a:lstStyle/>
        <a:p>
          <a:r>
            <a:rPr lang="en-US" b="0" i="0"/>
            <a:t>Software as a Service (SaaS)</a:t>
          </a:r>
          <a:endParaRPr lang="en-US"/>
        </a:p>
      </dgm:t>
    </dgm:pt>
    <dgm:pt modelId="{5D6FFDB6-C4A1-499C-A82F-C2D26EE79063}" type="parTrans" cxnId="{4FB8E9BA-E6E6-4453-B6EB-EE9E525E791B}">
      <dgm:prSet/>
      <dgm:spPr/>
      <dgm:t>
        <a:bodyPr/>
        <a:lstStyle/>
        <a:p>
          <a:endParaRPr lang="en-US"/>
        </a:p>
      </dgm:t>
    </dgm:pt>
    <dgm:pt modelId="{BFD8BDBA-6805-416A-B30B-7B44BD450667}" type="sibTrans" cxnId="{4FB8E9BA-E6E6-4453-B6EB-EE9E525E791B}">
      <dgm:prSet/>
      <dgm:spPr/>
      <dgm:t>
        <a:bodyPr/>
        <a:lstStyle/>
        <a:p>
          <a:endParaRPr lang="en-US"/>
        </a:p>
      </dgm:t>
    </dgm:pt>
    <dgm:pt modelId="{8692BA4F-4F0B-4654-A973-86A7026CEE22}">
      <dgm:prSet/>
      <dgm:spPr/>
      <dgm:t>
        <a:bodyPr/>
        <a:lstStyle/>
        <a:p>
          <a:r>
            <a:rPr lang="en-US" b="0" i="0"/>
            <a:t>Platform as a Service (PaaS)</a:t>
          </a:r>
          <a:endParaRPr lang="en-US"/>
        </a:p>
      </dgm:t>
    </dgm:pt>
    <dgm:pt modelId="{2EBDEC33-D5CB-4461-A2B4-A59BC64EE1FF}" type="parTrans" cxnId="{217BB8FF-6E72-4E30-B438-331A5BF10CC1}">
      <dgm:prSet/>
      <dgm:spPr/>
      <dgm:t>
        <a:bodyPr/>
        <a:lstStyle/>
        <a:p>
          <a:endParaRPr lang="en-US"/>
        </a:p>
      </dgm:t>
    </dgm:pt>
    <dgm:pt modelId="{82061062-CC14-47F3-9DDA-2F9A13FC7CF8}" type="sibTrans" cxnId="{217BB8FF-6E72-4E30-B438-331A5BF10CC1}">
      <dgm:prSet/>
      <dgm:spPr/>
      <dgm:t>
        <a:bodyPr/>
        <a:lstStyle/>
        <a:p>
          <a:endParaRPr lang="en-US"/>
        </a:p>
      </dgm:t>
    </dgm:pt>
    <dgm:pt modelId="{ECE1BC04-98B2-43B4-A98E-A8CDB160D23B}">
      <dgm:prSet/>
      <dgm:spPr/>
      <dgm:t>
        <a:bodyPr/>
        <a:lstStyle/>
        <a:p>
          <a:r>
            <a:rPr lang="en-US" b="0" i="0"/>
            <a:t>Infrastructure as a Service (IaaS)</a:t>
          </a:r>
          <a:endParaRPr lang="en-US"/>
        </a:p>
      </dgm:t>
    </dgm:pt>
    <dgm:pt modelId="{7B951497-E678-4F7A-B948-93F2A9466890}" type="parTrans" cxnId="{A9ADA619-67E2-4726-9E4E-BECD1D14EC45}">
      <dgm:prSet/>
      <dgm:spPr/>
      <dgm:t>
        <a:bodyPr/>
        <a:lstStyle/>
        <a:p>
          <a:endParaRPr lang="en-US"/>
        </a:p>
      </dgm:t>
    </dgm:pt>
    <dgm:pt modelId="{944BB115-F620-4377-9E2D-5DFA743F5227}" type="sibTrans" cxnId="{A9ADA619-67E2-4726-9E4E-BECD1D14EC45}">
      <dgm:prSet/>
      <dgm:spPr/>
      <dgm:t>
        <a:bodyPr/>
        <a:lstStyle/>
        <a:p>
          <a:endParaRPr lang="en-US"/>
        </a:p>
      </dgm:t>
    </dgm:pt>
    <dgm:pt modelId="{CE699506-AB40-4684-9E86-CB1C07F75504}">
      <dgm:prSet/>
      <dgm:spPr/>
      <dgm:t>
        <a:bodyPr/>
        <a:lstStyle/>
        <a:p>
          <a:r>
            <a:rPr lang="en-US" b="0" i="0"/>
            <a:t>…</a:t>
          </a:r>
          <a:endParaRPr lang="en-US"/>
        </a:p>
      </dgm:t>
    </dgm:pt>
    <dgm:pt modelId="{11AD62E6-5959-4EE8-A88F-E0F3BAF7577F}" type="parTrans" cxnId="{495758B9-97D8-431D-A31F-6E2B6F2DC2AA}">
      <dgm:prSet/>
      <dgm:spPr/>
      <dgm:t>
        <a:bodyPr/>
        <a:lstStyle/>
        <a:p>
          <a:endParaRPr lang="en-US"/>
        </a:p>
      </dgm:t>
    </dgm:pt>
    <dgm:pt modelId="{9465A0AC-7EDC-4DDC-ACAE-A70B72333080}" type="sibTrans" cxnId="{495758B9-97D8-431D-A31F-6E2B6F2DC2AA}">
      <dgm:prSet/>
      <dgm:spPr/>
      <dgm:t>
        <a:bodyPr/>
        <a:lstStyle/>
        <a:p>
          <a:endParaRPr lang="en-US"/>
        </a:p>
      </dgm:t>
    </dgm:pt>
    <dgm:pt modelId="{400433F2-DA81-4A5F-9504-F1AC3D070764}">
      <dgm:prSet/>
      <dgm:spPr/>
      <dgm:t>
        <a:bodyPr/>
        <a:lstStyle/>
        <a:p>
          <a:r>
            <a:rPr lang="en-US" b="0" i="0"/>
            <a:t>Why so many .aaS is emerging?</a:t>
          </a:r>
          <a:endParaRPr lang="en-US"/>
        </a:p>
      </dgm:t>
    </dgm:pt>
    <dgm:pt modelId="{3645E112-39E0-4A00-8B16-7522F2DA40B6}" type="parTrans" cxnId="{8B294683-EEC7-4100-A662-C853C6CE97F9}">
      <dgm:prSet/>
      <dgm:spPr/>
      <dgm:t>
        <a:bodyPr/>
        <a:lstStyle/>
        <a:p>
          <a:endParaRPr lang="en-US"/>
        </a:p>
      </dgm:t>
    </dgm:pt>
    <dgm:pt modelId="{B450BA60-1884-4B1D-AA84-2F0F5C74C9C0}" type="sibTrans" cxnId="{8B294683-EEC7-4100-A662-C853C6CE97F9}">
      <dgm:prSet/>
      <dgm:spPr/>
      <dgm:t>
        <a:bodyPr/>
        <a:lstStyle/>
        <a:p>
          <a:endParaRPr lang="en-US"/>
        </a:p>
      </dgm:t>
    </dgm:pt>
    <dgm:pt modelId="{D00E7777-7A08-41D3-A4F6-608D0E232297}" type="pres">
      <dgm:prSet presAssocID="{15B68EF3-57DA-416A-A34E-A14A20603727}" presName="diagram" presStyleCnt="0">
        <dgm:presLayoutVars>
          <dgm:dir/>
          <dgm:resizeHandles val="exact"/>
        </dgm:presLayoutVars>
      </dgm:prSet>
      <dgm:spPr/>
    </dgm:pt>
    <dgm:pt modelId="{55D392E5-8154-41CD-AF28-7D64626E7CCC}" type="pres">
      <dgm:prSet presAssocID="{137B6BDD-6D03-45E4-B605-6A638DB56C49}" presName="node" presStyleLbl="node1" presStyleIdx="0" presStyleCnt="6">
        <dgm:presLayoutVars>
          <dgm:bulletEnabled val="1"/>
        </dgm:presLayoutVars>
      </dgm:prSet>
      <dgm:spPr/>
    </dgm:pt>
    <dgm:pt modelId="{F90FA861-B314-42F0-846C-D3F927BA8302}" type="pres">
      <dgm:prSet presAssocID="{AB9E3331-77A9-4316-AAD5-2AF4B664518C}" presName="sibTrans" presStyleCnt="0"/>
      <dgm:spPr/>
    </dgm:pt>
    <dgm:pt modelId="{F5255AEA-3696-44BC-A370-CBEACFF6557A}" type="pres">
      <dgm:prSet presAssocID="{DD9A32C5-CD42-400B-9F7F-F2EE91895626}" presName="node" presStyleLbl="node1" presStyleIdx="1" presStyleCnt="6">
        <dgm:presLayoutVars>
          <dgm:bulletEnabled val="1"/>
        </dgm:presLayoutVars>
      </dgm:prSet>
      <dgm:spPr/>
    </dgm:pt>
    <dgm:pt modelId="{AA59D76F-8CDD-4F60-A66B-33A87A3F2896}" type="pres">
      <dgm:prSet presAssocID="{BFD8BDBA-6805-416A-B30B-7B44BD450667}" presName="sibTrans" presStyleCnt="0"/>
      <dgm:spPr/>
    </dgm:pt>
    <dgm:pt modelId="{19FA4521-7B76-4C03-90A1-79F5BBB205E7}" type="pres">
      <dgm:prSet presAssocID="{8692BA4F-4F0B-4654-A973-86A7026CEE22}" presName="node" presStyleLbl="node1" presStyleIdx="2" presStyleCnt="6">
        <dgm:presLayoutVars>
          <dgm:bulletEnabled val="1"/>
        </dgm:presLayoutVars>
      </dgm:prSet>
      <dgm:spPr/>
    </dgm:pt>
    <dgm:pt modelId="{7A4D11A3-E25E-440D-A08C-3A6B60213BE3}" type="pres">
      <dgm:prSet presAssocID="{82061062-CC14-47F3-9DDA-2F9A13FC7CF8}" presName="sibTrans" presStyleCnt="0"/>
      <dgm:spPr/>
    </dgm:pt>
    <dgm:pt modelId="{7C557CDB-AAF0-4DE6-BC17-1F199670DFD2}" type="pres">
      <dgm:prSet presAssocID="{ECE1BC04-98B2-43B4-A98E-A8CDB160D23B}" presName="node" presStyleLbl="node1" presStyleIdx="3" presStyleCnt="6">
        <dgm:presLayoutVars>
          <dgm:bulletEnabled val="1"/>
        </dgm:presLayoutVars>
      </dgm:prSet>
      <dgm:spPr/>
    </dgm:pt>
    <dgm:pt modelId="{4FB39A04-7381-49E0-BC5F-F6E2B2FE79DF}" type="pres">
      <dgm:prSet presAssocID="{944BB115-F620-4377-9E2D-5DFA743F5227}" presName="sibTrans" presStyleCnt="0"/>
      <dgm:spPr/>
    </dgm:pt>
    <dgm:pt modelId="{8D278F7B-A546-4971-9239-807EF4D759B1}" type="pres">
      <dgm:prSet presAssocID="{CE699506-AB40-4684-9E86-CB1C07F75504}" presName="node" presStyleLbl="node1" presStyleIdx="4" presStyleCnt="6">
        <dgm:presLayoutVars>
          <dgm:bulletEnabled val="1"/>
        </dgm:presLayoutVars>
      </dgm:prSet>
      <dgm:spPr/>
    </dgm:pt>
    <dgm:pt modelId="{57636D84-3D6B-48B1-BF0A-491AF91CCA88}" type="pres">
      <dgm:prSet presAssocID="{9465A0AC-7EDC-4DDC-ACAE-A70B72333080}" presName="sibTrans" presStyleCnt="0"/>
      <dgm:spPr/>
    </dgm:pt>
    <dgm:pt modelId="{CE639AB2-8C67-48E7-A232-48DD4D8F2872}" type="pres">
      <dgm:prSet presAssocID="{400433F2-DA81-4A5F-9504-F1AC3D070764}" presName="node" presStyleLbl="node1" presStyleIdx="5" presStyleCnt="6">
        <dgm:presLayoutVars>
          <dgm:bulletEnabled val="1"/>
        </dgm:presLayoutVars>
      </dgm:prSet>
      <dgm:spPr/>
    </dgm:pt>
  </dgm:ptLst>
  <dgm:cxnLst>
    <dgm:cxn modelId="{52D0340B-7754-4FB1-999F-08D83A3D5EC9}" type="presOf" srcId="{DD9A32C5-CD42-400B-9F7F-F2EE91895626}" destId="{F5255AEA-3696-44BC-A370-CBEACFF6557A}" srcOrd="0" destOrd="0" presId="urn:microsoft.com/office/officeart/2005/8/layout/default"/>
    <dgm:cxn modelId="{A9ADA619-67E2-4726-9E4E-BECD1D14EC45}" srcId="{15B68EF3-57DA-416A-A34E-A14A20603727}" destId="{ECE1BC04-98B2-43B4-A98E-A8CDB160D23B}" srcOrd="3" destOrd="0" parTransId="{7B951497-E678-4F7A-B948-93F2A9466890}" sibTransId="{944BB115-F620-4377-9E2D-5DFA743F5227}"/>
    <dgm:cxn modelId="{2CC0DD35-05AB-465C-9A68-89408789D3D7}" type="presOf" srcId="{8692BA4F-4F0B-4654-A973-86A7026CEE22}" destId="{19FA4521-7B76-4C03-90A1-79F5BBB205E7}" srcOrd="0" destOrd="0" presId="urn:microsoft.com/office/officeart/2005/8/layout/default"/>
    <dgm:cxn modelId="{A445FA4D-D4C3-42E4-8BCC-65A41E249704}" srcId="{15B68EF3-57DA-416A-A34E-A14A20603727}" destId="{137B6BDD-6D03-45E4-B605-6A638DB56C49}" srcOrd="0" destOrd="0" parTransId="{D780EC66-D44D-4575-BBED-155CC876E3CA}" sibTransId="{AB9E3331-77A9-4316-AAD5-2AF4B664518C}"/>
    <dgm:cxn modelId="{71C88E59-7E98-417E-9EA6-97E789860794}" type="presOf" srcId="{15B68EF3-57DA-416A-A34E-A14A20603727}" destId="{D00E7777-7A08-41D3-A4F6-608D0E232297}" srcOrd="0" destOrd="0" presId="urn:microsoft.com/office/officeart/2005/8/layout/default"/>
    <dgm:cxn modelId="{529ED077-0823-40D5-B5A6-D3ACD7E4C92B}" type="presOf" srcId="{CE699506-AB40-4684-9E86-CB1C07F75504}" destId="{8D278F7B-A546-4971-9239-807EF4D759B1}" srcOrd="0" destOrd="0" presId="urn:microsoft.com/office/officeart/2005/8/layout/default"/>
    <dgm:cxn modelId="{5AE0CD81-40F5-4B73-9555-8C9B132E2C55}" type="presOf" srcId="{137B6BDD-6D03-45E4-B605-6A638DB56C49}" destId="{55D392E5-8154-41CD-AF28-7D64626E7CCC}" srcOrd="0" destOrd="0" presId="urn:microsoft.com/office/officeart/2005/8/layout/default"/>
    <dgm:cxn modelId="{6CC4E181-DEA5-4ECA-BB78-D72E789F6EC4}" type="presOf" srcId="{400433F2-DA81-4A5F-9504-F1AC3D070764}" destId="{CE639AB2-8C67-48E7-A232-48DD4D8F2872}" srcOrd="0" destOrd="0" presId="urn:microsoft.com/office/officeart/2005/8/layout/default"/>
    <dgm:cxn modelId="{8B294683-EEC7-4100-A662-C853C6CE97F9}" srcId="{15B68EF3-57DA-416A-A34E-A14A20603727}" destId="{400433F2-DA81-4A5F-9504-F1AC3D070764}" srcOrd="5" destOrd="0" parTransId="{3645E112-39E0-4A00-8B16-7522F2DA40B6}" sibTransId="{B450BA60-1884-4B1D-AA84-2F0F5C74C9C0}"/>
    <dgm:cxn modelId="{63305996-98A6-49D3-9AC7-2035BEAE3D29}" type="presOf" srcId="{ECE1BC04-98B2-43B4-A98E-A8CDB160D23B}" destId="{7C557CDB-AAF0-4DE6-BC17-1F199670DFD2}" srcOrd="0" destOrd="0" presId="urn:microsoft.com/office/officeart/2005/8/layout/default"/>
    <dgm:cxn modelId="{495758B9-97D8-431D-A31F-6E2B6F2DC2AA}" srcId="{15B68EF3-57DA-416A-A34E-A14A20603727}" destId="{CE699506-AB40-4684-9E86-CB1C07F75504}" srcOrd="4" destOrd="0" parTransId="{11AD62E6-5959-4EE8-A88F-E0F3BAF7577F}" sibTransId="{9465A0AC-7EDC-4DDC-ACAE-A70B72333080}"/>
    <dgm:cxn modelId="{4FB8E9BA-E6E6-4453-B6EB-EE9E525E791B}" srcId="{15B68EF3-57DA-416A-A34E-A14A20603727}" destId="{DD9A32C5-CD42-400B-9F7F-F2EE91895626}" srcOrd="1" destOrd="0" parTransId="{5D6FFDB6-C4A1-499C-A82F-C2D26EE79063}" sibTransId="{BFD8BDBA-6805-416A-B30B-7B44BD450667}"/>
    <dgm:cxn modelId="{217BB8FF-6E72-4E30-B438-331A5BF10CC1}" srcId="{15B68EF3-57DA-416A-A34E-A14A20603727}" destId="{8692BA4F-4F0B-4654-A973-86A7026CEE22}" srcOrd="2" destOrd="0" parTransId="{2EBDEC33-D5CB-4461-A2B4-A59BC64EE1FF}" sibTransId="{82061062-CC14-47F3-9DDA-2F9A13FC7CF8}"/>
    <dgm:cxn modelId="{5B904384-6638-40FF-83F2-CF9DD2D624C8}" type="presParOf" srcId="{D00E7777-7A08-41D3-A4F6-608D0E232297}" destId="{55D392E5-8154-41CD-AF28-7D64626E7CCC}" srcOrd="0" destOrd="0" presId="urn:microsoft.com/office/officeart/2005/8/layout/default"/>
    <dgm:cxn modelId="{70E03E58-5539-45EE-8E88-C34C3870A978}" type="presParOf" srcId="{D00E7777-7A08-41D3-A4F6-608D0E232297}" destId="{F90FA861-B314-42F0-846C-D3F927BA8302}" srcOrd="1" destOrd="0" presId="urn:microsoft.com/office/officeart/2005/8/layout/default"/>
    <dgm:cxn modelId="{196D9660-EEB7-408C-BCA6-C6DE97316F17}" type="presParOf" srcId="{D00E7777-7A08-41D3-A4F6-608D0E232297}" destId="{F5255AEA-3696-44BC-A370-CBEACFF6557A}" srcOrd="2" destOrd="0" presId="urn:microsoft.com/office/officeart/2005/8/layout/default"/>
    <dgm:cxn modelId="{47116D35-D3C3-46B2-85A4-4675247B3DF6}" type="presParOf" srcId="{D00E7777-7A08-41D3-A4F6-608D0E232297}" destId="{AA59D76F-8CDD-4F60-A66B-33A87A3F2896}" srcOrd="3" destOrd="0" presId="urn:microsoft.com/office/officeart/2005/8/layout/default"/>
    <dgm:cxn modelId="{D22D1C7A-A439-42E2-AC42-2A8D54C9C006}" type="presParOf" srcId="{D00E7777-7A08-41D3-A4F6-608D0E232297}" destId="{19FA4521-7B76-4C03-90A1-79F5BBB205E7}" srcOrd="4" destOrd="0" presId="urn:microsoft.com/office/officeart/2005/8/layout/default"/>
    <dgm:cxn modelId="{800D2DFF-ECB7-4986-80A2-34AB5B1716E2}" type="presParOf" srcId="{D00E7777-7A08-41D3-A4F6-608D0E232297}" destId="{7A4D11A3-E25E-440D-A08C-3A6B60213BE3}" srcOrd="5" destOrd="0" presId="urn:microsoft.com/office/officeart/2005/8/layout/default"/>
    <dgm:cxn modelId="{F81E8E66-9404-45E3-999B-253194AD1362}" type="presParOf" srcId="{D00E7777-7A08-41D3-A4F6-608D0E232297}" destId="{7C557CDB-AAF0-4DE6-BC17-1F199670DFD2}" srcOrd="6" destOrd="0" presId="urn:microsoft.com/office/officeart/2005/8/layout/default"/>
    <dgm:cxn modelId="{1F2A5AF1-A403-49C6-8612-D9A55CD6D679}" type="presParOf" srcId="{D00E7777-7A08-41D3-A4F6-608D0E232297}" destId="{4FB39A04-7381-49E0-BC5F-F6E2B2FE79DF}" srcOrd="7" destOrd="0" presId="urn:microsoft.com/office/officeart/2005/8/layout/default"/>
    <dgm:cxn modelId="{C8D4B5AC-367D-467C-9E79-EBA505D12261}" type="presParOf" srcId="{D00E7777-7A08-41D3-A4F6-608D0E232297}" destId="{8D278F7B-A546-4971-9239-807EF4D759B1}" srcOrd="8" destOrd="0" presId="urn:microsoft.com/office/officeart/2005/8/layout/default"/>
    <dgm:cxn modelId="{87B9226E-2014-4F28-8B00-93E031E70094}" type="presParOf" srcId="{D00E7777-7A08-41D3-A4F6-608D0E232297}" destId="{57636D84-3D6B-48B1-BF0A-491AF91CCA88}" srcOrd="9" destOrd="0" presId="urn:microsoft.com/office/officeart/2005/8/layout/default"/>
    <dgm:cxn modelId="{BFBEDAA8-586F-4234-8F74-FEDFF23CC65F}" type="presParOf" srcId="{D00E7777-7A08-41D3-A4F6-608D0E232297}" destId="{CE639AB2-8C67-48E7-A232-48DD4D8F287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BE36DC1-D7CB-49CA-94AE-F0C7E0AC391F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5EB19890-EB47-46FD-8C26-A9E8F3E4DE59}">
      <dgm:prSet/>
      <dgm:spPr/>
      <dgm:t>
        <a:bodyPr/>
        <a:lstStyle/>
        <a:p>
          <a:r>
            <a:rPr lang="en-US" b="0" i="0"/>
            <a:t>Private cloud</a:t>
          </a:r>
          <a:endParaRPr lang="en-US"/>
        </a:p>
      </dgm:t>
    </dgm:pt>
    <dgm:pt modelId="{2AA1C0A7-9C9A-4FF1-A7D1-93A186CF3E15}" type="parTrans" cxnId="{717A9608-57E2-4A3A-8E58-F1A55FD451D4}">
      <dgm:prSet/>
      <dgm:spPr/>
      <dgm:t>
        <a:bodyPr/>
        <a:lstStyle/>
        <a:p>
          <a:endParaRPr lang="en-US"/>
        </a:p>
      </dgm:t>
    </dgm:pt>
    <dgm:pt modelId="{949E20AC-DA46-44DA-B06A-0D42BCCF6D01}" type="sibTrans" cxnId="{717A9608-57E2-4A3A-8E58-F1A55FD451D4}">
      <dgm:prSet/>
      <dgm:spPr/>
      <dgm:t>
        <a:bodyPr/>
        <a:lstStyle/>
        <a:p>
          <a:endParaRPr lang="en-US"/>
        </a:p>
      </dgm:t>
    </dgm:pt>
    <dgm:pt modelId="{2A591CB4-088E-4462-AFF7-225D9A7D036D}">
      <dgm:prSet/>
      <dgm:spPr/>
      <dgm:t>
        <a:bodyPr/>
        <a:lstStyle/>
        <a:p>
          <a:r>
            <a:rPr lang="en-US" b="0" i="0"/>
            <a:t>Public Cloud</a:t>
          </a:r>
          <a:endParaRPr lang="en-US"/>
        </a:p>
      </dgm:t>
    </dgm:pt>
    <dgm:pt modelId="{DD38F2EC-B313-4A36-9E13-ED30B70478D7}" type="parTrans" cxnId="{9A1B3660-BCEC-4DF8-87E4-5AE9F4C20067}">
      <dgm:prSet/>
      <dgm:spPr/>
      <dgm:t>
        <a:bodyPr/>
        <a:lstStyle/>
        <a:p>
          <a:endParaRPr lang="en-US"/>
        </a:p>
      </dgm:t>
    </dgm:pt>
    <dgm:pt modelId="{E06F7203-5BE6-4345-B7B0-2DD72FF2B666}" type="sibTrans" cxnId="{9A1B3660-BCEC-4DF8-87E4-5AE9F4C20067}">
      <dgm:prSet/>
      <dgm:spPr/>
      <dgm:t>
        <a:bodyPr/>
        <a:lstStyle/>
        <a:p>
          <a:endParaRPr lang="en-US"/>
        </a:p>
      </dgm:t>
    </dgm:pt>
    <dgm:pt modelId="{12C5286D-4C71-4BC0-8A0B-C223697B0578}">
      <dgm:prSet/>
      <dgm:spPr/>
      <dgm:t>
        <a:bodyPr/>
        <a:lstStyle/>
        <a:p>
          <a:r>
            <a:rPr lang="en-US" b="0" i="0"/>
            <a:t>Hybrid cloud</a:t>
          </a:r>
          <a:endParaRPr lang="en-US"/>
        </a:p>
      </dgm:t>
    </dgm:pt>
    <dgm:pt modelId="{1C896F50-4ABF-4238-A4A1-25B26C7D0FA7}" type="parTrans" cxnId="{B742376F-5B48-45BB-B673-FD0DC78455DC}">
      <dgm:prSet/>
      <dgm:spPr/>
      <dgm:t>
        <a:bodyPr/>
        <a:lstStyle/>
        <a:p>
          <a:endParaRPr lang="en-US"/>
        </a:p>
      </dgm:t>
    </dgm:pt>
    <dgm:pt modelId="{F7882031-9904-4EBB-8642-C2EEBFC7A9FB}" type="sibTrans" cxnId="{B742376F-5B48-45BB-B673-FD0DC78455DC}">
      <dgm:prSet/>
      <dgm:spPr/>
      <dgm:t>
        <a:bodyPr/>
        <a:lstStyle/>
        <a:p>
          <a:endParaRPr lang="en-US"/>
        </a:p>
      </dgm:t>
    </dgm:pt>
    <dgm:pt modelId="{A18AEA54-6C57-40D1-B93D-EC4B984B22DD}" type="pres">
      <dgm:prSet presAssocID="{3BE36DC1-D7CB-49CA-94AE-F0C7E0AC391F}" presName="diagram" presStyleCnt="0">
        <dgm:presLayoutVars>
          <dgm:dir/>
          <dgm:resizeHandles val="exact"/>
        </dgm:presLayoutVars>
      </dgm:prSet>
      <dgm:spPr/>
    </dgm:pt>
    <dgm:pt modelId="{FE43FF15-0603-4070-8FB5-3B8DD2FD03B2}" type="pres">
      <dgm:prSet presAssocID="{5EB19890-EB47-46FD-8C26-A9E8F3E4DE59}" presName="node" presStyleLbl="node1" presStyleIdx="0" presStyleCnt="3">
        <dgm:presLayoutVars>
          <dgm:bulletEnabled val="1"/>
        </dgm:presLayoutVars>
      </dgm:prSet>
      <dgm:spPr/>
    </dgm:pt>
    <dgm:pt modelId="{31F5E776-7781-4B0B-9784-F0361388E895}" type="pres">
      <dgm:prSet presAssocID="{949E20AC-DA46-44DA-B06A-0D42BCCF6D01}" presName="sibTrans" presStyleCnt="0"/>
      <dgm:spPr/>
    </dgm:pt>
    <dgm:pt modelId="{5B388403-0AD6-4D7C-8186-0521EF2CB7AE}" type="pres">
      <dgm:prSet presAssocID="{2A591CB4-088E-4462-AFF7-225D9A7D036D}" presName="node" presStyleLbl="node1" presStyleIdx="1" presStyleCnt="3">
        <dgm:presLayoutVars>
          <dgm:bulletEnabled val="1"/>
        </dgm:presLayoutVars>
      </dgm:prSet>
      <dgm:spPr/>
    </dgm:pt>
    <dgm:pt modelId="{836A2AC4-9088-453A-B0A4-072B44FAC37B}" type="pres">
      <dgm:prSet presAssocID="{E06F7203-5BE6-4345-B7B0-2DD72FF2B666}" presName="sibTrans" presStyleCnt="0"/>
      <dgm:spPr/>
    </dgm:pt>
    <dgm:pt modelId="{0DF8443A-7F11-4F6D-8095-10B50CB0DD28}" type="pres">
      <dgm:prSet presAssocID="{12C5286D-4C71-4BC0-8A0B-C223697B0578}" presName="node" presStyleLbl="node1" presStyleIdx="2" presStyleCnt="3">
        <dgm:presLayoutVars>
          <dgm:bulletEnabled val="1"/>
        </dgm:presLayoutVars>
      </dgm:prSet>
      <dgm:spPr/>
    </dgm:pt>
  </dgm:ptLst>
  <dgm:cxnLst>
    <dgm:cxn modelId="{717A9608-57E2-4A3A-8E58-F1A55FD451D4}" srcId="{3BE36DC1-D7CB-49CA-94AE-F0C7E0AC391F}" destId="{5EB19890-EB47-46FD-8C26-A9E8F3E4DE59}" srcOrd="0" destOrd="0" parTransId="{2AA1C0A7-9C9A-4FF1-A7D1-93A186CF3E15}" sibTransId="{949E20AC-DA46-44DA-B06A-0D42BCCF6D01}"/>
    <dgm:cxn modelId="{0A817218-FBC5-46E3-89FC-BF5F05435929}" type="presOf" srcId="{3BE36DC1-D7CB-49CA-94AE-F0C7E0AC391F}" destId="{A18AEA54-6C57-40D1-B93D-EC4B984B22DD}" srcOrd="0" destOrd="0" presId="urn:microsoft.com/office/officeart/2005/8/layout/default"/>
    <dgm:cxn modelId="{12C1D63E-4A4D-4524-8A8C-D75F28182254}" type="presOf" srcId="{12C5286D-4C71-4BC0-8A0B-C223697B0578}" destId="{0DF8443A-7F11-4F6D-8095-10B50CB0DD28}" srcOrd="0" destOrd="0" presId="urn:microsoft.com/office/officeart/2005/8/layout/default"/>
    <dgm:cxn modelId="{03ACB544-B875-4788-BB7D-6888722E6E6B}" type="presOf" srcId="{2A591CB4-088E-4462-AFF7-225D9A7D036D}" destId="{5B388403-0AD6-4D7C-8186-0521EF2CB7AE}" srcOrd="0" destOrd="0" presId="urn:microsoft.com/office/officeart/2005/8/layout/default"/>
    <dgm:cxn modelId="{9A1B3660-BCEC-4DF8-87E4-5AE9F4C20067}" srcId="{3BE36DC1-D7CB-49CA-94AE-F0C7E0AC391F}" destId="{2A591CB4-088E-4462-AFF7-225D9A7D036D}" srcOrd="1" destOrd="0" parTransId="{DD38F2EC-B313-4A36-9E13-ED30B70478D7}" sibTransId="{E06F7203-5BE6-4345-B7B0-2DD72FF2B666}"/>
    <dgm:cxn modelId="{B742376F-5B48-45BB-B673-FD0DC78455DC}" srcId="{3BE36DC1-D7CB-49CA-94AE-F0C7E0AC391F}" destId="{12C5286D-4C71-4BC0-8A0B-C223697B0578}" srcOrd="2" destOrd="0" parTransId="{1C896F50-4ABF-4238-A4A1-25B26C7D0FA7}" sibTransId="{F7882031-9904-4EBB-8642-C2EEBFC7A9FB}"/>
    <dgm:cxn modelId="{9162BB6F-98DD-4B3E-9471-324733E89B9A}" type="presOf" srcId="{5EB19890-EB47-46FD-8C26-A9E8F3E4DE59}" destId="{FE43FF15-0603-4070-8FB5-3B8DD2FD03B2}" srcOrd="0" destOrd="0" presId="urn:microsoft.com/office/officeart/2005/8/layout/default"/>
    <dgm:cxn modelId="{3D6D901C-19A6-4721-8194-6253C5004362}" type="presParOf" srcId="{A18AEA54-6C57-40D1-B93D-EC4B984B22DD}" destId="{FE43FF15-0603-4070-8FB5-3B8DD2FD03B2}" srcOrd="0" destOrd="0" presId="urn:microsoft.com/office/officeart/2005/8/layout/default"/>
    <dgm:cxn modelId="{286DB997-C371-488B-83BA-B25C3D2FCB9F}" type="presParOf" srcId="{A18AEA54-6C57-40D1-B93D-EC4B984B22DD}" destId="{31F5E776-7781-4B0B-9784-F0361388E895}" srcOrd="1" destOrd="0" presId="urn:microsoft.com/office/officeart/2005/8/layout/default"/>
    <dgm:cxn modelId="{79AD6170-63DF-428E-9AFC-72BEA9CA4697}" type="presParOf" srcId="{A18AEA54-6C57-40D1-B93D-EC4B984B22DD}" destId="{5B388403-0AD6-4D7C-8186-0521EF2CB7AE}" srcOrd="2" destOrd="0" presId="urn:microsoft.com/office/officeart/2005/8/layout/default"/>
    <dgm:cxn modelId="{BB0CE89B-8F44-49F3-8571-943E7CED746F}" type="presParOf" srcId="{A18AEA54-6C57-40D1-B93D-EC4B984B22DD}" destId="{836A2AC4-9088-453A-B0A4-072B44FAC37B}" srcOrd="3" destOrd="0" presId="urn:microsoft.com/office/officeart/2005/8/layout/default"/>
    <dgm:cxn modelId="{2A0A039B-1728-4204-B70A-91DA8A26BF6A}" type="presParOf" srcId="{A18AEA54-6C57-40D1-B93D-EC4B984B22DD}" destId="{0DF8443A-7F11-4F6D-8095-10B50CB0DD2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E469712-D6EA-4C82-B23D-6C06D08461D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BE9CF4-55E3-4871-B4D5-C12381142809}">
      <dgm:prSet custT="1"/>
      <dgm:spPr/>
      <dgm:t>
        <a:bodyPr/>
        <a:lstStyle/>
        <a:p>
          <a:r>
            <a:rPr lang="en-US" sz="2800" b="0" i="0" dirty="0"/>
            <a:t>Insurance</a:t>
          </a:r>
          <a:endParaRPr lang="en-US" sz="2800" dirty="0"/>
        </a:p>
      </dgm:t>
    </dgm:pt>
    <dgm:pt modelId="{4EA55220-B231-4523-9FCA-3D6EB88FC6F3}" type="parTrans" cxnId="{71E837DF-63DF-4267-A767-E2E75CBFCD35}">
      <dgm:prSet/>
      <dgm:spPr/>
      <dgm:t>
        <a:bodyPr/>
        <a:lstStyle/>
        <a:p>
          <a:endParaRPr lang="en-US"/>
        </a:p>
      </dgm:t>
    </dgm:pt>
    <dgm:pt modelId="{31270C3E-50B6-449E-8FCF-93C927F488B3}" type="sibTrans" cxnId="{71E837DF-63DF-4267-A767-E2E75CBFCD35}">
      <dgm:prSet/>
      <dgm:spPr/>
      <dgm:t>
        <a:bodyPr/>
        <a:lstStyle/>
        <a:p>
          <a:endParaRPr lang="en-US"/>
        </a:p>
      </dgm:t>
    </dgm:pt>
    <dgm:pt modelId="{46ABC5F7-CBE0-4424-A06A-EA25C2EBD346}">
      <dgm:prSet custT="1"/>
      <dgm:spPr/>
      <dgm:t>
        <a:bodyPr/>
        <a:lstStyle/>
        <a:p>
          <a:r>
            <a:rPr lang="en-US" sz="2800" b="0" i="0" dirty="0"/>
            <a:t>Retail / Logistics</a:t>
          </a:r>
          <a:endParaRPr lang="en-US" sz="2800" dirty="0"/>
        </a:p>
      </dgm:t>
    </dgm:pt>
    <dgm:pt modelId="{76255011-C8E1-470B-988E-B89C5BADA408}" type="parTrans" cxnId="{BBF800DF-43A7-4C87-8C97-4C1E68A9BAD6}">
      <dgm:prSet/>
      <dgm:spPr/>
      <dgm:t>
        <a:bodyPr/>
        <a:lstStyle/>
        <a:p>
          <a:endParaRPr lang="en-US"/>
        </a:p>
      </dgm:t>
    </dgm:pt>
    <dgm:pt modelId="{12B9A4C7-7742-429F-A5B4-A5061A032D31}" type="sibTrans" cxnId="{BBF800DF-43A7-4C87-8C97-4C1E68A9BAD6}">
      <dgm:prSet/>
      <dgm:spPr/>
      <dgm:t>
        <a:bodyPr/>
        <a:lstStyle/>
        <a:p>
          <a:endParaRPr lang="en-US"/>
        </a:p>
      </dgm:t>
    </dgm:pt>
    <dgm:pt modelId="{A274D701-BC22-4B88-AB18-1899A9ACA193}">
      <dgm:prSet custT="1"/>
      <dgm:spPr/>
      <dgm:t>
        <a:bodyPr/>
        <a:lstStyle/>
        <a:p>
          <a:r>
            <a:rPr lang="en-US" sz="2800" b="0" i="0"/>
            <a:t>Banking</a:t>
          </a:r>
          <a:endParaRPr lang="en-US" sz="2800"/>
        </a:p>
      </dgm:t>
    </dgm:pt>
    <dgm:pt modelId="{5A589C86-5E54-41E5-9CDA-6B5BC2C71FFE}" type="parTrans" cxnId="{5B163E87-78DB-46DC-9A87-3BA8917C14E8}">
      <dgm:prSet/>
      <dgm:spPr/>
      <dgm:t>
        <a:bodyPr/>
        <a:lstStyle/>
        <a:p>
          <a:endParaRPr lang="en-US"/>
        </a:p>
      </dgm:t>
    </dgm:pt>
    <dgm:pt modelId="{0BCECFA2-6FFC-479E-B774-0EFA169AF44B}" type="sibTrans" cxnId="{5B163E87-78DB-46DC-9A87-3BA8917C14E8}">
      <dgm:prSet/>
      <dgm:spPr/>
      <dgm:t>
        <a:bodyPr/>
        <a:lstStyle/>
        <a:p>
          <a:endParaRPr lang="en-US"/>
        </a:p>
      </dgm:t>
    </dgm:pt>
    <dgm:pt modelId="{A44BBD30-5C52-4642-BE37-6F5885010100}">
      <dgm:prSet custT="1"/>
      <dgm:spPr/>
      <dgm:t>
        <a:bodyPr/>
        <a:lstStyle/>
        <a:p>
          <a:r>
            <a:rPr lang="en-US" sz="2800" b="0" i="0" dirty="0"/>
            <a:t>Restaurants and Cloud kitchens</a:t>
          </a:r>
          <a:endParaRPr lang="en-US" sz="2800" dirty="0"/>
        </a:p>
      </dgm:t>
    </dgm:pt>
    <dgm:pt modelId="{1A72BE84-0197-4058-9FE4-9D7B4BF30157}" type="parTrans" cxnId="{DA8E8603-BF0D-4075-A102-9B5CE0E860BF}">
      <dgm:prSet/>
      <dgm:spPr/>
      <dgm:t>
        <a:bodyPr/>
        <a:lstStyle/>
        <a:p>
          <a:endParaRPr lang="en-US"/>
        </a:p>
      </dgm:t>
    </dgm:pt>
    <dgm:pt modelId="{4F922394-1ABD-42A3-9B9F-6CF56C75B387}" type="sibTrans" cxnId="{DA8E8603-BF0D-4075-A102-9B5CE0E860BF}">
      <dgm:prSet/>
      <dgm:spPr/>
      <dgm:t>
        <a:bodyPr/>
        <a:lstStyle/>
        <a:p>
          <a:endParaRPr lang="en-US"/>
        </a:p>
      </dgm:t>
    </dgm:pt>
    <dgm:pt modelId="{29C6DF68-6CFB-4619-A453-07ADF1AC9404}">
      <dgm:prSet custT="1"/>
      <dgm:spPr/>
      <dgm:t>
        <a:bodyPr/>
        <a:lstStyle/>
        <a:p>
          <a:r>
            <a:rPr lang="en-US" sz="2800" b="0" i="0" dirty="0"/>
            <a:t>Healthcare / Education</a:t>
          </a:r>
          <a:endParaRPr lang="en-US" sz="2800" dirty="0"/>
        </a:p>
      </dgm:t>
    </dgm:pt>
    <dgm:pt modelId="{6F0054EF-B41A-4E11-8FB2-2675C2EEAD15}" type="parTrans" cxnId="{C3AF421E-0066-441B-805A-49E66490D355}">
      <dgm:prSet/>
      <dgm:spPr/>
      <dgm:t>
        <a:bodyPr/>
        <a:lstStyle/>
        <a:p>
          <a:endParaRPr lang="en-US"/>
        </a:p>
      </dgm:t>
    </dgm:pt>
    <dgm:pt modelId="{D5A51D41-4A93-4723-B5B7-82529C2C8BC6}" type="sibTrans" cxnId="{C3AF421E-0066-441B-805A-49E66490D355}">
      <dgm:prSet/>
      <dgm:spPr/>
      <dgm:t>
        <a:bodyPr/>
        <a:lstStyle/>
        <a:p>
          <a:endParaRPr lang="en-US"/>
        </a:p>
      </dgm:t>
    </dgm:pt>
    <dgm:pt modelId="{C2FC0DE6-295D-479D-9DC0-FFF8E30DAF7B}">
      <dgm:prSet custT="1"/>
      <dgm:spPr/>
      <dgm:t>
        <a:bodyPr/>
        <a:lstStyle/>
        <a:p>
          <a:r>
            <a:rPr lang="en-US" sz="2800" b="0" i="0"/>
            <a:t>Hospitality</a:t>
          </a:r>
          <a:endParaRPr lang="en-US" sz="2800"/>
        </a:p>
      </dgm:t>
    </dgm:pt>
    <dgm:pt modelId="{40B66D2E-6182-411F-AF82-C615A840F943}" type="parTrans" cxnId="{62260B0D-90D8-4AC9-A810-92BBF20EFB6C}">
      <dgm:prSet/>
      <dgm:spPr/>
      <dgm:t>
        <a:bodyPr/>
        <a:lstStyle/>
        <a:p>
          <a:endParaRPr lang="en-US"/>
        </a:p>
      </dgm:t>
    </dgm:pt>
    <dgm:pt modelId="{25667649-82F6-45D9-91F5-FD3ECEDF6311}" type="sibTrans" cxnId="{62260B0D-90D8-4AC9-A810-92BBF20EFB6C}">
      <dgm:prSet/>
      <dgm:spPr/>
      <dgm:t>
        <a:bodyPr/>
        <a:lstStyle/>
        <a:p>
          <a:endParaRPr lang="en-US"/>
        </a:p>
      </dgm:t>
    </dgm:pt>
    <dgm:pt modelId="{A6C40F77-EB36-4517-8183-74AB295C1C8A}">
      <dgm:prSet custT="1"/>
      <dgm:spPr/>
      <dgm:t>
        <a:bodyPr/>
        <a:lstStyle/>
        <a:p>
          <a:r>
            <a:rPr lang="en-US" sz="2800" b="0" i="0" dirty="0"/>
            <a:t>Public sector and government services</a:t>
          </a:r>
          <a:endParaRPr lang="en-US" sz="2800" dirty="0"/>
        </a:p>
      </dgm:t>
    </dgm:pt>
    <dgm:pt modelId="{0FB98401-005B-4C3E-9A5C-BC504DC54550}" type="parTrans" cxnId="{5F308EF7-8C81-4DC3-8846-B4A4F87D496E}">
      <dgm:prSet/>
      <dgm:spPr/>
      <dgm:t>
        <a:bodyPr/>
        <a:lstStyle/>
        <a:p>
          <a:endParaRPr lang="en-US"/>
        </a:p>
      </dgm:t>
    </dgm:pt>
    <dgm:pt modelId="{02F04467-AC0D-4265-80A3-9A7FE6BE003B}" type="sibTrans" cxnId="{5F308EF7-8C81-4DC3-8846-B4A4F87D496E}">
      <dgm:prSet/>
      <dgm:spPr/>
      <dgm:t>
        <a:bodyPr/>
        <a:lstStyle/>
        <a:p>
          <a:endParaRPr lang="en-US"/>
        </a:p>
      </dgm:t>
    </dgm:pt>
    <dgm:pt modelId="{CD95B677-6EA3-41C7-B718-9DF68643B000}" type="pres">
      <dgm:prSet presAssocID="{FE469712-D6EA-4C82-B23D-6C06D08461DB}" presName="Name0" presStyleCnt="0">
        <dgm:presLayoutVars>
          <dgm:chMax val="7"/>
          <dgm:chPref val="7"/>
          <dgm:dir/>
        </dgm:presLayoutVars>
      </dgm:prSet>
      <dgm:spPr/>
    </dgm:pt>
    <dgm:pt modelId="{799113B1-4085-42B2-83F1-9DD5B479B379}" type="pres">
      <dgm:prSet presAssocID="{FE469712-D6EA-4C82-B23D-6C06D08461DB}" presName="Name1" presStyleCnt="0"/>
      <dgm:spPr/>
    </dgm:pt>
    <dgm:pt modelId="{7B351814-AD87-4F86-A640-34CD57687969}" type="pres">
      <dgm:prSet presAssocID="{FE469712-D6EA-4C82-B23D-6C06D08461DB}" presName="cycle" presStyleCnt="0"/>
      <dgm:spPr/>
    </dgm:pt>
    <dgm:pt modelId="{5366BEB4-C7AC-4267-9AA8-115BB74C40E1}" type="pres">
      <dgm:prSet presAssocID="{FE469712-D6EA-4C82-B23D-6C06D08461DB}" presName="srcNode" presStyleLbl="node1" presStyleIdx="0" presStyleCnt="7"/>
      <dgm:spPr/>
    </dgm:pt>
    <dgm:pt modelId="{9C6F5962-C4CA-4C6E-A1E7-38192AFE31ED}" type="pres">
      <dgm:prSet presAssocID="{FE469712-D6EA-4C82-B23D-6C06D08461DB}" presName="conn" presStyleLbl="parChTrans1D2" presStyleIdx="0" presStyleCnt="1"/>
      <dgm:spPr/>
    </dgm:pt>
    <dgm:pt modelId="{3844CD9A-64B4-4B2E-9599-8FE00214F89C}" type="pres">
      <dgm:prSet presAssocID="{FE469712-D6EA-4C82-B23D-6C06D08461DB}" presName="extraNode" presStyleLbl="node1" presStyleIdx="0" presStyleCnt="7"/>
      <dgm:spPr/>
    </dgm:pt>
    <dgm:pt modelId="{E32DF0CE-38A2-47AD-B3CC-14F540B9D397}" type="pres">
      <dgm:prSet presAssocID="{FE469712-D6EA-4C82-B23D-6C06D08461DB}" presName="dstNode" presStyleLbl="node1" presStyleIdx="0" presStyleCnt="7"/>
      <dgm:spPr/>
    </dgm:pt>
    <dgm:pt modelId="{41D5E5D0-C104-49D5-B25C-ECE0BD11EEFB}" type="pres">
      <dgm:prSet presAssocID="{65BE9CF4-55E3-4871-B4D5-C12381142809}" presName="text_1" presStyleLbl="node1" presStyleIdx="0" presStyleCnt="7">
        <dgm:presLayoutVars>
          <dgm:bulletEnabled val="1"/>
        </dgm:presLayoutVars>
      </dgm:prSet>
      <dgm:spPr/>
    </dgm:pt>
    <dgm:pt modelId="{BC866C2B-1B82-400E-9281-AAF09314885D}" type="pres">
      <dgm:prSet presAssocID="{65BE9CF4-55E3-4871-B4D5-C12381142809}" presName="accent_1" presStyleCnt="0"/>
      <dgm:spPr/>
    </dgm:pt>
    <dgm:pt modelId="{96D25C2D-F5BF-4E6E-A504-178F4B11E444}" type="pres">
      <dgm:prSet presAssocID="{65BE9CF4-55E3-4871-B4D5-C12381142809}" presName="accentRepeatNode" presStyleLbl="solidFgAcc1" presStyleIdx="0" presStyleCnt="7"/>
      <dgm:spPr/>
    </dgm:pt>
    <dgm:pt modelId="{B5B1A0DF-AAD6-406A-8174-F437935ACFEC}" type="pres">
      <dgm:prSet presAssocID="{46ABC5F7-CBE0-4424-A06A-EA25C2EBD346}" presName="text_2" presStyleLbl="node1" presStyleIdx="1" presStyleCnt="7">
        <dgm:presLayoutVars>
          <dgm:bulletEnabled val="1"/>
        </dgm:presLayoutVars>
      </dgm:prSet>
      <dgm:spPr/>
    </dgm:pt>
    <dgm:pt modelId="{9A870DB1-5509-4452-A28A-FAE6627F14E8}" type="pres">
      <dgm:prSet presAssocID="{46ABC5F7-CBE0-4424-A06A-EA25C2EBD346}" presName="accent_2" presStyleCnt="0"/>
      <dgm:spPr/>
    </dgm:pt>
    <dgm:pt modelId="{3DA13B5F-FC9A-427F-AD31-8056E3B01D4B}" type="pres">
      <dgm:prSet presAssocID="{46ABC5F7-CBE0-4424-A06A-EA25C2EBD346}" presName="accentRepeatNode" presStyleLbl="solidFgAcc1" presStyleIdx="1" presStyleCnt="7"/>
      <dgm:spPr/>
    </dgm:pt>
    <dgm:pt modelId="{A8C60DCA-3B8A-4593-9AA6-2CCE0EE57932}" type="pres">
      <dgm:prSet presAssocID="{A274D701-BC22-4B88-AB18-1899A9ACA193}" presName="text_3" presStyleLbl="node1" presStyleIdx="2" presStyleCnt="7">
        <dgm:presLayoutVars>
          <dgm:bulletEnabled val="1"/>
        </dgm:presLayoutVars>
      </dgm:prSet>
      <dgm:spPr/>
    </dgm:pt>
    <dgm:pt modelId="{69E03FF7-3B9A-442B-8C11-D27D1F4AA170}" type="pres">
      <dgm:prSet presAssocID="{A274D701-BC22-4B88-AB18-1899A9ACA193}" presName="accent_3" presStyleCnt="0"/>
      <dgm:spPr/>
    </dgm:pt>
    <dgm:pt modelId="{B15F1F8F-45EC-4F57-949F-27A9A90E55D4}" type="pres">
      <dgm:prSet presAssocID="{A274D701-BC22-4B88-AB18-1899A9ACA193}" presName="accentRepeatNode" presStyleLbl="solidFgAcc1" presStyleIdx="2" presStyleCnt="7"/>
      <dgm:spPr/>
    </dgm:pt>
    <dgm:pt modelId="{4DE508B4-BC33-4E4C-B051-B52FFD4B2970}" type="pres">
      <dgm:prSet presAssocID="{A44BBD30-5C52-4642-BE37-6F5885010100}" presName="text_4" presStyleLbl="node1" presStyleIdx="3" presStyleCnt="7">
        <dgm:presLayoutVars>
          <dgm:bulletEnabled val="1"/>
        </dgm:presLayoutVars>
      </dgm:prSet>
      <dgm:spPr/>
    </dgm:pt>
    <dgm:pt modelId="{5269DEBA-9BBE-49AC-A86B-D35A04499E3D}" type="pres">
      <dgm:prSet presAssocID="{A44BBD30-5C52-4642-BE37-6F5885010100}" presName="accent_4" presStyleCnt="0"/>
      <dgm:spPr/>
    </dgm:pt>
    <dgm:pt modelId="{7A5EA87D-629B-4342-B481-D508E8345919}" type="pres">
      <dgm:prSet presAssocID="{A44BBD30-5C52-4642-BE37-6F5885010100}" presName="accentRepeatNode" presStyleLbl="solidFgAcc1" presStyleIdx="3" presStyleCnt="7"/>
      <dgm:spPr/>
    </dgm:pt>
    <dgm:pt modelId="{353E3772-CB6F-4D5C-AC85-016CF41899FE}" type="pres">
      <dgm:prSet presAssocID="{29C6DF68-6CFB-4619-A453-07ADF1AC9404}" presName="text_5" presStyleLbl="node1" presStyleIdx="4" presStyleCnt="7">
        <dgm:presLayoutVars>
          <dgm:bulletEnabled val="1"/>
        </dgm:presLayoutVars>
      </dgm:prSet>
      <dgm:spPr/>
    </dgm:pt>
    <dgm:pt modelId="{ACB2FE3F-23B1-4804-A517-AD8C733B97E4}" type="pres">
      <dgm:prSet presAssocID="{29C6DF68-6CFB-4619-A453-07ADF1AC9404}" presName="accent_5" presStyleCnt="0"/>
      <dgm:spPr/>
    </dgm:pt>
    <dgm:pt modelId="{54FC6051-E09B-429F-9F52-AB39C55C839F}" type="pres">
      <dgm:prSet presAssocID="{29C6DF68-6CFB-4619-A453-07ADF1AC9404}" presName="accentRepeatNode" presStyleLbl="solidFgAcc1" presStyleIdx="4" presStyleCnt="7"/>
      <dgm:spPr/>
    </dgm:pt>
    <dgm:pt modelId="{A1DD6B41-BFC7-4BF2-9628-DECDD4E740B6}" type="pres">
      <dgm:prSet presAssocID="{C2FC0DE6-295D-479D-9DC0-FFF8E30DAF7B}" presName="text_6" presStyleLbl="node1" presStyleIdx="5" presStyleCnt="7">
        <dgm:presLayoutVars>
          <dgm:bulletEnabled val="1"/>
        </dgm:presLayoutVars>
      </dgm:prSet>
      <dgm:spPr/>
    </dgm:pt>
    <dgm:pt modelId="{49320982-9DA3-4164-9F78-5E529143241A}" type="pres">
      <dgm:prSet presAssocID="{C2FC0DE6-295D-479D-9DC0-FFF8E30DAF7B}" presName="accent_6" presStyleCnt="0"/>
      <dgm:spPr/>
    </dgm:pt>
    <dgm:pt modelId="{0ECF331F-5778-4F51-B0DE-CFF5E5BE79CE}" type="pres">
      <dgm:prSet presAssocID="{C2FC0DE6-295D-479D-9DC0-FFF8E30DAF7B}" presName="accentRepeatNode" presStyleLbl="solidFgAcc1" presStyleIdx="5" presStyleCnt="7"/>
      <dgm:spPr/>
    </dgm:pt>
    <dgm:pt modelId="{022F6F52-4528-4BEA-9E02-E7089BC4EB21}" type="pres">
      <dgm:prSet presAssocID="{A6C40F77-EB36-4517-8183-74AB295C1C8A}" presName="text_7" presStyleLbl="node1" presStyleIdx="6" presStyleCnt="7">
        <dgm:presLayoutVars>
          <dgm:bulletEnabled val="1"/>
        </dgm:presLayoutVars>
      </dgm:prSet>
      <dgm:spPr/>
    </dgm:pt>
    <dgm:pt modelId="{7FB58661-90F8-47B1-B64F-B3E9C29EC835}" type="pres">
      <dgm:prSet presAssocID="{A6C40F77-EB36-4517-8183-74AB295C1C8A}" presName="accent_7" presStyleCnt="0"/>
      <dgm:spPr/>
    </dgm:pt>
    <dgm:pt modelId="{5D34B6FC-3A80-4C3B-B9C9-47AE54E0DCF3}" type="pres">
      <dgm:prSet presAssocID="{A6C40F77-EB36-4517-8183-74AB295C1C8A}" presName="accentRepeatNode" presStyleLbl="solidFgAcc1" presStyleIdx="6" presStyleCnt="7"/>
      <dgm:spPr/>
    </dgm:pt>
  </dgm:ptLst>
  <dgm:cxnLst>
    <dgm:cxn modelId="{DA8E8603-BF0D-4075-A102-9B5CE0E860BF}" srcId="{FE469712-D6EA-4C82-B23D-6C06D08461DB}" destId="{A44BBD30-5C52-4642-BE37-6F5885010100}" srcOrd="3" destOrd="0" parTransId="{1A72BE84-0197-4058-9FE4-9D7B4BF30157}" sibTransId="{4F922394-1ABD-42A3-9B9F-6CF56C75B387}"/>
    <dgm:cxn modelId="{DE8A2A06-2D58-4316-997F-0FE4620E176B}" type="presOf" srcId="{31270C3E-50B6-449E-8FCF-93C927F488B3}" destId="{9C6F5962-C4CA-4C6E-A1E7-38192AFE31ED}" srcOrd="0" destOrd="0" presId="urn:microsoft.com/office/officeart/2008/layout/VerticalCurvedList"/>
    <dgm:cxn modelId="{62260B0D-90D8-4AC9-A810-92BBF20EFB6C}" srcId="{FE469712-D6EA-4C82-B23D-6C06D08461DB}" destId="{C2FC0DE6-295D-479D-9DC0-FFF8E30DAF7B}" srcOrd="5" destOrd="0" parTransId="{40B66D2E-6182-411F-AF82-C615A840F943}" sibTransId="{25667649-82F6-45D9-91F5-FD3ECEDF6311}"/>
    <dgm:cxn modelId="{C3AF421E-0066-441B-805A-49E66490D355}" srcId="{FE469712-D6EA-4C82-B23D-6C06D08461DB}" destId="{29C6DF68-6CFB-4619-A453-07ADF1AC9404}" srcOrd="4" destOrd="0" parTransId="{6F0054EF-B41A-4E11-8FB2-2675C2EEAD15}" sibTransId="{D5A51D41-4A93-4723-B5B7-82529C2C8BC6}"/>
    <dgm:cxn modelId="{984D3254-7A61-4971-B2AE-06A58E110D59}" type="presOf" srcId="{A6C40F77-EB36-4517-8183-74AB295C1C8A}" destId="{022F6F52-4528-4BEA-9E02-E7089BC4EB21}" srcOrd="0" destOrd="0" presId="urn:microsoft.com/office/officeart/2008/layout/VerticalCurvedList"/>
    <dgm:cxn modelId="{9A1AA65D-B46C-4979-8D25-AE84577965CF}" type="presOf" srcId="{46ABC5F7-CBE0-4424-A06A-EA25C2EBD346}" destId="{B5B1A0DF-AAD6-406A-8174-F437935ACFEC}" srcOrd="0" destOrd="0" presId="urn:microsoft.com/office/officeart/2008/layout/VerticalCurvedList"/>
    <dgm:cxn modelId="{EA21F866-895E-4761-AB7D-245647E4E9D7}" type="presOf" srcId="{A274D701-BC22-4B88-AB18-1899A9ACA193}" destId="{A8C60DCA-3B8A-4593-9AA6-2CCE0EE57932}" srcOrd="0" destOrd="0" presId="urn:microsoft.com/office/officeart/2008/layout/VerticalCurvedList"/>
    <dgm:cxn modelId="{5B163E87-78DB-46DC-9A87-3BA8917C14E8}" srcId="{FE469712-D6EA-4C82-B23D-6C06D08461DB}" destId="{A274D701-BC22-4B88-AB18-1899A9ACA193}" srcOrd="2" destOrd="0" parTransId="{5A589C86-5E54-41E5-9CDA-6B5BC2C71FFE}" sibTransId="{0BCECFA2-6FFC-479E-B774-0EFA169AF44B}"/>
    <dgm:cxn modelId="{1DB2449F-7763-48FF-B2D7-CEA24EF23C26}" type="presOf" srcId="{29C6DF68-6CFB-4619-A453-07ADF1AC9404}" destId="{353E3772-CB6F-4D5C-AC85-016CF41899FE}" srcOrd="0" destOrd="0" presId="urn:microsoft.com/office/officeart/2008/layout/VerticalCurvedList"/>
    <dgm:cxn modelId="{715358A2-D713-423E-8956-E8928FECBCBC}" type="presOf" srcId="{65BE9CF4-55E3-4871-B4D5-C12381142809}" destId="{41D5E5D0-C104-49D5-B25C-ECE0BD11EEFB}" srcOrd="0" destOrd="0" presId="urn:microsoft.com/office/officeart/2008/layout/VerticalCurvedList"/>
    <dgm:cxn modelId="{604426BF-BD0A-4954-835E-E5A3A6319A32}" type="presOf" srcId="{FE469712-D6EA-4C82-B23D-6C06D08461DB}" destId="{CD95B677-6EA3-41C7-B718-9DF68643B000}" srcOrd="0" destOrd="0" presId="urn:microsoft.com/office/officeart/2008/layout/VerticalCurvedList"/>
    <dgm:cxn modelId="{4ED5ABBF-9211-4200-A94E-D33091714F4D}" type="presOf" srcId="{C2FC0DE6-295D-479D-9DC0-FFF8E30DAF7B}" destId="{A1DD6B41-BFC7-4BF2-9628-DECDD4E740B6}" srcOrd="0" destOrd="0" presId="urn:microsoft.com/office/officeart/2008/layout/VerticalCurvedList"/>
    <dgm:cxn modelId="{E6B150D0-D849-463C-9259-76CA9674A950}" type="presOf" srcId="{A44BBD30-5C52-4642-BE37-6F5885010100}" destId="{4DE508B4-BC33-4E4C-B051-B52FFD4B2970}" srcOrd="0" destOrd="0" presId="urn:microsoft.com/office/officeart/2008/layout/VerticalCurvedList"/>
    <dgm:cxn modelId="{BBF800DF-43A7-4C87-8C97-4C1E68A9BAD6}" srcId="{FE469712-D6EA-4C82-B23D-6C06D08461DB}" destId="{46ABC5F7-CBE0-4424-A06A-EA25C2EBD346}" srcOrd="1" destOrd="0" parTransId="{76255011-C8E1-470B-988E-B89C5BADA408}" sibTransId="{12B9A4C7-7742-429F-A5B4-A5061A032D31}"/>
    <dgm:cxn modelId="{71E837DF-63DF-4267-A767-E2E75CBFCD35}" srcId="{FE469712-D6EA-4C82-B23D-6C06D08461DB}" destId="{65BE9CF4-55E3-4871-B4D5-C12381142809}" srcOrd="0" destOrd="0" parTransId="{4EA55220-B231-4523-9FCA-3D6EB88FC6F3}" sibTransId="{31270C3E-50B6-449E-8FCF-93C927F488B3}"/>
    <dgm:cxn modelId="{5F308EF7-8C81-4DC3-8846-B4A4F87D496E}" srcId="{FE469712-D6EA-4C82-B23D-6C06D08461DB}" destId="{A6C40F77-EB36-4517-8183-74AB295C1C8A}" srcOrd="6" destOrd="0" parTransId="{0FB98401-005B-4C3E-9A5C-BC504DC54550}" sibTransId="{02F04467-AC0D-4265-80A3-9A7FE6BE003B}"/>
    <dgm:cxn modelId="{C9908BE2-19FA-480E-9354-85665892C8C8}" type="presParOf" srcId="{CD95B677-6EA3-41C7-B718-9DF68643B000}" destId="{799113B1-4085-42B2-83F1-9DD5B479B379}" srcOrd="0" destOrd="0" presId="urn:microsoft.com/office/officeart/2008/layout/VerticalCurvedList"/>
    <dgm:cxn modelId="{CE1EEAFF-1D91-48AE-9CE5-9037ECEFC78E}" type="presParOf" srcId="{799113B1-4085-42B2-83F1-9DD5B479B379}" destId="{7B351814-AD87-4F86-A640-34CD57687969}" srcOrd="0" destOrd="0" presId="urn:microsoft.com/office/officeart/2008/layout/VerticalCurvedList"/>
    <dgm:cxn modelId="{20F933DD-E8C3-4B5E-B24E-CD29583FCF61}" type="presParOf" srcId="{7B351814-AD87-4F86-A640-34CD57687969}" destId="{5366BEB4-C7AC-4267-9AA8-115BB74C40E1}" srcOrd="0" destOrd="0" presId="urn:microsoft.com/office/officeart/2008/layout/VerticalCurvedList"/>
    <dgm:cxn modelId="{81CE16B8-6528-43D0-8327-35A20B797EC2}" type="presParOf" srcId="{7B351814-AD87-4F86-A640-34CD57687969}" destId="{9C6F5962-C4CA-4C6E-A1E7-38192AFE31ED}" srcOrd="1" destOrd="0" presId="urn:microsoft.com/office/officeart/2008/layout/VerticalCurvedList"/>
    <dgm:cxn modelId="{7603096B-4D41-4199-B92E-EB85DB1E69E6}" type="presParOf" srcId="{7B351814-AD87-4F86-A640-34CD57687969}" destId="{3844CD9A-64B4-4B2E-9599-8FE00214F89C}" srcOrd="2" destOrd="0" presId="urn:microsoft.com/office/officeart/2008/layout/VerticalCurvedList"/>
    <dgm:cxn modelId="{5AF763F5-D51C-4ECD-ADE2-C71A6CA307D1}" type="presParOf" srcId="{7B351814-AD87-4F86-A640-34CD57687969}" destId="{E32DF0CE-38A2-47AD-B3CC-14F540B9D397}" srcOrd="3" destOrd="0" presId="urn:microsoft.com/office/officeart/2008/layout/VerticalCurvedList"/>
    <dgm:cxn modelId="{3A3F428C-64CE-429F-BB00-4515EF43CD91}" type="presParOf" srcId="{799113B1-4085-42B2-83F1-9DD5B479B379}" destId="{41D5E5D0-C104-49D5-B25C-ECE0BD11EEFB}" srcOrd="1" destOrd="0" presId="urn:microsoft.com/office/officeart/2008/layout/VerticalCurvedList"/>
    <dgm:cxn modelId="{CFE35A2D-D47F-41AB-9778-BB181369A152}" type="presParOf" srcId="{799113B1-4085-42B2-83F1-9DD5B479B379}" destId="{BC866C2B-1B82-400E-9281-AAF09314885D}" srcOrd="2" destOrd="0" presId="urn:microsoft.com/office/officeart/2008/layout/VerticalCurvedList"/>
    <dgm:cxn modelId="{D7912397-58E0-45B5-B220-28B748A18D57}" type="presParOf" srcId="{BC866C2B-1B82-400E-9281-AAF09314885D}" destId="{96D25C2D-F5BF-4E6E-A504-178F4B11E444}" srcOrd="0" destOrd="0" presId="urn:microsoft.com/office/officeart/2008/layout/VerticalCurvedList"/>
    <dgm:cxn modelId="{487948FC-18C8-401F-A04B-9215B89AFFD9}" type="presParOf" srcId="{799113B1-4085-42B2-83F1-9DD5B479B379}" destId="{B5B1A0DF-AAD6-406A-8174-F437935ACFEC}" srcOrd="3" destOrd="0" presId="urn:microsoft.com/office/officeart/2008/layout/VerticalCurvedList"/>
    <dgm:cxn modelId="{F0CF973E-BAAE-4FD1-92F0-66B019252815}" type="presParOf" srcId="{799113B1-4085-42B2-83F1-9DD5B479B379}" destId="{9A870DB1-5509-4452-A28A-FAE6627F14E8}" srcOrd="4" destOrd="0" presId="urn:microsoft.com/office/officeart/2008/layout/VerticalCurvedList"/>
    <dgm:cxn modelId="{E4CD9C68-5FC2-43DC-AE15-3A616B1228D0}" type="presParOf" srcId="{9A870DB1-5509-4452-A28A-FAE6627F14E8}" destId="{3DA13B5F-FC9A-427F-AD31-8056E3B01D4B}" srcOrd="0" destOrd="0" presId="urn:microsoft.com/office/officeart/2008/layout/VerticalCurvedList"/>
    <dgm:cxn modelId="{67FB46C4-A66F-4018-9710-333979B82DE4}" type="presParOf" srcId="{799113B1-4085-42B2-83F1-9DD5B479B379}" destId="{A8C60DCA-3B8A-4593-9AA6-2CCE0EE57932}" srcOrd="5" destOrd="0" presId="urn:microsoft.com/office/officeart/2008/layout/VerticalCurvedList"/>
    <dgm:cxn modelId="{988C6D82-5D4D-4371-914F-32CB5A40AF0F}" type="presParOf" srcId="{799113B1-4085-42B2-83F1-9DD5B479B379}" destId="{69E03FF7-3B9A-442B-8C11-D27D1F4AA170}" srcOrd="6" destOrd="0" presId="urn:microsoft.com/office/officeart/2008/layout/VerticalCurvedList"/>
    <dgm:cxn modelId="{586D8F32-287E-48C8-A369-BC0EB4E847BE}" type="presParOf" srcId="{69E03FF7-3B9A-442B-8C11-D27D1F4AA170}" destId="{B15F1F8F-45EC-4F57-949F-27A9A90E55D4}" srcOrd="0" destOrd="0" presId="urn:microsoft.com/office/officeart/2008/layout/VerticalCurvedList"/>
    <dgm:cxn modelId="{EFCEA490-FD0A-462A-AF8F-5E2980A43088}" type="presParOf" srcId="{799113B1-4085-42B2-83F1-9DD5B479B379}" destId="{4DE508B4-BC33-4E4C-B051-B52FFD4B2970}" srcOrd="7" destOrd="0" presId="urn:microsoft.com/office/officeart/2008/layout/VerticalCurvedList"/>
    <dgm:cxn modelId="{3A33C696-DD12-41D0-A03A-AA56A00B1CC9}" type="presParOf" srcId="{799113B1-4085-42B2-83F1-9DD5B479B379}" destId="{5269DEBA-9BBE-49AC-A86B-D35A04499E3D}" srcOrd="8" destOrd="0" presId="urn:microsoft.com/office/officeart/2008/layout/VerticalCurvedList"/>
    <dgm:cxn modelId="{4CDCCF02-73C6-410B-B02E-AEA51EE694F2}" type="presParOf" srcId="{5269DEBA-9BBE-49AC-A86B-D35A04499E3D}" destId="{7A5EA87D-629B-4342-B481-D508E8345919}" srcOrd="0" destOrd="0" presId="urn:microsoft.com/office/officeart/2008/layout/VerticalCurvedList"/>
    <dgm:cxn modelId="{CA7F8C39-4ED7-49C2-BC57-B3416DE57682}" type="presParOf" srcId="{799113B1-4085-42B2-83F1-9DD5B479B379}" destId="{353E3772-CB6F-4D5C-AC85-016CF41899FE}" srcOrd="9" destOrd="0" presId="urn:microsoft.com/office/officeart/2008/layout/VerticalCurvedList"/>
    <dgm:cxn modelId="{30A41FCE-C0D2-4694-9459-745AFDD5B866}" type="presParOf" srcId="{799113B1-4085-42B2-83F1-9DD5B479B379}" destId="{ACB2FE3F-23B1-4804-A517-AD8C733B97E4}" srcOrd="10" destOrd="0" presId="urn:microsoft.com/office/officeart/2008/layout/VerticalCurvedList"/>
    <dgm:cxn modelId="{48E82ABA-7B65-48FF-8A6A-48C12496DC9F}" type="presParOf" srcId="{ACB2FE3F-23B1-4804-A517-AD8C733B97E4}" destId="{54FC6051-E09B-429F-9F52-AB39C55C839F}" srcOrd="0" destOrd="0" presId="urn:microsoft.com/office/officeart/2008/layout/VerticalCurvedList"/>
    <dgm:cxn modelId="{F769516B-29C1-4D06-9C61-D2E3D015D28B}" type="presParOf" srcId="{799113B1-4085-42B2-83F1-9DD5B479B379}" destId="{A1DD6B41-BFC7-4BF2-9628-DECDD4E740B6}" srcOrd="11" destOrd="0" presId="urn:microsoft.com/office/officeart/2008/layout/VerticalCurvedList"/>
    <dgm:cxn modelId="{FDFD3F2D-9314-4AE4-8F4A-038465B6A49A}" type="presParOf" srcId="{799113B1-4085-42B2-83F1-9DD5B479B379}" destId="{49320982-9DA3-4164-9F78-5E529143241A}" srcOrd="12" destOrd="0" presId="urn:microsoft.com/office/officeart/2008/layout/VerticalCurvedList"/>
    <dgm:cxn modelId="{36066B03-6F7F-4938-BB4C-7941FCC64509}" type="presParOf" srcId="{49320982-9DA3-4164-9F78-5E529143241A}" destId="{0ECF331F-5778-4F51-B0DE-CFF5E5BE79CE}" srcOrd="0" destOrd="0" presId="urn:microsoft.com/office/officeart/2008/layout/VerticalCurvedList"/>
    <dgm:cxn modelId="{92D0303C-11A7-4C77-A64C-4EE9D9A42960}" type="presParOf" srcId="{799113B1-4085-42B2-83F1-9DD5B479B379}" destId="{022F6F52-4528-4BEA-9E02-E7089BC4EB21}" srcOrd="13" destOrd="0" presId="urn:microsoft.com/office/officeart/2008/layout/VerticalCurvedList"/>
    <dgm:cxn modelId="{112DBEB1-0FED-48C5-9C7E-D72154151EF7}" type="presParOf" srcId="{799113B1-4085-42B2-83F1-9DD5B479B379}" destId="{7FB58661-90F8-47B1-B64F-B3E9C29EC835}" srcOrd="14" destOrd="0" presId="urn:microsoft.com/office/officeart/2008/layout/VerticalCurvedList"/>
    <dgm:cxn modelId="{B2F66AC2-2C6D-44F5-ACC8-845AD1020856}" type="presParOf" srcId="{7FB58661-90F8-47B1-B64F-B3E9C29EC835}" destId="{5D34B6FC-3A80-4C3B-B9C9-47AE54E0DC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DCBC6A8-2E7C-4966-AB7B-41D61FC40EB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3A2A5A-9144-4150-96EB-20641FC6C346}">
      <dgm:prSet custT="1"/>
      <dgm:spPr/>
      <dgm:t>
        <a:bodyPr/>
        <a:lstStyle/>
        <a:p>
          <a:r>
            <a:rPr lang="en-US" sz="4000" b="0" i="0" dirty="0"/>
            <a:t>Retail + Location + Demographic data =&gt; 360 view of your customer</a:t>
          </a:r>
          <a:endParaRPr lang="en-US" sz="4000" dirty="0"/>
        </a:p>
      </dgm:t>
    </dgm:pt>
    <dgm:pt modelId="{6BF20643-190C-4BE8-8669-3F81531397B1}" type="parTrans" cxnId="{C5AB2244-3157-443C-A602-C76D166123F6}">
      <dgm:prSet/>
      <dgm:spPr/>
      <dgm:t>
        <a:bodyPr/>
        <a:lstStyle/>
        <a:p>
          <a:endParaRPr lang="en-US"/>
        </a:p>
      </dgm:t>
    </dgm:pt>
    <dgm:pt modelId="{157B6154-5324-4519-BE4D-D69D5BEA29F8}" type="sibTrans" cxnId="{C5AB2244-3157-443C-A602-C76D166123F6}">
      <dgm:prSet/>
      <dgm:spPr/>
      <dgm:t>
        <a:bodyPr/>
        <a:lstStyle/>
        <a:p>
          <a:endParaRPr lang="en-US"/>
        </a:p>
      </dgm:t>
    </dgm:pt>
    <dgm:pt modelId="{CA1B8D31-BF23-4C15-9AE1-02B13A9701EF}">
      <dgm:prSet custT="1"/>
      <dgm:spPr/>
      <dgm:t>
        <a:bodyPr/>
        <a:lstStyle/>
        <a:p>
          <a:r>
            <a:rPr lang="en-US" sz="3600" b="0" i="0" dirty="0"/>
            <a:t>Sales vary by population level </a:t>
          </a:r>
          <a:endParaRPr lang="en-US" sz="3600" dirty="0"/>
        </a:p>
      </dgm:t>
    </dgm:pt>
    <dgm:pt modelId="{5A7265AF-A990-40A7-A746-F030B8560AA3}" type="parTrans" cxnId="{D7C5AC17-205E-49D0-B923-2AEFF4B7B9CF}">
      <dgm:prSet/>
      <dgm:spPr/>
      <dgm:t>
        <a:bodyPr/>
        <a:lstStyle/>
        <a:p>
          <a:endParaRPr lang="en-US"/>
        </a:p>
      </dgm:t>
    </dgm:pt>
    <dgm:pt modelId="{23903599-313B-49BB-AE1E-795B1990129E}" type="sibTrans" cxnId="{D7C5AC17-205E-49D0-B923-2AEFF4B7B9CF}">
      <dgm:prSet/>
      <dgm:spPr/>
      <dgm:t>
        <a:bodyPr/>
        <a:lstStyle/>
        <a:p>
          <a:endParaRPr lang="en-US"/>
        </a:p>
      </dgm:t>
    </dgm:pt>
    <dgm:pt modelId="{910AF5AB-4C20-4DF8-BB47-079FB0421CE8}">
      <dgm:prSet custT="1"/>
      <dgm:spPr/>
      <dgm:t>
        <a:bodyPr/>
        <a:lstStyle/>
        <a:p>
          <a:r>
            <a:rPr lang="en-US" sz="3600" b="0" i="0" dirty="0"/>
            <a:t>Locational proximity to other competitors</a:t>
          </a:r>
          <a:endParaRPr lang="en-US" sz="3600" dirty="0"/>
        </a:p>
      </dgm:t>
    </dgm:pt>
    <dgm:pt modelId="{3FEE7E4E-9FE1-4481-ABE4-64AC836B2A32}" type="parTrans" cxnId="{9802CD95-B658-46CC-8054-A0FBC923BEFC}">
      <dgm:prSet/>
      <dgm:spPr/>
      <dgm:t>
        <a:bodyPr/>
        <a:lstStyle/>
        <a:p>
          <a:endParaRPr lang="en-US"/>
        </a:p>
      </dgm:t>
    </dgm:pt>
    <dgm:pt modelId="{960A2FA6-126D-4479-8578-B92B3A23E85F}" type="sibTrans" cxnId="{9802CD95-B658-46CC-8054-A0FBC923BEFC}">
      <dgm:prSet/>
      <dgm:spPr/>
      <dgm:t>
        <a:bodyPr/>
        <a:lstStyle/>
        <a:p>
          <a:endParaRPr lang="en-US"/>
        </a:p>
      </dgm:t>
    </dgm:pt>
    <dgm:pt modelId="{D889FD8C-8B0D-4D28-9B34-1BECCD15C38D}">
      <dgm:prSet custT="1"/>
      <dgm:spPr/>
      <dgm:t>
        <a:bodyPr/>
        <a:lstStyle/>
        <a:p>
          <a:r>
            <a:rPr lang="en-US" sz="3600" b="0" i="0" dirty="0"/>
            <a:t>Demand variations</a:t>
          </a:r>
          <a:endParaRPr lang="en-US" sz="3600" dirty="0"/>
        </a:p>
      </dgm:t>
    </dgm:pt>
    <dgm:pt modelId="{BFE2F9C9-8A98-4519-88C8-1FDC96EA546D}" type="parTrans" cxnId="{BD84C78C-E736-447D-98BC-EBC21267AF6D}">
      <dgm:prSet/>
      <dgm:spPr/>
      <dgm:t>
        <a:bodyPr/>
        <a:lstStyle/>
        <a:p>
          <a:endParaRPr lang="en-US"/>
        </a:p>
      </dgm:t>
    </dgm:pt>
    <dgm:pt modelId="{868C0C34-1170-4412-BE37-CA5848345EAC}" type="sibTrans" cxnId="{BD84C78C-E736-447D-98BC-EBC21267AF6D}">
      <dgm:prSet/>
      <dgm:spPr/>
      <dgm:t>
        <a:bodyPr/>
        <a:lstStyle/>
        <a:p>
          <a:endParaRPr lang="en-US"/>
        </a:p>
      </dgm:t>
    </dgm:pt>
    <dgm:pt modelId="{267458C4-4466-4968-A9B3-9D8298BD8E57}">
      <dgm:prSet custT="1"/>
      <dgm:spPr/>
      <dgm:t>
        <a:bodyPr/>
        <a:lstStyle/>
        <a:p>
          <a:r>
            <a:rPr lang="en-US" sz="3600" b="0" i="0" dirty="0"/>
            <a:t>Target by customer segments</a:t>
          </a:r>
          <a:endParaRPr lang="en-US" sz="3600" dirty="0"/>
        </a:p>
      </dgm:t>
    </dgm:pt>
    <dgm:pt modelId="{9D1D4ADC-F8C1-4FF3-85D1-923128306177}" type="parTrans" cxnId="{756AAECB-4F5E-4005-8F93-486B45766738}">
      <dgm:prSet/>
      <dgm:spPr/>
      <dgm:t>
        <a:bodyPr/>
        <a:lstStyle/>
        <a:p>
          <a:endParaRPr lang="en-US"/>
        </a:p>
      </dgm:t>
    </dgm:pt>
    <dgm:pt modelId="{E6D35D8D-050D-49AA-8D4C-A438ABF7AF46}" type="sibTrans" cxnId="{756AAECB-4F5E-4005-8F93-486B45766738}">
      <dgm:prSet/>
      <dgm:spPr/>
      <dgm:t>
        <a:bodyPr/>
        <a:lstStyle/>
        <a:p>
          <a:endParaRPr lang="en-US"/>
        </a:p>
      </dgm:t>
    </dgm:pt>
    <dgm:pt modelId="{DDDB6E6B-F0AE-4F64-9C7C-90E70C5E450E}">
      <dgm:prSet custT="1"/>
      <dgm:spPr/>
      <dgm:t>
        <a:bodyPr/>
        <a:lstStyle/>
        <a:p>
          <a:r>
            <a:rPr lang="en-US" sz="3600" b="0" i="0" dirty="0"/>
            <a:t>…</a:t>
          </a:r>
          <a:endParaRPr lang="en-US" sz="3600" dirty="0"/>
        </a:p>
      </dgm:t>
    </dgm:pt>
    <dgm:pt modelId="{06787FC5-6827-4FC6-9E79-050AF131F0DA}" type="parTrans" cxnId="{9880E9DE-4B68-41C5-9C88-0203DE795684}">
      <dgm:prSet/>
      <dgm:spPr/>
      <dgm:t>
        <a:bodyPr/>
        <a:lstStyle/>
        <a:p>
          <a:endParaRPr lang="en-US"/>
        </a:p>
      </dgm:t>
    </dgm:pt>
    <dgm:pt modelId="{F37C0FAF-EDED-419D-B8C2-C8131E0C04F4}" type="sibTrans" cxnId="{9880E9DE-4B68-41C5-9C88-0203DE795684}">
      <dgm:prSet/>
      <dgm:spPr/>
      <dgm:t>
        <a:bodyPr/>
        <a:lstStyle/>
        <a:p>
          <a:endParaRPr lang="en-US"/>
        </a:p>
      </dgm:t>
    </dgm:pt>
    <dgm:pt modelId="{BECB3D4C-5F01-4749-A6FD-20D1262FC3FC}">
      <dgm:prSet custT="1"/>
      <dgm:spPr/>
      <dgm:t>
        <a:bodyPr/>
        <a:lstStyle/>
        <a:p>
          <a:r>
            <a:rPr lang="en-US" sz="3600" b="0" i="0" dirty="0"/>
            <a:t>Efficiency of supply chain</a:t>
          </a:r>
          <a:endParaRPr lang="en-US" sz="3600" dirty="0"/>
        </a:p>
      </dgm:t>
    </dgm:pt>
    <dgm:pt modelId="{C20D2AFE-4FDB-4F1C-B4DE-75DF15465409}" type="parTrans" cxnId="{CBED4478-6FB5-4B42-8517-CD3E7BCA1932}">
      <dgm:prSet/>
      <dgm:spPr/>
      <dgm:t>
        <a:bodyPr/>
        <a:lstStyle/>
        <a:p>
          <a:endParaRPr lang="en-US"/>
        </a:p>
      </dgm:t>
    </dgm:pt>
    <dgm:pt modelId="{866991F9-CC83-4B0A-B50F-8F4023E5A6D2}" type="sibTrans" cxnId="{CBED4478-6FB5-4B42-8517-CD3E7BCA1932}">
      <dgm:prSet/>
      <dgm:spPr/>
      <dgm:t>
        <a:bodyPr/>
        <a:lstStyle/>
        <a:p>
          <a:endParaRPr lang="en-US"/>
        </a:p>
      </dgm:t>
    </dgm:pt>
    <dgm:pt modelId="{0748B643-680D-4F12-8E48-88C080E73B4C}">
      <dgm:prSet custT="1"/>
      <dgm:spPr/>
      <dgm:t>
        <a:bodyPr/>
        <a:lstStyle/>
        <a:p>
          <a:r>
            <a:rPr lang="en-US" sz="3600" b="0" i="0" dirty="0"/>
            <a:t>Analyze customer/complaints</a:t>
          </a:r>
          <a:endParaRPr lang="en-US" sz="3600" dirty="0"/>
        </a:p>
      </dgm:t>
    </dgm:pt>
    <dgm:pt modelId="{2F70FFD2-417F-4F70-B2AA-E1811117C838}" type="parTrans" cxnId="{A457DFDE-C762-4FDF-9911-DC8EB5E9B644}">
      <dgm:prSet/>
      <dgm:spPr/>
      <dgm:t>
        <a:bodyPr/>
        <a:lstStyle/>
        <a:p>
          <a:endParaRPr lang="en-US"/>
        </a:p>
      </dgm:t>
    </dgm:pt>
    <dgm:pt modelId="{538B01E8-26DA-43CF-BE5D-CEE4CA14D89E}" type="sibTrans" cxnId="{A457DFDE-C762-4FDF-9911-DC8EB5E9B644}">
      <dgm:prSet/>
      <dgm:spPr/>
      <dgm:t>
        <a:bodyPr/>
        <a:lstStyle/>
        <a:p>
          <a:endParaRPr lang="en-US"/>
        </a:p>
      </dgm:t>
    </dgm:pt>
    <dgm:pt modelId="{33F9C7B6-D170-4651-9196-8037AD361D3C}" type="pres">
      <dgm:prSet presAssocID="{1DCBC6A8-2E7C-4966-AB7B-41D61FC40EBC}" presName="linear" presStyleCnt="0">
        <dgm:presLayoutVars>
          <dgm:animLvl val="lvl"/>
          <dgm:resizeHandles val="exact"/>
        </dgm:presLayoutVars>
      </dgm:prSet>
      <dgm:spPr/>
    </dgm:pt>
    <dgm:pt modelId="{9522A49A-9CCA-4E1E-8166-E1480731B423}" type="pres">
      <dgm:prSet presAssocID="{8A3A2A5A-9144-4150-96EB-20641FC6C34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0E861C5-4184-4115-899E-8300F57AEF8C}" type="pres">
      <dgm:prSet presAssocID="{8A3A2A5A-9144-4150-96EB-20641FC6C34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7C5AC17-205E-49D0-B923-2AEFF4B7B9CF}" srcId="{8A3A2A5A-9144-4150-96EB-20641FC6C346}" destId="{CA1B8D31-BF23-4C15-9AE1-02B13A9701EF}" srcOrd="0" destOrd="0" parTransId="{5A7265AF-A990-40A7-A746-F030B8560AA3}" sibTransId="{23903599-313B-49BB-AE1E-795B1990129E}"/>
    <dgm:cxn modelId="{715CEC17-E4BA-4482-8932-EF8558C75AB1}" type="presOf" srcId="{8A3A2A5A-9144-4150-96EB-20641FC6C346}" destId="{9522A49A-9CCA-4E1E-8166-E1480731B423}" srcOrd="0" destOrd="0" presId="urn:microsoft.com/office/officeart/2005/8/layout/vList2"/>
    <dgm:cxn modelId="{342AD82D-7486-400B-80F2-FA6DB9639E83}" type="presOf" srcId="{0748B643-680D-4F12-8E48-88C080E73B4C}" destId="{10E861C5-4184-4115-899E-8300F57AEF8C}" srcOrd="0" destOrd="4" presId="urn:microsoft.com/office/officeart/2005/8/layout/vList2"/>
    <dgm:cxn modelId="{C5AB2244-3157-443C-A602-C76D166123F6}" srcId="{1DCBC6A8-2E7C-4966-AB7B-41D61FC40EBC}" destId="{8A3A2A5A-9144-4150-96EB-20641FC6C346}" srcOrd="0" destOrd="0" parTransId="{6BF20643-190C-4BE8-8669-3F81531397B1}" sibTransId="{157B6154-5324-4519-BE4D-D69D5BEA29F8}"/>
    <dgm:cxn modelId="{6E7F264E-1E7D-4BB5-9060-24D515E4D35C}" type="presOf" srcId="{267458C4-4466-4968-A9B3-9D8298BD8E57}" destId="{10E861C5-4184-4115-899E-8300F57AEF8C}" srcOrd="0" destOrd="5" presId="urn:microsoft.com/office/officeart/2005/8/layout/vList2"/>
    <dgm:cxn modelId="{3D3DF873-B164-4D1F-A27A-EC048BB4A558}" type="presOf" srcId="{CA1B8D31-BF23-4C15-9AE1-02B13A9701EF}" destId="{10E861C5-4184-4115-899E-8300F57AEF8C}" srcOrd="0" destOrd="0" presId="urn:microsoft.com/office/officeart/2005/8/layout/vList2"/>
    <dgm:cxn modelId="{CBED4478-6FB5-4B42-8517-CD3E7BCA1932}" srcId="{8A3A2A5A-9144-4150-96EB-20641FC6C346}" destId="{BECB3D4C-5F01-4749-A6FD-20D1262FC3FC}" srcOrd="3" destOrd="0" parTransId="{C20D2AFE-4FDB-4F1C-B4DE-75DF15465409}" sibTransId="{866991F9-CC83-4B0A-B50F-8F4023E5A6D2}"/>
    <dgm:cxn modelId="{D3EA577C-94F4-4655-8F01-DDB9015CA6C3}" type="presOf" srcId="{1DCBC6A8-2E7C-4966-AB7B-41D61FC40EBC}" destId="{33F9C7B6-D170-4651-9196-8037AD361D3C}" srcOrd="0" destOrd="0" presId="urn:microsoft.com/office/officeart/2005/8/layout/vList2"/>
    <dgm:cxn modelId="{FE1B5384-3273-44E0-A2F5-9AF5FD674812}" type="presOf" srcId="{DDDB6E6B-F0AE-4F64-9C7C-90E70C5E450E}" destId="{10E861C5-4184-4115-899E-8300F57AEF8C}" srcOrd="0" destOrd="6" presId="urn:microsoft.com/office/officeart/2005/8/layout/vList2"/>
    <dgm:cxn modelId="{BD84C78C-E736-447D-98BC-EBC21267AF6D}" srcId="{8A3A2A5A-9144-4150-96EB-20641FC6C346}" destId="{D889FD8C-8B0D-4D28-9B34-1BECCD15C38D}" srcOrd="2" destOrd="0" parTransId="{BFE2F9C9-8A98-4519-88C8-1FDC96EA546D}" sibTransId="{868C0C34-1170-4412-BE37-CA5848345EAC}"/>
    <dgm:cxn modelId="{9802CD95-B658-46CC-8054-A0FBC923BEFC}" srcId="{8A3A2A5A-9144-4150-96EB-20641FC6C346}" destId="{910AF5AB-4C20-4DF8-BB47-079FB0421CE8}" srcOrd="1" destOrd="0" parTransId="{3FEE7E4E-9FE1-4481-ABE4-64AC836B2A32}" sibTransId="{960A2FA6-126D-4479-8578-B92B3A23E85F}"/>
    <dgm:cxn modelId="{380A8BC9-598C-4E71-B314-0F7B1660EEEF}" type="presOf" srcId="{910AF5AB-4C20-4DF8-BB47-079FB0421CE8}" destId="{10E861C5-4184-4115-899E-8300F57AEF8C}" srcOrd="0" destOrd="1" presId="urn:microsoft.com/office/officeart/2005/8/layout/vList2"/>
    <dgm:cxn modelId="{756AAECB-4F5E-4005-8F93-486B45766738}" srcId="{8A3A2A5A-9144-4150-96EB-20641FC6C346}" destId="{267458C4-4466-4968-A9B3-9D8298BD8E57}" srcOrd="5" destOrd="0" parTransId="{9D1D4ADC-F8C1-4FF3-85D1-923128306177}" sibTransId="{E6D35D8D-050D-49AA-8D4C-A438ABF7AF46}"/>
    <dgm:cxn modelId="{21CF10CE-3540-48FC-A6A5-BC6C42BDEEE9}" type="presOf" srcId="{D889FD8C-8B0D-4D28-9B34-1BECCD15C38D}" destId="{10E861C5-4184-4115-899E-8300F57AEF8C}" srcOrd="0" destOrd="2" presId="urn:microsoft.com/office/officeart/2005/8/layout/vList2"/>
    <dgm:cxn modelId="{A457DFDE-C762-4FDF-9911-DC8EB5E9B644}" srcId="{8A3A2A5A-9144-4150-96EB-20641FC6C346}" destId="{0748B643-680D-4F12-8E48-88C080E73B4C}" srcOrd="4" destOrd="0" parTransId="{2F70FFD2-417F-4F70-B2AA-E1811117C838}" sibTransId="{538B01E8-26DA-43CF-BE5D-CEE4CA14D89E}"/>
    <dgm:cxn modelId="{9880E9DE-4B68-41C5-9C88-0203DE795684}" srcId="{8A3A2A5A-9144-4150-96EB-20641FC6C346}" destId="{DDDB6E6B-F0AE-4F64-9C7C-90E70C5E450E}" srcOrd="6" destOrd="0" parTransId="{06787FC5-6827-4FC6-9E79-050AF131F0DA}" sibTransId="{F37C0FAF-EDED-419D-B8C2-C8131E0C04F4}"/>
    <dgm:cxn modelId="{55324FE8-9093-4C94-AA03-1939F6F85D5B}" type="presOf" srcId="{BECB3D4C-5F01-4749-A6FD-20D1262FC3FC}" destId="{10E861C5-4184-4115-899E-8300F57AEF8C}" srcOrd="0" destOrd="3" presId="urn:microsoft.com/office/officeart/2005/8/layout/vList2"/>
    <dgm:cxn modelId="{75FED482-3686-44BC-8400-943081A48227}" type="presParOf" srcId="{33F9C7B6-D170-4651-9196-8037AD361D3C}" destId="{9522A49A-9CCA-4E1E-8166-E1480731B423}" srcOrd="0" destOrd="0" presId="urn:microsoft.com/office/officeart/2005/8/layout/vList2"/>
    <dgm:cxn modelId="{FC0202CF-105E-4F75-B45C-FFE10E72120E}" type="presParOf" srcId="{33F9C7B6-D170-4651-9196-8037AD361D3C}" destId="{10E861C5-4184-4115-899E-8300F57AEF8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7A212D8-B5B4-43B1-9C30-DA300AD5E49A}" type="doc">
      <dgm:prSet loTypeId="urn:microsoft.com/office/officeart/2008/layout/LinedList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F832EA42-DA61-4DE2-82FE-B30ADA8D8DB7}">
      <dgm:prSet/>
      <dgm:spPr/>
      <dgm:t>
        <a:bodyPr/>
        <a:lstStyle/>
        <a:p>
          <a:r>
            <a:rPr lang="en-US" b="0" i="0"/>
            <a:t>New Organizational Units</a:t>
          </a:r>
          <a:endParaRPr lang="en-US"/>
        </a:p>
      </dgm:t>
    </dgm:pt>
    <dgm:pt modelId="{15813628-AC09-4E1F-9F7C-F9DB91F2F5F8}" type="parTrans" cxnId="{1EA24D8D-50E6-4D1A-AD73-15355AF7CED9}">
      <dgm:prSet/>
      <dgm:spPr/>
      <dgm:t>
        <a:bodyPr/>
        <a:lstStyle/>
        <a:p>
          <a:endParaRPr lang="en-US"/>
        </a:p>
      </dgm:t>
    </dgm:pt>
    <dgm:pt modelId="{936E4098-987E-443E-BD5F-996A8ED3AE36}" type="sibTrans" cxnId="{1EA24D8D-50E6-4D1A-AD73-15355AF7CED9}">
      <dgm:prSet/>
      <dgm:spPr/>
      <dgm:t>
        <a:bodyPr/>
        <a:lstStyle/>
        <a:p>
          <a:endParaRPr lang="en-US"/>
        </a:p>
      </dgm:t>
    </dgm:pt>
    <dgm:pt modelId="{20EBBED7-A1B7-4E3C-8092-75AB1EADA58B}">
      <dgm:prSet/>
      <dgm:spPr/>
      <dgm:t>
        <a:bodyPr/>
        <a:lstStyle/>
        <a:p>
          <a:r>
            <a:rPr lang="en-US" b="0" i="0"/>
            <a:t>BI department</a:t>
          </a:r>
          <a:endParaRPr lang="en-US"/>
        </a:p>
      </dgm:t>
    </dgm:pt>
    <dgm:pt modelId="{1DDAE06E-B8A0-491E-AA3C-F358C11D67A5}" type="parTrans" cxnId="{77A530F2-D556-4DFD-B4AD-04AAFA55416F}">
      <dgm:prSet/>
      <dgm:spPr/>
      <dgm:t>
        <a:bodyPr/>
        <a:lstStyle/>
        <a:p>
          <a:endParaRPr lang="en-US"/>
        </a:p>
      </dgm:t>
    </dgm:pt>
    <dgm:pt modelId="{C4C038ED-0E59-435F-B0BA-8BF5AD4D1713}" type="sibTrans" cxnId="{77A530F2-D556-4DFD-B4AD-04AAFA55416F}">
      <dgm:prSet/>
      <dgm:spPr/>
      <dgm:t>
        <a:bodyPr/>
        <a:lstStyle/>
        <a:p>
          <a:endParaRPr lang="en-US"/>
        </a:p>
      </dgm:t>
    </dgm:pt>
    <dgm:pt modelId="{B4E39983-E52E-4E7E-9008-2BE4D24C1C91}">
      <dgm:prSet/>
      <dgm:spPr/>
      <dgm:t>
        <a:bodyPr/>
        <a:lstStyle/>
        <a:p>
          <a:r>
            <a:rPr lang="en-US" b="0" i="0"/>
            <a:t>Data science department</a:t>
          </a:r>
          <a:endParaRPr lang="en-US"/>
        </a:p>
      </dgm:t>
    </dgm:pt>
    <dgm:pt modelId="{586DAD1A-1A87-43B1-92D4-73733A9571FB}" type="parTrans" cxnId="{B4893BE8-8C12-410E-AF7C-36D0AE81887A}">
      <dgm:prSet/>
      <dgm:spPr/>
      <dgm:t>
        <a:bodyPr/>
        <a:lstStyle/>
        <a:p>
          <a:endParaRPr lang="en-US"/>
        </a:p>
      </dgm:t>
    </dgm:pt>
    <dgm:pt modelId="{FF5A29AF-EBDD-4D4A-96E0-BBE23380C10E}" type="sibTrans" cxnId="{B4893BE8-8C12-410E-AF7C-36D0AE81887A}">
      <dgm:prSet/>
      <dgm:spPr/>
      <dgm:t>
        <a:bodyPr/>
        <a:lstStyle/>
        <a:p>
          <a:endParaRPr lang="en-US"/>
        </a:p>
      </dgm:t>
    </dgm:pt>
    <dgm:pt modelId="{AE6E463C-2AA3-4A7D-955F-902201B828E2}">
      <dgm:prSet/>
      <dgm:spPr/>
      <dgm:t>
        <a:bodyPr/>
        <a:lstStyle/>
        <a:p>
          <a:r>
            <a:rPr lang="en-US" b="0" i="0"/>
            <a:t>BI Center of Excellence (COE)</a:t>
          </a:r>
          <a:endParaRPr lang="en-US"/>
        </a:p>
      </dgm:t>
    </dgm:pt>
    <dgm:pt modelId="{AEEC8B86-9F02-4930-AFFD-97A70DDB0D79}" type="parTrans" cxnId="{A6B361EB-43D9-42E3-AAF4-42C47E9A0D27}">
      <dgm:prSet/>
      <dgm:spPr/>
      <dgm:t>
        <a:bodyPr/>
        <a:lstStyle/>
        <a:p>
          <a:endParaRPr lang="en-US"/>
        </a:p>
      </dgm:t>
    </dgm:pt>
    <dgm:pt modelId="{FC5A565F-B585-440A-8C22-431B7972B745}" type="sibTrans" cxnId="{A6B361EB-43D9-42E3-AAF4-42C47E9A0D27}">
      <dgm:prSet/>
      <dgm:spPr/>
      <dgm:t>
        <a:bodyPr/>
        <a:lstStyle/>
        <a:p>
          <a:endParaRPr lang="en-US"/>
        </a:p>
      </dgm:t>
    </dgm:pt>
    <dgm:pt modelId="{F6CACF61-6291-4ECB-B49F-E5CB0E6C2B2F}">
      <dgm:prSet/>
      <dgm:spPr/>
      <dgm:t>
        <a:bodyPr/>
        <a:lstStyle/>
        <a:p>
          <a:r>
            <a:rPr lang="en-US" b="0" i="0" dirty="0"/>
            <a:t>Chief Data Officer (CDO)</a:t>
          </a:r>
          <a:endParaRPr lang="en-US" dirty="0"/>
        </a:p>
      </dgm:t>
    </dgm:pt>
    <dgm:pt modelId="{85661158-6064-428A-811E-85275D162FA8}" type="parTrans" cxnId="{80299F2D-BBF6-41B3-A569-35328A25316E}">
      <dgm:prSet/>
      <dgm:spPr/>
      <dgm:t>
        <a:bodyPr/>
        <a:lstStyle/>
        <a:p>
          <a:endParaRPr lang="en-US"/>
        </a:p>
      </dgm:t>
    </dgm:pt>
    <dgm:pt modelId="{69EE7CEB-33C9-45A4-9188-43C51FE73315}" type="sibTrans" cxnId="{80299F2D-BBF6-41B3-A569-35328A25316E}">
      <dgm:prSet/>
      <dgm:spPr/>
      <dgm:t>
        <a:bodyPr/>
        <a:lstStyle/>
        <a:p>
          <a:endParaRPr lang="en-US"/>
        </a:p>
      </dgm:t>
    </dgm:pt>
    <dgm:pt modelId="{D49A9A7B-BF9C-417B-A715-8EB77B5477DE}">
      <dgm:prSet/>
      <dgm:spPr/>
      <dgm:t>
        <a:bodyPr/>
        <a:lstStyle/>
        <a:p>
          <a:r>
            <a:rPr lang="en-US" b="0" i="0" dirty="0"/>
            <a:t>Increased use of Analytics</a:t>
          </a:r>
          <a:endParaRPr lang="en-US" dirty="0"/>
        </a:p>
      </dgm:t>
    </dgm:pt>
    <dgm:pt modelId="{228203B6-07BB-4891-8BDF-F977AFFD3576}" type="parTrans" cxnId="{92730D1C-8118-4351-A9A3-2BD0C9DD4A52}">
      <dgm:prSet/>
      <dgm:spPr/>
      <dgm:t>
        <a:bodyPr/>
        <a:lstStyle/>
        <a:p>
          <a:endParaRPr lang="en-US"/>
        </a:p>
      </dgm:t>
    </dgm:pt>
    <dgm:pt modelId="{0BBD46B2-FDFE-4BC3-84AA-E86113325101}" type="sibTrans" cxnId="{92730D1C-8118-4351-A9A3-2BD0C9DD4A52}">
      <dgm:prSet/>
      <dgm:spPr/>
      <dgm:t>
        <a:bodyPr/>
        <a:lstStyle/>
        <a:p>
          <a:endParaRPr lang="en-US"/>
        </a:p>
      </dgm:t>
    </dgm:pt>
    <dgm:pt modelId="{22CAE31C-4B85-44FE-8F8A-EA15940362EA}">
      <dgm:prSet/>
      <dgm:spPr/>
      <dgm:t>
        <a:bodyPr/>
        <a:lstStyle/>
        <a:p>
          <a:r>
            <a:rPr lang="en-US" b="0" i="0"/>
            <a:t>People/HR analytics</a:t>
          </a:r>
          <a:endParaRPr lang="en-US"/>
        </a:p>
      </dgm:t>
    </dgm:pt>
    <dgm:pt modelId="{0183567B-4C7F-4C0B-A93E-92333DEBD1FC}" type="parTrans" cxnId="{C29A487D-91EA-4148-8BFC-5A0E56651353}">
      <dgm:prSet/>
      <dgm:spPr/>
      <dgm:t>
        <a:bodyPr/>
        <a:lstStyle/>
        <a:p>
          <a:endParaRPr lang="en-US"/>
        </a:p>
      </dgm:t>
    </dgm:pt>
    <dgm:pt modelId="{2FEBAD6F-2E4C-433F-B182-47EB7F5171B4}" type="sibTrans" cxnId="{C29A487D-91EA-4148-8BFC-5A0E56651353}">
      <dgm:prSet/>
      <dgm:spPr/>
      <dgm:t>
        <a:bodyPr/>
        <a:lstStyle/>
        <a:p>
          <a:endParaRPr lang="en-US"/>
        </a:p>
      </dgm:t>
    </dgm:pt>
    <dgm:pt modelId="{444C1D23-6FF6-4A63-B5C2-BEEE1D1DA446}">
      <dgm:prSet/>
      <dgm:spPr/>
      <dgm:t>
        <a:bodyPr/>
        <a:lstStyle/>
        <a:p>
          <a:r>
            <a:rPr lang="en-US" b="0" i="0" dirty="0"/>
            <a:t>Impact on Managers</a:t>
          </a:r>
          <a:endParaRPr lang="en-US" dirty="0"/>
        </a:p>
      </dgm:t>
    </dgm:pt>
    <dgm:pt modelId="{DB55CBFC-89BD-4602-827C-85B1C76E3A0C}" type="parTrans" cxnId="{6B7CB25F-D67B-41A9-977F-D9ABD640483F}">
      <dgm:prSet/>
      <dgm:spPr/>
      <dgm:t>
        <a:bodyPr/>
        <a:lstStyle/>
        <a:p>
          <a:endParaRPr lang="en-US"/>
        </a:p>
      </dgm:t>
    </dgm:pt>
    <dgm:pt modelId="{A46FC14E-B6DE-432C-92F7-F6217E2F8AE8}" type="sibTrans" cxnId="{6B7CB25F-D67B-41A9-977F-D9ABD640483F}">
      <dgm:prSet/>
      <dgm:spPr/>
      <dgm:t>
        <a:bodyPr/>
        <a:lstStyle/>
        <a:p>
          <a:endParaRPr lang="en-US"/>
        </a:p>
      </dgm:t>
    </dgm:pt>
    <dgm:pt modelId="{48A39E05-9874-4127-AD95-B335790D8A73}">
      <dgm:prSet/>
      <dgm:spPr/>
      <dgm:t>
        <a:bodyPr/>
        <a:lstStyle/>
        <a:p>
          <a:r>
            <a:rPr lang="en-US" b="0" i="0" dirty="0"/>
            <a:t>Data/fact/analytics driven decision</a:t>
          </a:r>
          <a:endParaRPr lang="en-US" dirty="0"/>
        </a:p>
      </dgm:t>
    </dgm:pt>
    <dgm:pt modelId="{D09E0A23-0B9B-4926-AAB4-BD6EF7DABC06}" type="parTrans" cxnId="{AFBD1DCD-6AB2-4A44-8FC3-C3A9ED283F60}">
      <dgm:prSet/>
      <dgm:spPr/>
      <dgm:t>
        <a:bodyPr/>
        <a:lstStyle/>
        <a:p>
          <a:endParaRPr lang="en-US"/>
        </a:p>
      </dgm:t>
    </dgm:pt>
    <dgm:pt modelId="{567CEAE0-25C5-4210-B234-E9B6E0F96C99}" type="sibTrans" cxnId="{AFBD1DCD-6AB2-4A44-8FC3-C3A9ED283F60}">
      <dgm:prSet/>
      <dgm:spPr/>
      <dgm:t>
        <a:bodyPr/>
        <a:lstStyle/>
        <a:p>
          <a:endParaRPr lang="en-US"/>
        </a:p>
      </dgm:t>
    </dgm:pt>
    <dgm:pt modelId="{E4EA495F-4D12-4580-98A6-251F25D2A312}">
      <dgm:prSet/>
      <dgm:spPr/>
      <dgm:t>
        <a:bodyPr/>
        <a:lstStyle/>
        <a:p>
          <a:r>
            <a:rPr lang="en-US" b="0" i="0" dirty="0"/>
            <a:t>Managers’ Activities, Performance, and Job Satisfaction</a:t>
          </a:r>
          <a:endParaRPr lang="en-US" dirty="0"/>
        </a:p>
      </dgm:t>
    </dgm:pt>
    <dgm:pt modelId="{3B7EA30B-74D3-4E2E-99DE-2C99543148BB}" type="parTrans" cxnId="{522AC512-D29B-4A69-A2B4-CEBBC27FFC86}">
      <dgm:prSet/>
      <dgm:spPr/>
      <dgm:t>
        <a:bodyPr/>
        <a:lstStyle/>
        <a:p>
          <a:endParaRPr lang="en-US"/>
        </a:p>
      </dgm:t>
    </dgm:pt>
    <dgm:pt modelId="{5AA7279F-65B9-4780-A284-F7D0161E1C36}" type="sibTrans" cxnId="{522AC512-D29B-4A69-A2B4-CEBBC27FFC86}">
      <dgm:prSet/>
      <dgm:spPr/>
      <dgm:t>
        <a:bodyPr/>
        <a:lstStyle/>
        <a:p>
          <a:endParaRPr lang="en-US"/>
        </a:p>
      </dgm:t>
    </dgm:pt>
    <dgm:pt modelId="{F6B8484E-BD50-44A6-97EC-91FBEB951147}" type="pres">
      <dgm:prSet presAssocID="{C7A212D8-B5B4-43B1-9C30-DA300AD5E49A}" presName="vert0" presStyleCnt="0">
        <dgm:presLayoutVars>
          <dgm:dir/>
          <dgm:animOne val="branch"/>
          <dgm:animLvl val="lvl"/>
        </dgm:presLayoutVars>
      </dgm:prSet>
      <dgm:spPr/>
    </dgm:pt>
    <dgm:pt modelId="{08684E2E-FFB2-45D0-906C-A5431952853A}" type="pres">
      <dgm:prSet presAssocID="{F832EA42-DA61-4DE2-82FE-B30ADA8D8DB7}" presName="thickLine" presStyleLbl="alignNode1" presStyleIdx="0" presStyleCnt="3"/>
      <dgm:spPr/>
    </dgm:pt>
    <dgm:pt modelId="{CECFB9EE-7786-4E6B-B56F-8F9A7C175FAD}" type="pres">
      <dgm:prSet presAssocID="{F832EA42-DA61-4DE2-82FE-B30ADA8D8DB7}" presName="horz1" presStyleCnt="0"/>
      <dgm:spPr/>
    </dgm:pt>
    <dgm:pt modelId="{98FF4910-9182-4B6D-8568-42726C0CBF03}" type="pres">
      <dgm:prSet presAssocID="{F832EA42-DA61-4DE2-82FE-B30ADA8D8DB7}" presName="tx1" presStyleLbl="revTx" presStyleIdx="0" presStyleCnt="10"/>
      <dgm:spPr/>
    </dgm:pt>
    <dgm:pt modelId="{AC534B04-5400-4F35-AE97-73FF8A513A9F}" type="pres">
      <dgm:prSet presAssocID="{F832EA42-DA61-4DE2-82FE-B30ADA8D8DB7}" presName="vert1" presStyleCnt="0"/>
      <dgm:spPr/>
    </dgm:pt>
    <dgm:pt modelId="{0EECF627-516F-40CD-AE73-3261BB75D2E7}" type="pres">
      <dgm:prSet presAssocID="{20EBBED7-A1B7-4E3C-8092-75AB1EADA58B}" presName="vertSpace2a" presStyleCnt="0"/>
      <dgm:spPr/>
    </dgm:pt>
    <dgm:pt modelId="{CCA950AC-5CE2-4754-BE33-3E8842AF525F}" type="pres">
      <dgm:prSet presAssocID="{20EBBED7-A1B7-4E3C-8092-75AB1EADA58B}" presName="horz2" presStyleCnt="0"/>
      <dgm:spPr/>
    </dgm:pt>
    <dgm:pt modelId="{2A0E850E-FD33-49D8-B342-55650B8803ED}" type="pres">
      <dgm:prSet presAssocID="{20EBBED7-A1B7-4E3C-8092-75AB1EADA58B}" presName="horzSpace2" presStyleCnt="0"/>
      <dgm:spPr/>
    </dgm:pt>
    <dgm:pt modelId="{489D0741-39C6-42F6-B075-65763D547D17}" type="pres">
      <dgm:prSet presAssocID="{20EBBED7-A1B7-4E3C-8092-75AB1EADA58B}" presName="tx2" presStyleLbl="revTx" presStyleIdx="1" presStyleCnt="10"/>
      <dgm:spPr/>
    </dgm:pt>
    <dgm:pt modelId="{0C88F00B-2161-4E97-9679-C9C46C44B567}" type="pres">
      <dgm:prSet presAssocID="{20EBBED7-A1B7-4E3C-8092-75AB1EADA58B}" presName="vert2" presStyleCnt="0"/>
      <dgm:spPr/>
    </dgm:pt>
    <dgm:pt modelId="{382A98F3-F37B-43A5-812E-29485DA32742}" type="pres">
      <dgm:prSet presAssocID="{20EBBED7-A1B7-4E3C-8092-75AB1EADA58B}" presName="thinLine2b" presStyleLbl="callout" presStyleIdx="0" presStyleCnt="7"/>
      <dgm:spPr/>
    </dgm:pt>
    <dgm:pt modelId="{4817BBD8-78A6-49FA-A527-CC01E97D221D}" type="pres">
      <dgm:prSet presAssocID="{20EBBED7-A1B7-4E3C-8092-75AB1EADA58B}" presName="vertSpace2b" presStyleCnt="0"/>
      <dgm:spPr/>
    </dgm:pt>
    <dgm:pt modelId="{555F9700-DE95-4898-BC4B-0968041F40EE}" type="pres">
      <dgm:prSet presAssocID="{B4E39983-E52E-4E7E-9008-2BE4D24C1C91}" presName="horz2" presStyleCnt="0"/>
      <dgm:spPr/>
    </dgm:pt>
    <dgm:pt modelId="{88E523E7-4C86-4DDB-85FA-8664A343626A}" type="pres">
      <dgm:prSet presAssocID="{B4E39983-E52E-4E7E-9008-2BE4D24C1C91}" presName="horzSpace2" presStyleCnt="0"/>
      <dgm:spPr/>
    </dgm:pt>
    <dgm:pt modelId="{A1318F7D-26B9-4412-98AD-4641CD84D348}" type="pres">
      <dgm:prSet presAssocID="{B4E39983-E52E-4E7E-9008-2BE4D24C1C91}" presName="tx2" presStyleLbl="revTx" presStyleIdx="2" presStyleCnt="10"/>
      <dgm:spPr/>
    </dgm:pt>
    <dgm:pt modelId="{A2A5C6F5-B72E-47F0-851F-3CF1F1623C75}" type="pres">
      <dgm:prSet presAssocID="{B4E39983-E52E-4E7E-9008-2BE4D24C1C91}" presName="vert2" presStyleCnt="0"/>
      <dgm:spPr/>
    </dgm:pt>
    <dgm:pt modelId="{D82F9B07-32FE-4285-BD23-20E6B57BA315}" type="pres">
      <dgm:prSet presAssocID="{B4E39983-E52E-4E7E-9008-2BE4D24C1C91}" presName="thinLine2b" presStyleLbl="callout" presStyleIdx="1" presStyleCnt="7"/>
      <dgm:spPr/>
    </dgm:pt>
    <dgm:pt modelId="{3E1340A3-36BE-428A-B6A1-2D911D9DF699}" type="pres">
      <dgm:prSet presAssocID="{B4E39983-E52E-4E7E-9008-2BE4D24C1C91}" presName="vertSpace2b" presStyleCnt="0"/>
      <dgm:spPr/>
    </dgm:pt>
    <dgm:pt modelId="{D5C7398B-6010-4139-88C5-A9C7CD85342F}" type="pres">
      <dgm:prSet presAssocID="{AE6E463C-2AA3-4A7D-955F-902201B828E2}" presName="horz2" presStyleCnt="0"/>
      <dgm:spPr/>
    </dgm:pt>
    <dgm:pt modelId="{0BA17810-8FD6-43F8-B167-BB4D34556B99}" type="pres">
      <dgm:prSet presAssocID="{AE6E463C-2AA3-4A7D-955F-902201B828E2}" presName="horzSpace2" presStyleCnt="0"/>
      <dgm:spPr/>
    </dgm:pt>
    <dgm:pt modelId="{7843C68A-8628-47F5-88F3-0FF3548BA374}" type="pres">
      <dgm:prSet presAssocID="{AE6E463C-2AA3-4A7D-955F-902201B828E2}" presName="tx2" presStyleLbl="revTx" presStyleIdx="3" presStyleCnt="10"/>
      <dgm:spPr/>
    </dgm:pt>
    <dgm:pt modelId="{A2B3A260-888D-4A99-BFE5-2370E593A35C}" type="pres">
      <dgm:prSet presAssocID="{AE6E463C-2AA3-4A7D-955F-902201B828E2}" presName="vert2" presStyleCnt="0"/>
      <dgm:spPr/>
    </dgm:pt>
    <dgm:pt modelId="{1A20AD10-D885-45B4-9E7F-5D46CCF51AF1}" type="pres">
      <dgm:prSet presAssocID="{AE6E463C-2AA3-4A7D-955F-902201B828E2}" presName="thinLine2b" presStyleLbl="callout" presStyleIdx="2" presStyleCnt="7"/>
      <dgm:spPr/>
    </dgm:pt>
    <dgm:pt modelId="{B1614B71-CB85-449B-89AE-444F9A8FFC29}" type="pres">
      <dgm:prSet presAssocID="{AE6E463C-2AA3-4A7D-955F-902201B828E2}" presName="vertSpace2b" presStyleCnt="0"/>
      <dgm:spPr/>
    </dgm:pt>
    <dgm:pt modelId="{0A2B309B-01AC-4DD6-88FA-74D554F38058}" type="pres">
      <dgm:prSet presAssocID="{F6CACF61-6291-4ECB-B49F-E5CB0E6C2B2F}" presName="horz2" presStyleCnt="0"/>
      <dgm:spPr/>
    </dgm:pt>
    <dgm:pt modelId="{839CE487-C7D6-4B78-BAD6-31C3476D1F85}" type="pres">
      <dgm:prSet presAssocID="{F6CACF61-6291-4ECB-B49F-E5CB0E6C2B2F}" presName="horzSpace2" presStyleCnt="0"/>
      <dgm:spPr/>
    </dgm:pt>
    <dgm:pt modelId="{9A3FF86F-20A8-40D9-88DB-390FE4468AB4}" type="pres">
      <dgm:prSet presAssocID="{F6CACF61-6291-4ECB-B49F-E5CB0E6C2B2F}" presName="tx2" presStyleLbl="revTx" presStyleIdx="4" presStyleCnt="10"/>
      <dgm:spPr/>
    </dgm:pt>
    <dgm:pt modelId="{4B55B7AB-B5B0-46B5-9F11-9A4CA4C3664E}" type="pres">
      <dgm:prSet presAssocID="{F6CACF61-6291-4ECB-B49F-E5CB0E6C2B2F}" presName="vert2" presStyleCnt="0"/>
      <dgm:spPr/>
    </dgm:pt>
    <dgm:pt modelId="{015FB9FC-9BE7-4D50-BBA3-06E011426825}" type="pres">
      <dgm:prSet presAssocID="{F6CACF61-6291-4ECB-B49F-E5CB0E6C2B2F}" presName="thinLine2b" presStyleLbl="callout" presStyleIdx="3" presStyleCnt="7"/>
      <dgm:spPr/>
    </dgm:pt>
    <dgm:pt modelId="{F141BE89-0E07-4D53-A5D7-F0826CFA196D}" type="pres">
      <dgm:prSet presAssocID="{F6CACF61-6291-4ECB-B49F-E5CB0E6C2B2F}" presName="vertSpace2b" presStyleCnt="0"/>
      <dgm:spPr/>
    </dgm:pt>
    <dgm:pt modelId="{438C7C93-B7C4-4CA2-9B72-54DA8354E4D1}" type="pres">
      <dgm:prSet presAssocID="{D49A9A7B-BF9C-417B-A715-8EB77B5477DE}" presName="thickLine" presStyleLbl="alignNode1" presStyleIdx="1" presStyleCnt="3"/>
      <dgm:spPr/>
    </dgm:pt>
    <dgm:pt modelId="{EA4642FD-9C76-42BA-8980-D6D2EC7B7806}" type="pres">
      <dgm:prSet presAssocID="{D49A9A7B-BF9C-417B-A715-8EB77B5477DE}" presName="horz1" presStyleCnt="0"/>
      <dgm:spPr/>
    </dgm:pt>
    <dgm:pt modelId="{7548E10A-ACBD-4FC3-A90B-6B02887C571A}" type="pres">
      <dgm:prSet presAssocID="{D49A9A7B-BF9C-417B-A715-8EB77B5477DE}" presName="tx1" presStyleLbl="revTx" presStyleIdx="5" presStyleCnt="10"/>
      <dgm:spPr/>
    </dgm:pt>
    <dgm:pt modelId="{F56AA98D-B661-46E6-AA29-5F5812F12DAB}" type="pres">
      <dgm:prSet presAssocID="{D49A9A7B-BF9C-417B-A715-8EB77B5477DE}" presName="vert1" presStyleCnt="0"/>
      <dgm:spPr/>
    </dgm:pt>
    <dgm:pt modelId="{E441E4C7-B4A0-4BC3-BB2D-B3EB0C635A1B}" type="pres">
      <dgm:prSet presAssocID="{22CAE31C-4B85-44FE-8F8A-EA15940362EA}" presName="vertSpace2a" presStyleCnt="0"/>
      <dgm:spPr/>
    </dgm:pt>
    <dgm:pt modelId="{00A765D0-21E3-4098-9590-A7B335636843}" type="pres">
      <dgm:prSet presAssocID="{22CAE31C-4B85-44FE-8F8A-EA15940362EA}" presName="horz2" presStyleCnt="0"/>
      <dgm:spPr/>
    </dgm:pt>
    <dgm:pt modelId="{2339399B-FB08-408B-84B2-55A57480A9A4}" type="pres">
      <dgm:prSet presAssocID="{22CAE31C-4B85-44FE-8F8A-EA15940362EA}" presName="horzSpace2" presStyleCnt="0"/>
      <dgm:spPr/>
    </dgm:pt>
    <dgm:pt modelId="{3858BEAE-8B43-46F2-80CB-8F90EBAD65F6}" type="pres">
      <dgm:prSet presAssocID="{22CAE31C-4B85-44FE-8F8A-EA15940362EA}" presName="tx2" presStyleLbl="revTx" presStyleIdx="6" presStyleCnt="10"/>
      <dgm:spPr/>
    </dgm:pt>
    <dgm:pt modelId="{AE678DAC-AA30-4926-A465-4B70C4BD649E}" type="pres">
      <dgm:prSet presAssocID="{22CAE31C-4B85-44FE-8F8A-EA15940362EA}" presName="vert2" presStyleCnt="0"/>
      <dgm:spPr/>
    </dgm:pt>
    <dgm:pt modelId="{E886D1C7-AA3F-47DD-BD6E-DFB1B9C528BB}" type="pres">
      <dgm:prSet presAssocID="{22CAE31C-4B85-44FE-8F8A-EA15940362EA}" presName="thinLine2b" presStyleLbl="callout" presStyleIdx="4" presStyleCnt="7"/>
      <dgm:spPr/>
    </dgm:pt>
    <dgm:pt modelId="{9D294E27-1CBC-4AFC-91D3-420A1A245F8D}" type="pres">
      <dgm:prSet presAssocID="{22CAE31C-4B85-44FE-8F8A-EA15940362EA}" presName="vertSpace2b" presStyleCnt="0"/>
      <dgm:spPr/>
    </dgm:pt>
    <dgm:pt modelId="{7076DC68-4EFD-409E-9E08-B9D06130B092}" type="pres">
      <dgm:prSet presAssocID="{444C1D23-6FF6-4A63-B5C2-BEEE1D1DA446}" presName="thickLine" presStyleLbl="alignNode1" presStyleIdx="2" presStyleCnt="3"/>
      <dgm:spPr/>
    </dgm:pt>
    <dgm:pt modelId="{D3FD7998-4CF9-4676-9189-BFF506B5B9D9}" type="pres">
      <dgm:prSet presAssocID="{444C1D23-6FF6-4A63-B5C2-BEEE1D1DA446}" presName="horz1" presStyleCnt="0"/>
      <dgm:spPr/>
    </dgm:pt>
    <dgm:pt modelId="{6AA2E03A-7E32-4EEA-A302-14589041779D}" type="pres">
      <dgm:prSet presAssocID="{444C1D23-6FF6-4A63-B5C2-BEEE1D1DA446}" presName="tx1" presStyleLbl="revTx" presStyleIdx="7" presStyleCnt="10"/>
      <dgm:spPr/>
    </dgm:pt>
    <dgm:pt modelId="{C4DCFB63-9575-46C0-A95D-4F49612D2030}" type="pres">
      <dgm:prSet presAssocID="{444C1D23-6FF6-4A63-B5C2-BEEE1D1DA446}" presName="vert1" presStyleCnt="0"/>
      <dgm:spPr/>
    </dgm:pt>
    <dgm:pt modelId="{B50BB8CD-94A0-4F5D-8AE9-4F161CB44E33}" type="pres">
      <dgm:prSet presAssocID="{48A39E05-9874-4127-AD95-B335790D8A73}" presName="vertSpace2a" presStyleCnt="0"/>
      <dgm:spPr/>
    </dgm:pt>
    <dgm:pt modelId="{44968EDD-06AA-4393-875F-BCBCCF56E827}" type="pres">
      <dgm:prSet presAssocID="{48A39E05-9874-4127-AD95-B335790D8A73}" presName="horz2" presStyleCnt="0"/>
      <dgm:spPr/>
    </dgm:pt>
    <dgm:pt modelId="{2BFE60BE-43AF-46FE-8841-8A2221213D38}" type="pres">
      <dgm:prSet presAssocID="{48A39E05-9874-4127-AD95-B335790D8A73}" presName="horzSpace2" presStyleCnt="0"/>
      <dgm:spPr/>
    </dgm:pt>
    <dgm:pt modelId="{9BD57B5A-05F2-4CE1-A01B-FF53A34E299C}" type="pres">
      <dgm:prSet presAssocID="{48A39E05-9874-4127-AD95-B335790D8A73}" presName="tx2" presStyleLbl="revTx" presStyleIdx="8" presStyleCnt="10"/>
      <dgm:spPr/>
    </dgm:pt>
    <dgm:pt modelId="{60B4907E-97FA-4B06-935B-CB126F9EEB60}" type="pres">
      <dgm:prSet presAssocID="{48A39E05-9874-4127-AD95-B335790D8A73}" presName="vert2" presStyleCnt="0"/>
      <dgm:spPr/>
    </dgm:pt>
    <dgm:pt modelId="{7E3FE960-51E3-4488-8B8E-4B0BD32AD268}" type="pres">
      <dgm:prSet presAssocID="{48A39E05-9874-4127-AD95-B335790D8A73}" presName="thinLine2b" presStyleLbl="callout" presStyleIdx="5" presStyleCnt="7"/>
      <dgm:spPr/>
    </dgm:pt>
    <dgm:pt modelId="{1D66F429-5657-45BA-A18B-77672309A6DA}" type="pres">
      <dgm:prSet presAssocID="{48A39E05-9874-4127-AD95-B335790D8A73}" presName="vertSpace2b" presStyleCnt="0"/>
      <dgm:spPr/>
    </dgm:pt>
    <dgm:pt modelId="{C1D650DB-6115-4FA8-89CB-95A44D1BC1F5}" type="pres">
      <dgm:prSet presAssocID="{E4EA495F-4D12-4580-98A6-251F25D2A312}" presName="horz2" presStyleCnt="0"/>
      <dgm:spPr/>
    </dgm:pt>
    <dgm:pt modelId="{2A3AD0A2-838C-4A12-BBE0-D2AC0AA00657}" type="pres">
      <dgm:prSet presAssocID="{E4EA495F-4D12-4580-98A6-251F25D2A312}" presName="horzSpace2" presStyleCnt="0"/>
      <dgm:spPr/>
    </dgm:pt>
    <dgm:pt modelId="{A0CD0EFE-847E-4B32-BE0C-D65ADDC55151}" type="pres">
      <dgm:prSet presAssocID="{E4EA495F-4D12-4580-98A6-251F25D2A312}" presName="tx2" presStyleLbl="revTx" presStyleIdx="9" presStyleCnt="10"/>
      <dgm:spPr/>
    </dgm:pt>
    <dgm:pt modelId="{14D33213-E8D5-4C23-8EB3-2F6DADBA4ABB}" type="pres">
      <dgm:prSet presAssocID="{E4EA495F-4D12-4580-98A6-251F25D2A312}" presName="vert2" presStyleCnt="0"/>
      <dgm:spPr/>
    </dgm:pt>
    <dgm:pt modelId="{B6DB89E8-E944-43E7-824A-77F69A9F893F}" type="pres">
      <dgm:prSet presAssocID="{E4EA495F-4D12-4580-98A6-251F25D2A312}" presName="thinLine2b" presStyleLbl="callout" presStyleIdx="6" presStyleCnt="7"/>
      <dgm:spPr/>
    </dgm:pt>
    <dgm:pt modelId="{960C4093-820D-48D7-A348-11019ECACC4A}" type="pres">
      <dgm:prSet presAssocID="{E4EA495F-4D12-4580-98A6-251F25D2A312}" presName="vertSpace2b" presStyleCnt="0"/>
      <dgm:spPr/>
    </dgm:pt>
  </dgm:ptLst>
  <dgm:cxnLst>
    <dgm:cxn modelId="{9409F301-D42B-457C-BE43-EB0C36AA6307}" type="presOf" srcId="{F832EA42-DA61-4DE2-82FE-B30ADA8D8DB7}" destId="{98FF4910-9182-4B6D-8568-42726C0CBF03}" srcOrd="0" destOrd="0" presId="urn:microsoft.com/office/officeart/2008/layout/LinedList"/>
    <dgm:cxn modelId="{CBB1320E-9189-4C13-8133-5D1854CF0333}" type="presOf" srcId="{D49A9A7B-BF9C-417B-A715-8EB77B5477DE}" destId="{7548E10A-ACBD-4FC3-A90B-6B02887C571A}" srcOrd="0" destOrd="0" presId="urn:microsoft.com/office/officeart/2008/layout/LinedList"/>
    <dgm:cxn modelId="{522AC512-D29B-4A69-A2B4-CEBBC27FFC86}" srcId="{444C1D23-6FF6-4A63-B5C2-BEEE1D1DA446}" destId="{E4EA495F-4D12-4580-98A6-251F25D2A312}" srcOrd="1" destOrd="0" parTransId="{3B7EA30B-74D3-4E2E-99DE-2C99543148BB}" sibTransId="{5AA7279F-65B9-4780-A284-F7D0161E1C36}"/>
    <dgm:cxn modelId="{92730D1C-8118-4351-A9A3-2BD0C9DD4A52}" srcId="{C7A212D8-B5B4-43B1-9C30-DA300AD5E49A}" destId="{D49A9A7B-BF9C-417B-A715-8EB77B5477DE}" srcOrd="1" destOrd="0" parTransId="{228203B6-07BB-4891-8BDF-F977AFFD3576}" sibTransId="{0BBD46B2-FDFE-4BC3-84AA-E86113325101}"/>
    <dgm:cxn modelId="{80299F2D-BBF6-41B3-A569-35328A25316E}" srcId="{F832EA42-DA61-4DE2-82FE-B30ADA8D8DB7}" destId="{F6CACF61-6291-4ECB-B49F-E5CB0E6C2B2F}" srcOrd="3" destOrd="0" parTransId="{85661158-6064-428A-811E-85275D162FA8}" sibTransId="{69EE7CEB-33C9-45A4-9188-43C51FE73315}"/>
    <dgm:cxn modelId="{81E9A03A-672F-4B23-AB48-08BC1FAD18C4}" type="presOf" srcId="{B4E39983-E52E-4E7E-9008-2BE4D24C1C91}" destId="{A1318F7D-26B9-4412-98AD-4641CD84D348}" srcOrd="0" destOrd="0" presId="urn:microsoft.com/office/officeart/2008/layout/LinedList"/>
    <dgm:cxn modelId="{9D66835B-4F1B-40DC-B45B-C8B95430583C}" type="presOf" srcId="{48A39E05-9874-4127-AD95-B335790D8A73}" destId="{9BD57B5A-05F2-4CE1-A01B-FF53A34E299C}" srcOrd="0" destOrd="0" presId="urn:microsoft.com/office/officeart/2008/layout/LinedList"/>
    <dgm:cxn modelId="{6B7CB25F-D67B-41A9-977F-D9ABD640483F}" srcId="{C7A212D8-B5B4-43B1-9C30-DA300AD5E49A}" destId="{444C1D23-6FF6-4A63-B5C2-BEEE1D1DA446}" srcOrd="2" destOrd="0" parTransId="{DB55CBFC-89BD-4602-827C-85B1C76E3A0C}" sibTransId="{A46FC14E-B6DE-432C-92F7-F6217E2F8AE8}"/>
    <dgm:cxn modelId="{A7B94962-BFB3-4ACE-ADDC-0C126BCAF33D}" type="presOf" srcId="{C7A212D8-B5B4-43B1-9C30-DA300AD5E49A}" destId="{F6B8484E-BD50-44A6-97EC-91FBEB951147}" srcOrd="0" destOrd="0" presId="urn:microsoft.com/office/officeart/2008/layout/LinedList"/>
    <dgm:cxn modelId="{C29A487D-91EA-4148-8BFC-5A0E56651353}" srcId="{D49A9A7B-BF9C-417B-A715-8EB77B5477DE}" destId="{22CAE31C-4B85-44FE-8F8A-EA15940362EA}" srcOrd="0" destOrd="0" parTransId="{0183567B-4C7F-4C0B-A93E-92333DEBD1FC}" sibTransId="{2FEBAD6F-2E4C-433F-B182-47EB7F5171B4}"/>
    <dgm:cxn modelId="{1EA24D8D-50E6-4D1A-AD73-15355AF7CED9}" srcId="{C7A212D8-B5B4-43B1-9C30-DA300AD5E49A}" destId="{F832EA42-DA61-4DE2-82FE-B30ADA8D8DB7}" srcOrd="0" destOrd="0" parTransId="{15813628-AC09-4E1F-9F7C-F9DB91F2F5F8}" sibTransId="{936E4098-987E-443E-BD5F-996A8ED3AE36}"/>
    <dgm:cxn modelId="{20FCE1A7-4A28-466B-BA39-ACBF1594BF96}" type="presOf" srcId="{E4EA495F-4D12-4580-98A6-251F25D2A312}" destId="{A0CD0EFE-847E-4B32-BE0C-D65ADDC55151}" srcOrd="0" destOrd="0" presId="urn:microsoft.com/office/officeart/2008/layout/LinedList"/>
    <dgm:cxn modelId="{433506BB-5B26-4AB3-8E39-ACA4CC9CCD31}" type="presOf" srcId="{F6CACF61-6291-4ECB-B49F-E5CB0E6C2B2F}" destId="{9A3FF86F-20A8-40D9-88DB-390FE4468AB4}" srcOrd="0" destOrd="0" presId="urn:microsoft.com/office/officeart/2008/layout/LinedList"/>
    <dgm:cxn modelId="{A1D9B4BD-14B7-457E-81E7-D9EDDFB845BA}" type="presOf" srcId="{22CAE31C-4B85-44FE-8F8A-EA15940362EA}" destId="{3858BEAE-8B43-46F2-80CB-8F90EBAD65F6}" srcOrd="0" destOrd="0" presId="urn:microsoft.com/office/officeart/2008/layout/LinedList"/>
    <dgm:cxn modelId="{2B1C6DC4-F28F-464E-BE7B-6A9F72DE682E}" type="presOf" srcId="{AE6E463C-2AA3-4A7D-955F-902201B828E2}" destId="{7843C68A-8628-47F5-88F3-0FF3548BA374}" srcOrd="0" destOrd="0" presId="urn:microsoft.com/office/officeart/2008/layout/LinedList"/>
    <dgm:cxn modelId="{AFBD1DCD-6AB2-4A44-8FC3-C3A9ED283F60}" srcId="{444C1D23-6FF6-4A63-B5C2-BEEE1D1DA446}" destId="{48A39E05-9874-4127-AD95-B335790D8A73}" srcOrd="0" destOrd="0" parTransId="{D09E0A23-0B9B-4926-AAB4-BD6EF7DABC06}" sibTransId="{567CEAE0-25C5-4210-B234-E9B6E0F96C99}"/>
    <dgm:cxn modelId="{B4893BE8-8C12-410E-AF7C-36D0AE81887A}" srcId="{F832EA42-DA61-4DE2-82FE-B30ADA8D8DB7}" destId="{B4E39983-E52E-4E7E-9008-2BE4D24C1C91}" srcOrd="1" destOrd="0" parTransId="{586DAD1A-1A87-43B1-92D4-73733A9571FB}" sibTransId="{FF5A29AF-EBDD-4D4A-96E0-BBE23380C10E}"/>
    <dgm:cxn modelId="{A6B361EB-43D9-42E3-AAF4-42C47E9A0D27}" srcId="{F832EA42-DA61-4DE2-82FE-B30ADA8D8DB7}" destId="{AE6E463C-2AA3-4A7D-955F-902201B828E2}" srcOrd="2" destOrd="0" parTransId="{AEEC8B86-9F02-4930-AFFD-97A70DDB0D79}" sibTransId="{FC5A565F-B585-440A-8C22-431B7972B745}"/>
    <dgm:cxn modelId="{AF75C5EF-6B8A-44F8-85E8-1DA75C57D529}" type="presOf" srcId="{20EBBED7-A1B7-4E3C-8092-75AB1EADA58B}" destId="{489D0741-39C6-42F6-B075-65763D547D17}" srcOrd="0" destOrd="0" presId="urn:microsoft.com/office/officeart/2008/layout/LinedList"/>
    <dgm:cxn modelId="{5D520FF0-F580-4333-AE98-035D1E9CE523}" type="presOf" srcId="{444C1D23-6FF6-4A63-B5C2-BEEE1D1DA446}" destId="{6AA2E03A-7E32-4EEA-A302-14589041779D}" srcOrd="0" destOrd="0" presId="urn:microsoft.com/office/officeart/2008/layout/LinedList"/>
    <dgm:cxn modelId="{77A530F2-D556-4DFD-B4AD-04AAFA55416F}" srcId="{F832EA42-DA61-4DE2-82FE-B30ADA8D8DB7}" destId="{20EBBED7-A1B7-4E3C-8092-75AB1EADA58B}" srcOrd="0" destOrd="0" parTransId="{1DDAE06E-B8A0-491E-AA3C-F358C11D67A5}" sibTransId="{C4C038ED-0E59-435F-B0BA-8BF5AD4D1713}"/>
    <dgm:cxn modelId="{CE66953F-4C8D-4464-9EE2-9CA554B3A806}" type="presParOf" srcId="{F6B8484E-BD50-44A6-97EC-91FBEB951147}" destId="{08684E2E-FFB2-45D0-906C-A5431952853A}" srcOrd="0" destOrd="0" presId="urn:microsoft.com/office/officeart/2008/layout/LinedList"/>
    <dgm:cxn modelId="{06F0ABAC-E05C-421D-BFD8-7EADA1C05B10}" type="presParOf" srcId="{F6B8484E-BD50-44A6-97EC-91FBEB951147}" destId="{CECFB9EE-7786-4E6B-B56F-8F9A7C175FAD}" srcOrd="1" destOrd="0" presId="urn:microsoft.com/office/officeart/2008/layout/LinedList"/>
    <dgm:cxn modelId="{D3BB1C35-4ADB-4F80-98FD-CF23F0338389}" type="presParOf" srcId="{CECFB9EE-7786-4E6B-B56F-8F9A7C175FAD}" destId="{98FF4910-9182-4B6D-8568-42726C0CBF03}" srcOrd="0" destOrd="0" presId="urn:microsoft.com/office/officeart/2008/layout/LinedList"/>
    <dgm:cxn modelId="{3CBEB933-7571-4B2B-B7EE-9965A1B552AE}" type="presParOf" srcId="{CECFB9EE-7786-4E6B-B56F-8F9A7C175FAD}" destId="{AC534B04-5400-4F35-AE97-73FF8A513A9F}" srcOrd="1" destOrd="0" presId="urn:microsoft.com/office/officeart/2008/layout/LinedList"/>
    <dgm:cxn modelId="{1341BB05-6AA9-41E2-8E02-4123C3C59665}" type="presParOf" srcId="{AC534B04-5400-4F35-AE97-73FF8A513A9F}" destId="{0EECF627-516F-40CD-AE73-3261BB75D2E7}" srcOrd="0" destOrd="0" presId="urn:microsoft.com/office/officeart/2008/layout/LinedList"/>
    <dgm:cxn modelId="{C2F6AF43-BA7D-40BD-889E-100329E7F7FD}" type="presParOf" srcId="{AC534B04-5400-4F35-AE97-73FF8A513A9F}" destId="{CCA950AC-5CE2-4754-BE33-3E8842AF525F}" srcOrd="1" destOrd="0" presId="urn:microsoft.com/office/officeart/2008/layout/LinedList"/>
    <dgm:cxn modelId="{8BA4DD93-F24B-433C-B06B-397142C0B3B9}" type="presParOf" srcId="{CCA950AC-5CE2-4754-BE33-3E8842AF525F}" destId="{2A0E850E-FD33-49D8-B342-55650B8803ED}" srcOrd="0" destOrd="0" presId="urn:microsoft.com/office/officeart/2008/layout/LinedList"/>
    <dgm:cxn modelId="{4CC2F288-DF0E-4717-AF8B-584D350F6289}" type="presParOf" srcId="{CCA950AC-5CE2-4754-BE33-3E8842AF525F}" destId="{489D0741-39C6-42F6-B075-65763D547D17}" srcOrd="1" destOrd="0" presId="urn:microsoft.com/office/officeart/2008/layout/LinedList"/>
    <dgm:cxn modelId="{6258020B-14C9-4425-8B39-A8CE41CFA592}" type="presParOf" srcId="{CCA950AC-5CE2-4754-BE33-3E8842AF525F}" destId="{0C88F00B-2161-4E97-9679-C9C46C44B567}" srcOrd="2" destOrd="0" presId="urn:microsoft.com/office/officeart/2008/layout/LinedList"/>
    <dgm:cxn modelId="{293AD93E-817F-475E-A9C2-CF724E98A8AB}" type="presParOf" srcId="{AC534B04-5400-4F35-AE97-73FF8A513A9F}" destId="{382A98F3-F37B-43A5-812E-29485DA32742}" srcOrd="2" destOrd="0" presId="urn:microsoft.com/office/officeart/2008/layout/LinedList"/>
    <dgm:cxn modelId="{29777F79-AA2D-4F21-8B13-14370F48CF62}" type="presParOf" srcId="{AC534B04-5400-4F35-AE97-73FF8A513A9F}" destId="{4817BBD8-78A6-49FA-A527-CC01E97D221D}" srcOrd="3" destOrd="0" presId="urn:microsoft.com/office/officeart/2008/layout/LinedList"/>
    <dgm:cxn modelId="{C65CFA1C-23E8-4768-B43A-92FCB4F0C9CF}" type="presParOf" srcId="{AC534B04-5400-4F35-AE97-73FF8A513A9F}" destId="{555F9700-DE95-4898-BC4B-0968041F40EE}" srcOrd="4" destOrd="0" presId="urn:microsoft.com/office/officeart/2008/layout/LinedList"/>
    <dgm:cxn modelId="{AAD97C35-3D3A-44B3-B6BD-769256CE092F}" type="presParOf" srcId="{555F9700-DE95-4898-BC4B-0968041F40EE}" destId="{88E523E7-4C86-4DDB-85FA-8664A343626A}" srcOrd="0" destOrd="0" presId="urn:microsoft.com/office/officeart/2008/layout/LinedList"/>
    <dgm:cxn modelId="{99DB341C-77CE-4954-994D-49A30C9FBB9E}" type="presParOf" srcId="{555F9700-DE95-4898-BC4B-0968041F40EE}" destId="{A1318F7D-26B9-4412-98AD-4641CD84D348}" srcOrd="1" destOrd="0" presId="urn:microsoft.com/office/officeart/2008/layout/LinedList"/>
    <dgm:cxn modelId="{9878CDC3-6CBE-4A00-BFED-F2378B1DBAE0}" type="presParOf" srcId="{555F9700-DE95-4898-BC4B-0968041F40EE}" destId="{A2A5C6F5-B72E-47F0-851F-3CF1F1623C75}" srcOrd="2" destOrd="0" presId="urn:microsoft.com/office/officeart/2008/layout/LinedList"/>
    <dgm:cxn modelId="{8ED90991-C738-437E-A703-54D79A7DCE29}" type="presParOf" srcId="{AC534B04-5400-4F35-AE97-73FF8A513A9F}" destId="{D82F9B07-32FE-4285-BD23-20E6B57BA315}" srcOrd="5" destOrd="0" presId="urn:microsoft.com/office/officeart/2008/layout/LinedList"/>
    <dgm:cxn modelId="{4EFF92FB-7194-445A-9747-6195A0E39865}" type="presParOf" srcId="{AC534B04-5400-4F35-AE97-73FF8A513A9F}" destId="{3E1340A3-36BE-428A-B6A1-2D911D9DF699}" srcOrd="6" destOrd="0" presId="urn:microsoft.com/office/officeart/2008/layout/LinedList"/>
    <dgm:cxn modelId="{0C1D3C90-6BB9-40F3-A9CC-8841AE9B571C}" type="presParOf" srcId="{AC534B04-5400-4F35-AE97-73FF8A513A9F}" destId="{D5C7398B-6010-4139-88C5-A9C7CD85342F}" srcOrd="7" destOrd="0" presId="urn:microsoft.com/office/officeart/2008/layout/LinedList"/>
    <dgm:cxn modelId="{13B6E5E7-E6DA-4BC8-BF41-61AA933EDA03}" type="presParOf" srcId="{D5C7398B-6010-4139-88C5-A9C7CD85342F}" destId="{0BA17810-8FD6-43F8-B167-BB4D34556B99}" srcOrd="0" destOrd="0" presId="urn:microsoft.com/office/officeart/2008/layout/LinedList"/>
    <dgm:cxn modelId="{2487EF0D-BC7B-4B8A-81F0-8BD5CAF99A14}" type="presParOf" srcId="{D5C7398B-6010-4139-88C5-A9C7CD85342F}" destId="{7843C68A-8628-47F5-88F3-0FF3548BA374}" srcOrd="1" destOrd="0" presId="urn:microsoft.com/office/officeart/2008/layout/LinedList"/>
    <dgm:cxn modelId="{92C3B6BA-118E-4FE0-A295-AEDB736BC48B}" type="presParOf" srcId="{D5C7398B-6010-4139-88C5-A9C7CD85342F}" destId="{A2B3A260-888D-4A99-BFE5-2370E593A35C}" srcOrd="2" destOrd="0" presId="urn:microsoft.com/office/officeart/2008/layout/LinedList"/>
    <dgm:cxn modelId="{BB53D21B-C148-4EDC-8286-A861614A3128}" type="presParOf" srcId="{AC534B04-5400-4F35-AE97-73FF8A513A9F}" destId="{1A20AD10-D885-45B4-9E7F-5D46CCF51AF1}" srcOrd="8" destOrd="0" presId="urn:microsoft.com/office/officeart/2008/layout/LinedList"/>
    <dgm:cxn modelId="{1B138C5C-BE09-4352-BF0C-61A98D81931A}" type="presParOf" srcId="{AC534B04-5400-4F35-AE97-73FF8A513A9F}" destId="{B1614B71-CB85-449B-89AE-444F9A8FFC29}" srcOrd="9" destOrd="0" presId="urn:microsoft.com/office/officeart/2008/layout/LinedList"/>
    <dgm:cxn modelId="{95116041-EBB4-42D0-8614-8DBF56C77DBA}" type="presParOf" srcId="{AC534B04-5400-4F35-AE97-73FF8A513A9F}" destId="{0A2B309B-01AC-4DD6-88FA-74D554F38058}" srcOrd="10" destOrd="0" presId="urn:microsoft.com/office/officeart/2008/layout/LinedList"/>
    <dgm:cxn modelId="{34E215AA-0F85-4E23-BE8B-152CAB41A66C}" type="presParOf" srcId="{0A2B309B-01AC-4DD6-88FA-74D554F38058}" destId="{839CE487-C7D6-4B78-BAD6-31C3476D1F85}" srcOrd="0" destOrd="0" presId="urn:microsoft.com/office/officeart/2008/layout/LinedList"/>
    <dgm:cxn modelId="{233A98C8-5FD2-4BA1-B401-3E4AA4FEDDB8}" type="presParOf" srcId="{0A2B309B-01AC-4DD6-88FA-74D554F38058}" destId="{9A3FF86F-20A8-40D9-88DB-390FE4468AB4}" srcOrd="1" destOrd="0" presId="urn:microsoft.com/office/officeart/2008/layout/LinedList"/>
    <dgm:cxn modelId="{68F35BE2-E244-48EE-A18C-93B72181988B}" type="presParOf" srcId="{0A2B309B-01AC-4DD6-88FA-74D554F38058}" destId="{4B55B7AB-B5B0-46B5-9F11-9A4CA4C3664E}" srcOrd="2" destOrd="0" presId="urn:microsoft.com/office/officeart/2008/layout/LinedList"/>
    <dgm:cxn modelId="{75067F80-1A90-46DE-9231-A47831B9F3D8}" type="presParOf" srcId="{AC534B04-5400-4F35-AE97-73FF8A513A9F}" destId="{015FB9FC-9BE7-4D50-BBA3-06E011426825}" srcOrd="11" destOrd="0" presId="urn:microsoft.com/office/officeart/2008/layout/LinedList"/>
    <dgm:cxn modelId="{9D9944C3-D2FD-4462-9AB6-619CE9E76232}" type="presParOf" srcId="{AC534B04-5400-4F35-AE97-73FF8A513A9F}" destId="{F141BE89-0E07-4D53-A5D7-F0826CFA196D}" srcOrd="12" destOrd="0" presId="urn:microsoft.com/office/officeart/2008/layout/LinedList"/>
    <dgm:cxn modelId="{A681E221-C02C-47C2-BC79-D55D80F7EA3E}" type="presParOf" srcId="{F6B8484E-BD50-44A6-97EC-91FBEB951147}" destId="{438C7C93-B7C4-4CA2-9B72-54DA8354E4D1}" srcOrd="2" destOrd="0" presId="urn:microsoft.com/office/officeart/2008/layout/LinedList"/>
    <dgm:cxn modelId="{6A677EC4-07F3-4808-8E18-91477582C543}" type="presParOf" srcId="{F6B8484E-BD50-44A6-97EC-91FBEB951147}" destId="{EA4642FD-9C76-42BA-8980-D6D2EC7B7806}" srcOrd="3" destOrd="0" presId="urn:microsoft.com/office/officeart/2008/layout/LinedList"/>
    <dgm:cxn modelId="{546B6EE9-2CE4-4003-95F9-45796BF72DE9}" type="presParOf" srcId="{EA4642FD-9C76-42BA-8980-D6D2EC7B7806}" destId="{7548E10A-ACBD-4FC3-A90B-6B02887C571A}" srcOrd="0" destOrd="0" presId="urn:microsoft.com/office/officeart/2008/layout/LinedList"/>
    <dgm:cxn modelId="{96F93E13-65EC-42E3-94DE-DC960E57E98B}" type="presParOf" srcId="{EA4642FD-9C76-42BA-8980-D6D2EC7B7806}" destId="{F56AA98D-B661-46E6-AA29-5F5812F12DAB}" srcOrd="1" destOrd="0" presId="urn:microsoft.com/office/officeart/2008/layout/LinedList"/>
    <dgm:cxn modelId="{AC90BC2D-7764-466F-9218-3611A19EAB8A}" type="presParOf" srcId="{F56AA98D-B661-46E6-AA29-5F5812F12DAB}" destId="{E441E4C7-B4A0-4BC3-BB2D-B3EB0C635A1B}" srcOrd="0" destOrd="0" presId="urn:microsoft.com/office/officeart/2008/layout/LinedList"/>
    <dgm:cxn modelId="{289A2804-9977-4417-A948-4976C07CF885}" type="presParOf" srcId="{F56AA98D-B661-46E6-AA29-5F5812F12DAB}" destId="{00A765D0-21E3-4098-9590-A7B335636843}" srcOrd="1" destOrd="0" presId="urn:microsoft.com/office/officeart/2008/layout/LinedList"/>
    <dgm:cxn modelId="{7A81B848-799A-462A-A1E4-B9CF10C5B568}" type="presParOf" srcId="{00A765D0-21E3-4098-9590-A7B335636843}" destId="{2339399B-FB08-408B-84B2-55A57480A9A4}" srcOrd="0" destOrd="0" presId="urn:microsoft.com/office/officeart/2008/layout/LinedList"/>
    <dgm:cxn modelId="{80DAFEA8-FDD9-4F7A-A5E5-C19F1D4DBF5C}" type="presParOf" srcId="{00A765D0-21E3-4098-9590-A7B335636843}" destId="{3858BEAE-8B43-46F2-80CB-8F90EBAD65F6}" srcOrd="1" destOrd="0" presId="urn:microsoft.com/office/officeart/2008/layout/LinedList"/>
    <dgm:cxn modelId="{16B6203D-5B16-4B4F-82F2-480CBF3801D8}" type="presParOf" srcId="{00A765D0-21E3-4098-9590-A7B335636843}" destId="{AE678DAC-AA30-4926-A465-4B70C4BD649E}" srcOrd="2" destOrd="0" presId="urn:microsoft.com/office/officeart/2008/layout/LinedList"/>
    <dgm:cxn modelId="{FFD15E3F-5318-449E-89F6-C3B08F01B567}" type="presParOf" srcId="{F56AA98D-B661-46E6-AA29-5F5812F12DAB}" destId="{E886D1C7-AA3F-47DD-BD6E-DFB1B9C528BB}" srcOrd="2" destOrd="0" presId="urn:microsoft.com/office/officeart/2008/layout/LinedList"/>
    <dgm:cxn modelId="{E88E8A3B-44E7-4B50-A7BF-2BAF9EAD8BAC}" type="presParOf" srcId="{F56AA98D-B661-46E6-AA29-5F5812F12DAB}" destId="{9D294E27-1CBC-4AFC-91D3-420A1A245F8D}" srcOrd="3" destOrd="0" presId="urn:microsoft.com/office/officeart/2008/layout/LinedList"/>
    <dgm:cxn modelId="{EFBB7B24-26AB-4F66-B933-DFF3EA724052}" type="presParOf" srcId="{F6B8484E-BD50-44A6-97EC-91FBEB951147}" destId="{7076DC68-4EFD-409E-9E08-B9D06130B092}" srcOrd="4" destOrd="0" presId="urn:microsoft.com/office/officeart/2008/layout/LinedList"/>
    <dgm:cxn modelId="{8F99C96B-0D0A-4234-B089-92136292E100}" type="presParOf" srcId="{F6B8484E-BD50-44A6-97EC-91FBEB951147}" destId="{D3FD7998-4CF9-4676-9189-BFF506B5B9D9}" srcOrd="5" destOrd="0" presId="urn:microsoft.com/office/officeart/2008/layout/LinedList"/>
    <dgm:cxn modelId="{E11A5855-78A8-4F89-BE12-689FAD041704}" type="presParOf" srcId="{D3FD7998-4CF9-4676-9189-BFF506B5B9D9}" destId="{6AA2E03A-7E32-4EEA-A302-14589041779D}" srcOrd="0" destOrd="0" presId="urn:microsoft.com/office/officeart/2008/layout/LinedList"/>
    <dgm:cxn modelId="{57355B86-4FA7-430C-B1F0-E3AC77D5CCCB}" type="presParOf" srcId="{D3FD7998-4CF9-4676-9189-BFF506B5B9D9}" destId="{C4DCFB63-9575-46C0-A95D-4F49612D2030}" srcOrd="1" destOrd="0" presId="urn:microsoft.com/office/officeart/2008/layout/LinedList"/>
    <dgm:cxn modelId="{95F779C3-AFE9-4289-A687-64812D765AED}" type="presParOf" srcId="{C4DCFB63-9575-46C0-A95D-4F49612D2030}" destId="{B50BB8CD-94A0-4F5D-8AE9-4F161CB44E33}" srcOrd="0" destOrd="0" presId="urn:microsoft.com/office/officeart/2008/layout/LinedList"/>
    <dgm:cxn modelId="{F7084779-0747-4A97-944D-B157033A36EE}" type="presParOf" srcId="{C4DCFB63-9575-46C0-A95D-4F49612D2030}" destId="{44968EDD-06AA-4393-875F-BCBCCF56E827}" srcOrd="1" destOrd="0" presId="urn:microsoft.com/office/officeart/2008/layout/LinedList"/>
    <dgm:cxn modelId="{766CCB64-E916-4230-93A5-6F2AF1BE84DB}" type="presParOf" srcId="{44968EDD-06AA-4393-875F-BCBCCF56E827}" destId="{2BFE60BE-43AF-46FE-8841-8A2221213D38}" srcOrd="0" destOrd="0" presId="urn:microsoft.com/office/officeart/2008/layout/LinedList"/>
    <dgm:cxn modelId="{88AF6A12-7AEE-46ED-A9F0-D99FC7A23824}" type="presParOf" srcId="{44968EDD-06AA-4393-875F-BCBCCF56E827}" destId="{9BD57B5A-05F2-4CE1-A01B-FF53A34E299C}" srcOrd="1" destOrd="0" presId="urn:microsoft.com/office/officeart/2008/layout/LinedList"/>
    <dgm:cxn modelId="{BB1B9F0E-22AC-4FC0-A1B8-C12C14A96456}" type="presParOf" srcId="{44968EDD-06AA-4393-875F-BCBCCF56E827}" destId="{60B4907E-97FA-4B06-935B-CB126F9EEB60}" srcOrd="2" destOrd="0" presId="urn:microsoft.com/office/officeart/2008/layout/LinedList"/>
    <dgm:cxn modelId="{06D12F24-7843-40E9-9E84-451A5D0F0452}" type="presParOf" srcId="{C4DCFB63-9575-46C0-A95D-4F49612D2030}" destId="{7E3FE960-51E3-4488-8B8E-4B0BD32AD268}" srcOrd="2" destOrd="0" presId="urn:microsoft.com/office/officeart/2008/layout/LinedList"/>
    <dgm:cxn modelId="{A0904341-3E10-4DAC-8457-EE811E6615D2}" type="presParOf" srcId="{C4DCFB63-9575-46C0-A95D-4F49612D2030}" destId="{1D66F429-5657-45BA-A18B-77672309A6DA}" srcOrd="3" destOrd="0" presId="urn:microsoft.com/office/officeart/2008/layout/LinedList"/>
    <dgm:cxn modelId="{DAA5339F-984A-4F41-8F48-AA8CC2994575}" type="presParOf" srcId="{C4DCFB63-9575-46C0-A95D-4F49612D2030}" destId="{C1D650DB-6115-4FA8-89CB-95A44D1BC1F5}" srcOrd="4" destOrd="0" presId="urn:microsoft.com/office/officeart/2008/layout/LinedList"/>
    <dgm:cxn modelId="{E9486C79-149A-490A-A6FA-C94815C22131}" type="presParOf" srcId="{C1D650DB-6115-4FA8-89CB-95A44D1BC1F5}" destId="{2A3AD0A2-838C-4A12-BBE0-D2AC0AA00657}" srcOrd="0" destOrd="0" presId="urn:microsoft.com/office/officeart/2008/layout/LinedList"/>
    <dgm:cxn modelId="{065FAE32-D34A-4216-A2A5-4FA167810FE0}" type="presParOf" srcId="{C1D650DB-6115-4FA8-89CB-95A44D1BC1F5}" destId="{A0CD0EFE-847E-4B32-BE0C-D65ADDC55151}" srcOrd="1" destOrd="0" presId="urn:microsoft.com/office/officeart/2008/layout/LinedList"/>
    <dgm:cxn modelId="{C249B60C-396F-4AE3-B267-FEB740C836F6}" type="presParOf" srcId="{C1D650DB-6115-4FA8-89CB-95A44D1BC1F5}" destId="{14D33213-E8D5-4C23-8EB3-2F6DADBA4ABB}" srcOrd="2" destOrd="0" presId="urn:microsoft.com/office/officeart/2008/layout/LinedList"/>
    <dgm:cxn modelId="{9F0BDF1F-EF84-4370-87E0-296AFF36A4B5}" type="presParOf" srcId="{C4DCFB63-9575-46C0-A95D-4F49612D2030}" destId="{B6DB89E8-E944-43E7-824A-77F69A9F893F}" srcOrd="5" destOrd="0" presId="urn:microsoft.com/office/officeart/2008/layout/LinedList"/>
    <dgm:cxn modelId="{E939053C-6E7B-4DE4-8A0E-5B3173655C52}" type="presParOf" srcId="{C4DCFB63-9575-46C0-A95D-4F49612D2030}" destId="{960C4093-820D-48D7-A348-11019ECACC4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973586B-9836-43AA-8B35-D15CA2105DB8}" type="doc">
      <dgm:prSet loTypeId="urn:microsoft.com/office/officeart/2008/layout/LinedList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68B0A33F-BC01-401A-B7D9-D5558353C976}">
      <dgm:prSet/>
      <dgm:spPr/>
      <dgm:t>
        <a:bodyPr/>
        <a:lstStyle/>
        <a:p>
          <a:r>
            <a:rPr lang="en-US" b="0" i="0"/>
            <a:t>Less expertise/experience is requirement</a:t>
          </a:r>
          <a:endParaRPr lang="en-US"/>
        </a:p>
      </dgm:t>
    </dgm:pt>
    <dgm:pt modelId="{1AE5FB7A-BBBA-4548-9B6C-F5143B66F824}" type="parTrans" cxnId="{A6B6939E-EA00-4E7F-8015-B35931FE3F09}">
      <dgm:prSet/>
      <dgm:spPr/>
      <dgm:t>
        <a:bodyPr/>
        <a:lstStyle/>
        <a:p>
          <a:endParaRPr lang="en-US"/>
        </a:p>
      </dgm:t>
    </dgm:pt>
    <dgm:pt modelId="{6FBF987C-AEF8-43B1-9E85-DFAFB3E46D23}" type="sibTrans" cxnId="{A6B6939E-EA00-4E7F-8015-B35931FE3F09}">
      <dgm:prSet/>
      <dgm:spPr/>
      <dgm:t>
        <a:bodyPr/>
        <a:lstStyle/>
        <a:p>
          <a:endParaRPr lang="en-US"/>
        </a:p>
      </dgm:t>
    </dgm:pt>
    <dgm:pt modelId="{BE14D0C9-3B59-4CF0-AEB3-DD7001D12019}">
      <dgm:prSet/>
      <dgm:spPr/>
      <dgm:t>
        <a:bodyPr/>
        <a:lstStyle/>
        <a:p>
          <a:r>
            <a:rPr lang="en-US" b="0" i="0"/>
            <a:t>Faster decision making (augmented with analytics)</a:t>
          </a:r>
          <a:endParaRPr lang="en-US"/>
        </a:p>
      </dgm:t>
    </dgm:pt>
    <dgm:pt modelId="{BC8C1C50-8DD4-4E0C-9113-9D54BA295935}" type="parTrans" cxnId="{0713A46E-F2B1-467C-995B-AE27F4601319}">
      <dgm:prSet/>
      <dgm:spPr/>
      <dgm:t>
        <a:bodyPr/>
        <a:lstStyle/>
        <a:p>
          <a:endParaRPr lang="en-US"/>
        </a:p>
      </dgm:t>
    </dgm:pt>
    <dgm:pt modelId="{F372E133-A6E3-4290-AF84-0B8744E88253}" type="sibTrans" cxnId="{0713A46E-F2B1-467C-995B-AE27F4601319}">
      <dgm:prSet/>
      <dgm:spPr/>
      <dgm:t>
        <a:bodyPr/>
        <a:lstStyle/>
        <a:p>
          <a:endParaRPr lang="en-US"/>
        </a:p>
      </dgm:t>
    </dgm:pt>
    <dgm:pt modelId="{54FC202A-1C39-4690-9DBB-5190F4921731}">
      <dgm:prSet/>
      <dgm:spPr/>
      <dgm:t>
        <a:bodyPr/>
        <a:lstStyle/>
        <a:p>
          <a:r>
            <a:rPr lang="en-US" b="0" i="0" dirty="0"/>
            <a:t>Less reliance on experts and analysts (data rules!)</a:t>
          </a:r>
          <a:endParaRPr lang="en-US" dirty="0"/>
        </a:p>
      </dgm:t>
    </dgm:pt>
    <dgm:pt modelId="{0A87963A-4CCF-4B5D-AA54-798A91524434}" type="parTrans" cxnId="{B4B6F804-973B-4170-A6CD-28894ECD9F7C}">
      <dgm:prSet/>
      <dgm:spPr/>
      <dgm:t>
        <a:bodyPr/>
        <a:lstStyle/>
        <a:p>
          <a:endParaRPr lang="en-US"/>
        </a:p>
      </dgm:t>
    </dgm:pt>
    <dgm:pt modelId="{CB062E4B-3B58-46C2-BAD6-47739CAEB79B}" type="sibTrans" cxnId="{B4B6F804-973B-4170-A6CD-28894ECD9F7C}">
      <dgm:prSet/>
      <dgm:spPr/>
      <dgm:t>
        <a:bodyPr/>
        <a:lstStyle/>
        <a:p>
          <a:endParaRPr lang="en-US"/>
        </a:p>
      </dgm:t>
    </dgm:pt>
    <dgm:pt modelId="{338ABBE2-552B-477F-B3ED-D98F9BD045B6}">
      <dgm:prSet/>
      <dgm:spPr/>
      <dgm:t>
        <a:bodyPr/>
        <a:lstStyle/>
        <a:p>
          <a:r>
            <a:rPr lang="en-US" b="0" i="0" dirty="0"/>
            <a:t>Information needed for high-level decision making is expedited or even self-generated (self service analytics)</a:t>
          </a:r>
          <a:endParaRPr lang="en-US" dirty="0"/>
        </a:p>
      </dgm:t>
    </dgm:pt>
    <dgm:pt modelId="{9EA150A0-80CD-42B4-9486-ED0DB5B6A0B0}" type="parTrans" cxnId="{68D8DE1B-7540-413F-A658-3E49680C5226}">
      <dgm:prSet/>
      <dgm:spPr/>
      <dgm:t>
        <a:bodyPr/>
        <a:lstStyle/>
        <a:p>
          <a:endParaRPr lang="en-US"/>
        </a:p>
      </dgm:t>
    </dgm:pt>
    <dgm:pt modelId="{6AD6EF75-0E4A-424E-A944-975804BE37D6}" type="sibTrans" cxnId="{68D8DE1B-7540-413F-A658-3E49680C5226}">
      <dgm:prSet/>
      <dgm:spPr/>
      <dgm:t>
        <a:bodyPr/>
        <a:lstStyle/>
        <a:p>
          <a:endParaRPr lang="en-US"/>
        </a:p>
      </dgm:t>
    </dgm:pt>
    <dgm:pt modelId="{BEC7E052-A313-41FF-8DF6-DCFC65603DBB}">
      <dgm:prSet/>
      <dgm:spPr/>
      <dgm:t>
        <a:bodyPr/>
        <a:lstStyle/>
        <a:p>
          <a:r>
            <a:rPr lang="en-US" b="0" i="0"/>
            <a:t>Automation of routine decisions or phases in the decision-making process may eliminate some managers.</a:t>
          </a:r>
          <a:endParaRPr lang="en-US"/>
        </a:p>
      </dgm:t>
    </dgm:pt>
    <dgm:pt modelId="{3CCABE64-9C28-4494-8456-A46A66FB0575}" type="parTrans" cxnId="{D3A3A48F-F76D-4EE6-A88F-D5B3E87470B2}">
      <dgm:prSet/>
      <dgm:spPr/>
      <dgm:t>
        <a:bodyPr/>
        <a:lstStyle/>
        <a:p>
          <a:endParaRPr lang="en-US"/>
        </a:p>
      </dgm:t>
    </dgm:pt>
    <dgm:pt modelId="{34C7B0A1-4F27-4223-AC5B-68548AA11330}" type="sibTrans" cxnId="{D3A3A48F-F76D-4EE6-A88F-D5B3E87470B2}">
      <dgm:prSet/>
      <dgm:spPr/>
      <dgm:t>
        <a:bodyPr/>
        <a:lstStyle/>
        <a:p>
          <a:endParaRPr lang="en-US"/>
        </a:p>
      </dgm:t>
    </dgm:pt>
    <dgm:pt modelId="{3EC9C347-E17D-428D-B06B-17693217B1A6}" type="pres">
      <dgm:prSet presAssocID="{E973586B-9836-43AA-8B35-D15CA2105DB8}" presName="vert0" presStyleCnt="0">
        <dgm:presLayoutVars>
          <dgm:dir/>
          <dgm:animOne val="branch"/>
          <dgm:animLvl val="lvl"/>
        </dgm:presLayoutVars>
      </dgm:prSet>
      <dgm:spPr/>
    </dgm:pt>
    <dgm:pt modelId="{B364FDC5-B9DF-44DE-88AE-0693AD066582}" type="pres">
      <dgm:prSet presAssocID="{68B0A33F-BC01-401A-B7D9-D5558353C976}" presName="thickLine" presStyleLbl="alignNode1" presStyleIdx="0" presStyleCnt="5"/>
      <dgm:spPr/>
    </dgm:pt>
    <dgm:pt modelId="{E75AD43C-1F9F-466C-8E32-D4734A2FB94E}" type="pres">
      <dgm:prSet presAssocID="{68B0A33F-BC01-401A-B7D9-D5558353C976}" presName="horz1" presStyleCnt="0"/>
      <dgm:spPr/>
    </dgm:pt>
    <dgm:pt modelId="{7091E43F-BEEC-459F-9867-587267EB3358}" type="pres">
      <dgm:prSet presAssocID="{68B0A33F-BC01-401A-B7D9-D5558353C976}" presName="tx1" presStyleLbl="revTx" presStyleIdx="0" presStyleCnt="5"/>
      <dgm:spPr/>
    </dgm:pt>
    <dgm:pt modelId="{BBA96752-D66D-4A33-AEB2-D8DC014008A9}" type="pres">
      <dgm:prSet presAssocID="{68B0A33F-BC01-401A-B7D9-D5558353C976}" presName="vert1" presStyleCnt="0"/>
      <dgm:spPr/>
    </dgm:pt>
    <dgm:pt modelId="{5B2A3A44-5EFA-4D42-928F-4A74038CFDCF}" type="pres">
      <dgm:prSet presAssocID="{BE14D0C9-3B59-4CF0-AEB3-DD7001D12019}" presName="thickLine" presStyleLbl="alignNode1" presStyleIdx="1" presStyleCnt="5"/>
      <dgm:spPr/>
    </dgm:pt>
    <dgm:pt modelId="{ECECB720-E8B0-4FF4-89E9-F59F004C4E85}" type="pres">
      <dgm:prSet presAssocID="{BE14D0C9-3B59-4CF0-AEB3-DD7001D12019}" presName="horz1" presStyleCnt="0"/>
      <dgm:spPr/>
    </dgm:pt>
    <dgm:pt modelId="{B1BC9AAB-AA51-4024-9B2A-128875D27397}" type="pres">
      <dgm:prSet presAssocID="{BE14D0C9-3B59-4CF0-AEB3-DD7001D12019}" presName="tx1" presStyleLbl="revTx" presStyleIdx="1" presStyleCnt="5"/>
      <dgm:spPr/>
    </dgm:pt>
    <dgm:pt modelId="{77D93E7F-4DE2-4A75-AA82-7C3B6CDFBC07}" type="pres">
      <dgm:prSet presAssocID="{BE14D0C9-3B59-4CF0-AEB3-DD7001D12019}" presName="vert1" presStyleCnt="0"/>
      <dgm:spPr/>
    </dgm:pt>
    <dgm:pt modelId="{40D94082-98FA-47B1-8EBF-CE2321579595}" type="pres">
      <dgm:prSet presAssocID="{54FC202A-1C39-4690-9DBB-5190F4921731}" presName="thickLine" presStyleLbl="alignNode1" presStyleIdx="2" presStyleCnt="5"/>
      <dgm:spPr/>
    </dgm:pt>
    <dgm:pt modelId="{1D1F79AC-4EEC-489D-A745-4A1E20F59E17}" type="pres">
      <dgm:prSet presAssocID="{54FC202A-1C39-4690-9DBB-5190F4921731}" presName="horz1" presStyleCnt="0"/>
      <dgm:spPr/>
    </dgm:pt>
    <dgm:pt modelId="{A15B15CB-8F79-4607-BBB4-2957159D7CC0}" type="pres">
      <dgm:prSet presAssocID="{54FC202A-1C39-4690-9DBB-5190F4921731}" presName="tx1" presStyleLbl="revTx" presStyleIdx="2" presStyleCnt="5"/>
      <dgm:spPr/>
    </dgm:pt>
    <dgm:pt modelId="{315329F3-E171-4A40-8392-0082A5DF8CD4}" type="pres">
      <dgm:prSet presAssocID="{54FC202A-1C39-4690-9DBB-5190F4921731}" presName="vert1" presStyleCnt="0"/>
      <dgm:spPr/>
    </dgm:pt>
    <dgm:pt modelId="{325A9D70-17BC-40D6-B14B-81DA6AE41F9F}" type="pres">
      <dgm:prSet presAssocID="{338ABBE2-552B-477F-B3ED-D98F9BD045B6}" presName="thickLine" presStyleLbl="alignNode1" presStyleIdx="3" presStyleCnt="5"/>
      <dgm:spPr/>
    </dgm:pt>
    <dgm:pt modelId="{87C1CC8A-7724-436C-9C08-5190C8179B67}" type="pres">
      <dgm:prSet presAssocID="{338ABBE2-552B-477F-B3ED-D98F9BD045B6}" presName="horz1" presStyleCnt="0"/>
      <dgm:spPr/>
    </dgm:pt>
    <dgm:pt modelId="{6412B342-3BA0-4B14-A4C7-CA0C07627B79}" type="pres">
      <dgm:prSet presAssocID="{338ABBE2-552B-477F-B3ED-D98F9BD045B6}" presName="tx1" presStyleLbl="revTx" presStyleIdx="3" presStyleCnt="5"/>
      <dgm:spPr/>
    </dgm:pt>
    <dgm:pt modelId="{2170D697-1191-494D-9A76-394DC7D84404}" type="pres">
      <dgm:prSet presAssocID="{338ABBE2-552B-477F-B3ED-D98F9BD045B6}" presName="vert1" presStyleCnt="0"/>
      <dgm:spPr/>
    </dgm:pt>
    <dgm:pt modelId="{09BC5641-AD25-4E90-AC44-08107895A9B0}" type="pres">
      <dgm:prSet presAssocID="{BEC7E052-A313-41FF-8DF6-DCFC65603DBB}" presName="thickLine" presStyleLbl="alignNode1" presStyleIdx="4" presStyleCnt="5"/>
      <dgm:spPr/>
    </dgm:pt>
    <dgm:pt modelId="{97C3C53E-DECE-48AE-A389-50E013BF66B1}" type="pres">
      <dgm:prSet presAssocID="{BEC7E052-A313-41FF-8DF6-DCFC65603DBB}" presName="horz1" presStyleCnt="0"/>
      <dgm:spPr/>
    </dgm:pt>
    <dgm:pt modelId="{53B443BB-0B2A-4A28-AED2-11E02385633E}" type="pres">
      <dgm:prSet presAssocID="{BEC7E052-A313-41FF-8DF6-DCFC65603DBB}" presName="tx1" presStyleLbl="revTx" presStyleIdx="4" presStyleCnt="5"/>
      <dgm:spPr/>
    </dgm:pt>
    <dgm:pt modelId="{4BF14EF1-9314-46B4-88CE-483506E2391B}" type="pres">
      <dgm:prSet presAssocID="{BEC7E052-A313-41FF-8DF6-DCFC65603DBB}" presName="vert1" presStyleCnt="0"/>
      <dgm:spPr/>
    </dgm:pt>
  </dgm:ptLst>
  <dgm:cxnLst>
    <dgm:cxn modelId="{D9574101-4B8C-467C-A913-3A9B69BE2E28}" type="presOf" srcId="{BEC7E052-A313-41FF-8DF6-DCFC65603DBB}" destId="{53B443BB-0B2A-4A28-AED2-11E02385633E}" srcOrd="0" destOrd="0" presId="urn:microsoft.com/office/officeart/2008/layout/LinedList"/>
    <dgm:cxn modelId="{B4B6F804-973B-4170-A6CD-28894ECD9F7C}" srcId="{E973586B-9836-43AA-8B35-D15CA2105DB8}" destId="{54FC202A-1C39-4690-9DBB-5190F4921731}" srcOrd="2" destOrd="0" parTransId="{0A87963A-4CCF-4B5D-AA54-798A91524434}" sibTransId="{CB062E4B-3B58-46C2-BAD6-47739CAEB79B}"/>
    <dgm:cxn modelId="{68D8DE1B-7540-413F-A658-3E49680C5226}" srcId="{E973586B-9836-43AA-8B35-D15CA2105DB8}" destId="{338ABBE2-552B-477F-B3ED-D98F9BD045B6}" srcOrd="3" destOrd="0" parTransId="{9EA150A0-80CD-42B4-9486-ED0DB5B6A0B0}" sibTransId="{6AD6EF75-0E4A-424E-A944-975804BE37D6}"/>
    <dgm:cxn modelId="{62D9DA43-1512-4878-ADAC-582891E6786E}" type="presOf" srcId="{BE14D0C9-3B59-4CF0-AEB3-DD7001D12019}" destId="{B1BC9AAB-AA51-4024-9B2A-128875D27397}" srcOrd="0" destOrd="0" presId="urn:microsoft.com/office/officeart/2008/layout/LinedList"/>
    <dgm:cxn modelId="{25A1D968-6429-4D30-89B0-013DB21D01FB}" type="presOf" srcId="{68B0A33F-BC01-401A-B7D9-D5558353C976}" destId="{7091E43F-BEEC-459F-9867-587267EB3358}" srcOrd="0" destOrd="0" presId="urn:microsoft.com/office/officeart/2008/layout/LinedList"/>
    <dgm:cxn modelId="{0713A46E-F2B1-467C-995B-AE27F4601319}" srcId="{E973586B-9836-43AA-8B35-D15CA2105DB8}" destId="{BE14D0C9-3B59-4CF0-AEB3-DD7001D12019}" srcOrd="1" destOrd="0" parTransId="{BC8C1C50-8DD4-4E0C-9113-9D54BA295935}" sibTransId="{F372E133-A6E3-4290-AF84-0B8744E88253}"/>
    <dgm:cxn modelId="{D3A3A48F-F76D-4EE6-A88F-D5B3E87470B2}" srcId="{E973586B-9836-43AA-8B35-D15CA2105DB8}" destId="{BEC7E052-A313-41FF-8DF6-DCFC65603DBB}" srcOrd="4" destOrd="0" parTransId="{3CCABE64-9C28-4494-8456-A46A66FB0575}" sibTransId="{34C7B0A1-4F27-4223-AC5B-68548AA11330}"/>
    <dgm:cxn modelId="{70BECC94-CF4A-4163-946C-225AC059A5F1}" type="presOf" srcId="{338ABBE2-552B-477F-B3ED-D98F9BD045B6}" destId="{6412B342-3BA0-4B14-A4C7-CA0C07627B79}" srcOrd="0" destOrd="0" presId="urn:microsoft.com/office/officeart/2008/layout/LinedList"/>
    <dgm:cxn modelId="{A6B6939E-EA00-4E7F-8015-B35931FE3F09}" srcId="{E973586B-9836-43AA-8B35-D15CA2105DB8}" destId="{68B0A33F-BC01-401A-B7D9-D5558353C976}" srcOrd="0" destOrd="0" parTransId="{1AE5FB7A-BBBA-4548-9B6C-F5143B66F824}" sibTransId="{6FBF987C-AEF8-43B1-9E85-DFAFB3E46D23}"/>
    <dgm:cxn modelId="{C8E308A3-77F8-4B7D-A855-D84A8D0713BB}" type="presOf" srcId="{54FC202A-1C39-4690-9DBB-5190F4921731}" destId="{A15B15CB-8F79-4607-BBB4-2957159D7CC0}" srcOrd="0" destOrd="0" presId="urn:microsoft.com/office/officeart/2008/layout/LinedList"/>
    <dgm:cxn modelId="{5969ACCD-B921-4400-BB77-944BE2916D0C}" type="presOf" srcId="{E973586B-9836-43AA-8B35-D15CA2105DB8}" destId="{3EC9C347-E17D-428D-B06B-17693217B1A6}" srcOrd="0" destOrd="0" presId="urn:microsoft.com/office/officeart/2008/layout/LinedList"/>
    <dgm:cxn modelId="{DE0753A9-B8D6-4070-8D57-088DF64BA434}" type="presParOf" srcId="{3EC9C347-E17D-428D-B06B-17693217B1A6}" destId="{B364FDC5-B9DF-44DE-88AE-0693AD066582}" srcOrd="0" destOrd="0" presId="urn:microsoft.com/office/officeart/2008/layout/LinedList"/>
    <dgm:cxn modelId="{8DC45CEF-9246-4DA2-9C96-E56AFA7E24BB}" type="presParOf" srcId="{3EC9C347-E17D-428D-B06B-17693217B1A6}" destId="{E75AD43C-1F9F-466C-8E32-D4734A2FB94E}" srcOrd="1" destOrd="0" presId="urn:microsoft.com/office/officeart/2008/layout/LinedList"/>
    <dgm:cxn modelId="{6A486D9B-861A-4CC2-B785-9E0D89C22AB0}" type="presParOf" srcId="{E75AD43C-1F9F-466C-8E32-D4734A2FB94E}" destId="{7091E43F-BEEC-459F-9867-587267EB3358}" srcOrd="0" destOrd="0" presId="urn:microsoft.com/office/officeart/2008/layout/LinedList"/>
    <dgm:cxn modelId="{3EC611FF-AFFA-4914-AADA-4EFE032F3FB9}" type="presParOf" srcId="{E75AD43C-1F9F-466C-8E32-D4734A2FB94E}" destId="{BBA96752-D66D-4A33-AEB2-D8DC014008A9}" srcOrd="1" destOrd="0" presId="urn:microsoft.com/office/officeart/2008/layout/LinedList"/>
    <dgm:cxn modelId="{016CF7A9-1A2C-4A37-84E0-1AC8249EBFFE}" type="presParOf" srcId="{3EC9C347-E17D-428D-B06B-17693217B1A6}" destId="{5B2A3A44-5EFA-4D42-928F-4A74038CFDCF}" srcOrd="2" destOrd="0" presId="urn:microsoft.com/office/officeart/2008/layout/LinedList"/>
    <dgm:cxn modelId="{BBCC4588-69B3-4228-A618-D3A36652B985}" type="presParOf" srcId="{3EC9C347-E17D-428D-B06B-17693217B1A6}" destId="{ECECB720-E8B0-4FF4-89E9-F59F004C4E85}" srcOrd="3" destOrd="0" presId="urn:microsoft.com/office/officeart/2008/layout/LinedList"/>
    <dgm:cxn modelId="{BBC1D864-9F1D-4B98-8E70-0247236CDBE7}" type="presParOf" srcId="{ECECB720-E8B0-4FF4-89E9-F59F004C4E85}" destId="{B1BC9AAB-AA51-4024-9B2A-128875D27397}" srcOrd="0" destOrd="0" presId="urn:microsoft.com/office/officeart/2008/layout/LinedList"/>
    <dgm:cxn modelId="{68F7A77C-3458-49C9-A4E3-D5F7DE397A89}" type="presParOf" srcId="{ECECB720-E8B0-4FF4-89E9-F59F004C4E85}" destId="{77D93E7F-4DE2-4A75-AA82-7C3B6CDFBC07}" srcOrd="1" destOrd="0" presId="urn:microsoft.com/office/officeart/2008/layout/LinedList"/>
    <dgm:cxn modelId="{802DC5BE-22D0-47DC-98C9-5F1713E3F8B7}" type="presParOf" srcId="{3EC9C347-E17D-428D-B06B-17693217B1A6}" destId="{40D94082-98FA-47B1-8EBF-CE2321579595}" srcOrd="4" destOrd="0" presId="urn:microsoft.com/office/officeart/2008/layout/LinedList"/>
    <dgm:cxn modelId="{4DFBA45A-085A-4D98-AE77-13FD580528F1}" type="presParOf" srcId="{3EC9C347-E17D-428D-B06B-17693217B1A6}" destId="{1D1F79AC-4EEC-489D-A745-4A1E20F59E17}" srcOrd="5" destOrd="0" presId="urn:microsoft.com/office/officeart/2008/layout/LinedList"/>
    <dgm:cxn modelId="{952B9757-1F5C-4CE0-BA42-A1541116BFE6}" type="presParOf" srcId="{1D1F79AC-4EEC-489D-A745-4A1E20F59E17}" destId="{A15B15CB-8F79-4607-BBB4-2957159D7CC0}" srcOrd="0" destOrd="0" presId="urn:microsoft.com/office/officeart/2008/layout/LinedList"/>
    <dgm:cxn modelId="{64E437C7-BF70-4C1D-AD74-444A886D5DC5}" type="presParOf" srcId="{1D1F79AC-4EEC-489D-A745-4A1E20F59E17}" destId="{315329F3-E171-4A40-8392-0082A5DF8CD4}" srcOrd="1" destOrd="0" presId="urn:microsoft.com/office/officeart/2008/layout/LinedList"/>
    <dgm:cxn modelId="{79C0D2A1-CCA1-4E12-80EB-A3073924B87A}" type="presParOf" srcId="{3EC9C347-E17D-428D-B06B-17693217B1A6}" destId="{325A9D70-17BC-40D6-B14B-81DA6AE41F9F}" srcOrd="6" destOrd="0" presId="urn:microsoft.com/office/officeart/2008/layout/LinedList"/>
    <dgm:cxn modelId="{367950C7-8F56-49A4-8829-EAD303133F7D}" type="presParOf" srcId="{3EC9C347-E17D-428D-B06B-17693217B1A6}" destId="{87C1CC8A-7724-436C-9C08-5190C8179B67}" srcOrd="7" destOrd="0" presId="urn:microsoft.com/office/officeart/2008/layout/LinedList"/>
    <dgm:cxn modelId="{30C841C7-882F-4250-BFFF-E78F3CF6974D}" type="presParOf" srcId="{87C1CC8A-7724-436C-9C08-5190C8179B67}" destId="{6412B342-3BA0-4B14-A4C7-CA0C07627B79}" srcOrd="0" destOrd="0" presId="urn:microsoft.com/office/officeart/2008/layout/LinedList"/>
    <dgm:cxn modelId="{7D8BF3B1-3A07-4CD6-A460-1892E4E62A85}" type="presParOf" srcId="{87C1CC8A-7724-436C-9C08-5190C8179B67}" destId="{2170D697-1191-494D-9A76-394DC7D84404}" srcOrd="1" destOrd="0" presId="urn:microsoft.com/office/officeart/2008/layout/LinedList"/>
    <dgm:cxn modelId="{13A5C497-F9C3-4773-AA4A-E406E76FA55A}" type="presParOf" srcId="{3EC9C347-E17D-428D-B06B-17693217B1A6}" destId="{09BC5641-AD25-4E90-AC44-08107895A9B0}" srcOrd="8" destOrd="0" presId="urn:microsoft.com/office/officeart/2008/layout/LinedList"/>
    <dgm:cxn modelId="{848F5B65-2F0E-466F-877C-78BDD879F9D7}" type="presParOf" srcId="{3EC9C347-E17D-428D-B06B-17693217B1A6}" destId="{97C3C53E-DECE-48AE-A389-50E013BF66B1}" srcOrd="9" destOrd="0" presId="urn:microsoft.com/office/officeart/2008/layout/LinedList"/>
    <dgm:cxn modelId="{2161BB6A-159A-49EC-AD9F-5F45B151C256}" type="presParOf" srcId="{97C3C53E-DECE-48AE-A389-50E013BF66B1}" destId="{53B443BB-0B2A-4A28-AED2-11E02385633E}" srcOrd="0" destOrd="0" presId="urn:microsoft.com/office/officeart/2008/layout/LinedList"/>
    <dgm:cxn modelId="{1A4E88EB-C82F-42B9-ABF0-5D0F3573BC17}" type="presParOf" srcId="{97C3C53E-DECE-48AE-A389-50E013BF66B1}" destId="{4BF14EF1-9314-46B4-88CE-483506E239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D58DF96-9FAB-4BF7-B85E-E13E82C203DC}" type="doc">
      <dgm:prSet loTypeId="urn:microsoft.com/office/officeart/2008/layout/VerticalCurvedList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3F549C5-9AAB-4200-9AF3-A6AE49376C6A}">
      <dgm:prSet/>
      <dgm:spPr/>
      <dgm:t>
        <a:bodyPr/>
        <a:lstStyle/>
        <a:p>
          <a:r>
            <a:rPr lang="en-US" b="1" i="0"/>
            <a:t>Industrial Restructuring</a:t>
          </a:r>
          <a:endParaRPr lang="en-US"/>
        </a:p>
      </dgm:t>
    </dgm:pt>
    <dgm:pt modelId="{79463DAC-ED49-47DD-8A30-726F4D34C554}" type="parTrans" cxnId="{77451676-E055-47E2-8235-735EB575224B}">
      <dgm:prSet/>
      <dgm:spPr/>
      <dgm:t>
        <a:bodyPr/>
        <a:lstStyle/>
        <a:p>
          <a:endParaRPr lang="en-US"/>
        </a:p>
      </dgm:t>
    </dgm:pt>
    <dgm:pt modelId="{94F7AB68-DCBB-43B0-B665-86648B651B32}" type="sibTrans" cxnId="{77451676-E055-47E2-8235-735EB575224B}">
      <dgm:prSet/>
      <dgm:spPr/>
      <dgm:t>
        <a:bodyPr/>
        <a:lstStyle/>
        <a:p>
          <a:endParaRPr lang="en-US"/>
        </a:p>
      </dgm:t>
    </dgm:pt>
    <dgm:pt modelId="{99CAED1D-DB43-48E5-BED7-5A6F8EC86E2D}">
      <dgm:prSet/>
      <dgm:spPr/>
      <dgm:t>
        <a:bodyPr/>
        <a:lstStyle/>
        <a:p>
          <a:r>
            <a:rPr lang="en-US" b="0" i="0" dirty="0"/>
            <a:t>AI, IOT, analytics, and cognitive computing can change the industry in a fundamental way</a:t>
          </a:r>
          <a:endParaRPr lang="en-US" dirty="0"/>
        </a:p>
      </dgm:t>
    </dgm:pt>
    <dgm:pt modelId="{A6F32F26-6059-4008-AE50-6FB2C1152FAB}" type="parTrans" cxnId="{9C53CE3A-DEB0-42E8-96BA-860443BC85CE}">
      <dgm:prSet/>
      <dgm:spPr/>
      <dgm:t>
        <a:bodyPr/>
        <a:lstStyle/>
        <a:p>
          <a:endParaRPr lang="en-US"/>
        </a:p>
      </dgm:t>
    </dgm:pt>
    <dgm:pt modelId="{929C88E2-7EFE-4635-8755-89A85E9097A7}" type="sibTrans" cxnId="{9C53CE3A-DEB0-42E8-96BA-860443BC85CE}">
      <dgm:prSet/>
      <dgm:spPr/>
      <dgm:t>
        <a:bodyPr/>
        <a:lstStyle/>
        <a:p>
          <a:endParaRPr lang="en-US"/>
        </a:p>
      </dgm:t>
    </dgm:pt>
    <dgm:pt modelId="{5F38956F-82BA-4409-92AB-4DC550A7E722}">
      <dgm:prSet/>
      <dgm:spPr/>
      <dgm:t>
        <a:bodyPr/>
        <a:lstStyle/>
        <a:p>
          <a:r>
            <a:rPr lang="en-US" b="1" i="0" dirty="0"/>
            <a:t>Automation’s Impact on Jobs</a:t>
          </a:r>
          <a:endParaRPr lang="en-US" dirty="0"/>
        </a:p>
      </dgm:t>
    </dgm:pt>
    <dgm:pt modelId="{F3B03352-8587-428B-9B89-4A7FDB7E3150}" type="parTrans" cxnId="{9C271793-53B9-4877-9CFB-5ADCF92C5EA6}">
      <dgm:prSet/>
      <dgm:spPr/>
      <dgm:t>
        <a:bodyPr/>
        <a:lstStyle/>
        <a:p>
          <a:endParaRPr lang="en-US"/>
        </a:p>
      </dgm:t>
    </dgm:pt>
    <dgm:pt modelId="{1E9F3B4C-C522-47E1-A9DC-05B40B4E3E1E}" type="sibTrans" cxnId="{9C271793-53B9-4877-9CFB-5ADCF92C5EA6}">
      <dgm:prSet/>
      <dgm:spPr/>
      <dgm:t>
        <a:bodyPr/>
        <a:lstStyle/>
        <a:p>
          <a:endParaRPr lang="en-US"/>
        </a:p>
      </dgm:t>
    </dgm:pt>
    <dgm:pt modelId="{922D1593-A2D4-4669-BA4A-0DEF66E55E6F}">
      <dgm:prSet/>
      <dgm:spPr/>
      <dgm:t>
        <a:bodyPr/>
        <a:lstStyle/>
        <a:p>
          <a:r>
            <a:rPr lang="en-US" b="0" i="0" dirty="0"/>
            <a:t>Data science and AI will change the nature of human jobs (another wave of automation is in the horizon)</a:t>
          </a:r>
          <a:endParaRPr lang="en-US" dirty="0"/>
        </a:p>
      </dgm:t>
    </dgm:pt>
    <dgm:pt modelId="{19CBF51A-4EBF-46FA-9ABE-33F97E5B24EF}" type="parTrans" cxnId="{5ED4CD12-9690-4414-A9D8-ABB263F6888E}">
      <dgm:prSet/>
      <dgm:spPr/>
      <dgm:t>
        <a:bodyPr/>
        <a:lstStyle/>
        <a:p>
          <a:endParaRPr lang="en-US"/>
        </a:p>
      </dgm:t>
    </dgm:pt>
    <dgm:pt modelId="{2C85B392-204F-45FA-BFF1-9D8EDD9E0074}" type="sibTrans" cxnId="{5ED4CD12-9690-4414-A9D8-ABB263F6888E}">
      <dgm:prSet/>
      <dgm:spPr/>
      <dgm:t>
        <a:bodyPr/>
        <a:lstStyle/>
        <a:p>
          <a:endParaRPr lang="en-US"/>
        </a:p>
      </dgm:t>
    </dgm:pt>
    <dgm:pt modelId="{BED9C044-02C8-4A75-9458-629601E4D502}">
      <dgm:prSet/>
      <dgm:spPr/>
      <dgm:t>
        <a:bodyPr/>
        <a:lstStyle/>
        <a:p>
          <a:r>
            <a:rPr lang="en-US" b="1" i="0" dirty="0"/>
            <a:t>Unintended Effects of Analytics</a:t>
          </a:r>
          <a:endParaRPr lang="en-US" dirty="0"/>
        </a:p>
      </dgm:t>
    </dgm:pt>
    <dgm:pt modelId="{DEB6426E-3EB0-49AF-9A55-1D743701E53E}" type="parTrans" cxnId="{9465343D-87B6-405A-8A72-BAABB49493BB}">
      <dgm:prSet/>
      <dgm:spPr/>
      <dgm:t>
        <a:bodyPr/>
        <a:lstStyle/>
        <a:p>
          <a:endParaRPr lang="en-US"/>
        </a:p>
      </dgm:t>
    </dgm:pt>
    <dgm:pt modelId="{46F4B3DB-03F5-4C27-82C8-E0FC6D05F8B2}" type="sibTrans" cxnId="{9465343D-87B6-405A-8A72-BAABB49493BB}">
      <dgm:prSet/>
      <dgm:spPr/>
      <dgm:t>
        <a:bodyPr/>
        <a:lstStyle/>
        <a:p>
          <a:endParaRPr lang="en-US"/>
        </a:p>
      </dgm:t>
    </dgm:pt>
    <dgm:pt modelId="{3D9B61F0-8FD8-4EE8-A3E5-A5470BF5C85C}">
      <dgm:prSet/>
      <dgm:spPr/>
      <dgm:t>
        <a:bodyPr/>
        <a:lstStyle/>
        <a:p>
          <a:r>
            <a:rPr lang="en-US" b="0" i="0" dirty="0"/>
            <a:t>Social and long-term effects of the models:  “Weapons of Math Destruction: How Big Data Increases Inequality and Threatens Democracy”</a:t>
          </a:r>
          <a:endParaRPr lang="en-US" dirty="0"/>
        </a:p>
      </dgm:t>
    </dgm:pt>
    <dgm:pt modelId="{FA54AF1D-8517-413F-8B3E-625F8531D31E}" type="parTrans" cxnId="{EE6EE482-1C82-4120-AAE7-F28822FE10A7}">
      <dgm:prSet/>
      <dgm:spPr/>
      <dgm:t>
        <a:bodyPr/>
        <a:lstStyle/>
        <a:p>
          <a:endParaRPr lang="en-US"/>
        </a:p>
      </dgm:t>
    </dgm:pt>
    <dgm:pt modelId="{4672F56A-BEDA-4309-B259-32D0A735934C}" type="sibTrans" cxnId="{EE6EE482-1C82-4120-AAE7-F28822FE10A7}">
      <dgm:prSet/>
      <dgm:spPr/>
      <dgm:t>
        <a:bodyPr/>
        <a:lstStyle/>
        <a:p>
          <a:endParaRPr lang="en-US"/>
        </a:p>
      </dgm:t>
    </dgm:pt>
    <dgm:pt modelId="{5523A8DE-73F9-4D5C-B01A-48F5356E8B27}" type="pres">
      <dgm:prSet presAssocID="{7D58DF96-9FAB-4BF7-B85E-E13E82C203DC}" presName="Name0" presStyleCnt="0">
        <dgm:presLayoutVars>
          <dgm:chMax val="7"/>
          <dgm:chPref val="7"/>
          <dgm:dir/>
        </dgm:presLayoutVars>
      </dgm:prSet>
      <dgm:spPr/>
    </dgm:pt>
    <dgm:pt modelId="{6043218F-654D-422B-885F-FEDB794E4D3A}" type="pres">
      <dgm:prSet presAssocID="{7D58DF96-9FAB-4BF7-B85E-E13E82C203DC}" presName="Name1" presStyleCnt="0"/>
      <dgm:spPr/>
    </dgm:pt>
    <dgm:pt modelId="{B694DA1C-4F75-4A3C-B75E-F2D670A58621}" type="pres">
      <dgm:prSet presAssocID="{7D58DF96-9FAB-4BF7-B85E-E13E82C203DC}" presName="cycle" presStyleCnt="0"/>
      <dgm:spPr/>
    </dgm:pt>
    <dgm:pt modelId="{2A96E0F0-EBC2-4905-9069-12D281CDEB66}" type="pres">
      <dgm:prSet presAssocID="{7D58DF96-9FAB-4BF7-B85E-E13E82C203DC}" presName="srcNode" presStyleLbl="node1" presStyleIdx="0" presStyleCnt="3"/>
      <dgm:spPr/>
    </dgm:pt>
    <dgm:pt modelId="{5447237B-4C77-4CCB-A44F-77CF6A169AD8}" type="pres">
      <dgm:prSet presAssocID="{7D58DF96-9FAB-4BF7-B85E-E13E82C203DC}" presName="conn" presStyleLbl="parChTrans1D2" presStyleIdx="0" presStyleCnt="1"/>
      <dgm:spPr/>
    </dgm:pt>
    <dgm:pt modelId="{DA3496DB-C08F-4172-8DBA-CEF7732E9DC4}" type="pres">
      <dgm:prSet presAssocID="{7D58DF96-9FAB-4BF7-B85E-E13E82C203DC}" presName="extraNode" presStyleLbl="node1" presStyleIdx="0" presStyleCnt="3"/>
      <dgm:spPr/>
    </dgm:pt>
    <dgm:pt modelId="{EE3024EE-CEC3-44C0-8104-5F9E57BDC88E}" type="pres">
      <dgm:prSet presAssocID="{7D58DF96-9FAB-4BF7-B85E-E13E82C203DC}" presName="dstNode" presStyleLbl="node1" presStyleIdx="0" presStyleCnt="3"/>
      <dgm:spPr/>
    </dgm:pt>
    <dgm:pt modelId="{235E46B8-118B-4E03-BFA8-32BD9E651AC2}" type="pres">
      <dgm:prSet presAssocID="{13F549C5-9AAB-4200-9AF3-A6AE49376C6A}" presName="text_1" presStyleLbl="node1" presStyleIdx="0" presStyleCnt="3">
        <dgm:presLayoutVars>
          <dgm:bulletEnabled val="1"/>
        </dgm:presLayoutVars>
      </dgm:prSet>
      <dgm:spPr/>
    </dgm:pt>
    <dgm:pt modelId="{EAD76D66-A12D-4A01-9B7F-4F6E096DF469}" type="pres">
      <dgm:prSet presAssocID="{13F549C5-9AAB-4200-9AF3-A6AE49376C6A}" presName="accent_1" presStyleCnt="0"/>
      <dgm:spPr/>
    </dgm:pt>
    <dgm:pt modelId="{D07124B9-9703-4BBC-8D91-C3D804F3956F}" type="pres">
      <dgm:prSet presAssocID="{13F549C5-9AAB-4200-9AF3-A6AE49376C6A}" presName="accentRepeatNode" presStyleLbl="solidFgAcc1" presStyleIdx="0" presStyleCnt="3"/>
      <dgm:spPr/>
    </dgm:pt>
    <dgm:pt modelId="{734576DF-8BC9-42F4-854E-DAFCEF52A4BF}" type="pres">
      <dgm:prSet presAssocID="{5F38956F-82BA-4409-92AB-4DC550A7E722}" presName="text_2" presStyleLbl="node1" presStyleIdx="1" presStyleCnt="3">
        <dgm:presLayoutVars>
          <dgm:bulletEnabled val="1"/>
        </dgm:presLayoutVars>
      </dgm:prSet>
      <dgm:spPr/>
    </dgm:pt>
    <dgm:pt modelId="{1DE32364-1F36-4655-8E08-0B50E27010D0}" type="pres">
      <dgm:prSet presAssocID="{5F38956F-82BA-4409-92AB-4DC550A7E722}" presName="accent_2" presStyleCnt="0"/>
      <dgm:spPr/>
    </dgm:pt>
    <dgm:pt modelId="{C256455D-64CA-404E-97D8-9953E18598C0}" type="pres">
      <dgm:prSet presAssocID="{5F38956F-82BA-4409-92AB-4DC550A7E722}" presName="accentRepeatNode" presStyleLbl="solidFgAcc1" presStyleIdx="1" presStyleCnt="3"/>
      <dgm:spPr/>
    </dgm:pt>
    <dgm:pt modelId="{1D313AA6-48C2-4E5D-BDE0-59971B257FBA}" type="pres">
      <dgm:prSet presAssocID="{BED9C044-02C8-4A75-9458-629601E4D502}" presName="text_3" presStyleLbl="node1" presStyleIdx="2" presStyleCnt="3">
        <dgm:presLayoutVars>
          <dgm:bulletEnabled val="1"/>
        </dgm:presLayoutVars>
      </dgm:prSet>
      <dgm:spPr/>
    </dgm:pt>
    <dgm:pt modelId="{07DE08A5-13B6-4D0D-90FD-5EE5DB3C90C3}" type="pres">
      <dgm:prSet presAssocID="{BED9C044-02C8-4A75-9458-629601E4D502}" presName="accent_3" presStyleCnt="0"/>
      <dgm:spPr/>
    </dgm:pt>
    <dgm:pt modelId="{A83983A8-9BFC-4FFB-8B66-7BD4F5B00EF5}" type="pres">
      <dgm:prSet presAssocID="{BED9C044-02C8-4A75-9458-629601E4D502}" presName="accentRepeatNode" presStyleLbl="solidFgAcc1" presStyleIdx="2" presStyleCnt="3"/>
      <dgm:spPr/>
    </dgm:pt>
  </dgm:ptLst>
  <dgm:cxnLst>
    <dgm:cxn modelId="{5ED4CD12-9690-4414-A9D8-ABB263F6888E}" srcId="{5F38956F-82BA-4409-92AB-4DC550A7E722}" destId="{922D1593-A2D4-4669-BA4A-0DEF66E55E6F}" srcOrd="0" destOrd="0" parTransId="{19CBF51A-4EBF-46FA-9ABE-33F97E5B24EF}" sibTransId="{2C85B392-204F-45FA-BFF1-9D8EDD9E0074}"/>
    <dgm:cxn modelId="{9C53CE3A-DEB0-42E8-96BA-860443BC85CE}" srcId="{13F549C5-9AAB-4200-9AF3-A6AE49376C6A}" destId="{99CAED1D-DB43-48E5-BED7-5A6F8EC86E2D}" srcOrd="0" destOrd="0" parTransId="{A6F32F26-6059-4008-AE50-6FB2C1152FAB}" sibTransId="{929C88E2-7EFE-4635-8755-89A85E9097A7}"/>
    <dgm:cxn modelId="{9465343D-87B6-405A-8A72-BAABB49493BB}" srcId="{7D58DF96-9FAB-4BF7-B85E-E13E82C203DC}" destId="{BED9C044-02C8-4A75-9458-629601E4D502}" srcOrd="2" destOrd="0" parTransId="{DEB6426E-3EB0-49AF-9A55-1D743701E53E}" sibTransId="{46F4B3DB-03F5-4C27-82C8-E0FC6D05F8B2}"/>
    <dgm:cxn modelId="{81EE924A-61DD-402C-B9DE-D5F9E7FBF619}" type="presOf" srcId="{3D9B61F0-8FD8-4EE8-A3E5-A5470BF5C85C}" destId="{1D313AA6-48C2-4E5D-BDE0-59971B257FBA}" srcOrd="0" destOrd="1" presId="urn:microsoft.com/office/officeart/2008/layout/VerticalCurvedList"/>
    <dgm:cxn modelId="{9FFF0E63-12AE-4560-83E8-F41C4D122333}" type="presOf" srcId="{922D1593-A2D4-4669-BA4A-0DEF66E55E6F}" destId="{734576DF-8BC9-42F4-854E-DAFCEF52A4BF}" srcOrd="0" destOrd="1" presId="urn:microsoft.com/office/officeart/2008/layout/VerticalCurvedList"/>
    <dgm:cxn modelId="{779A686F-36E2-4B60-A62F-8D4488AF46C1}" type="presOf" srcId="{929C88E2-7EFE-4635-8755-89A85E9097A7}" destId="{5447237B-4C77-4CCB-A44F-77CF6A169AD8}" srcOrd="0" destOrd="0" presId="urn:microsoft.com/office/officeart/2008/layout/VerticalCurvedList"/>
    <dgm:cxn modelId="{77451676-E055-47E2-8235-735EB575224B}" srcId="{7D58DF96-9FAB-4BF7-B85E-E13E82C203DC}" destId="{13F549C5-9AAB-4200-9AF3-A6AE49376C6A}" srcOrd="0" destOrd="0" parTransId="{79463DAC-ED49-47DD-8A30-726F4D34C554}" sibTransId="{94F7AB68-DCBB-43B0-B665-86648B651B32}"/>
    <dgm:cxn modelId="{EE6EE482-1C82-4120-AAE7-F28822FE10A7}" srcId="{BED9C044-02C8-4A75-9458-629601E4D502}" destId="{3D9B61F0-8FD8-4EE8-A3E5-A5470BF5C85C}" srcOrd="0" destOrd="0" parTransId="{FA54AF1D-8517-413F-8B3E-625F8531D31E}" sibTransId="{4672F56A-BEDA-4309-B259-32D0A735934C}"/>
    <dgm:cxn modelId="{3757D587-B3FA-4A7A-80D3-64958EB764D5}" type="presOf" srcId="{BED9C044-02C8-4A75-9458-629601E4D502}" destId="{1D313AA6-48C2-4E5D-BDE0-59971B257FBA}" srcOrd="0" destOrd="0" presId="urn:microsoft.com/office/officeart/2008/layout/VerticalCurvedList"/>
    <dgm:cxn modelId="{9C271793-53B9-4877-9CFB-5ADCF92C5EA6}" srcId="{7D58DF96-9FAB-4BF7-B85E-E13E82C203DC}" destId="{5F38956F-82BA-4409-92AB-4DC550A7E722}" srcOrd="1" destOrd="0" parTransId="{F3B03352-8587-428B-9B89-4A7FDB7E3150}" sibTransId="{1E9F3B4C-C522-47E1-A9DC-05B40B4E3E1E}"/>
    <dgm:cxn modelId="{1EB8619C-D251-4317-9331-601D89644402}" type="presOf" srcId="{7D58DF96-9FAB-4BF7-B85E-E13E82C203DC}" destId="{5523A8DE-73F9-4D5C-B01A-48F5356E8B27}" srcOrd="0" destOrd="0" presId="urn:microsoft.com/office/officeart/2008/layout/VerticalCurvedList"/>
    <dgm:cxn modelId="{592183AD-EF76-4FFB-9277-360498827BCD}" type="presOf" srcId="{5F38956F-82BA-4409-92AB-4DC550A7E722}" destId="{734576DF-8BC9-42F4-854E-DAFCEF52A4BF}" srcOrd="0" destOrd="0" presId="urn:microsoft.com/office/officeart/2008/layout/VerticalCurvedList"/>
    <dgm:cxn modelId="{D60B1FE1-0F60-40A7-A579-031237C28F01}" type="presOf" srcId="{13F549C5-9AAB-4200-9AF3-A6AE49376C6A}" destId="{235E46B8-118B-4E03-BFA8-32BD9E651AC2}" srcOrd="0" destOrd="0" presId="urn:microsoft.com/office/officeart/2008/layout/VerticalCurvedList"/>
    <dgm:cxn modelId="{69BD9EFD-B180-4F37-80B7-25904EA2F930}" type="presOf" srcId="{99CAED1D-DB43-48E5-BED7-5A6F8EC86E2D}" destId="{235E46B8-118B-4E03-BFA8-32BD9E651AC2}" srcOrd="0" destOrd="1" presId="urn:microsoft.com/office/officeart/2008/layout/VerticalCurvedList"/>
    <dgm:cxn modelId="{2E1847A0-F69F-4484-941A-B21AE4C55BA0}" type="presParOf" srcId="{5523A8DE-73F9-4D5C-B01A-48F5356E8B27}" destId="{6043218F-654D-422B-885F-FEDB794E4D3A}" srcOrd="0" destOrd="0" presId="urn:microsoft.com/office/officeart/2008/layout/VerticalCurvedList"/>
    <dgm:cxn modelId="{D576A670-9108-4274-A6FE-BFFA77E7480C}" type="presParOf" srcId="{6043218F-654D-422B-885F-FEDB794E4D3A}" destId="{B694DA1C-4F75-4A3C-B75E-F2D670A58621}" srcOrd="0" destOrd="0" presId="urn:microsoft.com/office/officeart/2008/layout/VerticalCurvedList"/>
    <dgm:cxn modelId="{2DEC6C38-D874-44BD-80D3-0001624DA239}" type="presParOf" srcId="{B694DA1C-4F75-4A3C-B75E-F2D670A58621}" destId="{2A96E0F0-EBC2-4905-9069-12D281CDEB66}" srcOrd="0" destOrd="0" presId="urn:microsoft.com/office/officeart/2008/layout/VerticalCurvedList"/>
    <dgm:cxn modelId="{9B62CFB0-B9C4-4A53-8EA0-A5307436EE51}" type="presParOf" srcId="{B694DA1C-4F75-4A3C-B75E-F2D670A58621}" destId="{5447237B-4C77-4CCB-A44F-77CF6A169AD8}" srcOrd="1" destOrd="0" presId="urn:microsoft.com/office/officeart/2008/layout/VerticalCurvedList"/>
    <dgm:cxn modelId="{7D6989F9-D88B-4664-B504-E5EEF32AACF2}" type="presParOf" srcId="{B694DA1C-4F75-4A3C-B75E-F2D670A58621}" destId="{DA3496DB-C08F-4172-8DBA-CEF7732E9DC4}" srcOrd="2" destOrd="0" presId="urn:microsoft.com/office/officeart/2008/layout/VerticalCurvedList"/>
    <dgm:cxn modelId="{38ED95A0-1C87-4427-A76C-A6A5FE39EF07}" type="presParOf" srcId="{B694DA1C-4F75-4A3C-B75E-F2D670A58621}" destId="{EE3024EE-CEC3-44C0-8104-5F9E57BDC88E}" srcOrd="3" destOrd="0" presId="urn:microsoft.com/office/officeart/2008/layout/VerticalCurvedList"/>
    <dgm:cxn modelId="{BC5D590D-204E-45AA-99F5-5776AC485E4F}" type="presParOf" srcId="{6043218F-654D-422B-885F-FEDB794E4D3A}" destId="{235E46B8-118B-4E03-BFA8-32BD9E651AC2}" srcOrd="1" destOrd="0" presId="urn:microsoft.com/office/officeart/2008/layout/VerticalCurvedList"/>
    <dgm:cxn modelId="{7E03869E-2E49-4084-BDD2-0F2AB231C612}" type="presParOf" srcId="{6043218F-654D-422B-885F-FEDB794E4D3A}" destId="{EAD76D66-A12D-4A01-9B7F-4F6E096DF469}" srcOrd="2" destOrd="0" presId="urn:microsoft.com/office/officeart/2008/layout/VerticalCurvedList"/>
    <dgm:cxn modelId="{DA4D8414-B84D-407C-A7FB-00DA716C7EF9}" type="presParOf" srcId="{EAD76D66-A12D-4A01-9B7F-4F6E096DF469}" destId="{D07124B9-9703-4BBC-8D91-C3D804F3956F}" srcOrd="0" destOrd="0" presId="urn:microsoft.com/office/officeart/2008/layout/VerticalCurvedList"/>
    <dgm:cxn modelId="{B5135FD7-572C-4280-9AF7-7FC16A6A89CC}" type="presParOf" srcId="{6043218F-654D-422B-885F-FEDB794E4D3A}" destId="{734576DF-8BC9-42F4-854E-DAFCEF52A4BF}" srcOrd="3" destOrd="0" presId="urn:microsoft.com/office/officeart/2008/layout/VerticalCurvedList"/>
    <dgm:cxn modelId="{FDFCC50B-FBE2-4792-97D1-F47B2150E464}" type="presParOf" srcId="{6043218F-654D-422B-885F-FEDB794E4D3A}" destId="{1DE32364-1F36-4655-8E08-0B50E27010D0}" srcOrd="4" destOrd="0" presId="urn:microsoft.com/office/officeart/2008/layout/VerticalCurvedList"/>
    <dgm:cxn modelId="{DC5A5004-1EDF-46E9-A95D-769820A30988}" type="presParOf" srcId="{1DE32364-1F36-4655-8E08-0B50E27010D0}" destId="{C256455D-64CA-404E-97D8-9953E18598C0}" srcOrd="0" destOrd="0" presId="urn:microsoft.com/office/officeart/2008/layout/VerticalCurvedList"/>
    <dgm:cxn modelId="{7CA2CFE7-24CB-4DF8-9408-9E01672085EA}" type="presParOf" srcId="{6043218F-654D-422B-885F-FEDB794E4D3A}" destId="{1D313AA6-48C2-4E5D-BDE0-59971B257FBA}" srcOrd="5" destOrd="0" presId="urn:microsoft.com/office/officeart/2008/layout/VerticalCurvedList"/>
    <dgm:cxn modelId="{992C57C4-7366-4318-B181-8C92EAD420B0}" type="presParOf" srcId="{6043218F-654D-422B-885F-FEDB794E4D3A}" destId="{07DE08A5-13B6-4D0D-90FD-5EE5DB3C90C3}" srcOrd="6" destOrd="0" presId="urn:microsoft.com/office/officeart/2008/layout/VerticalCurvedList"/>
    <dgm:cxn modelId="{7C114E80-197B-463F-8DD1-2536053380B3}" type="presParOf" srcId="{07DE08A5-13B6-4D0D-90FD-5EE5DB3C90C3}" destId="{A83983A8-9BFC-4FFB-8B66-7BD4F5B00EF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13AABA-E49C-4076-B508-09281381311E}" type="doc">
      <dgm:prSet loTypeId="urn:microsoft.com/office/officeart/2005/8/layout/vList2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69066D-24DC-4335-98CB-F8FFFAD935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Data Science benefits individuals and organizations </a:t>
          </a:r>
        </a:p>
      </dgm:t>
    </dgm:pt>
    <dgm:pt modelId="{E4029E9C-84D1-4428-A8D3-F86EC55DD600}" type="parTrans" cxnId="{C377DB72-5D6E-4C04-B30E-5072DF95F981}">
      <dgm:prSet/>
      <dgm:spPr/>
      <dgm:t>
        <a:bodyPr/>
        <a:lstStyle/>
        <a:p>
          <a:endParaRPr lang="en-US"/>
        </a:p>
      </dgm:t>
    </dgm:pt>
    <dgm:pt modelId="{66674FF8-021B-4BB4-854A-6BE4D2D2745A}" type="sibTrans" cxnId="{C377DB72-5D6E-4C04-B30E-5072DF95F981}">
      <dgm:prSet/>
      <dgm:spPr/>
      <dgm:t>
        <a:bodyPr/>
        <a:lstStyle/>
        <a:p>
          <a:endParaRPr lang="en-US"/>
        </a:p>
      </dgm:t>
    </dgm:pt>
    <dgm:pt modelId="{98C4E74D-BE7A-4C8B-B815-1BCF966DEE9B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US" sz="2400"/>
            <a:t>Personalized service</a:t>
          </a:r>
        </a:p>
      </dgm:t>
    </dgm:pt>
    <dgm:pt modelId="{0CC0CBAD-00D9-4E00-8DFC-8B8EE3E4764F}" type="parTrans" cxnId="{33955CA6-6308-41C3-B234-5FE23D0A059F}">
      <dgm:prSet/>
      <dgm:spPr/>
      <dgm:t>
        <a:bodyPr/>
        <a:lstStyle/>
        <a:p>
          <a:endParaRPr lang="en-US"/>
        </a:p>
      </dgm:t>
    </dgm:pt>
    <dgm:pt modelId="{F561E728-E9D6-4421-BA49-02028F0ECFEC}" type="sibTrans" cxnId="{33955CA6-6308-41C3-B234-5FE23D0A059F}">
      <dgm:prSet/>
      <dgm:spPr/>
      <dgm:t>
        <a:bodyPr/>
        <a:lstStyle/>
        <a:p>
          <a:endParaRPr lang="en-US"/>
        </a:p>
      </dgm:t>
    </dgm:pt>
    <dgm:pt modelId="{4E43016F-C91F-4F36-83B0-243B61A9FDAD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US" sz="2400" dirty="0"/>
            <a:t>Detection of fraud and abuse</a:t>
          </a:r>
        </a:p>
      </dgm:t>
    </dgm:pt>
    <dgm:pt modelId="{7E4B3DFA-75DB-46D5-ACC4-CEEFA8898A71}" type="parTrans" cxnId="{13783B17-C8FC-4358-81E3-5932023C4CAD}">
      <dgm:prSet/>
      <dgm:spPr/>
      <dgm:t>
        <a:bodyPr/>
        <a:lstStyle/>
        <a:p>
          <a:endParaRPr lang="en-US"/>
        </a:p>
      </dgm:t>
    </dgm:pt>
    <dgm:pt modelId="{BAE7BAB7-4388-4199-B946-C0CA7D310F4E}" type="sibTrans" cxnId="{13783B17-C8FC-4358-81E3-5932023C4CAD}">
      <dgm:prSet/>
      <dgm:spPr/>
      <dgm:t>
        <a:bodyPr/>
        <a:lstStyle/>
        <a:p>
          <a:endParaRPr lang="en-US"/>
        </a:p>
      </dgm:t>
    </dgm:pt>
    <dgm:pt modelId="{66990D98-1177-43BF-BF13-E8463F06711C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US" sz="2400" dirty="0"/>
            <a:t>Efficient use of resources</a:t>
          </a:r>
        </a:p>
      </dgm:t>
    </dgm:pt>
    <dgm:pt modelId="{FC68C0FB-5F23-40A3-A590-22D54B562D5F}" type="parTrans" cxnId="{2DB85002-B844-4E37-8C9F-5F75D0143541}">
      <dgm:prSet/>
      <dgm:spPr/>
      <dgm:t>
        <a:bodyPr/>
        <a:lstStyle/>
        <a:p>
          <a:endParaRPr lang="en-US"/>
        </a:p>
      </dgm:t>
    </dgm:pt>
    <dgm:pt modelId="{F2CB320C-7D49-444F-A970-EE66AA46EE8F}" type="sibTrans" cxnId="{2DB85002-B844-4E37-8C9F-5F75D0143541}">
      <dgm:prSet/>
      <dgm:spPr/>
      <dgm:t>
        <a:bodyPr/>
        <a:lstStyle/>
        <a:p>
          <a:endParaRPr lang="en-US"/>
        </a:p>
      </dgm:t>
    </dgm:pt>
    <dgm:pt modelId="{AF6FF946-57FD-4EB1-A348-F4F4616DC006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US" sz="2400"/>
            <a:t>Prevention of failure or accident</a:t>
          </a:r>
        </a:p>
      </dgm:t>
    </dgm:pt>
    <dgm:pt modelId="{BB4FA0A1-1311-4A13-8BE3-7A8029A4FBA2}" type="parTrans" cxnId="{E4D2E33F-7B2C-479F-8F45-10A4E448AE22}">
      <dgm:prSet/>
      <dgm:spPr/>
      <dgm:t>
        <a:bodyPr/>
        <a:lstStyle/>
        <a:p>
          <a:endParaRPr lang="en-US"/>
        </a:p>
      </dgm:t>
    </dgm:pt>
    <dgm:pt modelId="{E0A9C011-790F-4D71-ABA2-D184D7BE72AB}" type="sibTrans" cxnId="{E4D2E33F-7B2C-479F-8F45-10A4E448AE22}">
      <dgm:prSet/>
      <dgm:spPr/>
      <dgm:t>
        <a:bodyPr/>
        <a:lstStyle/>
        <a:p>
          <a:endParaRPr lang="en-US"/>
        </a:p>
      </dgm:t>
    </dgm:pt>
    <dgm:pt modelId="{17E39D16-0198-4FCE-974F-2976C4B233BA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US" sz="2400" dirty="0"/>
            <a:t>Crime prevention</a:t>
          </a:r>
        </a:p>
      </dgm:t>
    </dgm:pt>
    <dgm:pt modelId="{5B653DA0-6CC2-4FB8-AE0B-99AF22ED0457}" type="parTrans" cxnId="{39A4EAD4-38E5-433E-8654-2FF07EB02B6F}">
      <dgm:prSet/>
      <dgm:spPr/>
      <dgm:t>
        <a:bodyPr/>
        <a:lstStyle/>
        <a:p>
          <a:endParaRPr lang="en-US"/>
        </a:p>
      </dgm:t>
    </dgm:pt>
    <dgm:pt modelId="{43C43042-18A2-494A-BEAF-0B3E402AF74E}" type="sibTrans" cxnId="{39A4EAD4-38E5-433E-8654-2FF07EB02B6F}">
      <dgm:prSet/>
      <dgm:spPr/>
      <dgm:t>
        <a:bodyPr/>
        <a:lstStyle/>
        <a:p>
          <a:endParaRPr lang="en-US"/>
        </a:p>
      </dgm:t>
    </dgm:pt>
    <dgm:pt modelId="{A11E9D9B-7CB4-4A9F-96B8-552E120ECC17}" type="pres">
      <dgm:prSet presAssocID="{B113AABA-E49C-4076-B508-09281381311E}" presName="linear" presStyleCnt="0">
        <dgm:presLayoutVars>
          <dgm:animLvl val="lvl"/>
          <dgm:resizeHandles val="exact"/>
        </dgm:presLayoutVars>
      </dgm:prSet>
      <dgm:spPr/>
    </dgm:pt>
    <dgm:pt modelId="{23F65CBE-B035-40F7-981A-65183E8E0A42}" type="pres">
      <dgm:prSet presAssocID="{3E69066D-24DC-4335-98CB-F8FFFAD935F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A3922D7-5725-459F-B4A1-D6AE371034F2}" type="pres">
      <dgm:prSet presAssocID="{3E69066D-24DC-4335-98CB-F8FFFAD935F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DB85002-B844-4E37-8C9F-5F75D0143541}" srcId="{3E69066D-24DC-4335-98CB-F8FFFAD935F8}" destId="{66990D98-1177-43BF-BF13-E8463F06711C}" srcOrd="2" destOrd="0" parTransId="{FC68C0FB-5F23-40A3-A590-22D54B562D5F}" sibTransId="{F2CB320C-7D49-444F-A970-EE66AA46EE8F}"/>
    <dgm:cxn modelId="{13783B17-C8FC-4358-81E3-5932023C4CAD}" srcId="{3E69066D-24DC-4335-98CB-F8FFFAD935F8}" destId="{4E43016F-C91F-4F36-83B0-243B61A9FDAD}" srcOrd="1" destOrd="0" parTransId="{7E4B3DFA-75DB-46D5-ACC4-CEEFA8898A71}" sibTransId="{BAE7BAB7-4388-4199-B946-C0CA7D310F4E}"/>
    <dgm:cxn modelId="{E4D2E33F-7B2C-479F-8F45-10A4E448AE22}" srcId="{3E69066D-24DC-4335-98CB-F8FFFAD935F8}" destId="{AF6FF946-57FD-4EB1-A348-F4F4616DC006}" srcOrd="3" destOrd="0" parTransId="{BB4FA0A1-1311-4A13-8BE3-7A8029A4FBA2}" sibTransId="{E0A9C011-790F-4D71-ABA2-D184D7BE72AB}"/>
    <dgm:cxn modelId="{73CA6A4F-216C-44E7-9793-0AD3803BC23E}" type="presOf" srcId="{B113AABA-E49C-4076-B508-09281381311E}" destId="{A11E9D9B-7CB4-4A9F-96B8-552E120ECC17}" srcOrd="0" destOrd="0" presId="urn:microsoft.com/office/officeart/2005/8/layout/vList2"/>
    <dgm:cxn modelId="{91D44B5D-7777-40AB-B2B1-15B4500E331A}" type="presOf" srcId="{98C4E74D-BE7A-4C8B-B815-1BCF966DEE9B}" destId="{3A3922D7-5725-459F-B4A1-D6AE371034F2}" srcOrd="0" destOrd="0" presId="urn:microsoft.com/office/officeart/2005/8/layout/vList2"/>
    <dgm:cxn modelId="{C377DB72-5D6E-4C04-B30E-5072DF95F981}" srcId="{B113AABA-E49C-4076-B508-09281381311E}" destId="{3E69066D-24DC-4335-98CB-F8FFFAD935F8}" srcOrd="0" destOrd="0" parTransId="{E4029E9C-84D1-4428-A8D3-F86EC55DD600}" sibTransId="{66674FF8-021B-4BB4-854A-6BE4D2D2745A}"/>
    <dgm:cxn modelId="{33955CA6-6308-41C3-B234-5FE23D0A059F}" srcId="{3E69066D-24DC-4335-98CB-F8FFFAD935F8}" destId="{98C4E74D-BE7A-4C8B-B815-1BCF966DEE9B}" srcOrd="0" destOrd="0" parTransId="{0CC0CBAD-00D9-4E00-8DFC-8B8EE3E4764F}" sibTransId="{F561E728-E9D6-4421-BA49-02028F0ECFEC}"/>
    <dgm:cxn modelId="{C0AACAB2-BAEB-442D-95AA-D8CCB06F6CDC}" type="presOf" srcId="{AF6FF946-57FD-4EB1-A348-F4F4616DC006}" destId="{3A3922D7-5725-459F-B4A1-D6AE371034F2}" srcOrd="0" destOrd="3" presId="urn:microsoft.com/office/officeart/2005/8/layout/vList2"/>
    <dgm:cxn modelId="{18F4E6CC-980E-4542-BB54-1F262B74C118}" type="presOf" srcId="{66990D98-1177-43BF-BF13-E8463F06711C}" destId="{3A3922D7-5725-459F-B4A1-D6AE371034F2}" srcOrd="0" destOrd="2" presId="urn:microsoft.com/office/officeart/2005/8/layout/vList2"/>
    <dgm:cxn modelId="{AAF5CCCF-367F-4439-8EC9-4DACD361B6E9}" type="presOf" srcId="{4E43016F-C91F-4F36-83B0-243B61A9FDAD}" destId="{3A3922D7-5725-459F-B4A1-D6AE371034F2}" srcOrd="0" destOrd="1" presId="urn:microsoft.com/office/officeart/2005/8/layout/vList2"/>
    <dgm:cxn modelId="{39A4EAD4-38E5-433E-8654-2FF07EB02B6F}" srcId="{3E69066D-24DC-4335-98CB-F8FFFAD935F8}" destId="{17E39D16-0198-4FCE-974F-2976C4B233BA}" srcOrd="4" destOrd="0" parTransId="{5B653DA0-6CC2-4FB8-AE0B-99AF22ED0457}" sibTransId="{43C43042-18A2-494A-BEAF-0B3E402AF74E}"/>
    <dgm:cxn modelId="{59F7FAD6-285F-408E-84FE-0E7C70F29F25}" type="presOf" srcId="{3E69066D-24DC-4335-98CB-F8FFFAD935F8}" destId="{23F65CBE-B035-40F7-981A-65183E8E0A42}" srcOrd="0" destOrd="0" presId="urn:microsoft.com/office/officeart/2005/8/layout/vList2"/>
    <dgm:cxn modelId="{1B9960F6-E41D-4961-8BB1-69F10F8CA7DB}" type="presOf" srcId="{17E39D16-0198-4FCE-974F-2976C4B233BA}" destId="{3A3922D7-5725-459F-B4A1-D6AE371034F2}" srcOrd="0" destOrd="4" presId="urn:microsoft.com/office/officeart/2005/8/layout/vList2"/>
    <dgm:cxn modelId="{B976D30B-97F7-417B-89FE-77CC0D7F3F5C}" type="presParOf" srcId="{A11E9D9B-7CB4-4A9F-96B8-552E120ECC17}" destId="{23F65CBE-B035-40F7-981A-65183E8E0A42}" srcOrd="0" destOrd="0" presId="urn:microsoft.com/office/officeart/2005/8/layout/vList2"/>
    <dgm:cxn modelId="{7D9FD324-12DA-47B2-B387-C7A3A6C6C3D2}" type="presParOf" srcId="{A11E9D9B-7CB4-4A9F-96B8-552E120ECC17}" destId="{3A3922D7-5725-459F-B4A1-D6AE371034F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7396776-FA38-4860-9617-75DF711A2377}" type="doc">
      <dgm:prSet loTypeId="urn:diagrams.loki3.com/Bracket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DEF5BB54-C2F7-4A32-AFDE-40C30A3DE63B}">
      <dgm:prSet/>
      <dgm:spPr/>
      <dgm:t>
        <a:bodyPr/>
        <a:lstStyle/>
        <a:p>
          <a:r>
            <a:rPr lang="en-US" b="1" dirty="0"/>
            <a:t>Golden Rule</a:t>
          </a:r>
          <a:endParaRPr lang="en-US" dirty="0"/>
        </a:p>
      </dgm:t>
    </dgm:pt>
    <dgm:pt modelId="{4CD5679D-B0AD-4786-9C48-698EC18194CE}" type="parTrans" cxnId="{41D19785-8FCE-49B3-B5DD-A771765EA465}">
      <dgm:prSet/>
      <dgm:spPr/>
      <dgm:t>
        <a:bodyPr/>
        <a:lstStyle/>
        <a:p>
          <a:endParaRPr lang="en-US"/>
        </a:p>
      </dgm:t>
    </dgm:pt>
    <dgm:pt modelId="{67EEE021-9FC0-4983-8DE7-F47006FE8BC1}" type="sibTrans" cxnId="{41D19785-8FCE-49B3-B5DD-A771765EA465}">
      <dgm:prSet/>
      <dgm:spPr/>
      <dgm:t>
        <a:bodyPr/>
        <a:lstStyle/>
        <a:p>
          <a:endParaRPr lang="en-US"/>
        </a:p>
      </dgm:t>
    </dgm:pt>
    <dgm:pt modelId="{163F0787-E0D9-401C-890E-FF1EF7B4B55B}">
      <dgm:prSet/>
      <dgm:spPr/>
      <dgm:t>
        <a:bodyPr/>
        <a:lstStyle/>
        <a:p>
          <a:pPr>
            <a:buNone/>
          </a:pPr>
          <a:r>
            <a:rPr lang="en-US" b="1" dirty="0"/>
            <a:t>Just because you can do something, doesn’t mean you should</a:t>
          </a:r>
          <a:endParaRPr lang="en-US" dirty="0"/>
        </a:p>
      </dgm:t>
    </dgm:pt>
    <dgm:pt modelId="{FD0B508A-B46C-4CFB-9C84-49C1762F6768}" type="parTrans" cxnId="{0542CEF9-B226-4FBB-9356-834F11137001}">
      <dgm:prSet/>
      <dgm:spPr/>
      <dgm:t>
        <a:bodyPr/>
        <a:lstStyle/>
        <a:p>
          <a:endParaRPr lang="en-US"/>
        </a:p>
      </dgm:t>
    </dgm:pt>
    <dgm:pt modelId="{49710BF9-494E-48CF-9C47-4C15D3E0E58D}" type="sibTrans" cxnId="{0542CEF9-B226-4FBB-9356-834F11137001}">
      <dgm:prSet/>
      <dgm:spPr/>
      <dgm:t>
        <a:bodyPr/>
        <a:lstStyle/>
        <a:p>
          <a:endParaRPr lang="en-US"/>
        </a:p>
      </dgm:t>
    </dgm:pt>
    <dgm:pt modelId="{AB8B3B3B-EBB5-4EF4-A09C-6B6ABD153EB7}" type="pres">
      <dgm:prSet presAssocID="{77396776-FA38-4860-9617-75DF711A2377}" presName="Name0" presStyleCnt="0">
        <dgm:presLayoutVars>
          <dgm:dir/>
          <dgm:animLvl val="lvl"/>
          <dgm:resizeHandles val="exact"/>
        </dgm:presLayoutVars>
      </dgm:prSet>
      <dgm:spPr/>
    </dgm:pt>
    <dgm:pt modelId="{B67F5496-89D0-4CE1-B70D-32F353DC4840}" type="pres">
      <dgm:prSet presAssocID="{DEF5BB54-C2F7-4A32-AFDE-40C30A3DE63B}" presName="linNode" presStyleCnt="0"/>
      <dgm:spPr/>
    </dgm:pt>
    <dgm:pt modelId="{E78F9FF6-6741-4631-9267-FB3ED083D695}" type="pres">
      <dgm:prSet presAssocID="{DEF5BB54-C2F7-4A32-AFDE-40C30A3DE63B}" presName="parTx" presStyleLbl="revTx" presStyleIdx="0" presStyleCnt="1">
        <dgm:presLayoutVars>
          <dgm:chMax val="1"/>
          <dgm:bulletEnabled val="1"/>
        </dgm:presLayoutVars>
      </dgm:prSet>
      <dgm:spPr/>
    </dgm:pt>
    <dgm:pt modelId="{51877BA0-6A25-4DE6-9D78-6F05159905FA}" type="pres">
      <dgm:prSet presAssocID="{DEF5BB54-C2F7-4A32-AFDE-40C30A3DE63B}" presName="bracket" presStyleLbl="parChTrans1D1" presStyleIdx="0" presStyleCnt="1"/>
      <dgm:spPr/>
    </dgm:pt>
    <dgm:pt modelId="{4DAD0E33-9B3F-4194-A0CF-72AA47C22FA8}" type="pres">
      <dgm:prSet presAssocID="{DEF5BB54-C2F7-4A32-AFDE-40C30A3DE63B}" presName="spH" presStyleCnt="0"/>
      <dgm:spPr/>
    </dgm:pt>
    <dgm:pt modelId="{8346097E-3564-4D85-B543-6D2BD23249D1}" type="pres">
      <dgm:prSet presAssocID="{DEF5BB54-C2F7-4A32-AFDE-40C30A3DE63B}" presName="desTx" presStyleLbl="node1" presStyleIdx="0" presStyleCnt="1">
        <dgm:presLayoutVars>
          <dgm:bulletEnabled val="1"/>
        </dgm:presLayoutVars>
      </dgm:prSet>
      <dgm:spPr/>
    </dgm:pt>
  </dgm:ptLst>
  <dgm:cxnLst>
    <dgm:cxn modelId="{C7AE075C-F4E4-495C-87BF-4A76B42F5CA3}" type="presOf" srcId="{77396776-FA38-4860-9617-75DF711A2377}" destId="{AB8B3B3B-EBB5-4EF4-A09C-6B6ABD153EB7}" srcOrd="0" destOrd="0" presId="urn:diagrams.loki3.com/BracketList"/>
    <dgm:cxn modelId="{41D19785-8FCE-49B3-B5DD-A771765EA465}" srcId="{77396776-FA38-4860-9617-75DF711A2377}" destId="{DEF5BB54-C2F7-4A32-AFDE-40C30A3DE63B}" srcOrd="0" destOrd="0" parTransId="{4CD5679D-B0AD-4786-9C48-698EC18194CE}" sibTransId="{67EEE021-9FC0-4983-8DE7-F47006FE8BC1}"/>
    <dgm:cxn modelId="{233065D8-EBAB-4245-967E-D37E99EE737F}" type="presOf" srcId="{DEF5BB54-C2F7-4A32-AFDE-40C30A3DE63B}" destId="{E78F9FF6-6741-4631-9267-FB3ED083D695}" srcOrd="0" destOrd="0" presId="urn:diagrams.loki3.com/BracketList"/>
    <dgm:cxn modelId="{646E9BE9-1737-4D00-9275-FED07374144D}" type="presOf" srcId="{163F0787-E0D9-401C-890E-FF1EF7B4B55B}" destId="{8346097E-3564-4D85-B543-6D2BD23249D1}" srcOrd="0" destOrd="0" presId="urn:diagrams.loki3.com/BracketList"/>
    <dgm:cxn modelId="{0542CEF9-B226-4FBB-9356-834F11137001}" srcId="{DEF5BB54-C2F7-4A32-AFDE-40C30A3DE63B}" destId="{163F0787-E0D9-401C-890E-FF1EF7B4B55B}" srcOrd="0" destOrd="0" parTransId="{FD0B508A-B46C-4CFB-9C84-49C1762F6768}" sibTransId="{49710BF9-494E-48CF-9C47-4C15D3E0E58D}"/>
    <dgm:cxn modelId="{3CB908C7-D3EF-427B-8251-81D2296EADC2}" type="presParOf" srcId="{AB8B3B3B-EBB5-4EF4-A09C-6B6ABD153EB7}" destId="{B67F5496-89D0-4CE1-B70D-32F353DC4840}" srcOrd="0" destOrd="0" presId="urn:diagrams.loki3.com/BracketList"/>
    <dgm:cxn modelId="{BD75D18E-C1E7-49EE-8A09-90173EFA54A4}" type="presParOf" srcId="{B67F5496-89D0-4CE1-B70D-32F353DC4840}" destId="{E78F9FF6-6741-4631-9267-FB3ED083D695}" srcOrd="0" destOrd="0" presId="urn:diagrams.loki3.com/BracketList"/>
    <dgm:cxn modelId="{0C853A45-EC97-46A6-8E5F-0033EDF006F9}" type="presParOf" srcId="{B67F5496-89D0-4CE1-B70D-32F353DC4840}" destId="{51877BA0-6A25-4DE6-9D78-6F05159905FA}" srcOrd="1" destOrd="0" presId="urn:diagrams.loki3.com/BracketList"/>
    <dgm:cxn modelId="{0234FF30-1655-4223-B014-7F090CFE2109}" type="presParOf" srcId="{B67F5496-89D0-4CE1-B70D-32F353DC4840}" destId="{4DAD0E33-9B3F-4194-A0CF-72AA47C22FA8}" srcOrd="2" destOrd="0" presId="urn:diagrams.loki3.com/BracketList"/>
    <dgm:cxn modelId="{6A9C19C2-A441-4517-A004-76A4114CDCBF}" type="presParOf" srcId="{B67F5496-89D0-4CE1-B70D-32F353DC4840}" destId="{8346097E-3564-4D85-B543-6D2BD23249D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62D6DB5-A7E3-422E-B9DE-91223025A53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10486F4-E7DB-4AC3-B7A2-D5A111A8DAD7}">
      <dgm:prSet/>
      <dgm:spPr/>
      <dgm:t>
        <a:bodyPr/>
        <a:lstStyle/>
        <a:p>
          <a:r>
            <a:rPr lang="en-US"/>
            <a:t>Human agency is needed</a:t>
          </a:r>
        </a:p>
      </dgm:t>
    </dgm:pt>
    <dgm:pt modelId="{620C6C00-A5F2-47F9-A99A-3855E218CA55}" type="parTrans" cxnId="{EA1C6F4E-F97A-4E9A-B231-E10CAE2AF57A}">
      <dgm:prSet/>
      <dgm:spPr/>
      <dgm:t>
        <a:bodyPr/>
        <a:lstStyle/>
        <a:p>
          <a:endParaRPr lang="en-US"/>
        </a:p>
      </dgm:t>
    </dgm:pt>
    <dgm:pt modelId="{C06FEF84-1A5D-49FF-B350-B7D0B4F63EBF}" type="sibTrans" cxnId="{EA1C6F4E-F97A-4E9A-B231-E10CAE2AF57A}">
      <dgm:prSet/>
      <dgm:spPr/>
      <dgm:t>
        <a:bodyPr/>
        <a:lstStyle/>
        <a:p>
          <a:endParaRPr lang="en-US"/>
        </a:p>
      </dgm:t>
    </dgm:pt>
    <dgm:pt modelId="{006160A2-77B2-423D-8C8F-4920B6CBC6F1}">
      <dgm:prSet/>
      <dgm:spPr/>
      <dgm:t>
        <a:bodyPr/>
        <a:lstStyle/>
        <a:p>
          <a:r>
            <a:rPr lang="en-US"/>
            <a:t>We cannot turn into a society run by algorithms (movie:  iRobot)</a:t>
          </a:r>
        </a:p>
      </dgm:t>
    </dgm:pt>
    <dgm:pt modelId="{7D7EF0CF-F79B-406D-87B5-3FCF7AB072E1}" type="parTrans" cxnId="{A363269C-C78D-4D5A-93ED-8D07387E69F3}">
      <dgm:prSet/>
      <dgm:spPr/>
      <dgm:t>
        <a:bodyPr/>
        <a:lstStyle/>
        <a:p>
          <a:endParaRPr lang="en-US"/>
        </a:p>
      </dgm:t>
    </dgm:pt>
    <dgm:pt modelId="{7FF349CF-DD4D-4AB5-980E-AF2B510038D6}" type="sibTrans" cxnId="{A363269C-C78D-4D5A-93ED-8D07387E69F3}">
      <dgm:prSet/>
      <dgm:spPr/>
      <dgm:t>
        <a:bodyPr/>
        <a:lstStyle/>
        <a:p>
          <a:endParaRPr lang="en-US"/>
        </a:p>
      </dgm:t>
    </dgm:pt>
    <dgm:pt modelId="{E16AA529-C2B5-46CE-A5EE-2AC4F260BDD5}">
      <dgm:prSet/>
      <dgm:spPr/>
      <dgm:t>
        <a:bodyPr/>
        <a:lstStyle/>
        <a:p>
          <a:r>
            <a:rPr lang="en-US"/>
            <a:t>Final decision must involve a human being</a:t>
          </a:r>
        </a:p>
      </dgm:t>
    </dgm:pt>
    <dgm:pt modelId="{A6D732F6-9977-49BA-A0DC-C376FA43E9F0}" type="parTrans" cxnId="{9E4D3FA4-B5EA-4C72-A9A4-B58796C55F36}">
      <dgm:prSet/>
      <dgm:spPr/>
      <dgm:t>
        <a:bodyPr/>
        <a:lstStyle/>
        <a:p>
          <a:endParaRPr lang="en-US"/>
        </a:p>
      </dgm:t>
    </dgm:pt>
    <dgm:pt modelId="{768C7B12-7D47-40B1-9584-B809B18F18BC}" type="sibTrans" cxnId="{9E4D3FA4-B5EA-4C72-A9A4-B58796C55F36}">
      <dgm:prSet/>
      <dgm:spPr/>
      <dgm:t>
        <a:bodyPr/>
        <a:lstStyle/>
        <a:p>
          <a:endParaRPr lang="en-US"/>
        </a:p>
      </dgm:t>
    </dgm:pt>
    <dgm:pt modelId="{C15E7569-3B95-4F29-8FDF-67AF567A3DA5}" type="pres">
      <dgm:prSet presAssocID="{D62D6DB5-A7E3-422E-B9DE-91223025A53C}" presName="linear" presStyleCnt="0">
        <dgm:presLayoutVars>
          <dgm:animLvl val="lvl"/>
          <dgm:resizeHandles val="exact"/>
        </dgm:presLayoutVars>
      </dgm:prSet>
      <dgm:spPr/>
    </dgm:pt>
    <dgm:pt modelId="{37D1DE50-BFAE-4CD8-999B-AE937C9DDACE}" type="pres">
      <dgm:prSet presAssocID="{310486F4-E7DB-4AC3-B7A2-D5A111A8DA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939090-6F69-47E7-B81A-ED4A35548D46}" type="pres">
      <dgm:prSet presAssocID="{C06FEF84-1A5D-49FF-B350-B7D0B4F63EBF}" presName="spacer" presStyleCnt="0"/>
      <dgm:spPr/>
    </dgm:pt>
    <dgm:pt modelId="{1EA791E9-D46F-4293-9779-12C633F7351E}" type="pres">
      <dgm:prSet presAssocID="{006160A2-77B2-423D-8C8F-4920B6CBC6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DB272C-4FE1-405F-8FC4-EE0D5F912C52}" type="pres">
      <dgm:prSet presAssocID="{7FF349CF-DD4D-4AB5-980E-AF2B510038D6}" presName="spacer" presStyleCnt="0"/>
      <dgm:spPr/>
    </dgm:pt>
    <dgm:pt modelId="{F59B1C43-935A-4CDE-8DC5-3EA2ABBBCE1C}" type="pres">
      <dgm:prSet presAssocID="{E16AA529-C2B5-46CE-A5EE-2AC4F260BD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859311A-5EFE-4F72-A17D-6DFE60F8E74D}" type="presOf" srcId="{006160A2-77B2-423D-8C8F-4920B6CBC6F1}" destId="{1EA791E9-D46F-4293-9779-12C633F7351E}" srcOrd="0" destOrd="0" presId="urn:microsoft.com/office/officeart/2005/8/layout/vList2"/>
    <dgm:cxn modelId="{419F2F31-E311-44CE-9304-6105B1C0680B}" type="presOf" srcId="{D62D6DB5-A7E3-422E-B9DE-91223025A53C}" destId="{C15E7569-3B95-4F29-8FDF-67AF567A3DA5}" srcOrd="0" destOrd="0" presId="urn:microsoft.com/office/officeart/2005/8/layout/vList2"/>
    <dgm:cxn modelId="{7CA6D733-CDCA-4539-9F5C-DD0B33844F2F}" type="presOf" srcId="{E16AA529-C2B5-46CE-A5EE-2AC4F260BDD5}" destId="{F59B1C43-935A-4CDE-8DC5-3EA2ABBBCE1C}" srcOrd="0" destOrd="0" presId="urn:microsoft.com/office/officeart/2005/8/layout/vList2"/>
    <dgm:cxn modelId="{EA1C6F4E-F97A-4E9A-B231-E10CAE2AF57A}" srcId="{D62D6DB5-A7E3-422E-B9DE-91223025A53C}" destId="{310486F4-E7DB-4AC3-B7A2-D5A111A8DAD7}" srcOrd="0" destOrd="0" parTransId="{620C6C00-A5F2-47F9-A99A-3855E218CA55}" sibTransId="{C06FEF84-1A5D-49FF-B350-B7D0B4F63EBF}"/>
    <dgm:cxn modelId="{A363269C-C78D-4D5A-93ED-8D07387E69F3}" srcId="{D62D6DB5-A7E3-422E-B9DE-91223025A53C}" destId="{006160A2-77B2-423D-8C8F-4920B6CBC6F1}" srcOrd="1" destOrd="0" parTransId="{7D7EF0CF-F79B-406D-87B5-3FCF7AB072E1}" sibTransId="{7FF349CF-DD4D-4AB5-980E-AF2B510038D6}"/>
    <dgm:cxn modelId="{DA9AD3A2-F1A0-4A40-B35C-906F923ED8CC}" type="presOf" srcId="{310486F4-E7DB-4AC3-B7A2-D5A111A8DAD7}" destId="{37D1DE50-BFAE-4CD8-999B-AE937C9DDACE}" srcOrd="0" destOrd="0" presId="urn:microsoft.com/office/officeart/2005/8/layout/vList2"/>
    <dgm:cxn modelId="{9E4D3FA4-B5EA-4C72-A9A4-B58796C55F36}" srcId="{D62D6DB5-A7E3-422E-B9DE-91223025A53C}" destId="{E16AA529-C2B5-46CE-A5EE-2AC4F260BDD5}" srcOrd="2" destOrd="0" parTransId="{A6D732F6-9977-49BA-A0DC-C376FA43E9F0}" sibTransId="{768C7B12-7D47-40B1-9584-B809B18F18BC}"/>
    <dgm:cxn modelId="{972085F1-EED4-485B-9311-25D222479724}" type="presParOf" srcId="{C15E7569-3B95-4F29-8FDF-67AF567A3DA5}" destId="{37D1DE50-BFAE-4CD8-999B-AE937C9DDACE}" srcOrd="0" destOrd="0" presId="urn:microsoft.com/office/officeart/2005/8/layout/vList2"/>
    <dgm:cxn modelId="{4F192026-25BC-4E39-BB43-5B21C98C9FD1}" type="presParOf" srcId="{C15E7569-3B95-4F29-8FDF-67AF567A3DA5}" destId="{E8939090-6F69-47E7-B81A-ED4A35548D46}" srcOrd="1" destOrd="0" presId="urn:microsoft.com/office/officeart/2005/8/layout/vList2"/>
    <dgm:cxn modelId="{843D834F-09C0-4B1C-87B3-B183539578B6}" type="presParOf" srcId="{C15E7569-3B95-4F29-8FDF-67AF567A3DA5}" destId="{1EA791E9-D46F-4293-9779-12C633F7351E}" srcOrd="2" destOrd="0" presId="urn:microsoft.com/office/officeart/2005/8/layout/vList2"/>
    <dgm:cxn modelId="{1FEFDDAA-837D-4EA8-BEFB-BD84ECD4A3E8}" type="presParOf" srcId="{C15E7569-3B95-4F29-8FDF-67AF567A3DA5}" destId="{F5DB272C-4FE1-405F-8FC4-EE0D5F912C52}" srcOrd="3" destOrd="0" presId="urn:microsoft.com/office/officeart/2005/8/layout/vList2"/>
    <dgm:cxn modelId="{52F95D07-CAF9-44EC-A463-B4D59CD5993F}" type="presParOf" srcId="{C15E7569-3B95-4F29-8FDF-67AF567A3DA5}" destId="{F59B1C43-935A-4CDE-8DC5-3EA2ABBBCE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F36DE0-ABAF-425B-B934-863593DE5677}" type="doc">
      <dgm:prSet loTypeId="urn:microsoft.com/office/officeart/2008/layout/LinedList" loCatId="list" qsTypeId="urn:microsoft.com/office/officeart/2005/8/quickstyle/3d4" qsCatId="3D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B63ED298-CE08-41D4-B31D-1002B9FCB199}">
      <dgm:prSet custT="1"/>
      <dgm:spPr/>
      <dgm:t>
        <a:bodyPr vert="horz"/>
        <a:lstStyle/>
        <a:p>
          <a:pPr algn="ctr">
            <a:lnSpc>
              <a:spcPct val="300000"/>
            </a:lnSpc>
          </a:pPr>
          <a:r>
            <a:rPr lang="en-US" sz="7200" b="0" i="0" dirty="0"/>
            <a:t>IOT</a:t>
          </a:r>
          <a:endParaRPr lang="en-US" sz="2800" dirty="0"/>
        </a:p>
      </dgm:t>
    </dgm:pt>
    <dgm:pt modelId="{30711B5C-D662-4D2A-8971-18E004CAB0A3}" type="parTrans" cxnId="{9EF48598-A576-4007-BB07-853DAEF6BDF7}">
      <dgm:prSet/>
      <dgm:spPr/>
      <dgm:t>
        <a:bodyPr/>
        <a:lstStyle/>
        <a:p>
          <a:endParaRPr lang="en-US"/>
        </a:p>
      </dgm:t>
    </dgm:pt>
    <dgm:pt modelId="{B5013E8F-BE64-48E7-A103-9A7BE6A60BAF}" type="sibTrans" cxnId="{9EF48598-A576-4007-BB07-853DAEF6BDF7}">
      <dgm:prSet/>
      <dgm:spPr/>
      <dgm:t>
        <a:bodyPr/>
        <a:lstStyle/>
        <a:p>
          <a:endParaRPr lang="en-US"/>
        </a:p>
      </dgm:t>
    </dgm:pt>
    <dgm:pt modelId="{C2636358-3C39-4688-97AB-BAB8435C02DE}">
      <dgm:prSet/>
      <dgm:spPr/>
      <dgm:t>
        <a:bodyPr/>
        <a:lstStyle/>
        <a:p>
          <a:r>
            <a:rPr lang="en-US" b="1" i="0" dirty="0"/>
            <a:t>Hardware</a:t>
          </a:r>
          <a:endParaRPr lang="en-US" dirty="0"/>
        </a:p>
      </dgm:t>
    </dgm:pt>
    <dgm:pt modelId="{5ECB551E-AC86-40CB-B7E7-D41B3A90C9E6}" type="parTrans" cxnId="{97783089-7EA2-4FFD-9755-BDD0CF805A7E}">
      <dgm:prSet/>
      <dgm:spPr/>
      <dgm:t>
        <a:bodyPr/>
        <a:lstStyle/>
        <a:p>
          <a:endParaRPr lang="en-US"/>
        </a:p>
      </dgm:t>
    </dgm:pt>
    <dgm:pt modelId="{3B67F1B4-5B3D-4C56-BCFA-3959B35B3AF8}" type="sibTrans" cxnId="{97783089-7EA2-4FFD-9755-BDD0CF805A7E}">
      <dgm:prSet/>
      <dgm:spPr/>
      <dgm:t>
        <a:bodyPr/>
        <a:lstStyle/>
        <a:p>
          <a:endParaRPr lang="en-US"/>
        </a:p>
      </dgm:t>
    </dgm:pt>
    <dgm:pt modelId="{0F314DA0-817D-41A6-9B53-2ABE5F0FD1CA}">
      <dgm:prSet/>
      <dgm:spPr/>
      <dgm:t>
        <a:bodyPr/>
        <a:lstStyle/>
        <a:p>
          <a:r>
            <a:rPr lang="en-US" b="0" i="0" dirty="0"/>
            <a:t>physical devices, sensors, and actuators </a:t>
          </a:r>
          <a:endParaRPr lang="en-US" dirty="0"/>
        </a:p>
      </dgm:t>
    </dgm:pt>
    <dgm:pt modelId="{BD8E9AFB-A209-470E-A4BC-766845CAC032}" type="parTrans" cxnId="{0B18DB70-F5CB-4278-96AA-29F7D4CC13C1}">
      <dgm:prSet/>
      <dgm:spPr/>
      <dgm:t>
        <a:bodyPr/>
        <a:lstStyle/>
        <a:p>
          <a:endParaRPr lang="en-US"/>
        </a:p>
      </dgm:t>
    </dgm:pt>
    <dgm:pt modelId="{AA8C37A4-80D0-487C-B03E-3545CF5DF0E0}" type="sibTrans" cxnId="{0B18DB70-F5CB-4278-96AA-29F7D4CC13C1}">
      <dgm:prSet/>
      <dgm:spPr/>
      <dgm:t>
        <a:bodyPr/>
        <a:lstStyle/>
        <a:p>
          <a:endParaRPr lang="en-US"/>
        </a:p>
      </dgm:t>
    </dgm:pt>
    <dgm:pt modelId="{127465C4-84BC-4D44-9975-DE51BBC69D13}">
      <dgm:prSet/>
      <dgm:spPr/>
      <dgm:t>
        <a:bodyPr/>
        <a:lstStyle/>
        <a:p>
          <a:r>
            <a:rPr lang="en-US" b="1" i="0"/>
            <a:t>Connectivity</a:t>
          </a:r>
          <a:endParaRPr lang="en-US"/>
        </a:p>
      </dgm:t>
    </dgm:pt>
    <dgm:pt modelId="{771BC191-4273-4C46-B34E-7EE1BD0B710D}" type="parTrans" cxnId="{0D35963D-79F3-4DF9-8DC4-B5F39F7B3905}">
      <dgm:prSet/>
      <dgm:spPr/>
      <dgm:t>
        <a:bodyPr/>
        <a:lstStyle/>
        <a:p>
          <a:endParaRPr lang="en-US"/>
        </a:p>
      </dgm:t>
    </dgm:pt>
    <dgm:pt modelId="{CEAFE755-E53B-4984-9FC1-B5BB3D61B988}" type="sibTrans" cxnId="{0D35963D-79F3-4DF9-8DC4-B5F39F7B3905}">
      <dgm:prSet/>
      <dgm:spPr/>
      <dgm:t>
        <a:bodyPr/>
        <a:lstStyle/>
        <a:p>
          <a:endParaRPr lang="en-US"/>
        </a:p>
      </dgm:t>
    </dgm:pt>
    <dgm:pt modelId="{7F9D0BA9-7F71-44CA-9E41-7D110CFBE07C}">
      <dgm:prSet/>
      <dgm:spPr/>
      <dgm:t>
        <a:bodyPr/>
        <a:lstStyle/>
        <a:p>
          <a:r>
            <a:rPr lang="en-US" b="0" i="0"/>
            <a:t>Collecting and sending sensory data to the cloud</a:t>
          </a:r>
          <a:endParaRPr lang="en-US"/>
        </a:p>
      </dgm:t>
    </dgm:pt>
    <dgm:pt modelId="{A2F8E8A1-76FA-430D-A6A0-39B82AB18B0D}" type="parTrans" cxnId="{8E3B2DCB-E1C0-4B5D-82B5-F1EBD646DA47}">
      <dgm:prSet/>
      <dgm:spPr/>
      <dgm:t>
        <a:bodyPr/>
        <a:lstStyle/>
        <a:p>
          <a:endParaRPr lang="en-US"/>
        </a:p>
      </dgm:t>
    </dgm:pt>
    <dgm:pt modelId="{720F8C72-EA4A-443B-8FF4-40CDA5E23468}" type="sibTrans" cxnId="{8E3B2DCB-E1C0-4B5D-82B5-F1EBD646DA47}">
      <dgm:prSet/>
      <dgm:spPr/>
      <dgm:t>
        <a:bodyPr/>
        <a:lstStyle/>
        <a:p>
          <a:endParaRPr lang="en-US"/>
        </a:p>
      </dgm:t>
    </dgm:pt>
    <dgm:pt modelId="{777236C8-1259-4017-85C3-D0BD5216ABD0}">
      <dgm:prSet/>
      <dgm:spPr/>
      <dgm:t>
        <a:bodyPr/>
        <a:lstStyle/>
        <a:p>
          <a:r>
            <a:rPr lang="en-US" b="1" i="0"/>
            <a:t>Software</a:t>
          </a:r>
          <a:endParaRPr lang="en-US"/>
        </a:p>
      </dgm:t>
    </dgm:pt>
    <dgm:pt modelId="{D38FEE19-10EF-45F3-BF44-86C9D46B3198}" type="parTrans" cxnId="{5B38C1E4-E9B8-4DFC-BA61-60F5CCC49168}">
      <dgm:prSet/>
      <dgm:spPr/>
      <dgm:t>
        <a:bodyPr/>
        <a:lstStyle/>
        <a:p>
          <a:endParaRPr lang="en-US"/>
        </a:p>
      </dgm:t>
    </dgm:pt>
    <dgm:pt modelId="{DE15A679-DAC1-460C-B532-350547CDC0AD}" type="sibTrans" cxnId="{5B38C1E4-E9B8-4DFC-BA61-60F5CCC49168}">
      <dgm:prSet/>
      <dgm:spPr/>
      <dgm:t>
        <a:bodyPr/>
        <a:lstStyle/>
        <a:p>
          <a:endParaRPr lang="en-US"/>
        </a:p>
      </dgm:t>
    </dgm:pt>
    <dgm:pt modelId="{B6207C81-61F3-406C-ABC7-18FB27F804A1}">
      <dgm:prSet/>
      <dgm:spPr/>
      <dgm:t>
        <a:bodyPr/>
        <a:lstStyle/>
        <a:p>
          <a:r>
            <a:rPr lang="en-US" b="0" i="0"/>
            <a:t>Integrating, and processing data for patterns</a:t>
          </a:r>
          <a:endParaRPr lang="en-US"/>
        </a:p>
      </dgm:t>
    </dgm:pt>
    <dgm:pt modelId="{038A0CA0-46FC-4419-8C3F-BCF3ED26B4C8}" type="parTrans" cxnId="{3FA44481-0BD6-4870-A0CD-CA433AAAA7ED}">
      <dgm:prSet/>
      <dgm:spPr/>
      <dgm:t>
        <a:bodyPr/>
        <a:lstStyle/>
        <a:p>
          <a:endParaRPr lang="en-US"/>
        </a:p>
      </dgm:t>
    </dgm:pt>
    <dgm:pt modelId="{78DE08FC-64E1-4E3B-94E7-971C43E869C8}" type="sibTrans" cxnId="{3FA44481-0BD6-4870-A0CD-CA433AAAA7ED}">
      <dgm:prSet/>
      <dgm:spPr/>
      <dgm:t>
        <a:bodyPr/>
        <a:lstStyle/>
        <a:p>
          <a:endParaRPr lang="en-US"/>
        </a:p>
      </dgm:t>
    </dgm:pt>
    <dgm:pt modelId="{5605C703-1041-4DB0-99CC-85212C710E3F}">
      <dgm:prSet/>
      <dgm:spPr/>
      <dgm:t>
        <a:bodyPr/>
        <a:lstStyle/>
        <a:p>
          <a:r>
            <a:rPr lang="en-US" b="1" i="0"/>
            <a:t>Applications</a:t>
          </a:r>
          <a:endParaRPr lang="en-US"/>
        </a:p>
      </dgm:t>
    </dgm:pt>
    <dgm:pt modelId="{DB41B9D3-F8EA-454C-8A6C-4E4DC575280D}" type="parTrans" cxnId="{55AFC5FE-3F0D-44A9-BE30-87820030E879}">
      <dgm:prSet/>
      <dgm:spPr/>
      <dgm:t>
        <a:bodyPr/>
        <a:lstStyle/>
        <a:p>
          <a:endParaRPr lang="en-US"/>
        </a:p>
      </dgm:t>
    </dgm:pt>
    <dgm:pt modelId="{C382FFA8-9A9A-44D2-BD01-4E09878F02E7}" type="sibTrans" cxnId="{55AFC5FE-3F0D-44A9-BE30-87820030E879}">
      <dgm:prSet/>
      <dgm:spPr/>
      <dgm:t>
        <a:bodyPr/>
        <a:lstStyle/>
        <a:p>
          <a:endParaRPr lang="en-US"/>
        </a:p>
      </dgm:t>
    </dgm:pt>
    <dgm:pt modelId="{7058C75C-EC03-4C2C-9503-4D876A49A392}">
      <dgm:prSet/>
      <dgm:spPr/>
      <dgm:t>
        <a:bodyPr/>
        <a:lstStyle/>
        <a:p>
          <a:r>
            <a:rPr lang="en-US" b="0" i="0"/>
            <a:t>Creating context specific alerts, actionable insight</a:t>
          </a:r>
          <a:endParaRPr lang="en-US"/>
        </a:p>
      </dgm:t>
    </dgm:pt>
    <dgm:pt modelId="{22E87400-344F-47FC-8496-28A64D73BC9D}" type="parTrans" cxnId="{520440C2-1F4D-4826-880F-E0CDEE0DD89A}">
      <dgm:prSet/>
      <dgm:spPr/>
      <dgm:t>
        <a:bodyPr/>
        <a:lstStyle/>
        <a:p>
          <a:endParaRPr lang="en-US"/>
        </a:p>
      </dgm:t>
    </dgm:pt>
    <dgm:pt modelId="{695BD82D-8C67-4374-8322-F96814E29CCD}" type="sibTrans" cxnId="{520440C2-1F4D-4826-880F-E0CDEE0DD89A}">
      <dgm:prSet/>
      <dgm:spPr/>
      <dgm:t>
        <a:bodyPr/>
        <a:lstStyle/>
        <a:p>
          <a:endParaRPr lang="en-US"/>
        </a:p>
      </dgm:t>
    </dgm:pt>
    <dgm:pt modelId="{F8C024C5-5797-4247-8998-DE41973159B1}" type="pres">
      <dgm:prSet presAssocID="{E8F36DE0-ABAF-425B-B934-863593DE5677}" presName="vert0" presStyleCnt="0">
        <dgm:presLayoutVars>
          <dgm:dir/>
          <dgm:animOne val="branch"/>
          <dgm:animLvl val="lvl"/>
        </dgm:presLayoutVars>
      </dgm:prSet>
      <dgm:spPr/>
    </dgm:pt>
    <dgm:pt modelId="{8BCB7E42-F277-4B74-BE43-74E62822123B}" type="pres">
      <dgm:prSet presAssocID="{B63ED298-CE08-41D4-B31D-1002B9FCB199}" presName="thickLine" presStyleLbl="alignNode1" presStyleIdx="0" presStyleCnt="1"/>
      <dgm:spPr/>
    </dgm:pt>
    <dgm:pt modelId="{8B538C16-9949-4777-ABE3-97F25AF03D5E}" type="pres">
      <dgm:prSet presAssocID="{B63ED298-CE08-41D4-B31D-1002B9FCB199}" presName="horz1" presStyleCnt="0"/>
      <dgm:spPr/>
    </dgm:pt>
    <dgm:pt modelId="{BF631F07-7DDA-4665-ACEA-85354145A922}" type="pres">
      <dgm:prSet presAssocID="{B63ED298-CE08-41D4-B31D-1002B9FCB199}" presName="tx1" presStyleLbl="revTx" presStyleIdx="0" presStyleCnt="9" custScaleX="150000"/>
      <dgm:spPr/>
    </dgm:pt>
    <dgm:pt modelId="{534442E1-B701-4625-B901-16A61AE09327}" type="pres">
      <dgm:prSet presAssocID="{B63ED298-CE08-41D4-B31D-1002B9FCB199}" presName="vert1" presStyleCnt="0"/>
      <dgm:spPr/>
    </dgm:pt>
    <dgm:pt modelId="{E4874C15-6F9A-49EC-92FA-2BA8AEA57199}" type="pres">
      <dgm:prSet presAssocID="{C2636358-3C39-4688-97AB-BAB8435C02DE}" presName="vertSpace2a" presStyleCnt="0"/>
      <dgm:spPr/>
    </dgm:pt>
    <dgm:pt modelId="{7AEEFE20-C732-4556-B09E-66EE8F804C50}" type="pres">
      <dgm:prSet presAssocID="{C2636358-3C39-4688-97AB-BAB8435C02DE}" presName="horz2" presStyleCnt="0"/>
      <dgm:spPr/>
    </dgm:pt>
    <dgm:pt modelId="{02430B15-CCC3-440B-8E93-102AB3B64108}" type="pres">
      <dgm:prSet presAssocID="{C2636358-3C39-4688-97AB-BAB8435C02DE}" presName="horzSpace2" presStyleCnt="0"/>
      <dgm:spPr/>
    </dgm:pt>
    <dgm:pt modelId="{73A00EDD-DCB3-4FC0-8799-E0AB1FDC1B55}" type="pres">
      <dgm:prSet presAssocID="{C2636358-3C39-4688-97AB-BAB8435C02DE}" presName="tx2" presStyleLbl="revTx" presStyleIdx="1" presStyleCnt="9"/>
      <dgm:spPr/>
    </dgm:pt>
    <dgm:pt modelId="{C31D2B50-F598-48FA-B5B5-B99715759271}" type="pres">
      <dgm:prSet presAssocID="{C2636358-3C39-4688-97AB-BAB8435C02DE}" presName="vert2" presStyleCnt="0"/>
      <dgm:spPr/>
    </dgm:pt>
    <dgm:pt modelId="{79431FA5-2E8B-44E1-910F-F8FEE4A370B2}" type="pres">
      <dgm:prSet presAssocID="{0F314DA0-817D-41A6-9B53-2ABE5F0FD1CA}" presName="horz3" presStyleCnt="0"/>
      <dgm:spPr/>
    </dgm:pt>
    <dgm:pt modelId="{FEAA122D-3D0F-4F2D-8516-48D50C88BEC9}" type="pres">
      <dgm:prSet presAssocID="{0F314DA0-817D-41A6-9B53-2ABE5F0FD1CA}" presName="horzSpace3" presStyleCnt="0"/>
      <dgm:spPr/>
    </dgm:pt>
    <dgm:pt modelId="{AE78B188-86DF-4D1F-8783-021EE0168F1A}" type="pres">
      <dgm:prSet presAssocID="{0F314DA0-817D-41A6-9B53-2ABE5F0FD1CA}" presName="tx3" presStyleLbl="revTx" presStyleIdx="2" presStyleCnt="9"/>
      <dgm:spPr/>
    </dgm:pt>
    <dgm:pt modelId="{7B3CCDDD-15FD-4EE2-A33E-DF3E2B1B37E6}" type="pres">
      <dgm:prSet presAssocID="{0F314DA0-817D-41A6-9B53-2ABE5F0FD1CA}" presName="vert3" presStyleCnt="0"/>
      <dgm:spPr/>
    </dgm:pt>
    <dgm:pt modelId="{E9CEEDD2-A8F8-4AEF-9261-B530CAB725B4}" type="pres">
      <dgm:prSet presAssocID="{C2636358-3C39-4688-97AB-BAB8435C02DE}" presName="thinLine2b" presStyleLbl="callout" presStyleIdx="0" presStyleCnt="4"/>
      <dgm:spPr/>
    </dgm:pt>
    <dgm:pt modelId="{5D94575F-7AB0-44A5-983D-F5E0F80C03AB}" type="pres">
      <dgm:prSet presAssocID="{C2636358-3C39-4688-97AB-BAB8435C02DE}" presName="vertSpace2b" presStyleCnt="0"/>
      <dgm:spPr/>
    </dgm:pt>
    <dgm:pt modelId="{F2B1C496-DA69-46CA-A1A5-E8C6DF63AB28}" type="pres">
      <dgm:prSet presAssocID="{127465C4-84BC-4D44-9975-DE51BBC69D13}" presName="horz2" presStyleCnt="0"/>
      <dgm:spPr/>
    </dgm:pt>
    <dgm:pt modelId="{66C8DA51-A6C6-4E03-BBD0-B2E7754B4232}" type="pres">
      <dgm:prSet presAssocID="{127465C4-84BC-4D44-9975-DE51BBC69D13}" presName="horzSpace2" presStyleCnt="0"/>
      <dgm:spPr/>
    </dgm:pt>
    <dgm:pt modelId="{D34BCABA-5C12-415E-BBAC-177E64086474}" type="pres">
      <dgm:prSet presAssocID="{127465C4-84BC-4D44-9975-DE51BBC69D13}" presName="tx2" presStyleLbl="revTx" presStyleIdx="3" presStyleCnt="9"/>
      <dgm:spPr/>
    </dgm:pt>
    <dgm:pt modelId="{60496910-270C-4BD8-B9B4-8D23C7454450}" type="pres">
      <dgm:prSet presAssocID="{127465C4-84BC-4D44-9975-DE51BBC69D13}" presName="vert2" presStyleCnt="0"/>
      <dgm:spPr/>
    </dgm:pt>
    <dgm:pt modelId="{FAF26C76-CEAF-4B17-8BDF-229F47F0DC44}" type="pres">
      <dgm:prSet presAssocID="{7F9D0BA9-7F71-44CA-9E41-7D110CFBE07C}" presName="horz3" presStyleCnt="0"/>
      <dgm:spPr/>
    </dgm:pt>
    <dgm:pt modelId="{77FA6D09-4BE7-46AF-BB23-828E36372BE3}" type="pres">
      <dgm:prSet presAssocID="{7F9D0BA9-7F71-44CA-9E41-7D110CFBE07C}" presName="horzSpace3" presStyleCnt="0"/>
      <dgm:spPr/>
    </dgm:pt>
    <dgm:pt modelId="{43F71F13-5C16-4637-A9D1-4AD95AB675CF}" type="pres">
      <dgm:prSet presAssocID="{7F9D0BA9-7F71-44CA-9E41-7D110CFBE07C}" presName="tx3" presStyleLbl="revTx" presStyleIdx="4" presStyleCnt="9"/>
      <dgm:spPr/>
    </dgm:pt>
    <dgm:pt modelId="{BB405189-9289-4F03-BDAA-D3C4AAA770D7}" type="pres">
      <dgm:prSet presAssocID="{7F9D0BA9-7F71-44CA-9E41-7D110CFBE07C}" presName="vert3" presStyleCnt="0"/>
      <dgm:spPr/>
    </dgm:pt>
    <dgm:pt modelId="{0BBA6992-58C5-4F42-ACDC-64ED83185F20}" type="pres">
      <dgm:prSet presAssocID="{127465C4-84BC-4D44-9975-DE51BBC69D13}" presName="thinLine2b" presStyleLbl="callout" presStyleIdx="1" presStyleCnt="4"/>
      <dgm:spPr/>
    </dgm:pt>
    <dgm:pt modelId="{E70A5287-CA1A-4FF1-BA46-CF9B478E9943}" type="pres">
      <dgm:prSet presAssocID="{127465C4-84BC-4D44-9975-DE51BBC69D13}" presName="vertSpace2b" presStyleCnt="0"/>
      <dgm:spPr/>
    </dgm:pt>
    <dgm:pt modelId="{7C19DC86-6F5B-4C5F-A80E-8F7CEBC65BD2}" type="pres">
      <dgm:prSet presAssocID="{777236C8-1259-4017-85C3-D0BD5216ABD0}" presName="horz2" presStyleCnt="0"/>
      <dgm:spPr/>
    </dgm:pt>
    <dgm:pt modelId="{7B2D0AF1-85CA-4BDE-9943-E05EB674ABD8}" type="pres">
      <dgm:prSet presAssocID="{777236C8-1259-4017-85C3-D0BD5216ABD0}" presName="horzSpace2" presStyleCnt="0"/>
      <dgm:spPr/>
    </dgm:pt>
    <dgm:pt modelId="{72B846A7-F974-4DAC-9F5C-BC09CBE80E6C}" type="pres">
      <dgm:prSet presAssocID="{777236C8-1259-4017-85C3-D0BD5216ABD0}" presName="tx2" presStyleLbl="revTx" presStyleIdx="5" presStyleCnt="9"/>
      <dgm:spPr/>
    </dgm:pt>
    <dgm:pt modelId="{A6CFDB66-B2C2-41D9-ABA7-F5425F275F9A}" type="pres">
      <dgm:prSet presAssocID="{777236C8-1259-4017-85C3-D0BD5216ABD0}" presName="vert2" presStyleCnt="0"/>
      <dgm:spPr/>
    </dgm:pt>
    <dgm:pt modelId="{CC93A674-E5D2-40DD-B25B-4CF70E6E1553}" type="pres">
      <dgm:prSet presAssocID="{B6207C81-61F3-406C-ABC7-18FB27F804A1}" presName="horz3" presStyleCnt="0"/>
      <dgm:spPr/>
    </dgm:pt>
    <dgm:pt modelId="{42BDA400-8645-43A7-9F85-F9095377485C}" type="pres">
      <dgm:prSet presAssocID="{B6207C81-61F3-406C-ABC7-18FB27F804A1}" presName="horzSpace3" presStyleCnt="0"/>
      <dgm:spPr/>
    </dgm:pt>
    <dgm:pt modelId="{6704F8E0-3DCE-48EF-9999-D2119000DE2A}" type="pres">
      <dgm:prSet presAssocID="{B6207C81-61F3-406C-ABC7-18FB27F804A1}" presName="tx3" presStyleLbl="revTx" presStyleIdx="6" presStyleCnt="9"/>
      <dgm:spPr/>
    </dgm:pt>
    <dgm:pt modelId="{CEB2BA14-C4AF-47A1-965E-C77597AC3412}" type="pres">
      <dgm:prSet presAssocID="{B6207C81-61F3-406C-ABC7-18FB27F804A1}" presName="vert3" presStyleCnt="0"/>
      <dgm:spPr/>
    </dgm:pt>
    <dgm:pt modelId="{F882489A-8681-494B-BB79-B4DFF8821CCD}" type="pres">
      <dgm:prSet presAssocID="{777236C8-1259-4017-85C3-D0BD5216ABD0}" presName="thinLine2b" presStyleLbl="callout" presStyleIdx="2" presStyleCnt="4"/>
      <dgm:spPr/>
    </dgm:pt>
    <dgm:pt modelId="{B674357A-5E1B-4020-AB44-8EB1395AAD7C}" type="pres">
      <dgm:prSet presAssocID="{777236C8-1259-4017-85C3-D0BD5216ABD0}" presName="vertSpace2b" presStyleCnt="0"/>
      <dgm:spPr/>
    </dgm:pt>
    <dgm:pt modelId="{DC1EF2D8-1B78-49E5-8EB2-C115145029D6}" type="pres">
      <dgm:prSet presAssocID="{5605C703-1041-4DB0-99CC-85212C710E3F}" presName="horz2" presStyleCnt="0"/>
      <dgm:spPr/>
    </dgm:pt>
    <dgm:pt modelId="{30CD5BCA-E48D-42FB-93BC-886C5ABBCC25}" type="pres">
      <dgm:prSet presAssocID="{5605C703-1041-4DB0-99CC-85212C710E3F}" presName="horzSpace2" presStyleCnt="0"/>
      <dgm:spPr/>
    </dgm:pt>
    <dgm:pt modelId="{33F8224B-6EEB-4620-BA77-8AE1FA597349}" type="pres">
      <dgm:prSet presAssocID="{5605C703-1041-4DB0-99CC-85212C710E3F}" presName="tx2" presStyleLbl="revTx" presStyleIdx="7" presStyleCnt="9"/>
      <dgm:spPr/>
    </dgm:pt>
    <dgm:pt modelId="{B017E306-AF99-4C3D-9EB4-6D4915C4E26C}" type="pres">
      <dgm:prSet presAssocID="{5605C703-1041-4DB0-99CC-85212C710E3F}" presName="vert2" presStyleCnt="0"/>
      <dgm:spPr/>
    </dgm:pt>
    <dgm:pt modelId="{48C6D112-9641-4000-A4C3-09F9CD8381D9}" type="pres">
      <dgm:prSet presAssocID="{7058C75C-EC03-4C2C-9503-4D876A49A392}" presName="horz3" presStyleCnt="0"/>
      <dgm:spPr/>
    </dgm:pt>
    <dgm:pt modelId="{FF1DBD60-9058-4F64-B3F2-6535CA5E6FE1}" type="pres">
      <dgm:prSet presAssocID="{7058C75C-EC03-4C2C-9503-4D876A49A392}" presName="horzSpace3" presStyleCnt="0"/>
      <dgm:spPr/>
    </dgm:pt>
    <dgm:pt modelId="{6C0B09ED-0E78-48B3-B328-9E915C458D3B}" type="pres">
      <dgm:prSet presAssocID="{7058C75C-EC03-4C2C-9503-4D876A49A392}" presName="tx3" presStyleLbl="revTx" presStyleIdx="8" presStyleCnt="9"/>
      <dgm:spPr/>
    </dgm:pt>
    <dgm:pt modelId="{1237CF70-C672-4B30-B41F-EB881FF9F43C}" type="pres">
      <dgm:prSet presAssocID="{7058C75C-EC03-4C2C-9503-4D876A49A392}" presName="vert3" presStyleCnt="0"/>
      <dgm:spPr/>
    </dgm:pt>
    <dgm:pt modelId="{9A1B7D9D-F771-4F70-BB8B-CA90D47CCDFB}" type="pres">
      <dgm:prSet presAssocID="{5605C703-1041-4DB0-99CC-85212C710E3F}" presName="thinLine2b" presStyleLbl="callout" presStyleIdx="3" presStyleCnt="4"/>
      <dgm:spPr/>
    </dgm:pt>
    <dgm:pt modelId="{C2C2EEE8-7767-4AB3-AC5D-A7D325FCBE4B}" type="pres">
      <dgm:prSet presAssocID="{5605C703-1041-4DB0-99CC-85212C710E3F}" presName="vertSpace2b" presStyleCnt="0"/>
      <dgm:spPr/>
    </dgm:pt>
  </dgm:ptLst>
  <dgm:cxnLst>
    <dgm:cxn modelId="{D8963023-D609-438C-8A43-550D219847E1}" type="presOf" srcId="{7058C75C-EC03-4C2C-9503-4D876A49A392}" destId="{6C0B09ED-0E78-48B3-B328-9E915C458D3B}" srcOrd="0" destOrd="0" presId="urn:microsoft.com/office/officeart/2008/layout/LinedList"/>
    <dgm:cxn modelId="{0D35963D-79F3-4DF9-8DC4-B5F39F7B3905}" srcId="{B63ED298-CE08-41D4-B31D-1002B9FCB199}" destId="{127465C4-84BC-4D44-9975-DE51BBC69D13}" srcOrd="1" destOrd="0" parTransId="{771BC191-4273-4C46-B34E-7EE1BD0B710D}" sibTransId="{CEAFE755-E53B-4984-9FC1-B5BB3D61B988}"/>
    <dgm:cxn modelId="{D2A2015B-A65D-4BEF-A7E9-DA399066B32F}" type="presOf" srcId="{C2636358-3C39-4688-97AB-BAB8435C02DE}" destId="{73A00EDD-DCB3-4FC0-8799-E0AB1FDC1B55}" srcOrd="0" destOrd="0" presId="urn:microsoft.com/office/officeart/2008/layout/LinedList"/>
    <dgm:cxn modelId="{C5E6646C-1DD9-4AD7-AE2E-F16BE861D1E0}" type="presOf" srcId="{E8F36DE0-ABAF-425B-B934-863593DE5677}" destId="{F8C024C5-5797-4247-8998-DE41973159B1}" srcOrd="0" destOrd="0" presId="urn:microsoft.com/office/officeart/2008/layout/LinedList"/>
    <dgm:cxn modelId="{0B18DB70-F5CB-4278-96AA-29F7D4CC13C1}" srcId="{C2636358-3C39-4688-97AB-BAB8435C02DE}" destId="{0F314DA0-817D-41A6-9B53-2ABE5F0FD1CA}" srcOrd="0" destOrd="0" parTransId="{BD8E9AFB-A209-470E-A4BC-766845CAC032}" sibTransId="{AA8C37A4-80D0-487C-B03E-3545CF5DF0E0}"/>
    <dgm:cxn modelId="{9416DD80-EFA4-4477-81C0-F8F7F783BD26}" type="presOf" srcId="{127465C4-84BC-4D44-9975-DE51BBC69D13}" destId="{D34BCABA-5C12-415E-BBAC-177E64086474}" srcOrd="0" destOrd="0" presId="urn:microsoft.com/office/officeart/2008/layout/LinedList"/>
    <dgm:cxn modelId="{3FA44481-0BD6-4870-A0CD-CA433AAAA7ED}" srcId="{777236C8-1259-4017-85C3-D0BD5216ABD0}" destId="{B6207C81-61F3-406C-ABC7-18FB27F804A1}" srcOrd="0" destOrd="0" parTransId="{038A0CA0-46FC-4419-8C3F-BCF3ED26B4C8}" sibTransId="{78DE08FC-64E1-4E3B-94E7-971C43E869C8}"/>
    <dgm:cxn modelId="{97783089-7EA2-4FFD-9755-BDD0CF805A7E}" srcId="{B63ED298-CE08-41D4-B31D-1002B9FCB199}" destId="{C2636358-3C39-4688-97AB-BAB8435C02DE}" srcOrd="0" destOrd="0" parTransId="{5ECB551E-AC86-40CB-B7E7-D41B3A90C9E6}" sibTransId="{3B67F1B4-5B3D-4C56-BCFA-3959B35B3AF8}"/>
    <dgm:cxn modelId="{9EF48598-A576-4007-BB07-853DAEF6BDF7}" srcId="{E8F36DE0-ABAF-425B-B934-863593DE5677}" destId="{B63ED298-CE08-41D4-B31D-1002B9FCB199}" srcOrd="0" destOrd="0" parTransId="{30711B5C-D662-4D2A-8971-18E004CAB0A3}" sibTransId="{B5013E8F-BE64-48E7-A103-9A7BE6A60BAF}"/>
    <dgm:cxn modelId="{C9281DAA-BE26-49A5-BDAE-2BDBD895FE51}" type="presOf" srcId="{0F314DA0-817D-41A6-9B53-2ABE5F0FD1CA}" destId="{AE78B188-86DF-4D1F-8783-021EE0168F1A}" srcOrd="0" destOrd="0" presId="urn:microsoft.com/office/officeart/2008/layout/LinedList"/>
    <dgm:cxn modelId="{7B633BAE-586B-4741-9CC4-8F4CF8687C38}" type="presOf" srcId="{5605C703-1041-4DB0-99CC-85212C710E3F}" destId="{33F8224B-6EEB-4620-BA77-8AE1FA597349}" srcOrd="0" destOrd="0" presId="urn:microsoft.com/office/officeart/2008/layout/LinedList"/>
    <dgm:cxn modelId="{520440C2-1F4D-4826-880F-E0CDEE0DD89A}" srcId="{5605C703-1041-4DB0-99CC-85212C710E3F}" destId="{7058C75C-EC03-4C2C-9503-4D876A49A392}" srcOrd="0" destOrd="0" parTransId="{22E87400-344F-47FC-8496-28A64D73BC9D}" sibTransId="{695BD82D-8C67-4374-8322-F96814E29CCD}"/>
    <dgm:cxn modelId="{C3196FC6-7EE7-4790-BD27-2A2506B6F19F}" type="presOf" srcId="{B6207C81-61F3-406C-ABC7-18FB27F804A1}" destId="{6704F8E0-3DCE-48EF-9999-D2119000DE2A}" srcOrd="0" destOrd="0" presId="urn:microsoft.com/office/officeart/2008/layout/LinedList"/>
    <dgm:cxn modelId="{8E3B2DCB-E1C0-4B5D-82B5-F1EBD646DA47}" srcId="{127465C4-84BC-4D44-9975-DE51BBC69D13}" destId="{7F9D0BA9-7F71-44CA-9E41-7D110CFBE07C}" srcOrd="0" destOrd="0" parTransId="{A2F8E8A1-76FA-430D-A6A0-39B82AB18B0D}" sibTransId="{720F8C72-EA4A-443B-8FF4-40CDA5E23468}"/>
    <dgm:cxn modelId="{DE5831D8-B9C6-4342-9CEB-13BB6D91644B}" type="presOf" srcId="{777236C8-1259-4017-85C3-D0BD5216ABD0}" destId="{72B846A7-F974-4DAC-9F5C-BC09CBE80E6C}" srcOrd="0" destOrd="0" presId="urn:microsoft.com/office/officeart/2008/layout/LinedList"/>
    <dgm:cxn modelId="{9674D0E2-9429-4967-A0EA-B30E2206F16F}" type="presOf" srcId="{B63ED298-CE08-41D4-B31D-1002B9FCB199}" destId="{BF631F07-7DDA-4665-ACEA-85354145A922}" srcOrd="0" destOrd="0" presId="urn:microsoft.com/office/officeart/2008/layout/LinedList"/>
    <dgm:cxn modelId="{5B38C1E4-E9B8-4DFC-BA61-60F5CCC49168}" srcId="{B63ED298-CE08-41D4-B31D-1002B9FCB199}" destId="{777236C8-1259-4017-85C3-D0BD5216ABD0}" srcOrd="2" destOrd="0" parTransId="{D38FEE19-10EF-45F3-BF44-86C9D46B3198}" sibTransId="{DE15A679-DAC1-460C-B532-350547CDC0AD}"/>
    <dgm:cxn modelId="{B67174E7-3B6D-4DDE-B7DB-3306F3731CC8}" type="presOf" srcId="{7F9D0BA9-7F71-44CA-9E41-7D110CFBE07C}" destId="{43F71F13-5C16-4637-A9D1-4AD95AB675CF}" srcOrd="0" destOrd="0" presId="urn:microsoft.com/office/officeart/2008/layout/LinedList"/>
    <dgm:cxn modelId="{55AFC5FE-3F0D-44A9-BE30-87820030E879}" srcId="{B63ED298-CE08-41D4-B31D-1002B9FCB199}" destId="{5605C703-1041-4DB0-99CC-85212C710E3F}" srcOrd="3" destOrd="0" parTransId="{DB41B9D3-F8EA-454C-8A6C-4E4DC575280D}" sibTransId="{C382FFA8-9A9A-44D2-BD01-4E09878F02E7}"/>
    <dgm:cxn modelId="{2D4EFB67-AE8E-4BD3-94C1-44A6E9DB359B}" type="presParOf" srcId="{F8C024C5-5797-4247-8998-DE41973159B1}" destId="{8BCB7E42-F277-4B74-BE43-74E62822123B}" srcOrd="0" destOrd="0" presId="urn:microsoft.com/office/officeart/2008/layout/LinedList"/>
    <dgm:cxn modelId="{9250D736-69FE-4482-AEE3-039FC7CBC953}" type="presParOf" srcId="{F8C024C5-5797-4247-8998-DE41973159B1}" destId="{8B538C16-9949-4777-ABE3-97F25AF03D5E}" srcOrd="1" destOrd="0" presId="urn:microsoft.com/office/officeart/2008/layout/LinedList"/>
    <dgm:cxn modelId="{774CF69A-0D48-40FF-A5B4-701C20B46EB8}" type="presParOf" srcId="{8B538C16-9949-4777-ABE3-97F25AF03D5E}" destId="{BF631F07-7DDA-4665-ACEA-85354145A922}" srcOrd="0" destOrd="0" presId="urn:microsoft.com/office/officeart/2008/layout/LinedList"/>
    <dgm:cxn modelId="{706EE6FD-2BBB-4A34-A633-E6FFCE6E1FB8}" type="presParOf" srcId="{8B538C16-9949-4777-ABE3-97F25AF03D5E}" destId="{534442E1-B701-4625-B901-16A61AE09327}" srcOrd="1" destOrd="0" presId="urn:microsoft.com/office/officeart/2008/layout/LinedList"/>
    <dgm:cxn modelId="{3BDAFD99-8835-4606-AC2A-EBE24286C892}" type="presParOf" srcId="{534442E1-B701-4625-B901-16A61AE09327}" destId="{E4874C15-6F9A-49EC-92FA-2BA8AEA57199}" srcOrd="0" destOrd="0" presId="urn:microsoft.com/office/officeart/2008/layout/LinedList"/>
    <dgm:cxn modelId="{870CE8B9-46C0-446A-A42E-B5839081AE6B}" type="presParOf" srcId="{534442E1-B701-4625-B901-16A61AE09327}" destId="{7AEEFE20-C732-4556-B09E-66EE8F804C50}" srcOrd="1" destOrd="0" presId="urn:microsoft.com/office/officeart/2008/layout/LinedList"/>
    <dgm:cxn modelId="{33C1CE5E-8142-46DF-8F12-BF69C1EDC0B7}" type="presParOf" srcId="{7AEEFE20-C732-4556-B09E-66EE8F804C50}" destId="{02430B15-CCC3-440B-8E93-102AB3B64108}" srcOrd="0" destOrd="0" presId="urn:microsoft.com/office/officeart/2008/layout/LinedList"/>
    <dgm:cxn modelId="{EAA1B708-399E-495D-8D52-6723A61D7A5E}" type="presParOf" srcId="{7AEEFE20-C732-4556-B09E-66EE8F804C50}" destId="{73A00EDD-DCB3-4FC0-8799-E0AB1FDC1B55}" srcOrd="1" destOrd="0" presId="urn:microsoft.com/office/officeart/2008/layout/LinedList"/>
    <dgm:cxn modelId="{4DF11C3B-D4DC-499D-A3F3-A21A12666D40}" type="presParOf" srcId="{7AEEFE20-C732-4556-B09E-66EE8F804C50}" destId="{C31D2B50-F598-48FA-B5B5-B99715759271}" srcOrd="2" destOrd="0" presId="urn:microsoft.com/office/officeart/2008/layout/LinedList"/>
    <dgm:cxn modelId="{19FF4AEA-72C2-47BF-B9E5-9989123E9A19}" type="presParOf" srcId="{C31D2B50-F598-48FA-B5B5-B99715759271}" destId="{79431FA5-2E8B-44E1-910F-F8FEE4A370B2}" srcOrd="0" destOrd="0" presId="urn:microsoft.com/office/officeart/2008/layout/LinedList"/>
    <dgm:cxn modelId="{66D8BEA1-5B3A-4E8F-BF6C-2687D5631A1B}" type="presParOf" srcId="{79431FA5-2E8B-44E1-910F-F8FEE4A370B2}" destId="{FEAA122D-3D0F-4F2D-8516-48D50C88BEC9}" srcOrd="0" destOrd="0" presId="urn:microsoft.com/office/officeart/2008/layout/LinedList"/>
    <dgm:cxn modelId="{9791920A-E2C4-45A3-81EC-0CD496FFCE75}" type="presParOf" srcId="{79431FA5-2E8B-44E1-910F-F8FEE4A370B2}" destId="{AE78B188-86DF-4D1F-8783-021EE0168F1A}" srcOrd="1" destOrd="0" presId="urn:microsoft.com/office/officeart/2008/layout/LinedList"/>
    <dgm:cxn modelId="{664176B9-A0EE-420F-882B-75780539A62F}" type="presParOf" srcId="{79431FA5-2E8B-44E1-910F-F8FEE4A370B2}" destId="{7B3CCDDD-15FD-4EE2-A33E-DF3E2B1B37E6}" srcOrd="2" destOrd="0" presId="urn:microsoft.com/office/officeart/2008/layout/LinedList"/>
    <dgm:cxn modelId="{D2D224D7-9A6E-4F04-AF6F-641E887A8007}" type="presParOf" srcId="{534442E1-B701-4625-B901-16A61AE09327}" destId="{E9CEEDD2-A8F8-4AEF-9261-B530CAB725B4}" srcOrd="2" destOrd="0" presId="urn:microsoft.com/office/officeart/2008/layout/LinedList"/>
    <dgm:cxn modelId="{AB3A42A3-3AB1-4F0C-84A8-28133DE3A5DA}" type="presParOf" srcId="{534442E1-B701-4625-B901-16A61AE09327}" destId="{5D94575F-7AB0-44A5-983D-F5E0F80C03AB}" srcOrd="3" destOrd="0" presId="urn:microsoft.com/office/officeart/2008/layout/LinedList"/>
    <dgm:cxn modelId="{395DB523-CBB1-4480-96CD-5A7EFBB38378}" type="presParOf" srcId="{534442E1-B701-4625-B901-16A61AE09327}" destId="{F2B1C496-DA69-46CA-A1A5-E8C6DF63AB28}" srcOrd="4" destOrd="0" presId="urn:microsoft.com/office/officeart/2008/layout/LinedList"/>
    <dgm:cxn modelId="{4C4BF874-5310-434D-977E-960748E8D196}" type="presParOf" srcId="{F2B1C496-DA69-46CA-A1A5-E8C6DF63AB28}" destId="{66C8DA51-A6C6-4E03-BBD0-B2E7754B4232}" srcOrd="0" destOrd="0" presId="urn:microsoft.com/office/officeart/2008/layout/LinedList"/>
    <dgm:cxn modelId="{D8F7510E-D153-45AD-81A8-0B697D2F4F08}" type="presParOf" srcId="{F2B1C496-DA69-46CA-A1A5-E8C6DF63AB28}" destId="{D34BCABA-5C12-415E-BBAC-177E64086474}" srcOrd="1" destOrd="0" presId="urn:microsoft.com/office/officeart/2008/layout/LinedList"/>
    <dgm:cxn modelId="{8861E5F7-00BA-45D6-815B-7AD6B44CA287}" type="presParOf" srcId="{F2B1C496-DA69-46CA-A1A5-E8C6DF63AB28}" destId="{60496910-270C-4BD8-B9B4-8D23C7454450}" srcOrd="2" destOrd="0" presId="urn:microsoft.com/office/officeart/2008/layout/LinedList"/>
    <dgm:cxn modelId="{A14369D2-1169-4996-8690-2871D5B7B0BA}" type="presParOf" srcId="{60496910-270C-4BD8-B9B4-8D23C7454450}" destId="{FAF26C76-CEAF-4B17-8BDF-229F47F0DC44}" srcOrd="0" destOrd="0" presId="urn:microsoft.com/office/officeart/2008/layout/LinedList"/>
    <dgm:cxn modelId="{F2D08F36-9505-4E73-8059-E99DD1ED73FE}" type="presParOf" srcId="{FAF26C76-CEAF-4B17-8BDF-229F47F0DC44}" destId="{77FA6D09-4BE7-46AF-BB23-828E36372BE3}" srcOrd="0" destOrd="0" presId="urn:microsoft.com/office/officeart/2008/layout/LinedList"/>
    <dgm:cxn modelId="{139DCAFB-D6B0-4B76-A6A1-50E4F85A902C}" type="presParOf" srcId="{FAF26C76-CEAF-4B17-8BDF-229F47F0DC44}" destId="{43F71F13-5C16-4637-A9D1-4AD95AB675CF}" srcOrd="1" destOrd="0" presId="urn:microsoft.com/office/officeart/2008/layout/LinedList"/>
    <dgm:cxn modelId="{3E29F313-E6A0-46DA-B5AE-6E454C1CDEA2}" type="presParOf" srcId="{FAF26C76-CEAF-4B17-8BDF-229F47F0DC44}" destId="{BB405189-9289-4F03-BDAA-D3C4AAA770D7}" srcOrd="2" destOrd="0" presId="urn:microsoft.com/office/officeart/2008/layout/LinedList"/>
    <dgm:cxn modelId="{2650D0A4-7502-427C-85B9-169ECC1D2A42}" type="presParOf" srcId="{534442E1-B701-4625-B901-16A61AE09327}" destId="{0BBA6992-58C5-4F42-ACDC-64ED83185F20}" srcOrd="5" destOrd="0" presId="urn:microsoft.com/office/officeart/2008/layout/LinedList"/>
    <dgm:cxn modelId="{6303EE20-E213-4476-996F-791F784ED092}" type="presParOf" srcId="{534442E1-B701-4625-B901-16A61AE09327}" destId="{E70A5287-CA1A-4FF1-BA46-CF9B478E9943}" srcOrd="6" destOrd="0" presId="urn:microsoft.com/office/officeart/2008/layout/LinedList"/>
    <dgm:cxn modelId="{029EA378-6DAF-41A0-AE1A-FCFD0B7466AD}" type="presParOf" srcId="{534442E1-B701-4625-B901-16A61AE09327}" destId="{7C19DC86-6F5B-4C5F-A80E-8F7CEBC65BD2}" srcOrd="7" destOrd="0" presId="urn:microsoft.com/office/officeart/2008/layout/LinedList"/>
    <dgm:cxn modelId="{4E22D1E7-0A6F-49C2-96EA-B3B95D153D8D}" type="presParOf" srcId="{7C19DC86-6F5B-4C5F-A80E-8F7CEBC65BD2}" destId="{7B2D0AF1-85CA-4BDE-9943-E05EB674ABD8}" srcOrd="0" destOrd="0" presId="urn:microsoft.com/office/officeart/2008/layout/LinedList"/>
    <dgm:cxn modelId="{E1A02EE2-7151-4759-BCC1-E15E3BE0390E}" type="presParOf" srcId="{7C19DC86-6F5B-4C5F-A80E-8F7CEBC65BD2}" destId="{72B846A7-F974-4DAC-9F5C-BC09CBE80E6C}" srcOrd="1" destOrd="0" presId="urn:microsoft.com/office/officeart/2008/layout/LinedList"/>
    <dgm:cxn modelId="{7DB9F6CE-E685-4128-BF50-952E087C9AE7}" type="presParOf" srcId="{7C19DC86-6F5B-4C5F-A80E-8F7CEBC65BD2}" destId="{A6CFDB66-B2C2-41D9-ABA7-F5425F275F9A}" srcOrd="2" destOrd="0" presId="urn:microsoft.com/office/officeart/2008/layout/LinedList"/>
    <dgm:cxn modelId="{DBF2DEFC-C875-4EFD-806A-11E971A71238}" type="presParOf" srcId="{A6CFDB66-B2C2-41D9-ABA7-F5425F275F9A}" destId="{CC93A674-E5D2-40DD-B25B-4CF70E6E1553}" srcOrd="0" destOrd="0" presId="urn:microsoft.com/office/officeart/2008/layout/LinedList"/>
    <dgm:cxn modelId="{D8B792F0-A954-4D96-9EC8-D7AE4579BE84}" type="presParOf" srcId="{CC93A674-E5D2-40DD-B25B-4CF70E6E1553}" destId="{42BDA400-8645-43A7-9F85-F9095377485C}" srcOrd="0" destOrd="0" presId="urn:microsoft.com/office/officeart/2008/layout/LinedList"/>
    <dgm:cxn modelId="{3DCA8B17-97BA-4CED-A5F4-97111CE05D7E}" type="presParOf" srcId="{CC93A674-E5D2-40DD-B25B-4CF70E6E1553}" destId="{6704F8E0-3DCE-48EF-9999-D2119000DE2A}" srcOrd="1" destOrd="0" presId="urn:microsoft.com/office/officeart/2008/layout/LinedList"/>
    <dgm:cxn modelId="{8A5CC922-F80B-4DA4-B579-34EDF686DC47}" type="presParOf" srcId="{CC93A674-E5D2-40DD-B25B-4CF70E6E1553}" destId="{CEB2BA14-C4AF-47A1-965E-C77597AC3412}" srcOrd="2" destOrd="0" presId="urn:microsoft.com/office/officeart/2008/layout/LinedList"/>
    <dgm:cxn modelId="{8BC9AA3A-E207-4954-8D97-E380D6A243B7}" type="presParOf" srcId="{534442E1-B701-4625-B901-16A61AE09327}" destId="{F882489A-8681-494B-BB79-B4DFF8821CCD}" srcOrd="8" destOrd="0" presId="urn:microsoft.com/office/officeart/2008/layout/LinedList"/>
    <dgm:cxn modelId="{A80B1A28-2EE9-4F67-83F6-3AF97D768BFB}" type="presParOf" srcId="{534442E1-B701-4625-B901-16A61AE09327}" destId="{B674357A-5E1B-4020-AB44-8EB1395AAD7C}" srcOrd="9" destOrd="0" presId="urn:microsoft.com/office/officeart/2008/layout/LinedList"/>
    <dgm:cxn modelId="{68AA66D3-B382-462F-8633-3B34C6D562AB}" type="presParOf" srcId="{534442E1-B701-4625-B901-16A61AE09327}" destId="{DC1EF2D8-1B78-49E5-8EB2-C115145029D6}" srcOrd="10" destOrd="0" presId="urn:microsoft.com/office/officeart/2008/layout/LinedList"/>
    <dgm:cxn modelId="{0BF218F7-42E1-4D00-9973-878BB8153025}" type="presParOf" srcId="{DC1EF2D8-1B78-49E5-8EB2-C115145029D6}" destId="{30CD5BCA-E48D-42FB-93BC-886C5ABBCC25}" srcOrd="0" destOrd="0" presId="urn:microsoft.com/office/officeart/2008/layout/LinedList"/>
    <dgm:cxn modelId="{F1145E0C-18AB-4C10-93F2-911C32F63CDD}" type="presParOf" srcId="{DC1EF2D8-1B78-49E5-8EB2-C115145029D6}" destId="{33F8224B-6EEB-4620-BA77-8AE1FA597349}" srcOrd="1" destOrd="0" presId="urn:microsoft.com/office/officeart/2008/layout/LinedList"/>
    <dgm:cxn modelId="{5F527CD4-DDC0-41D3-B6BD-945946EF6B6A}" type="presParOf" srcId="{DC1EF2D8-1B78-49E5-8EB2-C115145029D6}" destId="{B017E306-AF99-4C3D-9EB4-6D4915C4E26C}" srcOrd="2" destOrd="0" presId="urn:microsoft.com/office/officeart/2008/layout/LinedList"/>
    <dgm:cxn modelId="{D6D3CEAE-4F9F-4B5E-8B9C-E80769ED6378}" type="presParOf" srcId="{B017E306-AF99-4C3D-9EB4-6D4915C4E26C}" destId="{48C6D112-9641-4000-A4C3-09F9CD8381D9}" srcOrd="0" destOrd="0" presId="urn:microsoft.com/office/officeart/2008/layout/LinedList"/>
    <dgm:cxn modelId="{0882776F-6882-4402-BBA3-DF81A76CDAD7}" type="presParOf" srcId="{48C6D112-9641-4000-A4C3-09F9CD8381D9}" destId="{FF1DBD60-9058-4F64-B3F2-6535CA5E6FE1}" srcOrd="0" destOrd="0" presId="urn:microsoft.com/office/officeart/2008/layout/LinedList"/>
    <dgm:cxn modelId="{F237FE89-6836-46F7-8EE1-82D7EEB02EA9}" type="presParOf" srcId="{48C6D112-9641-4000-A4C3-09F9CD8381D9}" destId="{6C0B09ED-0E78-48B3-B328-9E915C458D3B}" srcOrd="1" destOrd="0" presId="urn:microsoft.com/office/officeart/2008/layout/LinedList"/>
    <dgm:cxn modelId="{FD5B8B8E-4CA3-445D-9D08-33F82EE23F25}" type="presParOf" srcId="{48C6D112-9641-4000-A4C3-09F9CD8381D9}" destId="{1237CF70-C672-4B30-B41F-EB881FF9F43C}" srcOrd="2" destOrd="0" presId="urn:microsoft.com/office/officeart/2008/layout/LinedList"/>
    <dgm:cxn modelId="{4B9B45AD-AAEA-4F1D-93CD-70CDC4CFFC54}" type="presParOf" srcId="{534442E1-B701-4625-B901-16A61AE09327}" destId="{9A1B7D9D-F771-4F70-BB8B-CA90D47CCDFB}" srcOrd="11" destOrd="0" presId="urn:microsoft.com/office/officeart/2008/layout/LinedList"/>
    <dgm:cxn modelId="{DE2EA065-68AD-4BB4-9350-62C87970BD71}" type="presParOf" srcId="{534442E1-B701-4625-B901-16A61AE09327}" destId="{C2C2EEE8-7767-4AB3-AC5D-A7D325FCBE4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8D6E6D-F117-4DCF-B1CE-892B2F707E93}" type="doc">
      <dgm:prSet loTypeId="urn:microsoft.com/office/officeart/2005/8/layout/default" loCatId="list" qsTypeId="urn:microsoft.com/office/officeart/2005/8/quickstyle/simple3" qsCatId="simple" csTypeId="urn:microsoft.com/office/officeart/2005/8/colors/accent2_5" csCatId="accent2"/>
      <dgm:spPr/>
      <dgm:t>
        <a:bodyPr/>
        <a:lstStyle/>
        <a:p>
          <a:endParaRPr lang="en-US"/>
        </a:p>
      </dgm:t>
    </dgm:pt>
    <dgm:pt modelId="{7965D32E-AD7C-4A75-9E95-062BA5A2548F}">
      <dgm:prSet/>
      <dgm:spPr/>
      <dgm:t>
        <a:bodyPr/>
        <a:lstStyle/>
        <a:p>
          <a:r>
            <a:rPr lang="en-US" b="0" i="0"/>
            <a:t>Smart lightbulbs</a:t>
          </a:r>
          <a:endParaRPr lang="en-US"/>
        </a:p>
      </dgm:t>
    </dgm:pt>
    <dgm:pt modelId="{CAD9C139-0DBC-475A-8CC3-7AD1D4209E24}" type="parTrans" cxnId="{62CEC60C-156D-41CC-B1E9-C678760BD4A1}">
      <dgm:prSet/>
      <dgm:spPr/>
      <dgm:t>
        <a:bodyPr/>
        <a:lstStyle/>
        <a:p>
          <a:endParaRPr lang="en-US"/>
        </a:p>
      </dgm:t>
    </dgm:pt>
    <dgm:pt modelId="{2ACF77E6-74EF-46D5-AD4F-127AB1C31EF1}" type="sibTrans" cxnId="{62CEC60C-156D-41CC-B1E9-C678760BD4A1}">
      <dgm:prSet/>
      <dgm:spPr/>
      <dgm:t>
        <a:bodyPr/>
        <a:lstStyle/>
        <a:p>
          <a:endParaRPr lang="en-US"/>
        </a:p>
      </dgm:t>
    </dgm:pt>
    <dgm:pt modelId="{60575138-E9AE-47ED-B64D-79C2F75C8B92}">
      <dgm:prSet/>
      <dgm:spPr/>
      <dgm:t>
        <a:bodyPr/>
        <a:lstStyle/>
        <a:p>
          <a:r>
            <a:rPr lang="en-US" b="0" i="0"/>
            <a:t>Smart watches</a:t>
          </a:r>
          <a:endParaRPr lang="en-US"/>
        </a:p>
      </dgm:t>
    </dgm:pt>
    <dgm:pt modelId="{9515B9B2-BF47-4392-AE82-612B9CB87254}" type="parTrans" cxnId="{BA59E097-7C7D-4253-82CE-F93A3C0FFD73}">
      <dgm:prSet/>
      <dgm:spPr/>
      <dgm:t>
        <a:bodyPr/>
        <a:lstStyle/>
        <a:p>
          <a:endParaRPr lang="en-US"/>
        </a:p>
      </dgm:t>
    </dgm:pt>
    <dgm:pt modelId="{C73BD8CB-CDDF-4E2C-A5C6-F5BF63A6A98E}" type="sibTrans" cxnId="{BA59E097-7C7D-4253-82CE-F93A3C0FFD73}">
      <dgm:prSet/>
      <dgm:spPr/>
      <dgm:t>
        <a:bodyPr/>
        <a:lstStyle/>
        <a:p>
          <a:endParaRPr lang="en-US"/>
        </a:p>
      </dgm:t>
    </dgm:pt>
    <dgm:pt modelId="{FDDEB15F-9234-4E7A-AD52-05633BB61718}">
      <dgm:prSet/>
      <dgm:spPr/>
      <dgm:t>
        <a:bodyPr/>
        <a:lstStyle/>
        <a:p>
          <a:r>
            <a:rPr lang="en-US" b="0" i="0"/>
            <a:t>Motion sensors</a:t>
          </a:r>
          <a:endParaRPr lang="en-US"/>
        </a:p>
      </dgm:t>
    </dgm:pt>
    <dgm:pt modelId="{A0177050-AFF8-4133-9310-78F82EE28739}" type="parTrans" cxnId="{E5F59321-98D4-433B-8C7E-7CD3A31963F2}">
      <dgm:prSet/>
      <dgm:spPr/>
      <dgm:t>
        <a:bodyPr/>
        <a:lstStyle/>
        <a:p>
          <a:endParaRPr lang="en-US"/>
        </a:p>
      </dgm:t>
    </dgm:pt>
    <dgm:pt modelId="{48A1BBEA-855A-44D6-8E14-8F90C20FCB4C}" type="sibTrans" cxnId="{E5F59321-98D4-433B-8C7E-7CD3A31963F2}">
      <dgm:prSet/>
      <dgm:spPr/>
      <dgm:t>
        <a:bodyPr/>
        <a:lstStyle/>
        <a:p>
          <a:endParaRPr lang="en-US"/>
        </a:p>
      </dgm:t>
    </dgm:pt>
    <dgm:pt modelId="{369CC0FC-804C-4727-9D00-244C91CC57DF}">
      <dgm:prSet/>
      <dgm:spPr/>
      <dgm:t>
        <a:bodyPr/>
        <a:lstStyle/>
        <a:p>
          <a:r>
            <a:rPr lang="en-US" b="0" i="0"/>
            <a:t>Smart thermostats</a:t>
          </a:r>
          <a:endParaRPr lang="en-US"/>
        </a:p>
      </dgm:t>
    </dgm:pt>
    <dgm:pt modelId="{4E3EE6C5-2D96-4167-B3A3-903180883B84}" type="parTrans" cxnId="{3D96E0BC-AA6E-4292-94B4-53E17BB6B224}">
      <dgm:prSet/>
      <dgm:spPr/>
      <dgm:t>
        <a:bodyPr/>
        <a:lstStyle/>
        <a:p>
          <a:endParaRPr lang="en-US"/>
        </a:p>
      </dgm:t>
    </dgm:pt>
    <dgm:pt modelId="{F0548031-C1CD-44D6-844D-423F82196F68}" type="sibTrans" cxnId="{3D96E0BC-AA6E-4292-94B4-53E17BB6B224}">
      <dgm:prSet/>
      <dgm:spPr/>
      <dgm:t>
        <a:bodyPr/>
        <a:lstStyle/>
        <a:p>
          <a:endParaRPr lang="en-US"/>
        </a:p>
      </dgm:t>
    </dgm:pt>
    <dgm:pt modelId="{3E98A056-A5DE-4815-B5E7-047576019268}">
      <dgm:prSet/>
      <dgm:spPr/>
      <dgm:t>
        <a:bodyPr/>
        <a:lstStyle/>
        <a:p>
          <a:r>
            <a:rPr lang="en-US" b="0" i="0"/>
            <a:t>Streetlights</a:t>
          </a:r>
          <a:endParaRPr lang="en-US"/>
        </a:p>
      </dgm:t>
    </dgm:pt>
    <dgm:pt modelId="{748C276B-66A8-4B7A-87CB-94BE8BA6AC93}" type="parTrans" cxnId="{8054874D-0DE7-496A-B201-EDFA58621AA2}">
      <dgm:prSet/>
      <dgm:spPr/>
      <dgm:t>
        <a:bodyPr/>
        <a:lstStyle/>
        <a:p>
          <a:endParaRPr lang="en-US"/>
        </a:p>
      </dgm:t>
    </dgm:pt>
    <dgm:pt modelId="{858609CD-649A-4361-A5E9-6A9B914EABFA}" type="sibTrans" cxnId="{8054874D-0DE7-496A-B201-EDFA58621AA2}">
      <dgm:prSet/>
      <dgm:spPr/>
      <dgm:t>
        <a:bodyPr/>
        <a:lstStyle/>
        <a:p>
          <a:endParaRPr lang="en-US"/>
        </a:p>
      </dgm:t>
    </dgm:pt>
    <dgm:pt modelId="{E1299F5F-3ED5-496B-97A0-C1FB87BD78B7}">
      <dgm:prSet/>
      <dgm:spPr/>
      <dgm:t>
        <a:bodyPr/>
        <a:lstStyle/>
        <a:p>
          <a:r>
            <a:rPr lang="en-US" b="0" i="0"/>
            <a:t>Toys</a:t>
          </a:r>
          <a:endParaRPr lang="en-US"/>
        </a:p>
      </dgm:t>
    </dgm:pt>
    <dgm:pt modelId="{A180B2F0-9144-4348-9D42-F035BDC04FF5}" type="parTrans" cxnId="{3F94A82E-B6BE-4A0B-A72C-F1DB215A6CEC}">
      <dgm:prSet/>
      <dgm:spPr/>
      <dgm:t>
        <a:bodyPr/>
        <a:lstStyle/>
        <a:p>
          <a:endParaRPr lang="en-US"/>
        </a:p>
      </dgm:t>
    </dgm:pt>
    <dgm:pt modelId="{02DED4D7-2FC7-4555-8427-4BC74988DC5F}" type="sibTrans" cxnId="{3F94A82E-B6BE-4A0B-A72C-F1DB215A6CEC}">
      <dgm:prSet/>
      <dgm:spPr/>
      <dgm:t>
        <a:bodyPr/>
        <a:lstStyle/>
        <a:p>
          <a:endParaRPr lang="en-US"/>
        </a:p>
      </dgm:t>
    </dgm:pt>
    <dgm:pt modelId="{6268D544-5564-4F5E-812A-C908D194AB85}">
      <dgm:prSet/>
      <dgm:spPr/>
      <dgm:t>
        <a:bodyPr/>
        <a:lstStyle/>
        <a:p>
          <a:r>
            <a:rPr lang="en-US" b="0" i="0"/>
            <a:t>Driverless trucks</a:t>
          </a:r>
          <a:endParaRPr lang="en-US"/>
        </a:p>
      </dgm:t>
    </dgm:pt>
    <dgm:pt modelId="{EC9B7010-7FBF-4DD2-9582-8CE11FC4DA9D}" type="parTrans" cxnId="{997F9A80-E49C-4AA7-80BA-5EA8DE0EAA41}">
      <dgm:prSet/>
      <dgm:spPr/>
      <dgm:t>
        <a:bodyPr/>
        <a:lstStyle/>
        <a:p>
          <a:endParaRPr lang="en-US"/>
        </a:p>
      </dgm:t>
    </dgm:pt>
    <dgm:pt modelId="{096D3AC1-3AE0-4E27-8537-8C38448863DA}" type="sibTrans" cxnId="{997F9A80-E49C-4AA7-80BA-5EA8DE0EAA41}">
      <dgm:prSet/>
      <dgm:spPr/>
      <dgm:t>
        <a:bodyPr/>
        <a:lstStyle/>
        <a:p>
          <a:endParaRPr lang="en-US"/>
        </a:p>
      </dgm:t>
    </dgm:pt>
    <dgm:pt modelId="{5727B5F5-2D89-46AE-A45F-3F4757B4D6FD}">
      <dgm:prSet/>
      <dgm:spPr/>
      <dgm:t>
        <a:bodyPr/>
        <a:lstStyle/>
        <a:p>
          <a:r>
            <a:rPr lang="en-US" b="0" i="0"/>
            <a:t>Jet engine</a:t>
          </a:r>
          <a:endParaRPr lang="en-US"/>
        </a:p>
      </dgm:t>
    </dgm:pt>
    <dgm:pt modelId="{DCF871AA-0F9D-40F9-9DFD-6B19977525F5}" type="parTrans" cxnId="{7B4DC909-B3BE-45E0-88A9-49931324CB41}">
      <dgm:prSet/>
      <dgm:spPr/>
      <dgm:t>
        <a:bodyPr/>
        <a:lstStyle/>
        <a:p>
          <a:endParaRPr lang="en-US"/>
        </a:p>
      </dgm:t>
    </dgm:pt>
    <dgm:pt modelId="{BF51FF16-20F4-47F8-A724-50A68AC9227A}" type="sibTrans" cxnId="{7B4DC909-B3BE-45E0-88A9-49931324CB41}">
      <dgm:prSet/>
      <dgm:spPr/>
      <dgm:t>
        <a:bodyPr/>
        <a:lstStyle/>
        <a:p>
          <a:endParaRPr lang="en-US"/>
        </a:p>
      </dgm:t>
    </dgm:pt>
    <dgm:pt modelId="{2AF00E43-492B-4170-A854-20FD3F9A2B4B}">
      <dgm:prSet/>
      <dgm:spPr/>
      <dgm:t>
        <a:bodyPr/>
        <a:lstStyle/>
        <a:p>
          <a:r>
            <a:rPr lang="en-US" b="0" i="0"/>
            <a:t>Fitness band</a:t>
          </a:r>
          <a:endParaRPr lang="en-US"/>
        </a:p>
      </dgm:t>
    </dgm:pt>
    <dgm:pt modelId="{2A4DFB6F-F70D-4054-8A0A-8A4D951C5217}" type="parTrans" cxnId="{D536137E-C2E1-4026-B703-2698778C9295}">
      <dgm:prSet/>
      <dgm:spPr/>
      <dgm:t>
        <a:bodyPr/>
        <a:lstStyle/>
        <a:p>
          <a:endParaRPr lang="en-US"/>
        </a:p>
      </dgm:t>
    </dgm:pt>
    <dgm:pt modelId="{74F88377-9FEA-4143-8092-7231F1CB438E}" type="sibTrans" cxnId="{D536137E-C2E1-4026-B703-2698778C9295}">
      <dgm:prSet/>
      <dgm:spPr/>
      <dgm:t>
        <a:bodyPr/>
        <a:lstStyle/>
        <a:p>
          <a:endParaRPr lang="en-US"/>
        </a:p>
      </dgm:t>
    </dgm:pt>
    <dgm:pt modelId="{221C79B4-F103-4C61-A34B-AC99FC59608E}">
      <dgm:prSet/>
      <dgm:spPr/>
      <dgm:t>
        <a:bodyPr/>
        <a:lstStyle/>
        <a:p>
          <a:r>
            <a:rPr lang="en-US" b="0" i="0"/>
            <a:t>Wearable (Internet-connected jacket)</a:t>
          </a:r>
          <a:endParaRPr lang="en-US"/>
        </a:p>
      </dgm:t>
    </dgm:pt>
    <dgm:pt modelId="{14ECBC35-6242-4BAA-BB1A-CC610260BF6D}" type="parTrans" cxnId="{881FD9E6-20E6-4A87-BB32-6375BEAA30BF}">
      <dgm:prSet/>
      <dgm:spPr/>
      <dgm:t>
        <a:bodyPr/>
        <a:lstStyle/>
        <a:p>
          <a:endParaRPr lang="en-US"/>
        </a:p>
      </dgm:t>
    </dgm:pt>
    <dgm:pt modelId="{FD31CC39-F098-4159-895E-4B15CA149C68}" type="sibTrans" cxnId="{881FD9E6-20E6-4A87-BB32-6375BEAA30BF}">
      <dgm:prSet/>
      <dgm:spPr/>
      <dgm:t>
        <a:bodyPr/>
        <a:lstStyle/>
        <a:p>
          <a:endParaRPr lang="en-US"/>
        </a:p>
      </dgm:t>
    </dgm:pt>
    <dgm:pt modelId="{9CB9B148-03D9-4326-8ED5-4A712A67140A}" type="pres">
      <dgm:prSet presAssocID="{0E8D6E6D-F117-4DCF-B1CE-892B2F707E93}" presName="diagram" presStyleCnt="0">
        <dgm:presLayoutVars>
          <dgm:dir/>
          <dgm:resizeHandles val="exact"/>
        </dgm:presLayoutVars>
      </dgm:prSet>
      <dgm:spPr/>
    </dgm:pt>
    <dgm:pt modelId="{DBDB08CE-79D0-4406-B497-DA05EE10A39F}" type="pres">
      <dgm:prSet presAssocID="{7965D32E-AD7C-4A75-9E95-062BA5A2548F}" presName="node" presStyleLbl="node1" presStyleIdx="0" presStyleCnt="10">
        <dgm:presLayoutVars>
          <dgm:bulletEnabled val="1"/>
        </dgm:presLayoutVars>
      </dgm:prSet>
      <dgm:spPr/>
    </dgm:pt>
    <dgm:pt modelId="{AC821483-6993-4F66-9DDC-4738E589C77C}" type="pres">
      <dgm:prSet presAssocID="{2ACF77E6-74EF-46D5-AD4F-127AB1C31EF1}" presName="sibTrans" presStyleCnt="0"/>
      <dgm:spPr/>
    </dgm:pt>
    <dgm:pt modelId="{4C13240C-DEB1-4AF0-B0A8-A3EA6721775E}" type="pres">
      <dgm:prSet presAssocID="{60575138-E9AE-47ED-B64D-79C2F75C8B92}" presName="node" presStyleLbl="node1" presStyleIdx="1" presStyleCnt="10">
        <dgm:presLayoutVars>
          <dgm:bulletEnabled val="1"/>
        </dgm:presLayoutVars>
      </dgm:prSet>
      <dgm:spPr/>
    </dgm:pt>
    <dgm:pt modelId="{AF2E7ED9-8DA2-4FE5-BD02-A3A3E1ABF2A4}" type="pres">
      <dgm:prSet presAssocID="{C73BD8CB-CDDF-4E2C-A5C6-F5BF63A6A98E}" presName="sibTrans" presStyleCnt="0"/>
      <dgm:spPr/>
    </dgm:pt>
    <dgm:pt modelId="{AA1974DF-254C-497C-87E4-45213A09834E}" type="pres">
      <dgm:prSet presAssocID="{FDDEB15F-9234-4E7A-AD52-05633BB61718}" presName="node" presStyleLbl="node1" presStyleIdx="2" presStyleCnt="10">
        <dgm:presLayoutVars>
          <dgm:bulletEnabled val="1"/>
        </dgm:presLayoutVars>
      </dgm:prSet>
      <dgm:spPr/>
    </dgm:pt>
    <dgm:pt modelId="{32EC05E2-5822-4B84-8CC6-2364CB1635AC}" type="pres">
      <dgm:prSet presAssocID="{48A1BBEA-855A-44D6-8E14-8F90C20FCB4C}" presName="sibTrans" presStyleCnt="0"/>
      <dgm:spPr/>
    </dgm:pt>
    <dgm:pt modelId="{6B78048F-E217-4F82-9263-D40321B528F1}" type="pres">
      <dgm:prSet presAssocID="{369CC0FC-804C-4727-9D00-244C91CC57DF}" presName="node" presStyleLbl="node1" presStyleIdx="3" presStyleCnt="10">
        <dgm:presLayoutVars>
          <dgm:bulletEnabled val="1"/>
        </dgm:presLayoutVars>
      </dgm:prSet>
      <dgm:spPr/>
    </dgm:pt>
    <dgm:pt modelId="{8E8CCD2D-D50E-4D40-977C-7871B13D6ECE}" type="pres">
      <dgm:prSet presAssocID="{F0548031-C1CD-44D6-844D-423F82196F68}" presName="sibTrans" presStyleCnt="0"/>
      <dgm:spPr/>
    </dgm:pt>
    <dgm:pt modelId="{B2438420-3410-49DF-83C6-05B53DA3EFC1}" type="pres">
      <dgm:prSet presAssocID="{3E98A056-A5DE-4815-B5E7-047576019268}" presName="node" presStyleLbl="node1" presStyleIdx="4" presStyleCnt="10">
        <dgm:presLayoutVars>
          <dgm:bulletEnabled val="1"/>
        </dgm:presLayoutVars>
      </dgm:prSet>
      <dgm:spPr/>
    </dgm:pt>
    <dgm:pt modelId="{0574D0E1-EDFE-46A8-900E-190BCC726D20}" type="pres">
      <dgm:prSet presAssocID="{858609CD-649A-4361-A5E9-6A9B914EABFA}" presName="sibTrans" presStyleCnt="0"/>
      <dgm:spPr/>
    </dgm:pt>
    <dgm:pt modelId="{CEF27072-030B-4E63-B3D4-886DCBDCF108}" type="pres">
      <dgm:prSet presAssocID="{E1299F5F-3ED5-496B-97A0-C1FB87BD78B7}" presName="node" presStyleLbl="node1" presStyleIdx="5" presStyleCnt="10">
        <dgm:presLayoutVars>
          <dgm:bulletEnabled val="1"/>
        </dgm:presLayoutVars>
      </dgm:prSet>
      <dgm:spPr/>
    </dgm:pt>
    <dgm:pt modelId="{E716DDA0-F3CF-4FD6-9CEE-F3B6B8FB4883}" type="pres">
      <dgm:prSet presAssocID="{02DED4D7-2FC7-4555-8427-4BC74988DC5F}" presName="sibTrans" presStyleCnt="0"/>
      <dgm:spPr/>
    </dgm:pt>
    <dgm:pt modelId="{401CBAFB-B8EE-4167-B4B8-16873239F2EB}" type="pres">
      <dgm:prSet presAssocID="{6268D544-5564-4F5E-812A-C908D194AB85}" presName="node" presStyleLbl="node1" presStyleIdx="6" presStyleCnt="10">
        <dgm:presLayoutVars>
          <dgm:bulletEnabled val="1"/>
        </dgm:presLayoutVars>
      </dgm:prSet>
      <dgm:spPr/>
    </dgm:pt>
    <dgm:pt modelId="{4E694453-3E6F-4BAB-ABB4-7F5964594A04}" type="pres">
      <dgm:prSet presAssocID="{096D3AC1-3AE0-4E27-8537-8C38448863DA}" presName="sibTrans" presStyleCnt="0"/>
      <dgm:spPr/>
    </dgm:pt>
    <dgm:pt modelId="{030B8D47-3B3B-4467-B1B9-CFD23EFD4692}" type="pres">
      <dgm:prSet presAssocID="{5727B5F5-2D89-46AE-A45F-3F4757B4D6FD}" presName="node" presStyleLbl="node1" presStyleIdx="7" presStyleCnt="10">
        <dgm:presLayoutVars>
          <dgm:bulletEnabled val="1"/>
        </dgm:presLayoutVars>
      </dgm:prSet>
      <dgm:spPr/>
    </dgm:pt>
    <dgm:pt modelId="{FDCEEEBB-1B7C-44F2-B538-CD2B22BF9210}" type="pres">
      <dgm:prSet presAssocID="{BF51FF16-20F4-47F8-A724-50A68AC9227A}" presName="sibTrans" presStyleCnt="0"/>
      <dgm:spPr/>
    </dgm:pt>
    <dgm:pt modelId="{314E77E3-8F86-440A-8DBC-6C44E5E6C359}" type="pres">
      <dgm:prSet presAssocID="{2AF00E43-492B-4170-A854-20FD3F9A2B4B}" presName="node" presStyleLbl="node1" presStyleIdx="8" presStyleCnt="10">
        <dgm:presLayoutVars>
          <dgm:bulletEnabled val="1"/>
        </dgm:presLayoutVars>
      </dgm:prSet>
      <dgm:spPr/>
    </dgm:pt>
    <dgm:pt modelId="{21060264-757C-4BAA-AD2B-1DB7D765F1B5}" type="pres">
      <dgm:prSet presAssocID="{74F88377-9FEA-4143-8092-7231F1CB438E}" presName="sibTrans" presStyleCnt="0"/>
      <dgm:spPr/>
    </dgm:pt>
    <dgm:pt modelId="{CE16CCFE-D5B8-4B3A-993A-34EEDD783A12}" type="pres">
      <dgm:prSet presAssocID="{221C79B4-F103-4C61-A34B-AC99FC59608E}" presName="node" presStyleLbl="node1" presStyleIdx="9" presStyleCnt="10">
        <dgm:presLayoutVars>
          <dgm:bulletEnabled val="1"/>
        </dgm:presLayoutVars>
      </dgm:prSet>
      <dgm:spPr/>
    </dgm:pt>
  </dgm:ptLst>
  <dgm:cxnLst>
    <dgm:cxn modelId="{7B4DC909-B3BE-45E0-88A9-49931324CB41}" srcId="{0E8D6E6D-F117-4DCF-B1CE-892B2F707E93}" destId="{5727B5F5-2D89-46AE-A45F-3F4757B4D6FD}" srcOrd="7" destOrd="0" parTransId="{DCF871AA-0F9D-40F9-9DFD-6B19977525F5}" sibTransId="{BF51FF16-20F4-47F8-A724-50A68AC9227A}"/>
    <dgm:cxn modelId="{62CEC60C-156D-41CC-B1E9-C678760BD4A1}" srcId="{0E8D6E6D-F117-4DCF-B1CE-892B2F707E93}" destId="{7965D32E-AD7C-4A75-9E95-062BA5A2548F}" srcOrd="0" destOrd="0" parTransId="{CAD9C139-0DBC-475A-8CC3-7AD1D4209E24}" sibTransId="{2ACF77E6-74EF-46D5-AD4F-127AB1C31EF1}"/>
    <dgm:cxn modelId="{E21A0013-A016-4A86-B137-8BA2ECF477F0}" type="presOf" srcId="{0E8D6E6D-F117-4DCF-B1CE-892B2F707E93}" destId="{9CB9B148-03D9-4326-8ED5-4A712A67140A}" srcOrd="0" destOrd="0" presId="urn:microsoft.com/office/officeart/2005/8/layout/default"/>
    <dgm:cxn modelId="{A66EFA13-2CAD-457C-A700-AED0229036C3}" type="presOf" srcId="{E1299F5F-3ED5-496B-97A0-C1FB87BD78B7}" destId="{CEF27072-030B-4E63-B3D4-886DCBDCF108}" srcOrd="0" destOrd="0" presId="urn:microsoft.com/office/officeart/2005/8/layout/default"/>
    <dgm:cxn modelId="{9E0A201E-F73C-40A4-8D92-6584F8DB2795}" type="presOf" srcId="{3E98A056-A5DE-4815-B5E7-047576019268}" destId="{B2438420-3410-49DF-83C6-05B53DA3EFC1}" srcOrd="0" destOrd="0" presId="urn:microsoft.com/office/officeart/2005/8/layout/default"/>
    <dgm:cxn modelId="{E5F59321-98D4-433B-8C7E-7CD3A31963F2}" srcId="{0E8D6E6D-F117-4DCF-B1CE-892B2F707E93}" destId="{FDDEB15F-9234-4E7A-AD52-05633BB61718}" srcOrd="2" destOrd="0" parTransId="{A0177050-AFF8-4133-9310-78F82EE28739}" sibTransId="{48A1BBEA-855A-44D6-8E14-8F90C20FCB4C}"/>
    <dgm:cxn modelId="{3F94A82E-B6BE-4A0B-A72C-F1DB215A6CEC}" srcId="{0E8D6E6D-F117-4DCF-B1CE-892B2F707E93}" destId="{E1299F5F-3ED5-496B-97A0-C1FB87BD78B7}" srcOrd="5" destOrd="0" parTransId="{A180B2F0-9144-4348-9D42-F035BDC04FF5}" sibTransId="{02DED4D7-2FC7-4555-8427-4BC74988DC5F}"/>
    <dgm:cxn modelId="{3A3C814D-5728-48F9-B79B-95208B037A53}" type="presOf" srcId="{7965D32E-AD7C-4A75-9E95-062BA5A2548F}" destId="{DBDB08CE-79D0-4406-B497-DA05EE10A39F}" srcOrd="0" destOrd="0" presId="urn:microsoft.com/office/officeart/2005/8/layout/default"/>
    <dgm:cxn modelId="{EC12844D-B444-4877-9A1D-837BE5780F53}" type="presOf" srcId="{60575138-E9AE-47ED-B64D-79C2F75C8B92}" destId="{4C13240C-DEB1-4AF0-B0A8-A3EA6721775E}" srcOrd="0" destOrd="0" presId="urn:microsoft.com/office/officeart/2005/8/layout/default"/>
    <dgm:cxn modelId="{8054874D-0DE7-496A-B201-EDFA58621AA2}" srcId="{0E8D6E6D-F117-4DCF-B1CE-892B2F707E93}" destId="{3E98A056-A5DE-4815-B5E7-047576019268}" srcOrd="4" destOrd="0" parTransId="{748C276B-66A8-4B7A-87CB-94BE8BA6AC93}" sibTransId="{858609CD-649A-4361-A5E9-6A9B914EABFA}"/>
    <dgm:cxn modelId="{86C38465-33D0-49D8-BB82-32B2C2141A71}" type="presOf" srcId="{369CC0FC-804C-4727-9D00-244C91CC57DF}" destId="{6B78048F-E217-4F82-9263-D40321B528F1}" srcOrd="0" destOrd="0" presId="urn:microsoft.com/office/officeart/2005/8/layout/default"/>
    <dgm:cxn modelId="{59451E69-BA72-4ECE-90C8-B4459BB73AB0}" type="presOf" srcId="{6268D544-5564-4F5E-812A-C908D194AB85}" destId="{401CBAFB-B8EE-4167-B4B8-16873239F2EB}" srcOrd="0" destOrd="0" presId="urn:microsoft.com/office/officeart/2005/8/layout/default"/>
    <dgm:cxn modelId="{D536137E-C2E1-4026-B703-2698778C9295}" srcId="{0E8D6E6D-F117-4DCF-B1CE-892B2F707E93}" destId="{2AF00E43-492B-4170-A854-20FD3F9A2B4B}" srcOrd="8" destOrd="0" parTransId="{2A4DFB6F-F70D-4054-8A0A-8A4D951C5217}" sibTransId="{74F88377-9FEA-4143-8092-7231F1CB438E}"/>
    <dgm:cxn modelId="{997F9A80-E49C-4AA7-80BA-5EA8DE0EAA41}" srcId="{0E8D6E6D-F117-4DCF-B1CE-892B2F707E93}" destId="{6268D544-5564-4F5E-812A-C908D194AB85}" srcOrd="6" destOrd="0" parTransId="{EC9B7010-7FBF-4DD2-9582-8CE11FC4DA9D}" sibTransId="{096D3AC1-3AE0-4E27-8537-8C38448863DA}"/>
    <dgm:cxn modelId="{BA59E097-7C7D-4253-82CE-F93A3C0FFD73}" srcId="{0E8D6E6D-F117-4DCF-B1CE-892B2F707E93}" destId="{60575138-E9AE-47ED-B64D-79C2F75C8B92}" srcOrd="1" destOrd="0" parTransId="{9515B9B2-BF47-4392-AE82-612B9CB87254}" sibTransId="{C73BD8CB-CDDF-4E2C-A5C6-F5BF63A6A98E}"/>
    <dgm:cxn modelId="{DD2B10A5-1337-4B02-8434-80EE86EBED6A}" type="presOf" srcId="{221C79B4-F103-4C61-A34B-AC99FC59608E}" destId="{CE16CCFE-D5B8-4B3A-993A-34EEDD783A12}" srcOrd="0" destOrd="0" presId="urn:microsoft.com/office/officeart/2005/8/layout/default"/>
    <dgm:cxn modelId="{ED28C3B5-DA9F-47ED-8117-2C678213AEE5}" type="presOf" srcId="{5727B5F5-2D89-46AE-A45F-3F4757B4D6FD}" destId="{030B8D47-3B3B-4467-B1B9-CFD23EFD4692}" srcOrd="0" destOrd="0" presId="urn:microsoft.com/office/officeart/2005/8/layout/default"/>
    <dgm:cxn modelId="{3D96E0BC-AA6E-4292-94B4-53E17BB6B224}" srcId="{0E8D6E6D-F117-4DCF-B1CE-892B2F707E93}" destId="{369CC0FC-804C-4727-9D00-244C91CC57DF}" srcOrd="3" destOrd="0" parTransId="{4E3EE6C5-2D96-4167-B3A3-903180883B84}" sibTransId="{F0548031-C1CD-44D6-844D-423F82196F68}"/>
    <dgm:cxn modelId="{2BFFDFDD-D332-47B9-9AAC-5B78399D4070}" type="presOf" srcId="{2AF00E43-492B-4170-A854-20FD3F9A2B4B}" destId="{314E77E3-8F86-440A-8DBC-6C44E5E6C359}" srcOrd="0" destOrd="0" presId="urn:microsoft.com/office/officeart/2005/8/layout/default"/>
    <dgm:cxn modelId="{881FD9E6-20E6-4A87-BB32-6375BEAA30BF}" srcId="{0E8D6E6D-F117-4DCF-B1CE-892B2F707E93}" destId="{221C79B4-F103-4C61-A34B-AC99FC59608E}" srcOrd="9" destOrd="0" parTransId="{14ECBC35-6242-4BAA-BB1A-CC610260BF6D}" sibTransId="{FD31CC39-F098-4159-895E-4B15CA149C68}"/>
    <dgm:cxn modelId="{4F2BB5F2-CDD2-4D15-B8C8-01AC27651D3D}" type="presOf" srcId="{FDDEB15F-9234-4E7A-AD52-05633BB61718}" destId="{AA1974DF-254C-497C-87E4-45213A09834E}" srcOrd="0" destOrd="0" presId="urn:microsoft.com/office/officeart/2005/8/layout/default"/>
    <dgm:cxn modelId="{DDE82458-4CBD-43F3-8D60-4D5B37462E86}" type="presParOf" srcId="{9CB9B148-03D9-4326-8ED5-4A712A67140A}" destId="{DBDB08CE-79D0-4406-B497-DA05EE10A39F}" srcOrd="0" destOrd="0" presId="urn:microsoft.com/office/officeart/2005/8/layout/default"/>
    <dgm:cxn modelId="{9C6293D5-C9AF-4496-90D5-0B46E1D8134B}" type="presParOf" srcId="{9CB9B148-03D9-4326-8ED5-4A712A67140A}" destId="{AC821483-6993-4F66-9DDC-4738E589C77C}" srcOrd="1" destOrd="0" presId="urn:microsoft.com/office/officeart/2005/8/layout/default"/>
    <dgm:cxn modelId="{46019833-EC69-46E9-A35C-F5F9E7FF026C}" type="presParOf" srcId="{9CB9B148-03D9-4326-8ED5-4A712A67140A}" destId="{4C13240C-DEB1-4AF0-B0A8-A3EA6721775E}" srcOrd="2" destOrd="0" presId="urn:microsoft.com/office/officeart/2005/8/layout/default"/>
    <dgm:cxn modelId="{B70F3260-9845-42DB-BAF8-FC1EB17559B9}" type="presParOf" srcId="{9CB9B148-03D9-4326-8ED5-4A712A67140A}" destId="{AF2E7ED9-8DA2-4FE5-BD02-A3A3E1ABF2A4}" srcOrd="3" destOrd="0" presId="urn:microsoft.com/office/officeart/2005/8/layout/default"/>
    <dgm:cxn modelId="{7C27D28D-0DB7-4B73-8577-EFB5D01C2713}" type="presParOf" srcId="{9CB9B148-03D9-4326-8ED5-4A712A67140A}" destId="{AA1974DF-254C-497C-87E4-45213A09834E}" srcOrd="4" destOrd="0" presId="urn:microsoft.com/office/officeart/2005/8/layout/default"/>
    <dgm:cxn modelId="{723CA488-1654-40AE-9719-6C7B5A99B2BD}" type="presParOf" srcId="{9CB9B148-03D9-4326-8ED5-4A712A67140A}" destId="{32EC05E2-5822-4B84-8CC6-2364CB1635AC}" srcOrd="5" destOrd="0" presId="urn:microsoft.com/office/officeart/2005/8/layout/default"/>
    <dgm:cxn modelId="{59BE7E28-3EEC-4699-B3C1-A441AF0E8DE3}" type="presParOf" srcId="{9CB9B148-03D9-4326-8ED5-4A712A67140A}" destId="{6B78048F-E217-4F82-9263-D40321B528F1}" srcOrd="6" destOrd="0" presId="urn:microsoft.com/office/officeart/2005/8/layout/default"/>
    <dgm:cxn modelId="{42855E74-256D-485D-99C0-986B11AAD473}" type="presParOf" srcId="{9CB9B148-03D9-4326-8ED5-4A712A67140A}" destId="{8E8CCD2D-D50E-4D40-977C-7871B13D6ECE}" srcOrd="7" destOrd="0" presId="urn:microsoft.com/office/officeart/2005/8/layout/default"/>
    <dgm:cxn modelId="{6742643B-9EFD-40BF-BAFA-7452E4DD79B2}" type="presParOf" srcId="{9CB9B148-03D9-4326-8ED5-4A712A67140A}" destId="{B2438420-3410-49DF-83C6-05B53DA3EFC1}" srcOrd="8" destOrd="0" presId="urn:microsoft.com/office/officeart/2005/8/layout/default"/>
    <dgm:cxn modelId="{887DDA8B-C42B-4A0A-85EA-0C2F2E21A8FA}" type="presParOf" srcId="{9CB9B148-03D9-4326-8ED5-4A712A67140A}" destId="{0574D0E1-EDFE-46A8-900E-190BCC726D20}" srcOrd="9" destOrd="0" presId="urn:microsoft.com/office/officeart/2005/8/layout/default"/>
    <dgm:cxn modelId="{A6EB6E03-8E9E-4F34-9D98-C8912C814D2B}" type="presParOf" srcId="{9CB9B148-03D9-4326-8ED5-4A712A67140A}" destId="{CEF27072-030B-4E63-B3D4-886DCBDCF108}" srcOrd="10" destOrd="0" presId="urn:microsoft.com/office/officeart/2005/8/layout/default"/>
    <dgm:cxn modelId="{82F2A326-5893-4AC9-BB03-344FC8CA364F}" type="presParOf" srcId="{9CB9B148-03D9-4326-8ED5-4A712A67140A}" destId="{E716DDA0-F3CF-4FD6-9CEE-F3B6B8FB4883}" srcOrd="11" destOrd="0" presId="urn:microsoft.com/office/officeart/2005/8/layout/default"/>
    <dgm:cxn modelId="{4816FA20-F1E2-47C9-BFB2-8E9EF75625B6}" type="presParOf" srcId="{9CB9B148-03D9-4326-8ED5-4A712A67140A}" destId="{401CBAFB-B8EE-4167-B4B8-16873239F2EB}" srcOrd="12" destOrd="0" presId="urn:microsoft.com/office/officeart/2005/8/layout/default"/>
    <dgm:cxn modelId="{1336EAA6-9767-41BE-9AF1-9A1FCB48129D}" type="presParOf" srcId="{9CB9B148-03D9-4326-8ED5-4A712A67140A}" destId="{4E694453-3E6F-4BAB-ABB4-7F5964594A04}" srcOrd="13" destOrd="0" presId="urn:microsoft.com/office/officeart/2005/8/layout/default"/>
    <dgm:cxn modelId="{5AC0517D-A0BB-42F6-B685-FC602CF21943}" type="presParOf" srcId="{9CB9B148-03D9-4326-8ED5-4A712A67140A}" destId="{030B8D47-3B3B-4467-B1B9-CFD23EFD4692}" srcOrd="14" destOrd="0" presId="urn:microsoft.com/office/officeart/2005/8/layout/default"/>
    <dgm:cxn modelId="{00B84D99-DD6C-4514-9629-2FD763C6325C}" type="presParOf" srcId="{9CB9B148-03D9-4326-8ED5-4A712A67140A}" destId="{FDCEEEBB-1B7C-44F2-B538-CD2B22BF9210}" srcOrd="15" destOrd="0" presId="urn:microsoft.com/office/officeart/2005/8/layout/default"/>
    <dgm:cxn modelId="{062B8E70-0AD8-43A1-9DC0-13E9B49F67CE}" type="presParOf" srcId="{9CB9B148-03D9-4326-8ED5-4A712A67140A}" destId="{314E77E3-8F86-440A-8DBC-6C44E5E6C359}" srcOrd="16" destOrd="0" presId="urn:microsoft.com/office/officeart/2005/8/layout/default"/>
    <dgm:cxn modelId="{F4AF8B5D-6C84-4BAD-AE9A-BB7487CF511A}" type="presParOf" srcId="{9CB9B148-03D9-4326-8ED5-4A712A67140A}" destId="{21060264-757C-4BAA-AD2B-1DB7D765F1B5}" srcOrd="17" destOrd="0" presId="urn:microsoft.com/office/officeart/2005/8/layout/default"/>
    <dgm:cxn modelId="{68A58059-C85F-4D0C-881F-EC980D0EFBE5}" type="presParOf" srcId="{9CB9B148-03D9-4326-8ED5-4A712A67140A}" destId="{CE16CCFE-D5B8-4B3A-993A-34EEDD783A12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BB26A-90DC-48BB-9733-857F80DA56A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1E8BA2-F637-448D-86A4-B4C8D24D694E}">
      <dgm:prSet/>
      <dgm:spPr/>
      <dgm:t>
        <a:bodyPr/>
        <a:lstStyle/>
        <a:p>
          <a:r>
            <a:rPr lang="en-US" b="1" i="0"/>
            <a:t>Autonomous and Connected Vehicles</a:t>
          </a:r>
          <a:endParaRPr lang="en-US"/>
        </a:p>
      </dgm:t>
    </dgm:pt>
    <dgm:pt modelId="{0E0FFBDD-1D62-4BA6-BA2B-C1421A656BF8}" type="parTrans" cxnId="{8A2B1315-C4A6-46D7-B3E4-694892169DAB}">
      <dgm:prSet/>
      <dgm:spPr/>
      <dgm:t>
        <a:bodyPr/>
        <a:lstStyle/>
        <a:p>
          <a:endParaRPr lang="en-US"/>
        </a:p>
      </dgm:t>
    </dgm:pt>
    <dgm:pt modelId="{5B5F2E2A-8014-4CC1-9A69-589EF21E405E}" type="sibTrans" cxnId="{8A2B1315-C4A6-46D7-B3E4-694892169DAB}">
      <dgm:prSet/>
      <dgm:spPr/>
      <dgm:t>
        <a:bodyPr/>
        <a:lstStyle/>
        <a:p>
          <a:endParaRPr lang="en-US"/>
        </a:p>
      </dgm:t>
    </dgm:pt>
    <dgm:pt modelId="{17DF3D53-BCF8-483E-B2B8-846B0E6F86F7}">
      <dgm:prSet/>
      <dgm:spPr/>
      <dgm:t>
        <a:bodyPr/>
        <a:lstStyle/>
        <a:p>
          <a:r>
            <a:rPr lang="en-US" b="0" i="0" dirty="0"/>
            <a:t>Vehicles will reach Level 5 autonomy and drive themselves entirely without human intervention. </a:t>
          </a:r>
          <a:endParaRPr lang="en-US" dirty="0"/>
        </a:p>
      </dgm:t>
    </dgm:pt>
    <dgm:pt modelId="{976BCDC5-E5B0-471D-A31E-112A37EEF9E7}" type="parTrans" cxnId="{2890C430-1252-4D1D-A9A0-EB9CD88537F5}">
      <dgm:prSet/>
      <dgm:spPr/>
      <dgm:t>
        <a:bodyPr/>
        <a:lstStyle/>
        <a:p>
          <a:endParaRPr lang="en-US"/>
        </a:p>
      </dgm:t>
    </dgm:pt>
    <dgm:pt modelId="{7D3D81DF-EBE0-498F-928A-12B63DCFE36E}" type="sibTrans" cxnId="{2890C430-1252-4D1D-A9A0-EB9CD88537F5}">
      <dgm:prSet/>
      <dgm:spPr/>
      <dgm:t>
        <a:bodyPr/>
        <a:lstStyle/>
        <a:p>
          <a:endParaRPr lang="en-US"/>
        </a:p>
      </dgm:t>
    </dgm:pt>
    <dgm:pt modelId="{8A407C95-F8A0-4014-9C0C-96913672EE4A}">
      <dgm:prSet/>
      <dgm:spPr/>
      <dgm:t>
        <a:bodyPr/>
        <a:lstStyle/>
        <a:p>
          <a:r>
            <a:rPr lang="en-US" b="0" i="0" dirty="0"/>
            <a:t>1-2 TB data stored onboard</a:t>
          </a:r>
          <a:endParaRPr lang="en-US" dirty="0"/>
        </a:p>
      </dgm:t>
    </dgm:pt>
    <dgm:pt modelId="{D925027A-4E46-4D6F-9EF3-69EFC2FF0A64}" type="parTrans" cxnId="{12D37726-91CC-4FB4-B50B-EF88F86231FA}">
      <dgm:prSet/>
      <dgm:spPr/>
      <dgm:t>
        <a:bodyPr/>
        <a:lstStyle/>
        <a:p>
          <a:endParaRPr lang="en-US"/>
        </a:p>
      </dgm:t>
    </dgm:pt>
    <dgm:pt modelId="{D372244C-3CC6-46BE-BBD2-1D7092EBDA22}" type="sibTrans" cxnId="{12D37726-91CC-4FB4-B50B-EF88F86231FA}">
      <dgm:prSet/>
      <dgm:spPr/>
      <dgm:t>
        <a:bodyPr/>
        <a:lstStyle/>
        <a:p>
          <a:endParaRPr lang="en-US"/>
        </a:p>
      </dgm:t>
    </dgm:pt>
    <dgm:pt modelId="{4CE6975F-A65D-4387-9EB1-321C1944F0CA}">
      <dgm:prSet/>
      <dgm:spPr/>
      <dgm:t>
        <a:bodyPr/>
        <a:lstStyle/>
        <a:p>
          <a:r>
            <a:rPr lang="en-US" b="1" i="0"/>
            <a:t>AR/VR</a:t>
          </a:r>
          <a:endParaRPr lang="en-US"/>
        </a:p>
      </dgm:t>
    </dgm:pt>
    <dgm:pt modelId="{363A32C7-6C6C-44F3-AC73-15CE3DEC2AC1}" type="parTrans" cxnId="{E3A7293B-40BB-4198-956E-9A6B28B19EED}">
      <dgm:prSet/>
      <dgm:spPr/>
      <dgm:t>
        <a:bodyPr/>
        <a:lstStyle/>
        <a:p>
          <a:endParaRPr lang="en-US"/>
        </a:p>
      </dgm:t>
    </dgm:pt>
    <dgm:pt modelId="{59169005-6F11-4BE7-99AD-0E610F72EA05}" type="sibTrans" cxnId="{E3A7293B-40BB-4198-956E-9A6B28B19EED}">
      <dgm:prSet/>
      <dgm:spPr/>
      <dgm:t>
        <a:bodyPr/>
        <a:lstStyle/>
        <a:p>
          <a:endParaRPr lang="en-US"/>
        </a:p>
      </dgm:t>
    </dgm:pt>
    <dgm:pt modelId="{6B3A4299-E0F2-4F4C-B14C-68E43C7EAE8D}">
      <dgm:prSet/>
      <dgm:spPr/>
      <dgm:t>
        <a:bodyPr/>
        <a:lstStyle/>
        <a:p>
          <a:r>
            <a:rPr lang="en-US" b="0" i="0" dirty="0"/>
            <a:t>Whether in gaming, shopping, entertainment, or medical procedures</a:t>
          </a:r>
          <a:endParaRPr lang="en-US" dirty="0"/>
        </a:p>
      </dgm:t>
    </dgm:pt>
    <dgm:pt modelId="{91CBB315-2EBB-4C45-9841-2044E65ED3F5}" type="parTrans" cxnId="{27E2244F-DCAB-423F-A10E-4AD7D14EB037}">
      <dgm:prSet/>
      <dgm:spPr/>
      <dgm:t>
        <a:bodyPr/>
        <a:lstStyle/>
        <a:p>
          <a:endParaRPr lang="en-US"/>
        </a:p>
      </dgm:t>
    </dgm:pt>
    <dgm:pt modelId="{42FF28A0-258D-4C9F-8EC7-3B94FD58588D}" type="sibTrans" cxnId="{27E2244F-DCAB-423F-A10E-4AD7D14EB037}">
      <dgm:prSet/>
      <dgm:spPr/>
      <dgm:t>
        <a:bodyPr/>
        <a:lstStyle/>
        <a:p>
          <a:endParaRPr lang="en-US"/>
        </a:p>
      </dgm:t>
    </dgm:pt>
    <dgm:pt modelId="{88CA44F2-9B66-4E64-B5DD-EDECCC62437D}">
      <dgm:prSet/>
      <dgm:spPr/>
      <dgm:t>
        <a:bodyPr/>
        <a:lstStyle/>
        <a:p>
          <a:r>
            <a:rPr lang="en-US" b="1" i="0"/>
            <a:t>Smart devices</a:t>
          </a:r>
          <a:endParaRPr lang="en-US"/>
        </a:p>
      </dgm:t>
    </dgm:pt>
    <dgm:pt modelId="{4A8DFACC-7137-49E2-A873-3D969A44756F}" type="parTrans" cxnId="{049485B4-E9D3-46B3-A8F4-0558CE908D8C}">
      <dgm:prSet/>
      <dgm:spPr/>
      <dgm:t>
        <a:bodyPr/>
        <a:lstStyle/>
        <a:p>
          <a:endParaRPr lang="en-US"/>
        </a:p>
      </dgm:t>
    </dgm:pt>
    <dgm:pt modelId="{9759C389-D57A-4CD6-B92F-52B7A2150199}" type="sibTrans" cxnId="{049485B4-E9D3-46B3-A8F4-0558CE908D8C}">
      <dgm:prSet/>
      <dgm:spPr/>
      <dgm:t>
        <a:bodyPr/>
        <a:lstStyle/>
        <a:p>
          <a:endParaRPr lang="en-US"/>
        </a:p>
      </dgm:t>
    </dgm:pt>
    <dgm:pt modelId="{A9698C45-A574-40A7-BA3C-B666A4CEA22C}">
      <dgm:prSet/>
      <dgm:spPr/>
      <dgm:t>
        <a:bodyPr/>
        <a:lstStyle/>
        <a:p>
          <a:r>
            <a:rPr lang="en-US" b="0" i="0" dirty="0"/>
            <a:t>Watches, Fitness Trackers, Wearables and “Hearables”</a:t>
          </a:r>
          <a:endParaRPr lang="en-US" dirty="0"/>
        </a:p>
      </dgm:t>
    </dgm:pt>
    <dgm:pt modelId="{BB4D02C6-1AE4-4148-9F69-1CED275BD3E8}" type="parTrans" cxnId="{4013C812-5C5B-4C0E-836A-49407705181F}">
      <dgm:prSet/>
      <dgm:spPr/>
      <dgm:t>
        <a:bodyPr/>
        <a:lstStyle/>
        <a:p>
          <a:endParaRPr lang="en-US"/>
        </a:p>
      </dgm:t>
    </dgm:pt>
    <dgm:pt modelId="{8FE21891-E6C4-4388-B7EE-19644C15168E}" type="sibTrans" cxnId="{4013C812-5C5B-4C0E-836A-49407705181F}">
      <dgm:prSet/>
      <dgm:spPr/>
      <dgm:t>
        <a:bodyPr/>
        <a:lstStyle/>
        <a:p>
          <a:endParaRPr lang="en-US"/>
        </a:p>
      </dgm:t>
    </dgm:pt>
    <dgm:pt modelId="{8189A277-80DA-41F9-ACEF-363E745DD814}" type="pres">
      <dgm:prSet presAssocID="{492BB26A-90DC-48BB-9733-857F80DA56A1}" presName="linear" presStyleCnt="0">
        <dgm:presLayoutVars>
          <dgm:dir/>
          <dgm:animLvl val="lvl"/>
          <dgm:resizeHandles val="exact"/>
        </dgm:presLayoutVars>
      </dgm:prSet>
      <dgm:spPr/>
    </dgm:pt>
    <dgm:pt modelId="{379036C6-DED0-438F-A072-296A44303B4D}" type="pres">
      <dgm:prSet presAssocID="{311E8BA2-F637-448D-86A4-B4C8D24D694E}" presName="parentLin" presStyleCnt="0"/>
      <dgm:spPr/>
    </dgm:pt>
    <dgm:pt modelId="{6FD201E3-7453-4797-B4BE-D2EF893B3CF2}" type="pres">
      <dgm:prSet presAssocID="{311E8BA2-F637-448D-86A4-B4C8D24D694E}" presName="parentLeftMargin" presStyleLbl="node1" presStyleIdx="0" presStyleCnt="3"/>
      <dgm:spPr/>
    </dgm:pt>
    <dgm:pt modelId="{87B87759-18F1-494F-9EF8-A22F08C77125}" type="pres">
      <dgm:prSet presAssocID="{311E8BA2-F637-448D-86A4-B4C8D24D69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AD938C-4F1E-4E8B-AA79-5BBAC0C75C0D}" type="pres">
      <dgm:prSet presAssocID="{311E8BA2-F637-448D-86A4-B4C8D24D694E}" presName="negativeSpace" presStyleCnt="0"/>
      <dgm:spPr/>
    </dgm:pt>
    <dgm:pt modelId="{4B609191-5C8B-480D-8EB5-8209118CD7A3}" type="pres">
      <dgm:prSet presAssocID="{311E8BA2-F637-448D-86A4-B4C8D24D694E}" presName="childText" presStyleLbl="conFgAcc1" presStyleIdx="0" presStyleCnt="3">
        <dgm:presLayoutVars>
          <dgm:bulletEnabled val="1"/>
        </dgm:presLayoutVars>
      </dgm:prSet>
      <dgm:spPr/>
    </dgm:pt>
    <dgm:pt modelId="{0AC452E7-B8B1-494A-8F34-921B676F491B}" type="pres">
      <dgm:prSet presAssocID="{5B5F2E2A-8014-4CC1-9A69-589EF21E405E}" presName="spaceBetweenRectangles" presStyleCnt="0"/>
      <dgm:spPr/>
    </dgm:pt>
    <dgm:pt modelId="{0E4D7DEB-B676-4AD9-AF7F-4A8574F31734}" type="pres">
      <dgm:prSet presAssocID="{4CE6975F-A65D-4387-9EB1-321C1944F0CA}" presName="parentLin" presStyleCnt="0"/>
      <dgm:spPr/>
    </dgm:pt>
    <dgm:pt modelId="{10DC6015-80F3-4823-8DE6-A1FC2FFAEA90}" type="pres">
      <dgm:prSet presAssocID="{4CE6975F-A65D-4387-9EB1-321C1944F0CA}" presName="parentLeftMargin" presStyleLbl="node1" presStyleIdx="0" presStyleCnt="3"/>
      <dgm:spPr/>
    </dgm:pt>
    <dgm:pt modelId="{995FC25D-816A-43D3-B829-9F9533B979D7}" type="pres">
      <dgm:prSet presAssocID="{4CE6975F-A65D-4387-9EB1-321C1944F0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96FE3FE-3860-4CC7-97EA-29D530BAF241}" type="pres">
      <dgm:prSet presAssocID="{4CE6975F-A65D-4387-9EB1-321C1944F0CA}" presName="negativeSpace" presStyleCnt="0"/>
      <dgm:spPr/>
    </dgm:pt>
    <dgm:pt modelId="{5B2F9B1F-0D99-4356-8E7A-0AF8936F543B}" type="pres">
      <dgm:prSet presAssocID="{4CE6975F-A65D-4387-9EB1-321C1944F0CA}" presName="childText" presStyleLbl="conFgAcc1" presStyleIdx="1" presStyleCnt="3">
        <dgm:presLayoutVars>
          <dgm:bulletEnabled val="1"/>
        </dgm:presLayoutVars>
      </dgm:prSet>
      <dgm:spPr/>
    </dgm:pt>
    <dgm:pt modelId="{CFF22955-CF58-4648-951E-3B6DC242ADE0}" type="pres">
      <dgm:prSet presAssocID="{59169005-6F11-4BE7-99AD-0E610F72EA05}" presName="spaceBetweenRectangles" presStyleCnt="0"/>
      <dgm:spPr/>
    </dgm:pt>
    <dgm:pt modelId="{8DC364A2-E172-43D0-B6C1-9E6989100017}" type="pres">
      <dgm:prSet presAssocID="{88CA44F2-9B66-4E64-B5DD-EDECCC62437D}" presName="parentLin" presStyleCnt="0"/>
      <dgm:spPr/>
    </dgm:pt>
    <dgm:pt modelId="{FAA02553-6F2A-4486-9575-27A1DC09313E}" type="pres">
      <dgm:prSet presAssocID="{88CA44F2-9B66-4E64-B5DD-EDECCC62437D}" presName="parentLeftMargin" presStyleLbl="node1" presStyleIdx="1" presStyleCnt="3"/>
      <dgm:spPr/>
    </dgm:pt>
    <dgm:pt modelId="{D91DB0B5-3680-4D54-8D7C-A36B7513BC8B}" type="pres">
      <dgm:prSet presAssocID="{88CA44F2-9B66-4E64-B5DD-EDECCC62437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F6E3AC6-6E73-40E3-AA04-1B18759F509A}" type="pres">
      <dgm:prSet presAssocID="{88CA44F2-9B66-4E64-B5DD-EDECCC62437D}" presName="negativeSpace" presStyleCnt="0"/>
      <dgm:spPr/>
    </dgm:pt>
    <dgm:pt modelId="{CC10D5CD-3AC4-483C-A690-3645CBB59EAC}" type="pres">
      <dgm:prSet presAssocID="{88CA44F2-9B66-4E64-B5DD-EDECCC62437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B19820C-E183-460F-9655-48430D803513}" type="presOf" srcId="{A9698C45-A574-40A7-BA3C-B666A4CEA22C}" destId="{CC10D5CD-3AC4-483C-A690-3645CBB59EAC}" srcOrd="0" destOrd="0" presId="urn:microsoft.com/office/officeart/2005/8/layout/list1"/>
    <dgm:cxn modelId="{4013C812-5C5B-4C0E-836A-49407705181F}" srcId="{88CA44F2-9B66-4E64-B5DD-EDECCC62437D}" destId="{A9698C45-A574-40A7-BA3C-B666A4CEA22C}" srcOrd="0" destOrd="0" parTransId="{BB4D02C6-1AE4-4148-9F69-1CED275BD3E8}" sibTransId="{8FE21891-E6C4-4388-B7EE-19644C15168E}"/>
    <dgm:cxn modelId="{8A2B1315-C4A6-46D7-B3E4-694892169DAB}" srcId="{492BB26A-90DC-48BB-9733-857F80DA56A1}" destId="{311E8BA2-F637-448D-86A4-B4C8D24D694E}" srcOrd="0" destOrd="0" parTransId="{0E0FFBDD-1D62-4BA6-BA2B-C1421A656BF8}" sibTransId="{5B5F2E2A-8014-4CC1-9A69-589EF21E405E}"/>
    <dgm:cxn modelId="{12D37726-91CC-4FB4-B50B-EF88F86231FA}" srcId="{311E8BA2-F637-448D-86A4-B4C8D24D694E}" destId="{8A407C95-F8A0-4014-9C0C-96913672EE4A}" srcOrd="1" destOrd="0" parTransId="{D925027A-4E46-4D6F-9EF3-69EFC2FF0A64}" sibTransId="{D372244C-3CC6-46BE-BBD2-1D7092EBDA22}"/>
    <dgm:cxn modelId="{B968CF2A-AF64-47CC-8863-FE9DD51D184F}" type="presOf" srcId="{4CE6975F-A65D-4387-9EB1-321C1944F0CA}" destId="{995FC25D-816A-43D3-B829-9F9533B979D7}" srcOrd="1" destOrd="0" presId="urn:microsoft.com/office/officeart/2005/8/layout/list1"/>
    <dgm:cxn modelId="{2890C430-1252-4D1D-A9A0-EB9CD88537F5}" srcId="{311E8BA2-F637-448D-86A4-B4C8D24D694E}" destId="{17DF3D53-BCF8-483E-B2B8-846B0E6F86F7}" srcOrd="0" destOrd="0" parTransId="{976BCDC5-E5B0-471D-A31E-112A37EEF9E7}" sibTransId="{7D3D81DF-EBE0-498F-928A-12B63DCFE36E}"/>
    <dgm:cxn modelId="{E3A7293B-40BB-4198-956E-9A6B28B19EED}" srcId="{492BB26A-90DC-48BB-9733-857F80DA56A1}" destId="{4CE6975F-A65D-4387-9EB1-321C1944F0CA}" srcOrd="1" destOrd="0" parTransId="{363A32C7-6C6C-44F3-AC73-15CE3DEC2AC1}" sibTransId="{59169005-6F11-4BE7-99AD-0E610F72EA05}"/>
    <dgm:cxn modelId="{D80C4C3D-B555-4C71-B59D-C2EB391B0E28}" type="presOf" srcId="{88CA44F2-9B66-4E64-B5DD-EDECCC62437D}" destId="{D91DB0B5-3680-4D54-8D7C-A36B7513BC8B}" srcOrd="1" destOrd="0" presId="urn:microsoft.com/office/officeart/2005/8/layout/list1"/>
    <dgm:cxn modelId="{E1682A42-A668-4E31-B347-9FFBAC7C7F9E}" type="presOf" srcId="{4CE6975F-A65D-4387-9EB1-321C1944F0CA}" destId="{10DC6015-80F3-4823-8DE6-A1FC2FFAEA90}" srcOrd="0" destOrd="0" presId="urn:microsoft.com/office/officeart/2005/8/layout/list1"/>
    <dgm:cxn modelId="{27E2244F-DCAB-423F-A10E-4AD7D14EB037}" srcId="{4CE6975F-A65D-4387-9EB1-321C1944F0CA}" destId="{6B3A4299-E0F2-4F4C-B14C-68E43C7EAE8D}" srcOrd="0" destOrd="0" parTransId="{91CBB315-2EBB-4C45-9841-2044E65ED3F5}" sibTransId="{42FF28A0-258D-4C9F-8EC7-3B94FD58588D}"/>
    <dgm:cxn modelId="{CA17C65C-6C0E-42D7-9983-640536EFD251}" type="presOf" srcId="{311E8BA2-F637-448D-86A4-B4C8D24D694E}" destId="{6FD201E3-7453-4797-B4BE-D2EF893B3CF2}" srcOrd="0" destOrd="0" presId="urn:microsoft.com/office/officeart/2005/8/layout/list1"/>
    <dgm:cxn modelId="{729BA48B-D876-4904-9CE1-C390F370B980}" type="presOf" srcId="{311E8BA2-F637-448D-86A4-B4C8D24D694E}" destId="{87B87759-18F1-494F-9EF8-A22F08C77125}" srcOrd="1" destOrd="0" presId="urn:microsoft.com/office/officeart/2005/8/layout/list1"/>
    <dgm:cxn modelId="{E0E9E49D-45F3-4EEE-AC31-8BA01D75075F}" type="presOf" srcId="{88CA44F2-9B66-4E64-B5DD-EDECCC62437D}" destId="{FAA02553-6F2A-4486-9575-27A1DC09313E}" srcOrd="0" destOrd="0" presId="urn:microsoft.com/office/officeart/2005/8/layout/list1"/>
    <dgm:cxn modelId="{3A0EB0A6-4226-4047-A129-756FB8EC9AE1}" type="presOf" srcId="{8A407C95-F8A0-4014-9C0C-96913672EE4A}" destId="{4B609191-5C8B-480D-8EB5-8209118CD7A3}" srcOrd="0" destOrd="1" presId="urn:microsoft.com/office/officeart/2005/8/layout/list1"/>
    <dgm:cxn modelId="{049485B4-E9D3-46B3-A8F4-0558CE908D8C}" srcId="{492BB26A-90DC-48BB-9733-857F80DA56A1}" destId="{88CA44F2-9B66-4E64-B5DD-EDECCC62437D}" srcOrd="2" destOrd="0" parTransId="{4A8DFACC-7137-49E2-A873-3D969A44756F}" sibTransId="{9759C389-D57A-4CD6-B92F-52B7A2150199}"/>
    <dgm:cxn modelId="{A90C8EF4-BFB1-4A9F-9B3B-DFC3D45DCEAF}" type="presOf" srcId="{6B3A4299-E0F2-4F4C-B14C-68E43C7EAE8D}" destId="{5B2F9B1F-0D99-4356-8E7A-0AF8936F543B}" srcOrd="0" destOrd="0" presId="urn:microsoft.com/office/officeart/2005/8/layout/list1"/>
    <dgm:cxn modelId="{8DF27AF7-649F-4372-8D1B-F4AB55CC2E64}" type="presOf" srcId="{17DF3D53-BCF8-483E-B2B8-846B0E6F86F7}" destId="{4B609191-5C8B-480D-8EB5-8209118CD7A3}" srcOrd="0" destOrd="0" presId="urn:microsoft.com/office/officeart/2005/8/layout/list1"/>
    <dgm:cxn modelId="{817FD9FD-E897-4697-A894-EE218AEF9622}" type="presOf" srcId="{492BB26A-90DC-48BB-9733-857F80DA56A1}" destId="{8189A277-80DA-41F9-ACEF-363E745DD814}" srcOrd="0" destOrd="0" presId="urn:microsoft.com/office/officeart/2005/8/layout/list1"/>
    <dgm:cxn modelId="{2398BF5B-03F2-4278-A045-8086645E92AE}" type="presParOf" srcId="{8189A277-80DA-41F9-ACEF-363E745DD814}" destId="{379036C6-DED0-438F-A072-296A44303B4D}" srcOrd="0" destOrd="0" presId="urn:microsoft.com/office/officeart/2005/8/layout/list1"/>
    <dgm:cxn modelId="{0D7A412E-A379-4F14-8326-AC6144185CAA}" type="presParOf" srcId="{379036C6-DED0-438F-A072-296A44303B4D}" destId="{6FD201E3-7453-4797-B4BE-D2EF893B3CF2}" srcOrd="0" destOrd="0" presId="urn:microsoft.com/office/officeart/2005/8/layout/list1"/>
    <dgm:cxn modelId="{5A430752-AD38-4899-A866-5C92FA0580F4}" type="presParOf" srcId="{379036C6-DED0-438F-A072-296A44303B4D}" destId="{87B87759-18F1-494F-9EF8-A22F08C77125}" srcOrd="1" destOrd="0" presId="urn:microsoft.com/office/officeart/2005/8/layout/list1"/>
    <dgm:cxn modelId="{03BBD454-2A31-45A8-91A7-078DE8D987EE}" type="presParOf" srcId="{8189A277-80DA-41F9-ACEF-363E745DD814}" destId="{18AD938C-4F1E-4E8B-AA79-5BBAC0C75C0D}" srcOrd="1" destOrd="0" presId="urn:microsoft.com/office/officeart/2005/8/layout/list1"/>
    <dgm:cxn modelId="{C8C5D905-EBEA-499A-9390-354975D9301F}" type="presParOf" srcId="{8189A277-80DA-41F9-ACEF-363E745DD814}" destId="{4B609191-5C8B-480D-8EB5-8209118CD7A3}" srcOrd="2" destOrd="0" presId="urn:microsoft.com/office/officeart/2005/8/layout/list1"/>
    <dgm:cxn modelId="{AA2FC912-7B39-48CE-A3A6-FE8D85DF4D3B}" type="presParOf" srcId="{8189A277-80DA-41F9-ACEF-363E745DD814}" destId="{0AC452E7-B8B1-494A-8F34-921B676F491B}" srcOrd="3" destOrd="0" presId="urn:microsoft.com/office/officeart/2005/8/layout/list1"/>
    <dgm:cxn modelId="{DE40DA35-8E6C-4E96-9EB3-80859F9C3631}" type="presParOf" srcId="{8189A277-80DA-41F9-ACEF-363E745DD814}" destId="{0E4D7DEB-B676-4AD9-AF7F-4A8574F31734}" srcOrd="4" destOrd="0" presId="urn:microsoft.com/office/officeart/2005/8/layout/list1"/>
    <dgm:cxn modelId="{41B94D48-4A88-4527-88CB-9FFEE99244B9}" type="presParOf" srcId="{0E4D7DEB-B676-4AD9-AF7F-4A8574F31734}" destId="{10DC6015-80F3-4823-8DE6-A1FC2FFAEA90}" srcOrd="0" destOrd="0" presId="urn:microsoft.com/office/officeart/2005/8/layout/list1"/>
    <dgm:cxn modelId="{1A076A9B-1189-4253-8A0E-AB6EEB6B2784}" type="presParOf" srcId="{0E4D7DEB-B676-4AD9-AF7F-4A8574F31734}" destId="{995FC25D-816A-43D3-B829-9F9533B979D7}" srcOrd="1" destOrd="0" presId="urn:microsoft.com/office/officeart/2005/8/layout/list1"/>
    <dgm:cxn modelId="{F63B4EE6-8DF7-465D-BBC2-FDD8FD08FA51}" type="presParOf" srcId="{8189A277-80DA-41F9-ACEF-363E745DD814}" destId="{096FE3FE-3860-4CC7-97EA-29D530BAF241}" srcOrd="5" destOrd="0" presId="urn:microsoft.com/office/officeart/2005/8/layout/list1"/>
    <dgm:cxn modelId="{CC1ED2CD-AE63-41B3-8563-222451FE3BCE}" type="presParOf" srcId="{8189A277-80DA-41F9-ACEF-363E745DD814}" destId="{5B2F9B1F-0D99-4356-8E7A-0AF8936F543B}" srcOrd="6" destOrd="0" presId="urn:microsoft.com/office/officeart/2005/8/layout/list1"/>
    <dgm:cxn modelId="{37E78A55-CFE7-4C81-9EAF-B8D428B4CFCA}" type="presParOf" srcId="{8189A277-80DA-41F9-ACEF-363E745DD814}" destId="{CFF22955-CF58-4648-951E-3B6DC242ADE0}" srcOrd="7" destOrd="0" presId="urn:microsoft.com/office/officeart/2005/8/layout/list1"/>
    <dgm:cxn modelId="{CBD52E3A-C61D-4D86-9FD4-9AA1DB1C4BC3}" type="presParOf" srcId="{8189A277-80DA-41F9-ACEF-363E745DD814}" destId="{8DC364A2-E172-43D0-B6C1-9E6989100017}" srcOrd="8" destOrd="0" presId="urn:microsoft.com/office/officeart/2005/8/layout/list1"/>
    <dgm:cxn modelId="{05E1012A-E12D-4DF9-979A-65A5D593518B}" type="presParOf" srcId="{8DC364A2-E172-43D0-B6C1-9E6989100017}" destId="{FAA02553-6F2A-4486-9575-27A1DC09313E}" srcOrd="0" destOrd="0" presId="urn:microsoft.com/office/officeart/2005/8/layout/list1"/>
    <dgm:cxn modelId="{C8CA2AD0-5847-4D0F-939F-3F1107F384BC}" type="presParOf" srcId="{8DC364A2-E172-43D0-B6C1-9E6989100017}" destId="{D91DB0B5-3680-4D54-8D7C-A36B7513BC8B}" srcOrd="1" destOrd="0" presId="urn:microsoft.com/office/officeart/2005/8/layout/list1"/>
    <dgm:cxn modelId="{61BC0F31-30A9-4DDD-AE0D-A3B7C2CAA18E}" type="presParOf" srcId="{8189A277-80DA-41F9-ACEF-363E745DD814}" destId="{5F6E3AC6-6E73-40E3-AA04-1B18759F509A}" srcOrd="9" destOrd="0" presId="urn:microsoft.com/office/officeart/2005/8/layout/list1"/>
    <dgm:cxn modelId="{32D3CC62-AB6F-4691-817E-3494490695A6}" type="presParOf" srcId="{8189A277-80DA-41F9-ACEF-363E745DD814}" destId="{CC10D5CD-3AC4-483C-A690-3645CBB59E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A99E05-B191-4454-81BD-7FA35D96906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FEE2B1-FB04-4322-A593-A8E8F1485DA8}">
      <dgm:prSet/>
      <dgm:spPr/>
      <dgm:t>
        <a:bodyPr/>
        <a:lstStyle/>
        <a:p>
          <a:r>
            <a:rPr lang="en-US" b="1" i="0" dirty="0"/>
            <a:t>Machine-to-Machine (M2M) Connected Devices</a:t>
          </a:r>
          <a:endParaRPr lang="en-US" dirty="0"/>
        </a:p>
      </dgm:t>
    </dgm:pt>
    <dgm:pt modelId="{4FBD531C-395D-4F59-91E1-2A3E6BAF0AD3}" type="parTrans" cxnId="{CA09691E-3A86-404B-82EC-2C87D2F4D30E}">
      <dgm:prSet/>
      <dgm:spPr/>
      <dgm:t>
        <a:bodyPr/>
        <a:lstStyle/>
        <a:p>
          <a:endParaRPr lang="en-US"/>
        </a:p>
      </dgm:t>
    </dgm:pt>
    <dgm:pt modelId="{9DF9FB80-D583-45C0-B0A9-8FA679C8207A}" type="sibTrans" cxnId="{CA09691E-3A86-404B-82EC-2C87D2F4D30E}">
      <dgm:prSet/>
      <dgm:spPr/>
      <dgm:t>
        <a:bodyPr/>
        <a:lstStyle/>
        <a:p>
          <a:endParaRPr lang="en-US"/>
        </a:p>
      </dgm:t>
    </dgm:pt>
    <dgm:pt modelId="{458B2EF6-5F8D-4B71-ABC0-D6280C8D7A5F}">
      <dgm:prSet/>
      <dgm:spPr/>
      <dgm:t>
        <a:bodyPr/>
        <a:lstStyle/>
        <a:p>
          <a:r>
            <a:rPr lang="en-US" b="0" i="0" dirty="0"/>
            <a:t>IoT-enabled machines to work smarter, not harder. </a:t>
          </a:r>
          <a:endParaRPr lang="en-US" dirty="0"/>
        </a:p>
      </dgm:t>
    </dgm:pt>
    <dgm:pt modelId="{C946E35E-045F-44CD-9B3D-87A7F0A969DF}" type="parTrans" cxnId="{7BCB9B06-A859-4F5E-8718-D7C5DFE9FEF2}">
      <dgm:prSet/>
      <dgm:spPr/>
      <dgm:t>
        <a:bodyPr/>
        <a:lstStyle/>
        <a:p>
          <a:endParaRPr lang="en-US"/>
        </a:p>
      </dgm:t>
    </dgm:pt>
    <dgm:pt modelId="{DAD4886B-724C-4611-B84C-C8AD45A944A7}" type="sibTrans" cxnId="{7BCB9B06-A859-4F5E-8718-D7C5DFE9FEF2}">
      <dgm:prSet/>
      <dgm:spPr/>
      <dgm:t>
        <a:bodyPr/>
        <a:lstStyle/>
        <a:p>
          <a:endParaRPr lang="en-US"/>
        </a:p>
      </dgm:t>
    </dgm:pt>
    <dgm:pt modelId="{C9BC650A-0A6B-4F31-B099-216817794528}">
      <dgm:prSet/>
      <dgm:spPr/>
      <dgm:t>
        <a:bodyPr/>
        <a:lstStyle/>
        <a:p>
          <a:r>
            <a:rPr lang="en-US" b="0" i="0" dirty="0"/>
            <a:t>Map machine workloads, inputs, and outputs</a:t>
          </a:r>
          <a:endParaRPr lang="en-US" dirty="0"/>
        </a:p>
      </dgm:t>
    </dgm:pt>
    <dgm:pt modelId="{34AC78AD-D1EE-4DF2-8EFF-B5469618A2A4}" type="parTrans" cxnId="{BEBB5040-C1F3-4CCA-BC60-2E6BEB75D08A}">
      <dgm:prSet/>
      <dgm:spPr/>
      <dgm:t>
        <a:bodyPr/>
        <a:lstStyle/>
        <a:p>
          <a:endParaRPr lang="en-US"/>
        </a:p>
      </dgm:t>
    </dgm:pt>
    <dgm:pt modelId="{4E172006-01B2-44DD-A3A3-855706E1CFF9}" type="sibTrans" cxnId="{BEBB5040-C1F3-4CCA-BC60-2E6BEB75D08A}">
      <dgm:prSet/>
      <dgm:spPr/>
      <dgm:t>
        <a:bodyPr/>
        <a:lstStyle/>
        <a:p>
          <a:endParaRPr lang="en-US"/>
        </a:p>
      </dgm:t>
    </dgm:pt>
    <dgm:pt modelId="{22D26313-E4A1-4C1E-8D56-4C221B9E0530}">
      <dgm:prSet/>
      <dgm:spPr/>
      <dgm:t>
        <a:bodyPr/>
        <a:lstStyle/>
        <a:p>
          <a:r>
            <a:rPr lang="en-US" b="0" i="0" dirty="0"/>
            <a:t>Track machine wear-and-tear</a:t>
          </a:r>
          <a:endParaRPr lang="en-US" dirty="0"/>
        </a:p>
      </dgm:t>
    </dgm:pt>
    <dgm:pt modelId="{1F44AB47-9214-4EF9-A19A-4D810FBDE418}" type="parTrans" cxnId="{FFA3D69E-A103-4F2E-B4A1-528D12654E67}">
      <dgm:prSet/>
      <dgm:spPr/>
      <dgm:t>
        <a:bodyPr/>
        <a:lstStyle/>
        <a:p>
          <a:endParaRPr lang="en-US"/>
        </a:p>
      </dgm:t>
    </dgm:pt>
    <dgm:pt modelId="{F20344FE-7624-4491-A765-042FBB6C3297}" type="sibTrans" cxnId="{FFA3D69E-A103-4F2E-B4A1-528D12654E67}">
      <dgm:prSet/>
      <dgm:spPr/>
      <dgm:t>
        <a:bodyPr/>
        <a:lstStyle/>
        <a:p>
          <a:endParaRPr lang="en-US"/>
        </a:p>
      </dgm:t>
    </dgm:pt>
    <dgm:pt modelId="{5689B07A-1BEE-42CB-861C-487D0E6754B3}">
      <dgm:prSet/>
      <dgm:spPr/>
      <dgm:t>
        <a:bodyPr/>
        <a:lstStyle/>
        <a:p>
          <a:r>
            <a:rPr lang="en-US" b="1" i="0"/>
            <a:t>Supply Chains of the Future</a:t>
          </a:r>
          <a:endParaRPr lang="en-US"/>
        </a:p>
      </dgm:t>
    </dgm:pt>
    <dgm:pt modelId="{C057A7B8-1B02-42BE-B215-B75A50355070}" type="parTrans" cxnId="{5C496EAB-E256-4A56-8FA2-9481BE4C823F}">
      <dgm:prSet/>
      <dgm:spPr/>
      <dgm:t>
        <a:bodyPr/>
        <a:lstStyle/>
        <a:p>
          <a:endParaRPr lang="en-US"/>
        </a:p>
      </dgm:t>
    </dgm:pt>
    <dgm:pt modelId="{4DC7A834-573C-4B9F-9706-3CDDEDC8FBB4}" type="sibTrans" cxnId="{5C496EAB-E256-4A56-8FA2-9481BE4C823F}">
      <dgm:prSet/>
      <dgm:spPr/>
      <dgm:t>
        <a:bodyPr/>
        <a:lstStyle/>
        <a:p>
          <a:endParaRPr lang="en-US"/>
        </a:p>
      </dgm:t>
    </dgm:pt>
    <dgm:pt modelId="{B03AB611-9276-4A0D-8DAC-A4808A068C7B}">
      <dgm:prSet/>
      <dgm:spPr/>
      <dgm:t>
        <a:bodyPr/>
        <a:lstStyle/>
        <a:p>
          <a:r>
            <a:rPr lang="en-US" b="0" i="0" dirty="0"/>
            <a:t>Low-power IoT devices are also being used to track assets throughout the supply chain</a:t>
          </a:r>
          <a:endParaRPr lang="en-US" dirty="0"/>
        </a:p>
      </dgm:t>
    </dgm:pt>
    <dgm:pt modelId="{90F25626-EC2D-444C-9938-5AD1D31BD91C}" type="parTrans" cxnId="{41C6F1A5-1958-48FE-A228-C66D704BC0A7}">
      <dgm:prSet/>
      <dgm:spPr/>
      <dgm:t>
        <a:bodyPr/>
        <a:lstStyle/>
        <a:p>
          <a:endParaRPr lang="en-US"/>
        </a:p>
      </dgm:t>
    </dgm:pt>
    <dgm:pt modelId="{C05F7C96-8CAC-47EB-8A99-FDBB4DF95AC5}" type="sibTrans" cxnId="{41C6F1A5-1958-48FE-A228-C66D704BC0A7}">
      <dgm:prSet/>
      <dgm:spPr/>
      <dgm:t>
        <a:bodyPr/>
        <a:lstStyle/>
        <a:p>
          <a:endParaRPr lang="en-US"/>
        </a:p>
      </dgm:t>
    </dgm:pt>
    <dgm:pt modelId="{6AECFDEC-0E39-468A-BF7E-E8DF4E103EA0}">
      <dgm:prSet/>
      <dgm:spPr/>
      <dgm:t>
        <a:bodyPr/>
        <a:lstStyle/>
        <a:p>
          <a:r>
            <a:rPr lang="en-US" b="0" i="0" dirty="0"/>
            <a:t>Monitor product quality such as temperature, vibration and to track shipping container openings. </a:t>
          </a:r>
          <a:endParaRPr lang="en-US" dirty="0"/>
        </a:p>
      </dgm:t>
    </dgm:pt>
    <dgm:pt modelId="{581CD1FE-2771-4D0E-8400-FAE76F668429}" type="parTrans" cxnId="{4CB68635-3401-474B-BEBC-41E2F11A9F98}">
      <dgm:prSet/>
      <dgm:spPr/>
      <dgm:t>
        <a:bodyPr/>
        <a:lstStyle/>
        <a:p>
          <a:endParaRPr lang="en-US"/>
        </a:p>
      </dgm:t>
    </dgm:pt>
    <dgm:pt modelId="{366C5AFD-435C-4D85-B245-3686DD213DA3}" type="sibTrans" cxnId="{4CB68635-3401-474B-BEBC-41E2F11A9F98}">
      <dgm:prSet/>
      <dgm:spPr/>
      <dgm:t>
        <a:bodyPr/>
        <a:lstStyle/>
        <a:p>
          <a:endParaRPr lang="en-US"/>
        </a:p>
      </dgm:t>
    </dgm:pt>
    <dgm:pt modelId="{50ADD9C8-92E9-493C-9D3C-133019170EAF}">
      <dgm:prSet/>
      <dgm:spPr/>
      <dgm:t>
        <a:bodyPr/>
        <a:lstStyle/>
        <a:p>
          <a:r>
            <a:rPr lang="en-US" b="1" i="0" dirty="0"/>
            <a:t>Drones</a:t>
          </a:r>
          <a:endParaRPr lang="en-US" dirty="0"/>
        </a:p>
      </dgm:t>
    </dgm:pt>
    <dgm:pt modelId="{6D822569-7A66-4F98-B34A-50A654FBEBE1}" type="parTrans" cxnId="{66F0543D-8E08-442C-A823-9FC928105446}">
      <dgm:prSet/>
      <dgm:spPr/>
      <dgm:t>
        <a:bodyPr/>
        <a:lstStyle/>
        <a:p>
          <a:endParaRPr lang="en-US"/>
        </a:p>
      </dgm:t>
    </dgm:pt>
    <dgm:pt modelId="{B70A700D-85E3-4C2A-9E89-493F6ACF5E49}" type="sibTrans" cxnId="{66F0543D-8E08-442C-A823-9FC928105446}">
      <dgm:prSet/>
      <dgm:spPr/>
      <dgm:t>
        <a:bodyPr/>
        <a:lstStyle/>
        <a:p>
          <a:endParaRPr lang="en-US"/>
        </a:p>
      </dgm:t>
    </dgm:pt>
    <dgm:pt modelId="{9565834A-F4F9-4756-B992-3D1A0D1DD58E}">
      <dgm:prSet/>
      <dgm:spPr/>
      <dgm:t>
        <a:bodyPr/>
        <a:lstStyle/>
        <a:p>
          <a:r>
            <a:rPr lang="en-US" b="0" i="0" dirty="0"/>
            <a:t>Quicker rig inspections for oil companies (lower downtime, safety) </a:t>
          </a:r>
          <a:endParaRPr lang="en-US" dirty="0"/>
        </a:p>
      </dgm:t>
    </dgm:pt>
    <dgm:pt modelId="{D421D67D-8663-4B9E-8DFE-8341CCDB6C68}" type="parTrans" cxnId="{259D657C-E489-4E8C-B667-EDC7491D9E88}">
      <dgm:prSet/>
      <dgm:spPr/>
      <dgm:t>
        <a:bodyPr/>
        <a:lstStyle/>
        <a:p>
          <a:endParaRPr lang="en-US"/>
        </a:p>
      </dgm:t>
    </dgm:pt>
    <dgm:pt modelId="{C1925247-5DA6-47FB-A271-28FFF6566866}" type="sibTrans" cxnId="{259D657C-E489-4E8C-B667-EDC7491D9E88}">
      <dgm:prSet/>
      <dgm:spPr/>
      <dgm:t>
        <a:bodyPr/>
        <a:lstStyle/>
        <a:p>
          <a:endParaRPr lang="en-US"/>
        </a:p>
      </dgm:t>
    </dgm:pt>
    <dgm:pt modelId="{0BD579F7-34C2-433E-AD08-00F614CC6578}">
      <dgm:prSet/>
      <dgm:spPr/>
      <dgm:t>
        <a:bodyPr/>
        <a:lstStyle/>
        <a:p>
          <a:r>
            <a:rPr lang="en-US" b="0" i="0"/>
            <a:t>Delivery robots and drones to deliver buyers’ goods from pizza to packages to their front doorstep</a:t>
          </a:r>
          <a:endParaRPr lang="en-US"/>
        </a:p>
      </dgm:t>
    </dgm:pt>
    <dgm:pt modelId="{72AC8AAA-7299-495E-888B-27DB73762D42}" type="parTrans" cxnId="{0B46FAD2-D448-4301-AC5C-DF8CDAB85E95}">
      <dgm:prSet/>
      <dgm:spPr/>
      <dgm:t>
        <a:bodyPr/>
        <a:lstStyle/>
        <a:p>
          <a:endParaRPr lang="en-US"/>
        </a:p>
      </dgm:t>
    </dgm:pt>
    <dgm:pt modelId="{DADFB399-21FA-44A3-87F6-904F1590A034}" type="sibTrans" cxnId="{0B46FAD2-D448-4301-AC5C-DF8CDAB85E95}">
      <dgm:prSet/>
      <dgm:spPr/>
      <dgm:t>
        <a:bodyPr/>
        <a:lstStyle/>
        <a:p>
          <a:endParaRPr lang="en-US"/>
        </a:p>
      </dgm:t>
    </dgm:pt>
    <dgm:pt modelId="{45A696BC-4D69-4553-824D-1E34DB374295}">
      <dgm:prSet/>
      <dgm:spPr/>
      <dgm:t>
        <a:bodyPr/>
        <a:lstStyle/>
        <a:p>
          <a:r>
            <a:rPr lang="en-US" b="0" i="0"/>
            <a:t>Drones to monitor deforestation in environmentally-fragile communities.</a:t>
          </a:r>
          <a:endParaRPr lang="en-US"/>
        </a:p>
      </dgm:t>
    </dgm:pt>
    <dgm:pt modelId="{48CF4F0C-6C88-4AA8-B664-024AA9002B3A}" type="parTrans" cxnId="{EE70EEF1-6AA3-4844-9C34-33910C07C119}">
      <dgm:prSet/>
      <dgm:spPr/>
      <dgm:t>
        <a:bodyPr/>
        <a:lstStyle/>
        <a:p>
          <a:endParaRPr lang="en-US"/>
        </a:p>
      </dgm:t>
    </dgm:pt>
    <dgm:pt modelId="{4B628088-8E68-4D52-8C60-0FE959998556}" type="sibTrans" cxnId="{EE70EEF1-6AA3-4844-9C34-33910C07C119}">
      <dgm:prSet/>
      <dgm:spPr/>
      <dgm:t>
        <a:bodyPr/>
        <a:lstStyle/>
        <a:p>
          <a:endParaRPr lang="en-US"/>
        </a:p>
      </dgm:t>
    </dgm:pt>
    <dgm:pt modelId="{63688860-29D3-4E22-96AB-0A7C6F604195}">
      <dgm:prSet/>
      <dgm:spPr/>
      <dgm:t>
        <a:bodyPr/>
        <a:lstStyle/>
        <a:p>
          <a:r>
            <a:rPr lang="en-US" b="0" i="0" dirty="0"/>
            <a:t>Rescue missions and dangerous mountain rescues</a:t>
          </a:r>
          <a:endParaRPr lang="en-US" dirty="0"/>
        </a:p>
      </dgm:t>
    </dgm:pt>
    <dgm:pt modelId="{291F28FC-C6B7-48CA-9442-DF9FE4FE91DF}" type="parTrans" cxnId="{6056A680-50BF-41AA-AF42-F9FF9327D06B}">
      <dgm:prSet/>
      <dgm:spPr/>
      <dgm:t>
        <a:bodyPr/>
        <a:lstStyle/>
        <a:p>
          <a:endParaRPr lang="en-US"/>
        </a:p>
      </dgm:t>
    </dgm:pt>
    <dgm:pt modelId="{4C2F0A5C-145E-4C87-B49B-81976D8FF590}" type="sibTrans" cxnId="{6056A680-50BF-41AA-AF42-F9FF9327D06B}">
      <dgm:prSet/>
      <dgm:spPr/>
      <dgm:t>
        <a:bodyPr/>
        <a:lstStyle/>
        <a:p>
          <a:endParaRPr lang="en-US"/>
        </a:p>
      </dgm:t>
    </dgm:pt>
    <dgm:pt modelId="{E3302CB5-2F49-461E-8C25-92B17C049D0F}" type="pres">
      <dgm:prSet presAssocID="{49A99E05-B191-4454-81BD-7FA35D96906A}" presName="linear" presStyleCnt="0">
        <dgm:presLayoutVars>
          <dgm:dir/>
          <dgm:animLvl val="lvl"/>
          <dgm:resizeHandles val="exact"/>
        </dgm:presLayoutVars>
      </dgm:prSet>
      <dgm:spPr/>
    </dgm:pt>
    <dgm:pt modelId="{A9E1CE6D-5DF2-48FF-89C9-6AEBBAB7E9B8}" type="pres">
      <dgm:prSet presAssocID="{99FEE2B1-FB04-4322-A593-A8E8F1485DA8}" presName="parentLin" presStyleCnt="0"/>
      <dgm:spPr/>
    </dgm:pt>
    <dgm:pt modelId="{29FC7655-89E9-4B1B-B562-8917B7335DDA}" type="pres">
      <dgm:prSet presAssocID="{99FEE2B1-FB04-4322-A593-A8E8F1485DA8}" presName="parentLeftMargin" presStyleLbl="node1" presStyleIdx="0" presStyleCnt="3"/>
      <dgm:spPr/>
    </dgm:pt>
    <dgm:pt modelId="{AF3A252C-AAB6-4C9B-8051-E91112B6870A}" type="pres">
      <dgm:prSet presAssocID="{99FEE2B1-FB04-4322-A593-A8E8F1485D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0DA287-0B8E-4D21-9F7E-FF6B4A704AC4}" type="pres">
      <dgm:prSet presAssocID="{99FEE2B1-FB04-4322-A593-A8E8F1485DA8}" presName="negativeSpace" presStyleCnt="0"/>
      <dgm:spPr/>
    </dgm:pt>
    <dgm:pt modelId="{A08AD63E-E93F-41BB-98CF-F161A7104E6F}" type="pres">
      <dgm:prSet presAssocID="{99FEE2B1-FB04-4322-A593-A8E8F1485DA8}" presName="childText" presStyleLbl="conFgAcc1" presStyleIdx="0" presStyleCnt="3">
        <dgm:presLayoutVars>
          <dgm:bulletEnabled val="1"/>
        </dgm:presLayoutVars>
      </dgm:prSet>
      <dgm:spPr/>
    </dgm:pt>
    <dgm:pt modelId="{A4ED1854-FF5E-4528-ABEC-6678F2F2A2B8}" type="pres">
      <dgm:prSet presAssocID="{9DF9FB80-D583-45C0-B0A9-8FA679C8207A}" presName="spaceBetweenRectangles" presStyleCnt="0"/>
      <dgm:spPr/>
    </dgm:pt>
    <dgm:pt modelId="{185BA5FC-B65A-47D8-A119-CEC7B271A8B1}" type="pres">
      <dgm:prSet presAssocID="{5689B07A-1BEE-42CB-861C-487D0E6754B3}" presName="parentLin" presStyleCnt="0"/>
      <dgm:spPr/>
    </dgm:pt>
    <dgm:pt modelId="{86B56896-501D-4366-A8D4-2ECBED48860D}" type="pres">
      <dgm:prSet presAssocID="{5689B07A-1BEE-42CB-861C-487D0E6754B3}" presName="parentLeftMargin" presStyleLbl="node1" presStyleIdx="0" presStyleCnt="3"/>
      <dgm:spPr/>
    </dgm:pt>
    <dgm:pt modelId="{56E31A2D-26F0-4676-BCD7-AA5953067DC4}" type="pres">
      <dgm:prSet presAssocID="{5689B07A-1BEE-42CB-861C-487D0E6754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DEDF1A-7144-4C7A-82FA-5FC2689F9787}" type="pres">
      <dgm:prSet presAssocID="{5689B07A-1BEE-42CB-861C-487D0E6754B3}" presName="negativeSpace" presStyleCnt="0"/>
      <dgm:spPr/>
    </dgm:pt>
    <dgm:pt modelId="{35D5E350-F626-4DC8-B5CD-F6C62461DD2B}" type="pres">
      <dgm:prSet presAssocID="{5689B07A-1BEE-42CB-861C-487D0E6754B3}" presName="childText" presStyleLbl="conFgAcc1" presStyleIdx="1" presStyleCnt="3">
        <dgm:presLayoutVars>
          <dgm:bulletEnabled val="1"/>
        </dgm:presLayoutVars>
      </dgm:prSet>
      <dgm:spPr/>
    </dgm:pt>
    <dgm:pt modelId="{387D11AC-0FFD-43A9-850A-C1DD59922E8D}" type="pres">
      <dgm:prSet presAssocID="{4DC7A834-573C-4B9F-9706-3CDDEDC8FBB4}" presName="spaceBetweenRectangles" presStyleCnt="0"/>
      <dgm:spPr/>
    </dgm:pt>
    <dgm:pt modelId="{59DAE3AA-9D01-4C53-B7E4-DF00BDBE26A2}" type="pres">
      <dgm:prSet presAssocID="{50ADD9C8-92E9-493C-9D3C-133019170EAF}" presName="parentLin" presStyleCnt="0"/>
      <dgm:spPr/>
    </dgm:pt>
    <dgm:pt modelId="{D8B828CF-D7E3-4586-A198-9B27E928CDB9}" type="pres">
      <dgm:prSet presAssocID="{50ADD9C8-92E9-493C-9D3C-133019170EAF}" presName="parentLeftMargin" presStyleLbl="node1" presStyleIdx="1" presStyleCnt="3"/>
      <dgm:spPr/>
    </dgm:pt>
    <dgm:pt modelId="{015950FD-D7A9-41BD-8D88-9A76254819B7}" type="pres">
      <dgm:prSet presAssocID="{50ADD9C8-92E9-493C-9D3C-133019170E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457490-7BBB-422B-9C5B-9BBA7AC9609F}" type="pres">
      <dgm:prSet presAssocID="{50ADD9C8-92E9-493C-9D3C-133019170EAF}" presName="negativeSpace" presStyleCnt="0"/>
      <dgm:spPr/>
    </dgm:pt>
    <dgm:pt modelId="{47529B1F-089F-41DA-8C1B-BF2D17B4ECCA}" type="pres">
      <dgm:prSet presAssocID="{50ADD9C8-92E9-493C-9D3C-133019170E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BCB9B06-A859-4F5E-8718-D7C5DFE9FEF2}" srcId="{99FEE2B1-FB04-4322-A593-A8E8F1485DA8}" destId="{458B2EF6-5F8D-4B71-ABC0-D6280C8D7A5F}" srcOrd="0" destOrd="0" parTransId="{C946E35E-045F-44CD-9B3D-87A7F0A969DF}" sibTransId="{DAD4886B-724C-4611-B84C-C8AD45A944A7}"/>
    <dgm:cxn modelId="{9430E01D-742D-4808-94C4-9A0554CFE3E6}" type="presOf" srcId="{50ADD9C8-92E9-493C-9D3C-133019170EAF}" destId="{015950FD-D7A9-41BD-8D88-9A76254819B7}" srcOrd="1" destOrd="0" presId="urn:microsoft.com/office/officeart/2005/8/layout/list1"/>
    <dgm:cxn modelId="{CA09691E-3A86-404B-82EC-2C87D2F4D30E}" srcId="{49A99E05-B191-4454-81BD-7FA35D96906A}" destId="{99FEE2B1-FB04-4322-A593-A8E8F1485DA8}" srcOrd="0" destOrd="0" parTransId="{4FBD531C-395D-4F59-91E1-2A3E6BAF0AD3}" sibTransId="{9DF9FB80-D583-45C0-B0A9-8FA679C8207A}"/>
    <dgm:cxn modelId="{4CB68635-3401-474B-BEBC-41E2F11A9F98}" srcId="{5689B07A-1BEE-42CB-861C-487D0E6754B3}" destId="{6AECFDEC-0E39-468A-BF7E-E8DF4E103EA0}" srcOrd="1" destOrd="0" parTransId="{581CD1FE-2771-4D0E-8400-FAE76F668429}" sibTransId="{366C5AFD-435C-4D85-B245-3686DD213DA3}"/>
    <dgm:cxn modelId="{6A49743C-E305-4EFD-A6BC-038A4CF4E620}" type="presOf" srcId="{9565834A-F4F9-4756-B992-3D1A0D1DD58E}" destId="{47529B1F-089F-41DA-8C1B-BF2D17B4ECCA}" srcOrd="0" destOrd="0" presId="urn:microsoft.com/office/officeart/2005/8/layout/list1"/>
    <dgm:cxn modelId="{66F0543D-8E08-442C-A823-9FC928105446}" srcId="{49A99E05-B191-4454-81BD-7FA35D96906A}" destId="{50ADD9C8-92E9-493C-9D3C-133019170EAF}" srcOrd="2" destOrd="0" parTransId="{6D822569-7A66-4F98-B34A-50A654FBEBE1}" sibTransId="{B70A700D-85E3-4C2A-9E89-493F6ACF5E49}"/>
    <dgm:cxn modelId="{BEBB5040-C1F3-4CCA-BC60-2E6BEB75D08A}" srcId="{99FEE2B1-FB04-4322-A593-A8E8F1485DA8}" destId="{C9BC650A-0A6B-4F31-B099-216817794528}" srcOrd="1" destOrd="0" parTransId="{34AC78AD-D1EE-4DF2-8EFF-B5469618A2A4}" sibTransId="{4E172006-01B2-44DD-A3A3-855706E1CFF9}"/>
    <dgm:cxn modelId="{9FE3364F-5079-42D7-BDF3-6E5F4F4A81AB}" type="presOf" srcId="{5689B07A-1BEE-42CB-861C-487D0E6754B3}" destId="{86B56896-501D-4366-A8D4-2ECBED48860D}" srcOrd="0" destOrd="0" presId="urn:microsoft.com/office/officeart/2005/8/layout/list1"/>
    <dgm:cxn modelId="{72F1AC51-86B2-4A4F-94A8-2E3EF533720E}" type="presOf" srcId="{45A696BC-4D69-4553-824D-1E34DB374295}" destId="{47529B1F-089F-41DA-8C1B-BF2D17B4ECCA}" srcOrd="0" destOrd="2" presId="urn:microsoft.com/office/officeart/2005/8/layout/list1"/>
    <dgm:cxn modelId="{C9636764-08A6-42C8-B9CA-69E9A4E17133}" type="presOf" srcId="{22D26313-E4A1-4C1E-8D56-4C221B9E0530}" destId="{A08AD63E-E93F-41BB-98CF-F161A7104E6F}" srcOrd="0" destOrd="2" presId="urn:microsoft.com/office/officeart/2005/8/layout/list1"/>
    <dgm:cxn modelId="{92758D6C-85EA-4296-8E91-0FEF423DABF0}" type="presOf" srcId="{6AECFDEC-0E39-468A-BF7E-E8DF4E103EA0}" destId="{35D5E350-F626-4DC8-B5CD-F6C62461DD2B}" srcOrd="0" destOrd="1" presId="urn:microsoft.com/office/officeart/2005/8/layout/list1"/>
    <dgm:cxn modelId="{064DF373-D145-4074-AF81-23E45F3EA578}" type="presOf" srcId="{50ADD9C8-92E9-493C-9D3C-133019170EAF}" destId="{D8B828CF-D7E3-4586-A198-9B27E928CDB9}" srcOrd="0" destOrd="0" presId="urn:microsoft.com/office/officeart/2005/8/layout/list1"/>
    <dgm:cxn modelId="{259D657C-E489-4E8C-B667-EDC7491D9E88}" srcId="{50ADD9C8-92E9-493C-9D3C-133019170EAF}" destId="{9565834A-F4F9-4756-B992-3D1A0D1DD58E}" srcOrd="0" destOrd="0" parTransId="{D421D67D-8663-4B9E-8DFE-8341CCDB6C68}" sibTransId="{C1925247-5DA6-47FB-A271-28FFF6566866}"/>
    <dgm:cxn modelId="{6056A680-50BF-41AA-AF42-F9FF9327D06B}" srcId="{50ADD9C8-92E9-493C-9D3C-133019170EAF}" destId="{63688860-29D3-4E22-96AB-0A7C6F604195}" srcOrd="3" destOrd="0" parTransId="{291F28FC-C6B7-48CA-9442-DF9FE4FE91DF}" sibTransId="{4C2F0A5C-145E-4C87-B49B-81976D8FF590}"/>
    <dgm:cxn modelId="{FFA3D69E-A103-4F2E-B4A1-528D12654E67}" srcId="{99FEE2B1-FB04-4322-A593-A8E8F1485DA8}" destId="{22D26313-E4A1-4C1E-8D56-4C221B9E0530}" srcOrd="2" destOrd="0" parTransId="{1F44AB47-9214-4EF9-A19A-4D810FBDE418}" sibTransId="{F20344FE-7624-4491-A765-042FBB6C3297}"/>
    <dgm:cxn modelId="{58AA5AA2-B054-4F2B-B196-9E8E7840C320}" type="presOf" srcId="{458B2EF6-5F8D-4B71-ABC0-D6280C8D7A5F}" destId="{A08AD63E-E93F-41BB-98CF-F161A7104E6F}" srcOrd="0" destOrd="0" presId="urn:microsoft.com/office/officeart/2005/8/layout/list1"/>
    <dgm:cxn modelId="{41C6F1A5-1958-48FE-A228-C66D704BC0A7}" srcId="{5689B07A-1BEE-42CB-861C-487D0E6754B3}" destId="{B03AB611-9276-4A0D-8DAC-A4808A068C7B}" srcOrd="0" destOrd="0" parTransId="{90F25626-EC2D-444C-9938-5AD1D31BD91C}" sibTransId="{C05F7C96-8CAC-47EB-8A99-FDBB4DF95AC5}"/>
    <dgm:cxn modelId="{5C496EAB-E256-4A56-8FA2-9481BE4C823F}" srcId="{49A99E05-B191-4454-81BD-7FA35D96906A}" destId="{5689B07A-1BEE-42CB-861C-487D0E6754B3}" srcOrd="1" destOrd="0" parTransId="{C057A7B8-1B02-42BE-B215-B75A50355070}" sibTransId="{4DC7A834-573C-4B9F-9706-3CDDEDC8FBB4}"/>
    <dgm:cxn modelId="{783562AE-631D-46F4-A92C-748421A1E21A}" type="presOf" srcId="{99FEE2B1-FB04-4322-A593-A8E8F1485DA8}" destId="{29FC7655-89E9-4B1B-B562-8917B7335DDA}" srcOrd="0" destOrd="0" presId="urn:microsoft.com/office/officeart/2005/8/layout/list1"/>
    <dgm:cxn modelId="{7E0316BC-6F59-4344-B72C-D387312E3E8F}" type="presOf" srcId="{49A99E05-B191-4454-81BD-7FA35D96906A}" destId="{E3302CB5-2F49-461E-8C25-92B17C049D0F}" srcOrd="0" destOrd="0" presId="urn:microsoft.com/office/officeart/2005/8/layout/list1"/>
    <dgm:cxn modelId="{A0EB17CF-0B72-4277-8CB3-62C81883B36B}" type="presOf" srcId="{B03AB611-9276-4A0D-8DAC-A4808A068C7B}" destId="{35D5E350-F626-4DC8-B5CD-F6C62461DD2B}" srcOrd="0" destOrd="0" presId="urn:microsoft.com/office/officeart/2005/8/layout/list1"/>
    <dgm:cxn modelId="{0B46FAD2-D448-4301-AC5C-DF8CDAB85E95}" srcId="{50ADD9C8-92E9-493C-9D3C-133019170EAF}" destId="{0BD579F7-34C2-433E-AD08-00F614CC6578}" srcOrd="1" destOrd="0" parTransId="{72AC8AAA-7299-495E-888B-27DB73762D42}" sibTransId="{DADFB399-21FA-44A3-87F6-904F1590A034}"/>
    <dgm:cxn modelId="{0D67ABDA-395F-482F-B87A-0F2AB7E0AF57}" type="presOf" srcId="{63688860-29D3-4E22-96AB-0A7C6F604195}" destId="{47529B1F-089F-41DA-8C1B-BF2D17B4ECCA}" srcOrd="0" destOrd="3" presId="urn:microsoft.com/office/officeart/2005/8/layout/list1"/>
    <dgm:cxn modelId="{438A4FDC-E323-4CE1-A431-BB6C2F6690B5}" type="presOf" srcId="{0BD579F7-34C2-433E-AD08-00F614CC6578}" destId="{47529B1F-089F-41DA-8C1B-BF2D17B4ECCA}" srcOrd="0" destOrd="1" presId="urn:microsoft.com/office/officeart/2005/8/layout/list1"/>
    <dgm:cxn modelId="{4BA0CAE1-08C2-40D1-8139-1D59A064198C}" type="presOf" srcId="{5689B07A-1BEE-42CB-861C-487D0E6754B3}" destId="{56E31A2D-26F0-4676-BCD7-AA5953067DC4}" srcOrd="1" destOrd="0" presId="urn:microsoft.com/office/officeart/2005/8/layout/list1"/>
    <dgm:cxn modelId="{5F4FEFEA-A788-4088-AF24-15433F17B7F1}" type="presOf" srcId="{99FEE2B1-FB04-4322-A593-A8E8F1485DA8}" destId="{AF3A252C-AAB6-4C9B-8051-E91112B6870A}" srcOrd="1" destOrd="0" presId="urn:microsoft.com/office/officeart/2005/8/layout/list1"/>
    <dgm:cxn modelId="{EE70EEF1-6AA3-4844-9C34-33910C07C119}" srcId="{50ADD9C8-92E9-493C-9D3C-133019170EAF}" destId="{45A696BC-4D69-4553-824D-1E34DB374295}" srcOrd="2" destOrd="0" parTransId="{48CF4F0C-6C88-4AA8-B664-024AA9002B3A}" sibTransId="{4B628088-8E68-4D52-8C60-0FE959998556}"/>
    <dgm:cxn modelId="{027DD1F7-67A6-4B0B-97D5-EC717CE154CC}" type="presOf" srcId="{C9BC650A-0A6B-4F31-B099-216817794528}" destId="{A08AD63E-E93F-41BB-98CF-F161A7104E6F}" srcOrd="0" destOrd="1" presId="urn:microsoft.com/office/officeart/2005/8/layout/list1"/>
    <dgm:cxn modelId="{1D1C1677-C907-4926-B25A-53698FE2D92D}" type="presParOf" srcId="{E3302CB5-2F49-461E-8C25-92B17C049D0F}" destId="{A9E1CE6D-5DF2-48FF-89C9-6AEBBAB7E9B8}" srcOrd="0" destOrd="0" presId="urn:microsoft.com/office/officeart/2005/8/layout/list1"/>
    <dgm:cxn modelId="{B80F34C9-3C9E-4E92-8E7E-A520A1C44A97}" type="presParOf" srcId="{A9E1CE6D-5DF2-48FF-89C9-6AEBBAB7E9B8}" destId="{29FC7655-89E9-4B1B-B562-8917B7335DDA}" srcOrd="0" destOrd="0" presId="urn:microsoft.com/office/officeart/2005/8/layout/list1"/>
    <dgm:cxn modelId="{C2059A40-DD1D-4CB4-96CB-4AF91210F611}" type="presParOf" srcId="{A9E1CE6D-5DF2-48FF-89C9-6AEBBAB7E9B8}" destId="{AF3A252C-AAB6-4C9B-8051-E91112B6870A}" srcOrd="1" destOrd="0" presId="urn:microsoft.com/office/officeart/2005/8/layout/list1"/>
    <dgm:cxn modelId="{CBE8C8D4-4DEA-4165-B934-A2E8BB83B87E}" type="presParOf" srcId="{E3302CB5-2F49-461E-8C25-92B17C049D0F}" destId="{0D0DA287-0B8E-4D21-9F7E-FF6B4A704AC4}" srcOrd="1" destOrd="0" presId="urn:microsoft.com/office/officeart/2005/8/layout/list1"/>
    <dgm:cxn modelId="{BC96EE03-109D-41C7-83E6-43F856C7CD20}" type="presParOf" srcId="{E3302CB5-2F49-461E-8C25-92B17C049D0F}" destId="{A08AD63E-E93F-41BB-98CF-F161A7104E6F}" srcOrd="2" destOrd="0" presId="urn:microsoft.com/office/officeart/2005/8/layout/list1"/>
    <dgm:cxn modelId="{204FE420-7CD2-4EAA-B33F-9222793FB457}" type="presParOf" srcId="{E3302CB5-2F49-461E-8C25-92B17C049D0F}" destId="{A4ED1854-FF5E-4528-ABEC-6678F2F2A2B8}" srcOrd="3" destOrd="0" presId="urn:microsoft.com/office/officeart/2005/8/layout/list1"/>
    <dgm:cxn modelId="{575CB3C4-7FF3-4009-8DB6-ABFC33195D52}" type="presParOf" srcId="{E3302CB5-2F49-461E-8C25-92B17C049D0F}" destId="{185BA5FC-B65A-47D8-A119-CEC7B271A8B1}" srcOrd="4" destOrd="0" presId="urn:microsoft.com/office/officeart/2005/8/layout/list1"/>
    <dgm:cxn modelId="{9F28E24D-4353-4565-9FB2-7B71614D10F5}" type="presParOf" srcId="{185BA5FC-B65A-47D8-A119-CEC7B271A8B1}" destId="{86B56896-501D-4366-A8D4-2ECBED48860D}" srcOrd="0" destOrd="0" presId="urn:microsoft.com/office/officeart/2005/8/layout/list1"/>
    <dgm:cxn modelId="{601B6156-DB0E-428B-8786-99B486A4AE4E}" type="presParOf" srcId="{185BA5FC-B65A-47D8-A119-CEC7B271A8B1}" destId="{56E31A2D-26F0-4676-BCD7-AA5953067DC4}" srcOrd="1" destOrd="0" presId="urn:microsoft.com/office/officeart/2005/8/layout/list1"/>
    <dgm:cxn modelId="{71F41B08-8273-4A9C-B54A-963DAD45E3E5}" type="presParOf" srcId="{E3302CB5-2F49-461E-8C25-92B17C049D0F}" destId="{7EDEDF1A-7144-4C7A-82FA-5FC2689F9787}" srcOrd="5" destOrd="0" presId="urn:microsoft.com/office/officeart/2005/8/layout/list1"/>
    <dgm:cxn modelId="{E2D2754C-3A5F-45D5-A3F6-9ECD17B947A3}" type="presParOf" srcId="{E3302CB5-2F49-461E-8C25-92B17C049D0F}" destId="{35D5E350-F626-4DC8-B5CD-F6C62461DD2B}" srcOrd="6" destOrd="0" presId="urn:microsoft.com/office/officeart/2005/8/layout/list1"/>
    <dgm:cxn modelId="{592DBD39-6734-4590-A81C-E007F4A5EB3D}" type="presParOf" srcId="{E3302CB5-2F49-461E-8C25-92B17C049D0F}" destId="{387D11AC-0FFD-43A9-850A-C1DD59922E8D}" srcOrd="7" destOrd="0" presId="urn:microsoft.com/office/officeart/2005/8/layout/list1"/>
    <dgm:cxn modelId="{96528144-E878-44EC-A20B-6C7E11D7CC92}" type="presParOf" srcId="{E3302CB5-2F49-461E-8C25-92B17C049D0F}" destId="{59DAE3AA-9D01-4C53-B7E4-DF00BDBE26A2}" srcOrd="8" destOrd="0" presId="urn:microsoft.com/office/officeart/2005/8/layout/list1"/>
    <dgm:cxn modelId="{A56E8EE3-3ED9-4110-B63F-323A39D04070}" type="presParOf" srcId="{59DAE3AA-9D01-4C53-B7E4-DF00BDBE26A2}" destId="{D8B828CF-D7E3-4586-A198-9B27E928CDB9}" srcOrd="0" destOrd="0" presId="urn:microsoft.com/office/officeart/2005/8/layout/list1"/>
    <dgm:cxn modelId="{09022BBA-0235-41EC-8A3C-60F1B2844491}" type="presParOf" srcId="{59DAE3AA-9D01-4C53-B7E4-DF00BDBE26A2}" destId="{015950FD-D7A9-41BD-8D88-9A76254819B7}" srcOrd="1" destOrd="0" presId="urn:microsoft.com/office/officeart/2005/8/layout/list1"/>
    <dgm:cxn modelId="{FECF2733-FA88-4C43-9B21-FFBC2E80E284}" type="presParOf" srcId="{E3302CB5-2F49-461E-8C25-92B17C049D0F}" destId="{50457490-7BBB-422B-9C5B-9BBA7AC9609F}" srcOrd="9" destOrd="0" presId="urn:microsoft.com/office/officeart/2005/8/layout/list1"/>
    <dgm:cxn modelId="{CCBB60F1-FF76-445D-8B3A-E46E35D9E1B7}" type="presParOf" srcId="{E3302CB5-2F49-461E-8C25-92B17C049D0F}" destId="{47529B1F-089F-41DA-8C1B-BF2D17B4EC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21AC11-5A40-4FFB-B060-277CC077859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C052B1-0420-4D50-B7D3-65DDD846B66D}">
      <dgm:prSet/>
      <dgm:spPr/>
      <dgm:t>
        <a:bodyPr/>
        <a:lstStyle/>
        <a:p>
          <a:r>
            <a:rPr lang="en-US" b="1" i="0" dirty="0"/>
            <a:t>Smart Cities: Energy, Transportation, Parking and More</a:t>
          </a:r>
          <a:endParaRPr lang="en-US" dirty="0"/>
        </a:p>
      </dgm:t>
    </dgm:pt>
    <dgm:pt modelId="{83DD775B-CCE5-4600-B9D9-EC42E5E13B9E}" type="parTrans" cxnId="{0C5C115B-D5E7-4877-9A53-04B9350D3E42}">
      <dgm:prSet/>
      <dgm:spPr/>
      <dgm:t>
        <a:bodyPr/>
        <a:lstStyle/>
        <a:p>
          <a:endParaRPr lang="en-US"/>
        </a:p>
      </dgm:t>
    </dgm:pt>
    <dgm:pt modelId="{3C32B3FD-B297-4935-AB79-62B7660132B1}" type="sibTrans" cxnId="{0C5C115B-D5E7-4877-9A53-04B9350D3E42}">
      <dgm:prSet/>
      <dgm:spPr/>
      <dgm:t>
        <a:bodyPr/>
        <a:lstStyle/>
        <a:p>
          <a:endParaRPr lang="en-US"/>
        </a:p>
      </dgm:t>
    </dgm:pt>
    <dgm:pt modelId="{0277AA24-5C47-46A1-96AB-BF0F3C351EC3}">
      <dgm:prSet/>
      <dgm:spPr/>
      <dgm:t>
        <a:bodyPr/>
        <a:lstStyle/>
        <a:p>
          <a:r>
            <a:rPr lang="en-US" b="0" i="0" dirty="0"/>
            <a:t>Optimize grid and balance workloads</a:t>
          </a:r>
          <a:endParaRPr lang="en-US" dirty="0"/>
        </a:p>
      </dgm:t>
    </dgm:pt>
    <dgm:pt modelId="{D515DD54-2D84-4C67-92AA-B745C1C7359B}" type="parTrans" cxnId="{F6FF7197-3157-41B7-9AA0-74F88663EC3E}">
      <dgm:prSet/>
      <dgm:spPr/>
      <dgm:t>
        <a:bodyPr/>
        <a:lstStyle/>
        <a:p>
          <a:endParaRPr lang="en-US"/>
        </a:p>
      </dgm:t>
    </dgm:pt>
    <dgm:pt modelId="{0DCC46C3-2429-45F1-8995-8844C8F70E33}" type="sibTrans" cxnId="{F6FF7197-3157-41B7-9AA0-74F88663EC3E}">
      <dgm:prSet/>
      <dgm:spPr/>
      <dgm:t>
        <a:bodyPr/>
        <a:lstStyle/>
        <a:p>
          <a:endParaRPr lang="en-US"/>
        </a:p>
      </dgm:t>
    </dgm:pt>
    <dgm:pt modelId="{5E9893C2-9E4B-4AFD-A428-64A3C88E41C6}">
      <dgm:prSet/>
      <dgm:spPr/>
      <dgm:t>
        <a:bodyPr/>
        <a:lstStyle/>
        <a:p>
          <a:r>
            <a:rPr lang="en-US" b="0" i="0" dirty="0"/>
            <a:t>Predict energy surges</a:t>
          </a:r>
          <a:endParaRPr lang="en-US" dirty="0"/>
        </a:p>
      </dgm:t>
    </dgm:pt>
    <dgm:pt modelId="{DE31C927-D174-4DF4-9719-C551F41D0BFA}" type="parTrans" cxnId="{8B0CAADE-9071-4B22-BF31-AD0DAED222A3}">
      <dgm:prSet/>
      <dgm:spPr/>
      <dgm:t>
        <a:bodyPr/>
        <a:lstStyle/>
        <a:p>
          <a:endParaRPr lang="en-US"/>
        </a:p>
      </dgm:t>
    </dgm:pt>
    <dgm:pt modelId="{70AEEBD7-476A-4D1E-9B9B-313D32759415}" type="sibTrans" cxnId="{8B0CAADE-9071-4B22-BF31-AD0DAED222A3}">
      <dgm:prSet/>
      <dgm:spPr/>
      <dgm:t>
        <a:bodyPr/>
        <a:lstStyle/>
        <a:p>
          <a:endParaRPr lang="en-US"/>
        </a:p>
      </dgm:t>
    </dgm:pt>
    <dgm:pt modelId="{8F04B8A6-1F0F-4B38-8D47-64C560BE3438}">
      <dgm:prSet/>
      <dgm:spPr/>
      <dgm:t>
        <a:bodyPr/>
        <a:lstStyle/>
        <a:p>
          <a:r>
            <a:rPr lang="en-US" b="0" i="0" dirty="0"/>
            <a:t>Distribute energy more equitably to customers</a:t>
          </a:r>
          <a:endParaRPr lang="en-US" dirty="0"/>
        </a:p>
      </dgm:t>
    </dgm:pt>
    <dgm:pt modelId="{778FF5A3-3D0C-4616-BC3C-75CF0BF29868}" type="parTrans" cxnId="{72AD5996-ED5E-44FE-98CF-9B61F4C8ED77}">
      <dgm:prSet/>
      <dgm:spPr/>
      <dgm:t>
        <a:bodyPr/>
        <a:lstStyle/>
        <a:p>
          <a:endParaRPr lang="en-US"/>
        </a:p>
      </dgm:t>
    </dgm:pt>
    <dgm:pt modelId="{E8C9A92F-3589-49CE-A6DA-B1540DB1453E}" type="sibTrans" cxnId="{72AD5996-ED5E-44FE-98CF-9B61F4C8ED77}">
      <dgm:prSet/>
      <dgm:spPr/>
      <dgm:t>
        <a:bodyPr/>
        <a:lstStyle/>
        <a:p>
          <a:endParaRPr lang="en-US"/>
        </a:p>
      </dgm:t>
    </dgm:pt>
    <dgm:pt modelId="{3FC52ADC-9608-41A7-B6C6-81498863B7CB}">
      <dgm:prSet/>
      <dgm:spPr/>
      <dgm:t>
        <a:bodyPr/>
        <a:lstStyle/>
        <a:p>
          <a:r>
            <a:rPr lang="en-US" b="0" i="0" dirty="0"/>
            <a:t>Sensors on traffic lights</a:t>
          </a:r>
          <a:endParaRPr lang="en-US" dirty="0"/>
        </a:p>
      </dgm:t>
    </dgm:pt>
    <dgm:pt modelId="{679E4DBC-3CE9-4500-95B1-DC4CBD43D2AB}" type="parTrans" cxnId="{82D2A9D5-0E23-4D6E-8C5E-86B5196A1F2E}">
      <dgm:prSet/>
      <dgm:spPr/>
      <dgm:t>
        <a:bodyPr/>
        <a:lstStyle/>
        <a:p>
          <a:endParaRPr lang="en-US"/>
        </a:p>
      </dgm:t>
    </dgm:pt>
    <dgm:pt modelId="{211322D9-15E2-4115-A944-AEA9FD99256C}" type="sibTrans" cxnId="{82D2A9D5-0E23-4D6E-8C5E-86B5196A1F2E}">
      <dgm:prSet/>
      <dgm:spPr/>
      <dgm:t>
        <a:bodyPr/>
        <a:lstStyle/>
        <a:p>
          <a:endParaRPr lang="en-US"/>
        </a:p>
      </dgm:t>
    </dgm:pt>
    <dgm:pt modelId="{B050E477-6C16-439E-B948-DF4D4818B466}">
      <dgm:prSet/>
      <dgm:spPr/>
      <dgm:t>
        <a:bodyPr/>
        <a:lstStyle/>
        <a:p>
          <a:r>
            <a:rPr lang="en-US" b="1" i="0" dirty="0"/>
            <a:t>Healthcare</a:t>
          </a:r>
          <a:endParaRPr lang="en-US" dirty="0"/>
        </a:p>
      </dgm:t>
    </dgm:pt>
    <dgm:pt modelId="{BDF81239-9A8C-4D78-B799-AF327F33FC5D}" type="parTrans" cxnId="{955EFB98-B81D-4857-8117-05FB88E10773}">
      <dgm:prSet/>
      <dgm:spPr/>
      <dgm:t>
        <a:bodyPr/>
        <a:lstStyle/>
        <a:p>
          <a:endParaRPr lang="en-US"/>
        </a:p>
      </dgm:t>
    </dgm:pt>
    <dgm:pt modelId="{0D11396C-C756-4B9D-918C-9897348F9B15}" type="sibTrans" cxnId="{955EFB98-B81D-4857-8117-05FB88E10773}">
      <dgm:prSet/>
      <dgm:spPr/>
      <dgm:t>
        <a:bodyPr/>
        <a:lstStyle/>
        <a:p>
          <a:endParaRPr lang="en-US"/>
        </a:p>
      </dgm:t>
    </dgm:pt>
    <dgm:pt modelId="{FD154F6E-CA65-494D-BCCB-10EF774B7FAA}">
      <dgm:prSet/>
      <dgm:spPr/>
      <dgm:t>
        <a:bodyPr/>
        <a:lstStyle/>
        <a:p>
          <a:r>
            <a:rPr lang="en-US" b="0" i="0" dirty="0"/>
            <a:t>Mobile device collecting patient information</a:t>
          </a:r>
          <a:endParaRPr lang="en-US" dirty="0"/>
        </a:p>
      </dgm:t>
    </dgm:pt>
    <dgm:pt modelId="{702FF73A-6072-4D0D-8252-025CFC7E045C}" type="parTrans" cxnId="{2CF81777-6061-4EBC-A86E-AEAAF11ECEDA}">
      <dgm:prSet/>
      <dgm:spPr/>
      <dgm:t>
        <a:bodyPr/>
        <a:lstStyle/>
        <a:p>
          <a:endParaRPr lang="en-US"/>
        </a:p>
      </dgm:t>
    </dgm:pt>
    <dgm:pt modelId="{4B5FB48F-9205-49BC-A06A-41FB1506D51A}" type="sibTrans" cxnId="{2CF81777-6061-4EBC-A86E-AEAAF11ECEDA}">
      <dgm:prSet/>
      <dgm:spPr/>
      <dgm:t>
        <a:bodyPr/>
        <a:lstStyle/>
        <a:p>
          <a:endParaRPr lang="en-US"/>
        </a:p>
      </dgm:t>
    </dgm:pt>
    <dgm:pt modelId="{72C0D019-F43B-4A9E-BA9E-871B05F94012}">
      <dgm:prSet/>
      <dgm:spPr/>
      <dgm:t>
        <a:bodyPr/>
        <a:lstStyle/>
        <a:p>
          <a:r>
            <a:rPr lang="en-US" b="0" i="0" dirty="0"/>
            <a:t>“Smart” pills designed with a time-release</a:t>
          </a:r>
          <a:endParaRPr lang="en-US" dirty="0"/>
        </a:p>
      </dgm:t>
    </dgm:pt>
    <dgm:pt modelId="{E89DEA74-652A-473F-BC52-1C9862279492}" type="parTrans" cxnId="{1F2AFF06-EBAF-4F77-8048-75251CCB4369}">
      <dgm:prSet/>
      <dgm:spPr/>
      <dgm:t>
        <a:bodyPr/>
        <a:lstStyle/>
        <a:p>
          <a:endParaRPr lang="en-US"/>
        </a:p>
      </dgm:t>
    </dgm:pt>
    <dgm:pt modelId="{EAD3638A-33B2-41CE-8C8F-573F5B067B1D}" type="sibTrans" cxnId="{1F2AFF06-EBAF-4F77-8048-75251CCB4369}">
      <dgm:prSet/>
      <dgm:spPr/>
      <dgm:t>
        <a:bodyPr/>
        <a:lstStyle/>
        <a:p>
          <a:endParaRPr lang="en-US"/>
        </a:p>
      </dgm:t>
    </dgm:pt>
    <dgm:pt modelId="{64BC673E-5088-4DF9-A86B-9D598A8E8868}">
      <dgm:prSet/>
      <dgm:spPr/>
      <dgm:t>
        <a:bodyPr/>
        <a:lstStyle/>
        <a:p>
          <a:r>
            <a:rPr lang="en-US" b="0" i="0" dirty="0"/>
            <a:t>Wearables like smart socks with temperature control</a:t>
          </a:r>
          <a:endParaRPr lang="en-US" dirty="0"/>
        </a:p>
      </dgm:t>
    </dgm:pt>
    <dgm:pt modelId="{14ABEF2A-2708-4DB2-B5EC-F42921A461BC}" type="parTrans" cxnId="{A9E11FD4-FDDE-4DCC-B95E-0AE9AE6D6ABA}">
      <dgm:prSet/>
      <dgm:spPr/>
      <dgm:t>
        <a:bodyPr/>
        <a:lstStyle/>
        <a:p>
          <a:endParaRPr lang="en-US"/>
        </a:p>
      </dgm:t>
    </dgm:pt>
    <dgm:pt modelId="{A3845CB6-2F6C-4F35-88B0-39192B590A83}" type="sibTrans" cxnId="{A9E11FD4-FDDE-4DCC-B95E-0AE9AE6D6ABA}">
      <dgm:prSet/>
      <dgm:spPr/>
      <dgm:t>
        <a:bodyPr/>
        <a:lstStyle/>
        <a:p>
          <a:endParaRPr lang="en-US"/>
        </a:p>
      </dgm:t>
    </dgm:pt>
    <dgm:pt modelId="{3A40A7D3-31EA-43DC-B92F-0C505636C6E9}">
      <dgm:prSet/>
      <dgm:spPr/>
      <dgm:t>
        <a:bodyPr/>
        <a:lstStyle/>
        <a:p>
          <a:r>
            <a:rPr lang="en-US" b="0" i="0" dirty="0"/>
            <a:t>Vital sign monitoring</a:t>
          </a:r>
          <a:endParaRPr lang="en-US" dirty="0"/>
        </a:p>
      </dgm:t>
    </dgm:pt>
    <dgm:pt modelId="{FEAD8673-D58A-483B-8DD7-5F108D2BF1C7}" type="parTrans" cxnId="{B579B815-81C1-441C-A896-D20B1684D961}">
      <dgm:prSet/>
      <dgm:spPr/>
      <dgm:t>
        <a:bodyPr/>
        <a:lstStyle/>
        <a:p>
          <a:endParaRPr lang="en-US"/>
        </a:p>
      </dgm:t>
    </dgm:pt>
    <dgm:pt modelId="{12555418-D387-44E6-BD29-05C1C4EDD895}" type="sibTrans" cxnId="{B579B815-81C1-441C-A896-D20B1684D961}">
      <dgm:prSet/>
      <dgm:spPr/>
      <dgm:t>
        <a:bodyPr/>
        <a:lstStyle/>
        <a:p>
          <a:endParaRPr lang="en-US"/>
        </a:p>
      </dgm:t>
    </dgm:pt>
    <dgm:pt modelId="{5175B2BB-F3C8-499F-B350-414FECE77BD7}">
      <dgm:prSet/>
      <dgm:spPr/>
      <dgm:t>
        <a:bodyPr/>
        <a:lstStyle/>
        <a:p>
          <a:r>
            <a:rPr lang="en-US" b="0" i="0" dirty="0"/>
            <a:t>Patient Assistance Devices (remind patients take their medicine)</a:t>
          </a:r>
          <a:endParaRPr lang="en-US" dirty="0"/>
        </a:p>
      </dgm:t>
    </dgm:pt>
    <dgm:pt modelId="{E06EFAFC-4897-4659-9345-4DDE5FAFA45F}" type="parTrans" cxnId="{92A20BF8-4238-4544-AD30-AFC75A5772A4}">
      <dgm:prSet/>
      <dgm:spPr/>
      <dgm:t>
        <a:bodyPr/>
        <a:lstStyle/>
        <a:p>
          <a:endParaRPr lang="en-US"/>
        </a:p>
      </dgm:t>
    </dgm:pt>
    <dgm:pt modelId="{2510C63A-31FA-4D80-8693-00B6B9676908}" type="sibTrans" cxnId="{92A20BF8-4238-4544-AD30-AFC75A5772A4}">
      <dgm:prSet/>
      <dgm:spPr/>
      <dgm:t>
        <a:bodyPr/>
        <a:lstStyle/>
        <a:p>
          <a:endParaRPr lang="en-US"/>
        </a:p>
      </dgm:t>
    </dgm:pt>
    <dgm:pt modelId="{7EE5FD33-F3EA-400D-88A4-52EDDA8195C6}">
      <dgm:prSet/>
      <dgm:spPr/>
      <dgm:t>
        <a:bodyPr/>
        <a:lstStyle/>
        <a:p>
          <a:r>
            <a:rPr lang="en-US" b="0" i="0" dirty="0"/>
            <a:t>Parking sensor push mobile notifications to drivers</a:t>
          </a:r>
          <a:endParaRPr lang="en-US" dirty="0"/>
        </a:p>
      </dgm:t>
    </dgm:pt>
    <dgm:pt modelId="{3A31F839-557E-4868-8EEA-5F8EA8CD20D6}" type="parTrans" cxnId="{EFF413A5-B77C-478E-A4ED-A3B835345E94}">
      <dgm:prSet/>
      <dgm:spPr/>
    </dgm:pt>
    <dgm:pt modelId="{5357F2E6-12B6-41C7-88E2-31ABCF6E27EF}" type="sibTrans" cxnId="{EFF413A5-B77C-478E-A4ED-A3B835345E94}">
      <dgm:prSet/>
      <dgm:spPr/>
    </dgm:pt>
    <dgm:pt modelId="{C8D5DE3B-ABAF-4CFB-999B-11D7BE3D6146}" type="pres">
      <dgm:prSet presAssocID="{3C21AC11-5A40-4FFB-B060-277CC0778597}" presName="linear" presStyleCnt="0">
        <dgm:presLayoutVars>
          <dgm:dir/>
          <dgm:animLvl val="lvl"/>
          <dgm:resizeHandles val="exact"/>
        </dgm:presLayoutVars>
      </dgm:prSet>
      <dgm:spPr/>
    </dgm:pt>
    <dgm:pt modelId="{F0CFF73B-9B76-4992-A318-0342F0539A4E}" type="pres">
      <dgm:prSet presAssocID="{35C052B1-0420-4D50-B7D3-65DDD846B66D}" presName="parentLin" presStyleCnt="0"/>
      <dgm:spPr/>
    </dgm:pt>
    <dgm:pt modelId="{12DEAF15-B9A5-429F-8038-D027EA4BEC88}" type="pres">
      <dgm:prSet presAssocID="{35C052B1-0420-4D50-B7D3-65DDD846B66D}" presName="parentLeftMargin" presStyleLbl="node1" presStyleIdx="0" presStyleCnt="2"/>
      <dgm:spPr/>
    </dgm:pt>
    <dgm:pt modelId="{8AB9D3C2-AC87-4F36-8CC2-6BEABF61D009}" type="pres">
      <dgm:prSet presAssocID="{35C052B1-0420-4D50-B7D3-65DDD846B6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04EDA1-B228-4606-916F-E0AD9D5F66FA}" type="pres">
      <dgm:prSet presAssocID="{35C052B1-0420-4D50-B7D3-65DDD846B66D}" presName="negativeSpace" presStyleCnt="0"/>
      <dgm:spPr/>
    </dgm:pt>
    <dgm:pt modelId="{7B31000B-4CA5-42B3-BED1-88AC3596B323}" type="pres">
      <dgm:prSet presAssocID="{35C052B1-0420-4D50-B7D3-65DDD846B66D}" presName="childText" presStyleLbl="conFgAcc1" presStyleIdx="0" presStyleCnt="2">
        <dgm:presLayoutVars>
          <dgm:bulletEnabled val="1"/>
        </dgm:presLayoutVars>
      </dgm:prSet>
      <dgm:spPr/>
    </dgm:pt>
    <dgm:pt modelId="{BB51EDFB-9CA8-4572-8E40-7638D4C34ABF}" type="pres">
      <dgm:prSet presAssocID="{3C32B3FD-B297-4935-AB79-62B7660132B1}" presName="spaceBetweenRectangles" presStyleCnt="0"/>
      <dgm:spPr/>
    </dgm:pt>
    <dgm:pt modelId="{CE623539-803F-4247-9F7C-A51067947F12}" type="pres">
      <dgm:prSet presAssocID="{B050E477-6C16-439E-B948-DF4D4818B466}" presName="parentLin" presStyleCnt="0"/>
      <dgm:spPr/>
    </dgm:pt>
    <dgm:pt modelId="{1A97F65D-AB1E-4DC6-A1A0-E21CF851BC6C}" type="pres">
      <dgm:prSet presAssocID="{B050E477-6C16-439E-B948-DF4D4818B466}" presName="parentLeftMargin" presStyleLbl="node1" presStyleIdx="0" presStyleCnt="2"/>
      <dgm:spPr/>
    </dgm:pt>
    <dgm:pt modelId="{4ABE73B2-5A4D-486C-9CDA-E5448E1397F9}" type="pres">
      <dgm:prSet presAssocID="{B050E477-6C16-439E-B948-DF4D4818B46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DC9DBC-5D77-4BAC-A1AB-BE9F75F90464}" type="pres">
      <dgm:prSet presAssocID="{B050E477-6C16-439E-B948-DF4D4818B466}" presName="negativeSpace" presStyleCnt="0"/>
      <dgm:spPr/>
    </dgm:pt>
    <dgm:pt modelId="{5863C878-F396-4284-B8FD-BF46BFB5559C}" type="pres">
      <dgm:prSet presAssocID="{B050E477-6C16-439E-B948-DF4D4818B46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F2AFF06-EBAF-4F77-8048-75251CCB4369}" srcId="{B050E477-6C16-439E-B948-DF4D4818B466}" destId="{72C0D019-F43B-4A9E-BA9E-871B05F94012}" srcOrd="1" destOrd="0" parTransId="{E89DEA74-652A-473F-BC52-1C9862279492}" sibTransId="{EAD3638A-33B2-41CE-8C8F-573F5B067B1D}"/>
    <dgm:cxn modelId="{C35EDB0D-E4CA-4523-B75F-2587B4988BC5}" type="presOf" srcId="{5175B2BB-F3C8-499F-B350-414FECE77BD7}" destId="{5863C878-F396-4284-B8FD-BF46BFB5559C}" srcOrd="0" destOrd="4" presId="urn:microsoft.com/office/officeart/2005/8/layout/list1"/>
    <dgm:cxn modelId="{B579B815-81C1-441C-A896-D20B1684D961}" srcId="{B050E477-6C16-439E-B948-DF4D4818B466}" destId="{3A40A7D3-31EA-43DC-B92F-0C505636C6E9}" srcOrd="3" destOrd="0" parTransId="{FEAD8673-D58A-483B-8DD7-5F108D2BF1C7}" sibTransId="{12555418-D387-44E6-BD29-05C1C4EDD895}"/>
    <dgm:cxn modelId="{508AC728-4F2A-4CDF-9610-F28E8A10B12D}" type="presOf" srcId="{5E9893C2-9E4B-4AFD-A428-64A3C88E41C6}" destId="{7B31000B-4CA5-42B3-BED1-88AC3596B323}" srcOrd="0" destOrd="1" presId="urn:microsoft.com/office/officeart/2005/8/layout/list1"/>
    <dgm:cxn modelId="{A5819448-5B56-447E-ABBE-B34E927D4A44}" type="presOf" srcId="{B050E477-6C16-439E-B948-DF4D4818B466}" destId="{1A97F65D-AB1E-4DC6-A1A0-E21CF851BC6C}" srcOrd="0" destOrd="0" presId="urn:microsoft.com/office/officeart/2005/8/layout/list1"/>
    <dgm:cxn modelId="{FC9BEA51-D00D-4C52-866B-28188BF7B2E4}" type="presOf" srcId="{3A40A7D3-31EA-43DC-B92F-0C505636C6E9}" destId="{5863C878-F396-4284-B8FD-BF46BFB5559C}" srcOrd="0" destOrd="3" presId="urn:microsoft.com/office/officeart/2005/8/layout/list1"/>
    <dgm:cxn modelId="{0C5C115B-D5E7-4877-9A53-04B9350D3E42}" srcId="{3C21AC11-5A40-4FFB-B060-277CC0778597}" destId="{35C052B1-0420-4D50-B7D3-65DDD846B66D}" srcOrd="0" destOrd="0" parTransId="{83DD775B-CCE5-4600-B9D9-EC42E5E13B9E}" sibTransId="{3C32B3FD-B297-4935-AB79-62B7660132B1}"/>
    <dgm:cxn modelId="{04F18265-A97C-4689-AB67-D2654AFBC776}" type="presOf" srcId="{35C052B1-0420-4D50-B7D3-65DDD846B66D}" destId="{12DEAF15-B9A5-429F-8038-D027EA4BEC88}" srcOrd="0" destOrd="0" presId="urn:microsoft.com/office/officeart/2005/8/layout/list1"/>
    <dgm:cxn modelId="{A85F5171-A04C-420B-9634-62A41004572C}" type="presOf" srcId="{8F04B8A6-1F0F-4B38-8D47-64C560BE3438}" destId="{7B31000B-4CA5-42B3-BED1-88AC3596B323}" srcOrd="0" destOrd="2" presId="urn:microsoft.com/office/officeart/2005/8/layout/list1"/>
    <dgm:cxn modelId="{2CF81777-6061-4EBC-A86E-AEAAF11ECEDA}" srcId="{B050E477-6C16-439E-B948-DF4D4818B466}" destId="{FD154F6E-CA65-494D-BCCB-10EF774B7FAA}" srcOrd="0" destOrd="0" parTransId="{702FF73A-6072-4D0D-8252-025CFC7E045C}" sibTransId="{4B5FB48F-9205-49BC-A06A-41FB1506D51A}"/>
    <dgm:cxn modelId="{1640E27E-A5F6-4F4D-871D-AB1720A39ECA}" type="presOf" srcId="{3FC52ADC-9608-41A7-B6C6-81498863B7CB}" destId="{7B31000B-4CA5-42B3-BED1-88AC3596B323}" srcOrd="0" destOrd="3" presId="urn:microsoft.com/office/officeart/2005/8/layout/list1"/>
    <dgm:cxn modelId="{E16E6C87-C2EF-4CD5-9F25-CA65E7B0A299}" type="presOf" srcId="{0277AA24-5C47-46A1-96AB-BF0F3C351EC3}" destId="{7B31000B-4CA5-42B3-BED1-88AC3596B323}" srcOrd="0" destOrd="0" presId="urn:microsoft.com/office/officeart/2005/8/layout/list1"/>
    <dgm:cxn modelId="{12D1AE8B-B389-4767-9E03-BEC1A2772E34}" type="presOf" srcId="{64BC673E-5088-4DF9-A86B-9D598A8E8868}" destId="{5863C878-F396-4284-B8FD-BF46BFB5559C}" srcOrd="0" destOrd="2" presId="urn:microsoft.com/office/officeart/2005/8/layout/list1"/>
    <dgm:cxn modelId="{0CAAC68C-9840-4294-BB71-FE8C273CA9CB}" type="presOf" srcId="{B050E477-6C16-439E-B948-DF4D4818B466}" destId="{4ABE73B2-5A4D-486C-9CDA-E5448E1397F9}" srcOrd="1" destOrd="0" presId="urn:microsoft.com/office/officeart/2005/8/layout/list1"/>
    <dgm:cxn modelId="{72AD5996-ED5E-44FE-98CF-9B61F4C8ED77}" srcId="{35C052B1-0420-4D50-B7D3-65DDD846B66D}" destId="{8F04B8A6-1F0F-4B38-8D47-64C560BE3438}" srcOrd="2" destOrd="0" parTransId="{778FF5A3-3D0C-4616-BC3C-75CF0BF29868}" sibTransId="{E8C9A92F-3589-49CE-A6DA-B1540DB1453E}"/>
    <dgm:cxn modelId="{D5D6E696-633C-4291-86F5-90106E69CB50}" type="presOf" srcId="{7EE5FD33-F3EA-400D-88A4-52EDDA8195C6}" destId="{7B31000B-4CA5-42B3-BED1-88AC3596B323}" srcOrd="0" destOrd="4" presId="urn:microsoft.com/office/officeart/2005/8/layout/list1"/>
    <dgm:cxn modelId="{F6FF7197-3157-41B7-9AA0-74F88663EC3E}" srcId="{35C052B1-0420-4D50-B7D3-65DDD846B66D}" destId="{0277AA24-5C47-46A1-96AB-BF0F3C351EC3}" srcOrd="0" destOrd="0" parTransId="{D515DD54-2D84-4C67-92AA-B745C1C7359B}" sibTransId="{0DCC46C3-2429-45F1-8995-8844C8F70E33}"/>
    <dgm:cxn modelId="{955EFB98-B81D-4857-8117-05FB88E10773}" srcId="{3C21AC11-5A40-4FFB-B060-277CC0778597}" destId="{B050E477-6C16-439E-B948-DF4D4818B466}" srcOrd="1" destOrd="0" parTransId="{BDF81239-9A8C-4D78-B799-AF327F33FC5D}" sibTransId="{0D11396C-C756-4B9D-918C-9897348F9B15}"/>
    <dgm:cxn modelId="{EFF413A5-B77C-478E-A4ED-A3B835345E94}" srcId="{35C052B1-0420-4D50-B7D3-65DDD846B66D}" destId="{7EE5FD33-F3EA-400D-88A4-52EDDA8195C6}" srcOrd="4" destOrd="0" parTransId="{3A31F839-557E-4868-8EEA-5F8EA8CD20D6}" sibTransId="{5357F2E6-12B6-41C7-88E2-31ABCF6E27EF}"/>
    <dgm:cxn modelId="{CD65FFA6-9DDB-4954-B6B7-FC3C42642218}" type="presOf" srcId="{35C052B1-0420-4D50-B7D3-65DDD846B66D}" destId="{8AB9D3C2-AC87-4F36-8CC2-6BEABF61D009}" srcOrd="1" destOrd="0" presId="urn:microsoft.com/office/officeart/2005/8/layout/list1"/>
    <dgm:cxn modelId="{A9E11FD4-FDDE-4DCC-B95E-0AE9AE6D6ABA}" srcId="{B050E477-6C16-439E-B948-DF4D4818B466}" destId="{64BC673E-5088-4DF9-A86B-9D598A8E8868}" srcOrd="2" destOrd="0" parTransId="{14ABEF2A-2708-4DB2-B5EC-F42921A461BC}" sibTransId="{A3845CB6-2F6C-4F35-88B0-39192B590A83}"/>
    <dgm:cxn modelId="{82D2A9D5-0E23-4D6E-8C5E-86B5196A1F2E}" srcId="{35C052B1-0420-4D50-B7D3-65DDD846B66D}" destId="{3FC52ADC-9608-41A7-B6C6-81498863B7CB}" srcOrd="3" destOrd="0" parTransId="{679E4DBC-3CE9-4500-95B1-DC4CBD43D2AB}" sibTransId="{211322D9-15E2-4115-A944-AEA9FD99256C}"/>
    <dgm:cxn modelId="{8201DFDC-B6AA-4633-9A57-2D745FCC1925}" type="presOf" srcId="{72C0D019-F43B-4A9E-BA9E-871B05F94012}" destId="{5863C878-F396-4284-B8FD-BF46BFB5559C}" srcOrd="0" destOrd="1" presId="urn:microsoft.com/office/officeart/2005/8/layout/list1"/>
    <dgm:cxn modelId="{8B0CAADE-9071-4B22-BF31-AD0DAED222A3}" srcId="{35C052B1-0420-4D50-B7D3-65DDD846B66D}" destId="{5E9893C2-9E4B-4AFD-A428-64A3C88E41C6}" srcOrd="1" destOrd="0" parTransId="{DE31C927-D174-4DF4-9719-C551F41D0BFA}" sibTransId="{70AEEBD7-476A-4D1E-9B9B-313D32759415}"/>
    <dgm:cxn modelId="{31494FED-E6AA-4FE8-9A61-4AA72193B85C}" type="presOf" srcId="{FD154F6E-CA65-494D-BCCB-10EF774B7FAA}" destId="{5863C878-F396-4284-B8FD-BF46BFB5559C}" srcOrd="0" destOrd="0" presId="urn:microsoft.com/office/officeart/2005/8/layout/list1"/>
    <dgm:cxn modelId="{EB572AF5-2C2C-452E-8797-5E9C5EED1718}" type="presOf" srcId="{3C21AC11-5A40-4FFB-B060-277CC0778597}" destId="{C8D5DE3B-ABAF-4CFB-999B-11D7BE3D6146}" srcOrd="0" destOrd="0" presId="urn:microsoft.com/office/officeart/2005/8/layout/list1"/>
    <dgm:cxn modelId="{92A20BF8-4238-4544-AD30-AFC75A5772A4}" srcId="{B050E477-6C16-439E-B948-DF4D4818B466}" destId="{5175B2BB-F3C8-499F-B350-414FECE77BD7}" srcOrd="4" destOrd="0" parTransId="{E06EFAFC-4897-4659-9345-4DDE5FAFA45F}" sibTransId="{2510C63A-31FA-4D80-8693-00B6B9676908}"/>
    <dgm:cxn modelId="{CEF7F39A-7F02-4BC7-A797-27455524D641}" type="presParOf" srcId="{C8D5DE3B-ABAF-4CFB-999B-11D7BE3D6146}" destId="{F0CFF73B-9B76-4992-A318-0342F0539A4E}" srcOrd="0" destOrd="0" presId="urn:microsoft.com/office/officeart/2005/8/layout/list1"/>
    <dgm:cxn modelId="{F1534B5E-2E23-4D34-A800-8A6D14EA3DD1}" type="presParOf" srcId="{F0CFF73B-9B76-4992-A318-0342F0539A4E}" destId="{12DEAF15-B9A5-429F-8038-D027EA4BEC88}" srcOrd="0" destOrd="0" presId="urn:microsoft.com/office/officeart/2005/8/layout/list1"/>
    <dgm:cxn modelId="{BB3F1B1B-4D98-48D3-8912-7E23D841A6A0}" type="presParOf" srcId="{F0CFF73B-9B76-4992-A318-0342F0539A4E}" destId="{8AB9D3C2-AC87-4F36-8CC2-6BEABF61D009}" srcOrd="1" destOrd="0" presId="urn:microsoft.com/office/officeart/2005/8/layout/list1"/>
    <dgm:cxn modelId="{6C54E1DB-613F-4915-BD06-82E3F81BB39D}" type="presParOf" srcId="{C8D5DE3B-ABAF-4CFB-999B-11D7BE3D6146}" destId="{6D04EDA1-B228-4606-916F-E0AD9D5F66FA}" srcOrd="1" destOrd="0" presId="urn:microsoft.com/office/officeart/2005/8/layout/list1"/>
    <dgm:cxn modelId="{1B0F59AF-5338-48F7-ABF6-5DC94DC3A651}" type="presParOf" srcId="{C8D5DE3B-ABAF-4CFB-999B-11D7BE3D6146}" destId="{7B31000B-4CA5-42B3-BED1-88AC3596B323}" srcOrd="2" destOrd="0" presId="urn:microsoft.com/office/officeart/2005/8/layout/list1"/>
    <dgm:cxn modelId="{B02AC3B0-62E4-48F3-92FE-68B8592DC15F}" type="presParOf" srcId="{C8D5DE3B-ABAF-4CFB-999B-11D7BE3D6146}" destId="{BB51EDFB-9CA8-4572-8E40-7638D4C34ABF}" srcOrd="3" destOrd="0" presId="urn:microsoft.com/office/officeart/2005/8/layout/list1"/>
    <dgm:cxn modelId="{A86418AF-041F-4DD4-8CBB-9F13FD4DEC03}" type="presParOf" srcId="{C8D5DE3B-ABAF-4CFB-999B-11D7BE3D6146}" destId="{CE623539-803F-4247-9F7C-A51067947F12}" srcOrd="4" destOrd="0" presId="urn:microsoft.com/office/officeart/2005/8/layout/list1"/>
    <dgm:cxn modelId="{CC66F298-D98C-4DEC-BC43-406682E570CF}" type="presParOf" srcId="{CE623539-803F-4247-9F7C-A51067947F12}" destId="{1A97F65D-AB1E-4DC6-A1A0-E21CF851BC6C}" srcOrd="0" destOrd="0" presId="urn:microsoft.com/office/officeart/2005/8/layout/list1"/>
    <dgm:cxn modelId="{9013363E-B513-490D-8725-F05D9014E9F9}" type="presParOf" srcId="{CE623539-803F-4247-9F7C-A51067947F12}" destId="{4ABE73B2-5A4D-486C-9CDA-E5448E1397F9}" srcOrd="1" destOrd="0" presId="urn:microsoft.com/office/officeart/2005/8/layout/list1"/>
    <dgm:cxn modelId="{4ED4064E-8C18-486A-B8EA-7BA4D3A89E9E}" type="presParOf" srcId="{C8D5DE3B-ABAF-4CFB-999B-11D7BE3D6146}" destId="{8FDC9DBC-5D77-4BAC-A1AB-BE9F75F90464}" srcOrd="5" destOrd="0" presId="urn:microsoft.com/office/officeart/2005/8/layout/list1"/>
    <dgm:cxn modelId="{70829175-46C1-41BA-B8C0-3653C0DF15E9}" type="presParOf" srcId="{C8D5DE3B-ABAF-4CFB-999B-11D7BE3D6146}" destId="{5863C878-F396-4284-B8FD-BF46BFB5559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54A130-E940-47C8-AEF0-B01409C5E7E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8732E0-FDF6-4B59-A514-ECACFA9E2496}">
      <dgm:prSet/>
      <dgm:spPr/>
      <dgm:t>
        <a:bodyPr/>
        <a:lstStyle/>
        <a:p>
          <a:r>
            <a:rPr lang="en-US" b="1" i="0"/>
            <a:t>Smart Agriculture</a:t>
          </a:r>
          <a:endParaRPr lang="en-US"/>
        </a:p>
      </dgm:t>
    </dgm:pt>
    <dgm:pt modelId="{CD14150B-1C27-46DD-B60C-F17479C4460C}" type="parTrans" cxnId="{21BEEA5B-DD29-4F3B-AFF8-B1BBF0D52A71}">
      <dgm:prSet/>
      <dgm:spPr/>
      <dgm:t>
        <a:bodyPr/>
        <a:lstStyle/>
        <a:p>
          <a:endParaRPr lang="en-US"/>
        </a:p>
      </dgm:t>
    </dgm:pt>
    <dgm:pt modelId="{A4A89698-2186-4780-8F6D-80A9E80D6B90}" type="sibTrans" cxnId="{21BEEA5B-DD29-4F3B-AFF8-B1BBF0D52A71}">
      <dgm:prSet/>
      <dgm:spPr/>
      <dgm:t>
        <a:bodyPr/>
        <a:lstStyle/>
        <a:p>
          <a:endParaRPr lang="en-US"/>
        </a:p>
      </dgm:t>
    </dgm:pt>
    <dgm:pt modelId="{B4A7FB18-AB62-4D39-8413-E369E2D15893}">
      <dgm:prSet/>
      <dgm:spPr/>
      <dgm:t>
        <a:bodyPr/>
        <a:lstStyle/>
        <a:p>
          <a:r>
            <a:rPr lang="en-US" b="0" i="0" dirty="0"/>
            <a:t>Animal installed sensors track location as they graze in open pastures (free range)</a:t>
          </a:r>
          <a:endParaRPr lang="en-US" dirty="0"/>
        </a:p>
      </dgm:t>
    </dgm:pt>
    <dgm:pt modelId="{61F01081-FF1A-4492-A000-45F89A5BE94E}" type="parTrans" cxnId="{6EB6D89F-41E4-4206-A9F1-8500DE977EEF}">
      <dgm:prSet/>
      <dgm:spPr/>
      <dgm:t>
        <a:bodyPr/>
        <a:lstStyle/>
        <a:p>
          <a:endParaRPr lang="en-US"/>
        </a:p>
      </dgm:t>
    </dgm:pt>
    <dgm:pt modelId="{E9690BCB-F2F3-4B31-922E-280F238EFD6F}" type="sibTrans" cxnId="{6EB6D89F-41E4-4206-A9F1-8500DE977EEF}">
      <dgm:prSet/>
      <dgm:spPr/>
      <dgm:t>
        <a:bodyPr/>
        <a:lstStyle/>
        <a:p>
          <a:endParaRPr lang="en-US"/>
        </a:p>
      </dgm:t>
    </dgm:pt>
    <dgm:pt modelId="{05A3EA1A-5D07-4572-B672-9D3BF035F331}">
      <dgm:prSet/>
      <dgm:spPr/>
      <dgm:t>
        <a:bodyPr/>
        <a:lstStyle/>
        <a:p>
          <a:r>
            <a:rPr lang="en-US" b="0" i="0" dirty="0"/>
            <a:t>Sensors placed in irrigation systems to reduce water consumption (right moisture level in soil for a given crop)</a:t>
          </a:r>
          <a:endParaRPr lang="en-US" dirty="0"/>
        </a:p>
      </dgm:t>
    </dgm:pt>
    <dgm:pt modelId="{8A8CD439-5C8F-4B5F-ABC2-19171156489D}" type="parTrans" cxnId="{8ED03256-BB17-4AB5-87AD-2FB125067B0B}">
      <dgm:prSet/>
      <dgm:spPr/>
      <dgm:t>
        <a:bodyPr/>
        <a:lstStyle/>
        <a:p>
          <a:endParaRPr lang="en-US"/>
        </a:p>
      </dgm:t>
    </dgm:pt>
    <dgm:pt modelId="{7755CCE6-5A82-4A47-AE5A-9F84DD92F5EE}" type="sibTrans" cxnId="{8ED03256-BB17-4AB5-87AD-2FB125067B0B}">
      <dgm:prSet/>
      <dgm:spPr/>
      <dgm:t>
        <a:bodyPr/>
        <a:lstStyle/>
        <a:p>
          <a:endParaRPr lang="en-US"/>
        </a:p>
      </dgm:t>
    </dgm:pt>
    <dgm:pt modelId="{9770B4B4-2DDC-4A1D-BBE0-2DE356D4F266}">
      <dgm:prSet/>
      <dgm:spPr/>
      <dgm:t>
        <a:bodyPr/>
        <a:lstStyle/>
        <a:p>
          <a:r>
            <a:rPr lang="en-US" b="1" i="0" dirty="0"/>
            <a:t>Companion Robots</a:t>
          </a:r>
          <a:endParaRPr lang="en-US" dirty="0"/>
        </a:p>
      </dgm:t>
    </dgm:pt>
    <dgm:pt modelId="{49DBC08D-7627-44A2-B7BC-35AE73A0148C}" type="parTrans" cxnId="{7D860100-9520-45E3-81B2-0C454AC68B1F}">
      <dgm:prSet/>
      <dgm:spPr/>
      <dgm:t>
        <a:bodyPr/>
        <a:lstStyle/>
        <a:p>
          <a:endParaRPr lang="en-US"/>
        </a:p>
      </dgm:t>
    </dgm:pt>
    <dgm:pt modelId="{CE514868-02C9-4A7A-9E8F-F7CAB455CE2B}" type="sibTrans" cxnId="{7D860100-9520-45E3-81B2-0C454AC68B1F}">
      <dgm:prSet/>
      <dgm:spPr/>
      <dgm:t>
        <a:bodyPr/>
        <a:lstStyle/>
        <a:p>
          <a:endParaRPr lang="en-US"/>
        </a:p>
      </dgm:t>
    </dgm:pt>
    <dgm:pt modelId="{992BFA64-AFDE-42E9-844E-F0B5B7A4FA96}">
      <dgm:prSet/>
      <dgm:spPr/>
      <dgm:t>
        <a:bodyPr/>
        <a:lstStyle/>
        <a:p>
          <a:r>
            <a:rPr lang="en-US" b="0" i="0" dirty="0"/>
            <a:t>A welcome friend to lonely </a:t>
          </a:r>
          <a:r>
            <a:rPr lang="en-US" b="0" i="0" dirty="0" err="1"/>
            <a:t>paitents</a:t>
          </a:r>
          <a:endParaRPr lang="en-US" dirty="0"/>
        </a:p>
      </dgm:t>
    </dgm:pt>
    <dgm:pt modelId="{DFA90E53-92F5-4F50-8D6C-DF8D16B66C47}" type="parTrans" cxnId="{96B5A2E4-9E18-49B3-BC25-E5C1E618C65B}">
      <dgm:prSet/>
      <dgm:spPr/>
      <dgm:t>
        <a:bodyPr/>
        <a:lstStyle/>
        <a:p>
          <a:endParaRPr lang="en-US"/>
        </a:p>
      </dgm:t>
    </dgm:pt>
    <dgm:pt modelId="{8BF4C9F4-A1E5-4AD8-B12D-ED29304F8C45}" type="sibTrans" cxnId="{96B5A2E4-9E18-49B3-BC25-E5C1E618C65B}">
      <dgm:prSet/>
      <dgm:spPr/>
      <dgm:t>
        <a:bodyPr/>
        <a:lstStyle/>
        <a:p>
          <a:endParaRPr lang="en-US"/>
        </a:p>
      </dgm:t>
    </dgm:pt>
    <dgm:pt modelId="{E7FD81F0-4B31-471F-AF2B-B6913E05239A}">
      <dgm:prSet/>
      <dgm:spPr/>
      <dgm:t>
        <a:bodyPr/>
        <a:lstStyle/>
        <a:p>
          <a:r>
            <a:rPr lang="en-US" b="0" i="0" dirty="0"/>
            <a:t>Take vitals</a:t>
          </a:r>
          <a:endParaRPr lang="en-US" dirty="0"/>
        </a:p>
      </dgm:t>
    </dgm:pt>
    <dgm:pt modelId="{DA69A47D-086A-4D11-BA0C-96F710575020}" type="parTrans" cxnId="{AD101288-E9B0-4CED-B9AF-83E7B96368AE}">
      <dgm:prSet/>
      <dgm:spPr/>
      <dgm:t>
        <a:bodyPr/>
        <a:lstStyle/>
        <a:p>
          <a:endParaRPr lang="en-US"/>
        </a:p>
      </dgm:t>
    </dgm:pt>
    <dgm:pt modelId="{D40B5C06-5CD3-4731-9633-F1678CB0C6D2}" type="sibTrans" cxnId="{AD101288-E9B0-4CED-B9AF-83E7B96368AE}">
      <dgm:prSet/>
      <dgm:spPr/>
      <dgm:t>
        <a:bodyPr/>
        <a:lstStyle/>
        <a:p>
          <a:endParaRPr lang="en-US"/>
        </a:p>
      </dgm:t>
    </dgm:pt>
    <dgm:pt modelId="{4F00FEB0-39DC-493B-BBEA-9B428DCF48C6}">
      <dgm:prSet/>
      <dgm:spPr/>
      <dgm:t>
        <a:bodyPr/>
        <a:lstStyle/>
        <a:p>
          <a:r>
            <a:rPr lang="en-US" b="0" i="0" dirty="0"/>
            <a:t>Administer medicine</a:t>
          </a:r>
          <a:endParaRPr lang="en-US" dirty="0"/>
        </a:p>
      </dgm:t>
    </dgm:pt>
    <dgm:pt modelId="{340353FC-0F8B-49C5-82CC-FB2EEA80EE93}" type="parTrans" cxnId="{567A1720-DCE4-479C-96CD-0368E5A2671F}">
      <dgm:prSet/>
      <dgm:spPr/>
    </dgm:pt>
    <dgm:pt modelId="{2B153D78-623E-46FD-8E8A-9F679467D3ED}" type="sibTrans" cxnId="{567A1720-DCE4-479C-96CD-0368E5A2671F}">
      <dgm:prSet/>
      <dgm:spPr/>
    </dgm:pt>
    <dgm:pt modelId="{BFFA0F56-1DFF-42C8-91D4-90DFCF25F458}" type="pres">
      <dgm:prSet presAssocID="{7254A130-E940-47C8-AEF0-B01409C5E7EC}" presName="linear" presStyleCnt="0">
        <dgm:presLayoutVars>
          <dgm:dir/>
          <dgm:animLvl val="lvl"/>
          <dgm:resizeHandles val="exact"/>
        </dgm:presLayoutVars>
      </dgm:prSet>
      <dgm:spPr/>
    </dgm:pt>
    <dgm:pt modelId="{7990A156-48F5-479D-9170-AD69D86FC587}" type="pres">
      <dgm:prSet presAssocID="{818732E0-FDF6-4B59-A514-ECACFA9E2496}" presName="parentLin" presStyleCnt="0"/>
      <dgm:spPr/>
    </dgm:pt>
    <dgm:pt modelId="{6BC4B350-9F10-4EE9-A211-1AD569FD3326}" type="pres">
      <dgm:prSet presAssocID="{818732E0-FDF6-4B59-A514-ECACFA9E2496}" presName="parentLeftMargin" presStyleLbl="node1" presStyleIdx="0" presStyleCnt="2"/>
      <dgm:spPr/>
    </dgm:pt>
    <dgm:pt modelId="{3B2FF48C-6897-4F4D-8AA3-B4214452BCE6}" type="pres">
      <dgm:prSet presAssocID="{818732E0-FDF6-4B59-A514-ECACFA9E24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863E0B6-3212-41D0-A624-FD77A52A4FAD}" type="pres">
      <dgm:prSet presAssocID="{818732E0-FDF6-4B59-A514-ECACFA9E2496}" presName="negativeSpace" presStyleCnt="0"/>
      <dgm:spPr/>
    </dgm:pt>
    <dgm:pt modelId="{A9461FA1-A164-420E-80B4-F7E01469AE52}" type="pres">
      <dgm:prSet presAssocID="{818732E0-FDF6-4B59-A514-ECACFA9E2496}" presName="childText" presStyleLbl="conFgAcc1" presStyleIdx="0" presStyleCnt="2">
        <dgm:presLayoutVars>
          <dgm:bulletEnabled val="1"/>
        </dgm:presLayoutVars>
      </dgm:prSet>
      <dgm:spPr/>
    </dgm:pt>
    <dgm:pt modelId="{016233FE-955C-4B79-BE3D-04FEA52C8EAF}" type="pres">
      <dgm:prSet presAssocID="{A4A89698-2186-4780-8F6D-80A9E80D6B90}" presName="spaceBetweenRectangles" presStyleCnt="0"/>
      <dgm:spPr/>
    </dgm:pt>
    <dgm:pt modelId="{9AA0A8A9-8357-40CE-9BBA-C54D827CA02D}" type="pres">
      <dgm:prSet presAssocID="{9770B4B4-2DDC-4A1D-BBE0-2DE356D4F266}" presName="parentLin" presStyleCnt="0"/>
      <dgm:spPr/>
    </dgm:pt>
    <dgm:pt modelId="{C238EC3E-DF9D-4D2E-B255-064A559D2A7D}" type="pres">
      <dgm:prSet presAssocID="{9770B4B4-2DDC-4A1D-BBE0-2DE356D4F266}" presName="parentLeftMargin" presStyleLbl="node1" presStyleIdx="0" presStyleCnt="2"/>
      <dgm:spPr/>
    </dgm:pt>
    <dgm:pt modelId="{A58F2DF6-7086-4E29-89BB-E09F652CA662}" type="pres">
      <dgm:prSet presAssocID="{9770B4B4-2DDC-4A1D-BBE0-2DE356D4F26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4A22C2B-09B5-48F3-AFAB-A5D152DBB49C}" type="pres">
      <dgm:prSet presAssocID="{9770B4B4-2DDC-4A1D-BBE0-2DE356D4F266}" presName="negativeSpace" presStyleCnt="0"/>
      <dgm:spPr/>
    </dgm:pt>
    <dgm:pt modelId="{20633E9D-62C7-4647-9CF9-F3E7BC56440A}" type="pres">
      <dgm:prSet presAssocID="{9770B4B4-2DDC-4A1D-BBE0-2DE356D4F26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D860100-9520-45E3-81B2-0C454AC68B1F}" srcId="{7254A130-E940-47C8-AEF0-B01409C5E7EC}" destId="{9770B4B4-2DDC-4A1D-BBE0-2DE356D4F266}" srcOrd="1" destOrd="0" parTransId="{49DBC08D-7627-44A2-B7BC-35AE73A0148C}" sibTransId="{CE514868-02C9-4A7A-9E8F-F7CAB455CE2B}"/>
    <dgm:cxn modelId="{567A1720-DCE4-479C-96CD-0368E5A2671F}" srcId="{9770B4B4-2DDC-4A1D-BBE0-2DE356D4F266}" destId="{4F00FEB0-39DC-493B-BBEA-9B428DCF48C6}" srcOrd="2" destOrd="0" parTransId="{340353FC-0F8B-49C5-82CC-FB2EEA80EE93}" sibTransId="{2B153D78-623E-46FD-8E8A-9F679467D3ED}"/>
    <dgm:cxn modelId="{FDC06A43-8BD4-4ED9-8665-D31A63ABB0C3}" type="presOf" srcId="{4F00FEB0-39DC-493B-BBEA-9B428DCF48C6}" destId="{20633E9D-62C7-4647-9CF9-F3E7BC56440A}" srcOrd="0" destOrd="2" presId="urn:microsoft.com/office/officeart/2005/8/layout/list1"/>
    <dgm:cxn modelId="{86425048-C379-48A8-A116-7C6A2CBE6FBC}" type="presOf" srcId="{E7FD81F0-4B31-471F-AF2B-B6913E05239A}" destId="{20633E9D-62C7-4647-9CF9-F3E7BC56440A}" srcOrd="0" destOrd="1" presId="urn:microsoft.com/office/officeart/2005/8/layout/list1"/>
    <dgm:cxn modelId="{8ED03256-BB17-4AB5-87AD-2FB125067B0B}" srcId="{818732E0-FDF6-4B59-A514-ECACFA9E2496}" destId="{05A3EA1A-5D07-4572-B672-9D3BF035F331}" srcOrd="1" destOrd="0" parTransId="{8A8CD439-5C8F-4B5F-ABC2-19171156489D}" sibTransId="{7755CCE6-5A82-4A47-AE5A-9F84DD92F5EE}"/>
    <dgm:cxn modelId="{21BEEA5B-DD29-4F3B-AFF8-B1BBF0D52A71}" srcId="{7254A130-E940-47C8-AEF0-B01409C5E7EC}" destId="{818732E0-FDF6-4B59-A514-ECACFA9E2496}" srcOrd="0" destOrd="0" parTransId="{CD14150B-1C27-46DD-B60C-F17479C4460C}" sibTransId="{A4A89698-2186-4780-8F6D-80A9E80D6B90}"/>
    <dgm:cxn modelId="{1D567C63-1ECF-4CF4-973E-A21014FC0251}" type="presOf" srcId="{818732E0-FDF6-4B59-A514-ECACFA9E2496}" destId="{6BC4B350-9F10-4EE9-A211-1AD569FD3326}" srcOrd="0" destOrd="0" presId="urn:microsoft.com/office/officeart/2005/8/layout/list1"/>
    <dgm:cxn modelId="{4DA3E864-67B2-4475-8E41-7B913C93CD7F}" type="presOf" srcId="{818732E0-FDF6-4B59-A514-ECACFA9E2496}" destId="{3B2FF48C-6897-4F4D-8AA3-B4214452BCE6}" srcOrd="1" destOrd="0" presId="urn:microsoft.com/office/officeart/2005/8/layout/list1"/>
    <dgm:cxn modelId="{EF54FA64-8B6A-477F-8000-311516C2B214}" type="presOf" srcId="{B4A7FB18-AB62-4D39-8413-E369E2D15893}" destId="{A9461FA1-A164-420E-80B4-F7E01469AE52}" srcOrd="0" destOrd="0" presId="urn:microsoft.com/office/officeart/2005/8/layout/list1"/>
    <dgm:cxn modelId="{23C7A385-927A-4857-BBB5-660DF5B11E1D}" type="presOf" srcId="{9770B4B4-2DDC-4A1D-BBE0-2DE356D4F266}" destId="{C238EC3E-DF9D-4D2E-B255-064A559D2A7D}" srcOrd="0" destOrd="0" presId="urn:microsoft.com/office/officeart/2005/8/layout/list1"/>
    <dgm:cxn modelId="{AD101288-E9B0-4CED-B9AF-83E7B96368AE}" srcId="{9770B4B4-2DDC-4A1D-BBE0-2DE356D4F266}" destId="{E7FD81F0-4B31-471F-AF2B-B6913E05239A}" srcOrd="1" destOrd="0" parTransId="{DA69A47D-086A-4D11-BA0C-96F710575020}" sibTransId="{D40B5C06-5CD3-4731-9633-F1678CB0C6D2}"/>
    <dgm:cxn modelId="{6EB6D89F-41E4-4206-A9F1-8500DE977EEF}" srcId="{818732E0-FDF6-4B59-A514-ECACFA9E2496}" destId="{B4A7FB18-AB62-4D39-8413-E369E2D15893}" srcOrd="0" destOrd="0" parTransId="{61F01081-FF1A-4492-A000-45F89A5BE94E}" sibTransId="{E9690BCB-F2F3-4B31-922E-280F238EFD6F}"/>
    <dgm:cxn modelId="{C1B516BF-1899-41CB-AEF4-AB0092F5B56D}" type="presOf" srcId="{05A3EA1A-5D07-4572-B672-9D3BF035F331}" destId="{A9461FA1-A164-420E-80B4-F7E01469AE52}" srcOrd="0" destOrd="1" presId="urn:microsoft.com/office/officeart/2005/8/layout/list1"/>
    <dgm:cxn modelId="{FE8AA6CD-FE11-4513-95CD-F5F10B79382D}" type="presOf" srcId="{7254A130-E940-47C8-AEF0-B01409C5E7EC}" destId="{BFFA0F56-1DFF-42C8-91D4-90DFCF25F458}" srcOrd="0" destOrd="0" presId="urn:microsoft.com/office/officeart/2005/8/layout/list1"/>
    <dgm:cxn modelId="{152255D9-0CD0-444B-B0D6-7A2FCE45476B}" type="presOf" srcId="{992BFA64-AFDE-42E9-844E-F0B5B7A4FA96}" destId="{20633E9D-62C7-4647-9CF9-F3E7BC56440A}" srcOrd="0" destOrd="0" presId="urn:microsoft.com/office/officeart/2005/8/layout/list1"/>
    <dgm:cxn modelId="{96B5A2E4-9E18-49B3-BC25-E5C1E618C65B}" srcId="{9770B4B4-2DDC-4A1D-BBE0-2DE356D4F266}" destId="{992BFA64-AFDE-42E9-844E-F0B5B7A4FA96}" srcOrd="0" destOrd="0" parTransId="{DFA90E53-92F5-4F50-8D6C-DF8D16B66C47}" sibTransId="{8BF4C9F4-A1E5-4AD8-B12D-ED29304F8C45}"/>
    <dgm:cxn modelId="{255D7DF6-A290-4C43-919C-023C230127DA}" type="presOf" srcId="{9770B4B4-2DDC-4A1D-BBE0-2DE356D4F266}" destId="{A58F2DF6-7086-4E29-89BB-E09F652CA662}" srcOrd="1" destOrd="0" presId="urn:microsoft.com/office/officeart/2005/8/layout/list1"/>
    <dgm:cxn modelId="{932BCA69-88F8-421A-AAEE-8C3B3A1B67F2}" type="presParOf" srcId="{BFFA0F56-1DFF-42C8-91D4-90DFCF25F458}" destId="{7990A156-48F5-479D-9170-AD69D86FC587}" srcOrd="0" destOrd="0" presId="urn:microsoft.com/office/officeart/2005/8/layout/list1"/>
    <dgm:cxn modelId="{327778E9-8667-4875-8EAF-425CAC1925A5}" type="presParOf" srcId="{7990A156-48F5-479D-9170-AD69D86FC587}" destId="{6BC4B350-9F10-4EE9-A211-1AD569FD3326}" srcOrd="0" destOrd="0" presId="urn:microsoft.com/office/officeart/2005/8/layout/list1"/>
    <dgm:cxn modelId="{59DFA48C-DB26-4315-8129-79CE7546E396}" type="presParOf" srcId="{7990A156-48F5-479D-9170-AD69D86FC587}" destId="{3B2FF48C-6897-4F4D-8AA3-B4214452BCE6}" srcOrd="1" destOrd="0" presId="urn:microsoft.com/office/officeart/2005/8/layout/list1"/>
    <dgm:cxn modelId="{11D865FF-9EB7-4D86-82C0-1B3004B75CB1}" type="presParOf" srcId="{BFFA0F56-1DFF-42C8-91D4-90DFCF25F458}" destId="{1863E0B6-3212-41D0-A624-FD77A52A4FAD}" srcOrd="1" destOrd="0" presId="urn:microsoft.com/office/officeart/2005/8/layout/list1"/>
    <dgm:cxn modelId="{BAF67BEB-70C5-4877-B8E5-090554F9A6AD}" type="presParOf" srcId="{BFFA0F56-1DFF-42C8-91D4-90DFCF25F458}" destId="{A9461FA1-A164-420E-80B4-F7E01469AE52}" srcOrd="2" destOrd="0" presId="urn:microsoft.com/office/officeart/2005/8/layout/list1"/>
    <dgm:cxn modelId="{05F3E713-700C-49D3-AF54-E5848744A565}" type="presParOf" srcId="{BFFA0F56-1DFF-42C8-91D4-90DFCF25F458}" destId="{016233FE-955C-4B79-BE3D-04FEA52C8EAF}" srcOrd="3" destOrd="0" presId="urn:microsoft.com/office/officeart/2005/8/layout/list1"/>
    <dgm:cxn modelId="{03A88D53-826A-4634-94BE-3444F10AA84F}" type="presParOf" srcId="{BFFA0F56-1DFF-42C8-91D4-90DFCF25F458}" destId="{9AA0A8A9-8357-40CE-9BBA-C54D827CA02D}" srcOrd="4" destOrd="0" presId="urn:microsoft.com/office/officeart/2005/8/layout/list1"/>
    <dgm:cxn modelId="{E162D7C6-27DC-44AA-9D0C-CC8B49191E2A}" type="presParOf" srcId="{9AA0A8A9-8357-40CE-9BBA-C54D827CA02D}" destId="{C238EC3E-DF9D-4D2E-B255-064A559D2A7D}" srcOrd="0" destOrd="0" presId="urn:microsoft.com/office/officeart/2005/8/layout/list1"/>
    <dgm:cxn modelId="{566EED4D-47AA-4B1C-8D25-9CA32B3D0975}" type="presParOf" srcId="{9AA0A8A9-8357-40CE-9BBA-C54D827CA02D}" destId="{A58F2DF6-7086-4E29-89BB-E09F652CA662}" srcOrd="1" destOrd="0" presId="urn:microsoft.com/office/officeart/2005/8/layout/list1"/>
    <dgm:cxn modelId="{BC70AEB5-DE78-484E-BF13-DDC58B289DA8}" type="presParOf" srcId="{BFFA0F56-1DFF-42C8-91D4-90DFCF25F458}" destId="{24A22C2B-09B5-48F3-AFAB-A5D152DBB49C}" srcOrd="5" destOrd="0" presId="urn:microsoft.com/office/officeart/2005/8/layout/list1"/>
    <dgm:cxn modelId="{676EC176-4611-46C9-A58A-8A0E2592D912}" type="presParOf" srcId="{BFFA0F56-1DFF-42C8-91D4-90DFCF25F458}" destId="{20633E9D-62C7-4647-9CF9-F3E7BC56440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0631BF-C637-4385-8088-FE2BD5DA2338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86935C4E-D6B4-435C-92A7-583BD06E22AF}">
      <dgm:prSet/>
      <dgm:spPr/>
      <dgm:t>
        <a:bodyPr/>
        <a:lstStyle/>
        <a:p>
          <a:r>
            <a:rPr lang="en-US" b="0" i="0"/>
            <a:t>Web-based email - cloud computing application</a:t>
          </a:r>
          <a:endParaRPr lang="en-US"/>
        </a:p>
      </dgm:t>
    </dgm:pt>
    <dgm:pt modelId="{6D1A663C-7376-4E94-9177-537E0B986A70}" type="parTrans" cxnId="{246D2844-E8BE-4AAE-B998-05DE99840883}">
      <dgm:prSet/>
      <dgm:spPr/>
      <dgm:t>
        <a:bodyPr/>
        <a:lstStyle/>
        <a:p>
          <a:endParaRPr lang="en-US"/>
        </a:p>
      </dgm:t>
    </dgm:pt>
    <dgm:pt modelId="{DBE8AC50-917F-423C-8F53-8D54FFFEE6FE}" type="sibTrans" cxnId="{246D2844-E8BE-4AAE-B998-05DE99840883}">
      <dgm:prSet/>
      <dgm:spPr/>
      <dgm:t>
        <a:bodyPr/>
        <a:lstStyle/>
        <a:p>
          <a:endParaRPr lang="en-US"/>
        </a:p>
      </dgm:t>
    </dgm:pt>
    <dgm:pt modelId="{6457F838-52BC-41BB-8DC8-C0671793DA15}">
      <dgm:prSet/>
      <dgm:spPr/>
      <dgm:t>
        <a:bodyPr/>
        <a:lstStyle/>
        <a:p>
          <a:r>
            <a:rPr lang="en-US" b="0" i="0"/>
            <a:t>Stores the data (e-mail messages) </a:t>
          </a:r>
          <a:endParaRPr lang="en-US"/>
        </a:p>
      </dgm:t>
    </dgm:pt>
    <dgm:pt modelId="{F986792B-88E1-4FAA-9D60-E6869C45BF1D}" type="parTrans" cxnId="{F15D0B7B-263B-494A-AB0D-9624A0C6D210}">
      <dgm:prSet/>
      <dgm:spPr/>
      <dgm:t>
        <a:bodyPr/>
        <a:lstStyle/>
        <a:p>
          <a:endParaRPr lang="en-US"/>
        </a:p>
      </dgm:t>
    </dgm:pt>
    <dgm:pt modelId="{8880C40F-F6B3-4CCA-BDA9-3897E45C69A8}" type="sibTrans" cxnId="{F15D0B7B-263B-494A-AB0D-9624A0C6D210}">
      <dgm:prSet/>
      <dgm:spPr/>
      <dgm:t>
        <a:bodyPr/>
        <a:lstStyle/>
        <a:p>
          <a:endParaRPr lang="en-US"/>
        </a:p>
      </dgm:t>
    </dgm:pt>
    <dgm:pt modelId="{259EDD2E-9E01-457A-9099-94BEA5126EB3}">
      <dgm:prSet/>
      <dgm:spPr/>
      <dgm:t>
        <a:bodyPr/>
        <a:lstStyle/>
        <a:p>
          <a:r>
            <a:rPr lang="en-US" b="0" i="0"/>
            <a:t>Stores the software (email programs)</a:t>
          </a:r>
          <a:endParaRPr lang="en-US"/>
        </a:p>
      </dgm:t>
    </dgm:pt>
    <dgm:pt modelId="{DEA970C2-0520-4E64-BEE7-63A3CEF22731}" type="parTrans" cxnId="{F78E2AAA-F2A2-4A74-AEAA-AEDC62CF92EE}">
      <dgm:prSet/>
      <dgm:spPr/>
      <dgm:t>
        <a:bodyPr/>
        <a:lstStyle/>
        <a:p>
          <a:endParaRPr lang="en-US"/>
        </a:p>
      </dgm:t>
    </dgm:pt>
    <dgm:pt modelId="{7705BE42-ADC0-40A4-93A5-523643E71356}" type="sibTrans" cxnId="{F78E2AAA-F2A2-4A74-AEAA-AEDC62CF92EE}">
      <dgm:prSet/>
      <dgm:spPr/>
      <dgm:t>
        <a:bodyPr/>
        <a:lstStyle/>
        <a:p>
          <a:endParaRPr lang="en-US"/>
        </a:p>
      </dgm:t>
    </dgm:pt>
    <dgm:pt modelId="{F53C69DA-C451-4EA3-961D-5515490F3ED1}">
      <dgm:prSet/>
      <dgm:spPr/>
      <dgm:t>
        <a:bodyPr/>
        <a:lstStyle/>
        <a:p>
          <a:r>
            <a:rPr lang="en-US" b="0" i="0"/>
            <a:t>Centralized hardware/software/infrastructure</a:t>
          </a:r>
          <a:endParaRPr lang="en-US"/>
        </a:p>
      </dgm:t>
    </dgm:pt>
    <dgm:pt modelId="{BB299B11-5045-4BD9-9E4B-DC570613C6E1}" type="parTrans" cxnId="{134A6EC5-AB31-4DE4-AC3A-7DB1244AD870}">
      <dgm:prSet/>
      <dgm:spPr/>
      <dgm:t>
        <a:bodyPr/>
        <a:lstStyle/>
        <a:p>
          <a:endParaRPr lang="en-US"/>
        </a:p>
      </dgm:t>
    </dgm:pt>
    <dgm:pt modelId="{ACE0D1D6-4B26-4D75-9B20-80D387E900A7}" type="sibTrans" cxnId="{134A6EC5-AB31-4DE4-AC3A-7DB1244AD870}">
      <dgm:prSet/>
      <dgm:spPr/>
      <dgm:t>
        <a:bodyPr/>
        <a:lstStyle/>
        <a:p>
          <a:endParaRPr lang="en-US"/>
        </a:p>
      </dgm:t>
    </dgm:pt>
    <dgm:pt modelId="{DA8E2A21-8D77-46E5-A605-34905F24D4AC}">
      <dgm:prSet/>
      <dgm:spPr/>
      <dgm:t>
        <a:bodyPr/>
        <a:lstStyle/>
        <a:p>
          <a:r>
            <a:rPr lang="en-US" b="0" i="0"/>
            <a:t>Centralized updates/upgrades</a:t>
          </a:r>
          <a:endParaRPr lang="en-US"/>
        </a:p>
      </dgm:t>
    </dgm:pt>
    <dgm:pt modelId="{1C398585-F21F-41A8-8FE6-29EF8C4F0037}" type="parTrans" cxnId="{533E44A7-6931-4B27-926F-AF135A2D86BC}">
      <dgm:prSet/>
      <dgm:spPr/>
      <dgm:t>
        <a:bodyPr/>
        <a:lstStyle/>
        <a:p>
          <a:endParaRPr lang="en-US"/>
        </a:p>
      </dgm:t>
    </dgm:pt>
    <dgm:pt modelId="{FECD9B93-3EA3-4DE8-A1AE-F2458F635F81}" type="sibTrans" cxnId="{533E44A7-6931-4B27-926F-AF135A2D86BC}">
      <dgm:prSet/>
      <dgm:spPr/>
      <dgm:t>
        <a:bodyPr/>
        <a:lstStyle/>
        <a:p>
          <a:endParaRPr lang="en-US"/>
        </a:p>
      </dgm:t>
    </dgm:pt>
    <dgm:pt modelId="{E4FA7A59-902F-4D81-B3B5-BF53043ADC39}">
      <dgm:prSet/>
      <dgm:spPr/>
      <dgm:t>
        <a:bodyPr/>
        <a:lstStyle/>
        <a:p>
          <a:r>
            <a:rPr lang="en-US" b="0" i="0"/>
            <a:t>Access from anywhere via a Web browser</a:t>
          </a:r>
          <a:endParaRPr lang="en-US"/>
        </a:p>
      </dgm:t>
    </dgm:pt>
    <dgm:pt modelId="{905CFD98-72F5-403D-9B85-C4435020627C}" type="parTrans" cxnId="{2D9F2669-85A4-4D4F-93FE-8ED94F0710D2}">
      <dgm:prSet/>
      <dgm:spPr/>
      <dgm:t>
        <a:bodyPr/>
        <a:lstStyle/>
        <a:p>
          <a:endParaRPr lang="en-US"/>
        </a:p>
      </dgm:t>
    </dgm:pt>
    <dgm:pt modelId="{905CD408-623C-428F-9A04-F44972B2B73C}" type="sibTrans" cxnId="{2D9F2669-85A4-4D4F-93FE-8ED94F0710D2}">
      <dgm:prSet/>
      <dgm:spPr/>
      <dgm:t>
        <a:bodyPr/>
        <a:lstStyle/>
        <a:p>
          <a:endParaRPr lang="en-US"/>
        </a:p>
      </dgm:t>
    </dgm:pt>
    <dgm:pt modelId="{7AF8FAD8-6558-43A8-978F-AB87866F7962}">
      <dgm:prSet/>
      <dgm:spPr/>
      <dgm:t>
        <a:bodyPr/>
        <a:lstStyle/>
        <a:p>
          <a:r>
            <a:rPr lang="en-US" b="0" i="0"/>
            <a:t>e.g., Gmail</a:t>
          </a:r>
          <a:endParaRPr lang="en-US"/>
        </a:p>
      </dgm:t>
    </dgm:pt>
    <dgm:pt modelId="{4E74B0D5-8866-48FB-B94D-3334DED041C1}" type="parTrans" cxnId="{67F4FD6C-F8A2-43A4-9AF5-0E7051B36759}">
      <dgm:prSet/>
      <dgm:spPr/>
      <dgm:t>
        <a:bodyPr/>
        <a:lstStyle/>
        <a:p>
          <a:endParaRPr lang="en-US"/>
        </a:p>
      </dgm:t>
    </dgm:pt>
    <dgm:pt modelId="{58AD232B-321B-44B6-AE12-FB2B909472B4}" type="sibTrans" cxnId="{67F4FD6C-F8A2-43A4-9AF5-0E7051B36759}">
      <dgm:prSet/>
      <dgm:spPr/>
      <dgm:t>
        <a:bodyPr/>
        <a:lstStyle/>
        <a:p>
          <a:endParaRPr lang="en-US"/>
        </a:p>
      </dgm:t>
    </dgm:pt>
    <dgm:pt modelId="{15820EFB-9F17-4E29-8174-13FCFE6926B3}">
      <dgm:prSet/>
      <dgm:spPr/>
      <dgm:t>
        <a:bodyPr/>
        <a:lstStyle/>
        <a:p>
          <a:r>
            <a:rPr lang="en-US" b="0" i="0"/>
            <a:t>Web-based general application = cloud application</a:t>
          </a:r>
          <a:endParaRPr lang="en-US"/>
        </a:p>
      </dgm:t>
    </dgm:pt>
    <dgm:pt modelId="{8CB37397-B697-457B-A500-D782ED0AD085}" type="parTrans" cxnId="{42D0BC06-F2FA-47EE-8CEC-238B432B5B12}">
      <dgm:prSet/>
      <dgm:spPr/>
      <dgm:t>
        <a:bodyPr/>
        <a:lstStyle/>
        <a:p>
          <a:endParaRPr lang="en-US"/>
        </a:p>
      </dgm:t>
    </dgm:pt>
    <dgm:pt modelId="{3035268D-B3F4-40AA-8DF2-19CF46D4A6DA}" type="sibTrans" cxnId="{42D0BC06-F2FA-47EE-8CEC-238B432B5B12}">
      <dgm:prSet/>
      <dgm:spPr/>
      <dgm:t>
        <a:bodyPr/>
        <a:lstStyle/>
        <a:p>
          <a:endParaRPr lang="en-US"/>
        </a:p>
      </dgm:t>
    </dgm:pt>
    <dgm:pt modelId="{C219C968-5815-4BE5-A66C-82818225408A}">
      <dgm:prSet/>
      <dgm:spPr/>
      <dgm:t>
        <a:bodyPr/>
        <a:lstStyle/>
        <a:p>
          <a:r>
            <a:rPr lang="en-US" b="0" i="0"/>
            <a:t>Google Docs, Google Spreadsheets, Google Drive,…</a:t>
          </a:r>
          <a:endParaRPr lang="en-US"/>
        </a:p>
      </dgm:t>
    </dgm:pt>
    <dgm:pt modelId="{3BF8388C-C2D1-4B9E-9FE6-4B1D85E49456}" type="parTrans" cxnId="{BB54461A-87E4-4FC3-8011-56CF36CC5577}">
      <dgm:prSet/>
      <dgm:spPr/>
      <dgm:t>
        <a:bodyPr/>
        <a:lstStyle/>
        <a:p>
          <a:endParaRPr lang="en-US"/>
        </a:p>
      </dgm:t>
    </dgm:pt>
    <dgm:pt modelId="{E90BA5A2-C0AA-431D-BE0A-8EAF4F8B546A}" type="sibTrans" cxnId="{BB54461A-87E4-4FC3-8011-56CF36CC5577}">
      <dgm:prSet/>
      <dgm:spPr/>
      <dgm:t>
        <a:bodyPr/>
        <a:lstStyle/>
        <a:p>
          <a:endParaRPr lang="en-US"/>
        </a:p>
      </dgm:t>
    </dgm:pt>
    <dgm:pt modelId="{58BF2D5D-1697-452B-BF39-4E41534D007A}">
      <dgm:prSet/>
      <dgm:spPr/>
      <dgm:t>
        <a:bodyPr/>
        <a:lstStyle/>
        <a:p>
          <a:r>
            <a:rPr lang="en-US" b="0" i="0"/>
            <a:t>Amazon.com’s Web Services</a:t>
          </a:r>
          <a:endParaRPr lang="en-US"/>
        </a:p>
      </dgm:t>
    </dgm:pt>
    <dgm:pt modelId="{DB7A0A8C-1822-41D2-B00B-D6E0574AAE5E}" type="parTrans" cxnId="{BCAC3E43-5733-47E0-9E6D-C0B759DC7144}">
      <dgm:prSet/>
      <dgm:spPr/>
      <dgm:t>
        <a:bodyPr/>
        <a:lstStyle/>
        <a:p>
          <a:endParaRPr lang="en-US"/>
        </a:p>
      </dgm:t>
    </dgm:pt>
    <dgm:pt modelId="{FCF67F14-0BDF-4B7E-9870-A06DCB15F7E7}" type="sibTrans" cxnId="{BCAC3E43-5733-47E0-9E6D-C0B759DC7144}">
      <dgm:prSet/>
      <dgm:spPr/>
      <dgm:t>
        <a:bodyPr/>
        <a:lstStyle/>
        <a:p>
          <a:endParaRPr lang="en-US"/>
        </a:p>
      </dgm:t>
    </dgm:pt>
    <dgm:pt modelId="{85A41DE6-6C9F-4A04-911E-3C3D999D19ED}" type="pres">
      <dgm:prSet presAssocID="{540631BF-C637-4385-8088-FE2BD5DA2338}" presName="linear" presStyleCnt="0">
        <dgm:presLayoutVars>
          <dgm:animLvl val="lvl"/>
          <dgm:resizeHandles val="exact"/>
        </dgm:presLayoutVars>
      </dgm:prSet>
      <dgm:spPr/>
    </dgm:pt>
    <dgm:pt modelId="{4DD33EFE-BBC8-4D63-884E-1C6C840136CF}" type="pres">
      <dgm:prSet presAssocID="{86935C4E-D6B4-435C-92A7-583BD06E22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F03CF2-5B07-4AFE-8277-7369619C2E4B}" type="pres">
      <dgm:prSet presAssocID="{86935C4E-D6B4-435C-92A7-583BD06E22AF}" presName="childText" presStyleLbl="revTx" presStyleIdx="0" presStyleCnt="2">
        <dgm:presLayoutVars>
          <dgm:bulletEnabled val="1"/>
        </dgm:presLayoutVars>
      </dgm:prSet>
      <dgm:spPr/>
    </dgm:pt>
    <dgm:pt modelId="{2C3478FF-32FA-4412-981C-9ED8EC4644FC}" type="pres">
      <dgm:prSet presAssocID="{15820EFB-9F17-4E29-8174-13FCFE6926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083BD3E-CD32-4C92-BC2D-E3018EF0775C}" type="pres">
      <dgm:prSet presAssocID="{15820EFB-9F17-4E29-8174-13FCFE6926B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DC44C05-E4C8-4E16-B66C-9EA732594FBA}" type="presOf" srcId="{540631BF-C637-4385-8088-FE2BD5DA2338}" destId="{85A41DE6-6C9F-4A04-911E-3C3D999D19ED}" srcOrd="0" destOrd="0" presId="urn:microsoft.com/office/officeart/2005/8/layout/vList2"/>
    <dgm:cxn modelId="{42D0BC06-F2FA-47EE-8CEC-238B432B5B12}" srcId="{540631BF-C637-4385-8088-FE2BD5DA2338}" destId="{15820EFB-9F17-4E29-8174-13FCFE6926B3}" srcOrd="1" destOrd="0" parTransId="{8CB37397-B697-457B-A500-D782ED0AD085}" sibTransId="{3035268D-B3F4-40AA-8DF2-19CF46D4A6DA}"/>
    <dgm:cxn modelId="{BB54461A-87E4-4FC3-8011-56CF36CC5577}" srcId="{15820EFB-9F17-4E29-8174-13FCFE6926B3}" destId="{C219C968-5815-4BE5-A66C-82818225408A}" srcOrd="0" destOrd="0" parTransId="{3BF8388C-C2D1-4B9E-9FE6-4B1D85E49456}" sibTransId="{E90BA5A2-C0AA-431D-BE0A-8EAF4F8B546A}"/>
    <dgm:cxn modelId="{09458526-363B-4A3E-A21A-4E9DCD3774A8}" type="presOf" srcId="{6457F838-52BC-41BB-8DC8-C0671793DA15}" destId="{B9F03CF2-5B07-4AFE-8277-7369619C2E4B}" srcOrd="0" destOrd="0" presId="urn:microsoft.com/office/officeart/2005/8/layout/vList2"/>
    <dgm:cxn modelId="{2C4E1A27-5BCA-42DB-AEB8-BBA8A454676B}" type="presOf" srcId="{C219C968-5815-4BE5-A66C-82818225408A}" destId="{1083BD3E-CD32-4C92-BC2D-E3018EF0775C}" srcOrd="0" destOrd="0" presId="urn:microsoft.com/office/officeart/2005/8/layout/vList2"/>
    <dgm:cxn modelId="{6510AD2C-4D07-47CA-A2D8-DFDBFE00BD17}" type="presOf" srcId="{DA8E2A21-8D77-46E5-A605-34905F24D4AC}" destId="{B9F03CF2-5B07-4AFE-8277-7369619C2E4B}" srcOrd="0" destOrd="3" presId="urn:microsoft.com/office/officeart/2005/8/layout/vList2"/>
    <dgm:cxn modelId="{BCAC3E43-5733-47E0-9E6D-C0B759DC7144}" srcId="{15820EFB-9F17-4E29-8174-13FCFE6926B3}" destId="{58BF2D5D-1697-452B-BF39-4E41534D007A}" srcOrd="1" destOrd="0" parTransId="{DB7A0A8C-1822-41D2-B00B-D6E0574AAE5E}" sibTransId="{FCF67F14-0BDF-4B7E-9870-A06DCB15F7E7}"/>
    <dgm:cxn modelId="{246D2844-E8BE-4AAE-B998-05DE99840883}" srcId="{540631BF-C637-4385-8088-FE2BD5DA2338}" destId="{86935C4E-D6B4-435C-92A7-583BD06E22AF}" srcOrd="0" destOrd="0" parTransId="{6D1A663C-7376-4E94-9177-537E0B986A70}" sibTransId="{DBE8AC50-917F-423C-8F53-8D54FFFEE6FE}"/>
    <dgm:cxn modelId="{9A351548-F20E-4EDD-85BE-B0C37BA77AE5}" type="presOf" srcId="{15820EFB-9F17-4E29-8174-13FCFE6926B3}" destId="{2C3478FF-32FA-4412-981C-9ED8EC4644FC}" srcOrd="0" destOrd="0" presId="urn:microsoft.com/office/officeart/2005/8/layout/vList2"/>
    <dgm:cxn modelId="{2D9F2669-85A4-4D4F-93FE-8ED94F0710D2}" srcId="{86935C4E-D6B4-435C-92A7-583BD06E22AF}" destId="{E4FA7A59-902F-4D81-B3B5-BF53043ADC39}" srcOrd="4" destOrd="0" parTransId="{905CFD98-72F5-403D-9B85-C4435020627C}" sibTransId="{905CD408-623C-428F-9A04-F44972B2B73C}"/>
    <dgm:cxn modelId="{67F4FD6C-F8A2-43A4-9AF5-0E7051B36759}" srcId="{86935C4E-D6B4-435C-92A7-583BD06E22AF}" destId="{7AF8FAD8-6558-43A8-978F-AB87866F7962}" srcOrd="5" destOrd="0" parTransId="{4E74B0D5-8866-48FB-B94D-3334DED041C1}" sibTransId="{58AD232B-321B-44B6-AE12-FB2B909472B4}"/>
    <dgm:cxn modelId="{E98EAB73-0924-4093-A390-0FD44ADDA8DF}" type="presOf" srcId="{7AF8FAD8-6558-43A8-978F-AB87866F7962}" destId="{B9F03CF2-5B07-4AFE-8277-7369619C2E4B}" srcOrd="0" destOrd="5" presId="urn:microsoft.com/office/officeart/2005/8/layout/vList2"/>
    <dgm:cxn modelId="{97612875-59A7-42A2-BF66-BB32AB56877C}" type="presOf" srcId="{F53C69DA-C451-4EA3-961D-5515490F3ED1}" destId="{B9F03CF2-5B07-4AFE-8277-7369619C2E4B}" srcOrd="0" destOrd="2" presId="urn:microsoft.com/office/officeart/2005/8/layout/vList2"/>
    <dgm:cxn modelId="{F15D0B7B-263B-494A-AB0D-9624A0C6D210}" srcId="{86935C4E-D6B4-435C-92A7-583BD06E22AF}" destId="{6457F838-52BC-41BB-8DC8-C0671793DA15}" srcOrd="0" destOrd="0" parTransId="{F986792B-88E1-4FAA-9D60-E6869C45BF1D}" sibTransId="{8880C40F-F6B3-4CCA-BDA9-3897E45C69A8}"/>
    <dgm:cxn modelId="{915F3587-6EF8-4B1D-94AF-12D37068842B}" type="presOf" srcId="{86935C4E-D6B4-435C-92A7-583BD06E22AF}" destId="{4DD33EFE-BBC8-4D63-884E-1C6C840136CF}" srcOrd="0" destOrd="0" presId="urn:microsoft.com/office/officeart/2005/8/layout/vList2"/>
    <dgm:cxn modelId="{39B1758F-CCF4-400E-9767-011B97D08E53}" type="presOf" srcId="{259EDD2E-9E01-457A-9099-94BEA5126EB3}" destId="{B9F03CF2-5B07-4AFE-8277-7369619C2E4B}" srcOrd="0" destOrd="1" presId="urn:microsoft.com/office/officeart/2005/8/layout/vList2"/>
    <dgm:cxn modelId="{D5FEF39A-842B-4FE0-B0EE-0DBF0539C3FC}" type="presOf" srcId="{E4FA7A59-902F-4D81-B3B5-BF53043ADC39}" destId="{B9F03CF2-5B07-4AFE-8277-7369619C2E4B}" srcOrd="0" destOrd="4" presId="urn:microsoft.com/office/officeart/2005/8/layout/vList2"/>
    <dgm:cxn modelId="{533E44A7-6931-4B27-926F-AF135A2D86BC}" srcId="{86935C4E-D6B4-435C-92A7-583BD06E22AF}" destId="{DA8E2A21-8D77-46E5-A605-34905F24D4AC}" srcOrd="3" destOrd="0" parTransId="{1C398585-F21F-41A8-8FE6-29EF8C4F0037}" sibTransId="{FECD9B93-3EA3-4DE8-A1AE-F2458F635F81}"/>
    <dgm:cxn modelId="{F78E2AAA-F2A2-4A74-AEAA-AEDC62CF92EE}" srcId="{86935C4E-D6B4-435C-92A7-583BD06E22AF}" destId="{259EDD2E-9E01-457A-9099-94BEA5126EB3}" srcOrd="1" destOrd="0" parTransId="{DEA970C2-0520-4E64-BEE7-63A3CEF22731}" sibTransId="{7705BE42-ADC0-40A4-93A5-523643E71356}"/>
    <dgm:cxn modelId="{134A6EC5-AB31-4DE4-AC3A-7DB1244AD870}" srcId="{86935C4E-D6B4-435C-92A7-583BD06E22AF}" destId="{F53C69DA-C451-4EA3-961D-5515490F3ED1}" srcOrd="2" destOrd="0" parTransId="{BB299B11-5045-4BD9-9E4B-DC570613C6E1}" sibTransId="{ACE0D1D6-4B26-4D75-9B20-80D387E900A7}"/>
    <dgm:cxn modelId="{45203DEB-5F20-41BC-AE32-F7AE5EC4EED5}" type="presOf" srcId="{58BF2D5D-1697-452B-BF39-4E41534D007A}" destId="{1083BD3E-CD32-4C92-BC2D-E3018EF0775C}" srcOrd="0" destOrd="1" presId="urn:microsoft.com/office/officeart/2005/8/layout/vList2"/>
    <dgm:cxn modelId="{2CBF6056-2E18-4761-8966-7951A973CB26}" type="presParOf" srcId="{85A41DE6-6C9F-4A04-911E-3C3D999D19ED}" destId="{4DD33EFE-BBC8-4D63-884E-1C6C840136CF}" srcOrd="0" destOrd="0" presId="urn:microsoft.com/office/officeart/2005/8/layout/vList2"/>
    <dgm:cxn modelId="{8476EE69-E7C4-435F-8281-AE54334B51E8}" type="presParOf" srcId="{85A41DE6-6C9F-4A04-911E-3C3D999D19ED}" destId="{B9F03CF2-5B07-4AFE-8277-7369619C2E4B}" srcOrd="1" destOrd="0" presId="urn:microsoft.com/office/officeart/2005/8/layout/vList2"/>
    <dgm:cxn modelId="{282E6084-6CF6-4BFB-A548-B2CA19DC56B0}" type="presParOf" srcId="{85A41DE6-6C9F-4A04-911E-3C3D999D19ED}" destId="{2C3478FF-32FA-4412-981C-9ED8EC4644FC}" srcOrd="2" destOrd="0" presId="urn:microsoft.com/office/officeart/2005/8/layout/vList2"/>
    <dgm:cxn modelId="{89CE9CA0-8F6C-493B-9F81-DF90FA48D9B7}" type="presParOf" srcId="{85A41DE6-6C9F-4A04-911E-3C3D999D19ED}" destId="{1083BD3E-CD32-4C92-BC2D-E3018EF077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0595C5-6B84-4A38-A227-1C640EB35B57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36562DF0-5E46-4548-8E51-D464A8EDA247}">
      <dgm:prSet/>
      <dgm:spPr/>
      <dgm:t>
        <a:bodyPr/>
        <a:lstStyle/>
        <a:p>
          <a:r>
            <a:rPr lang="en-US" b="0" i="0"/>
            <a:t>Cloud computing is used in</a:t>
          </a:r>
          <a:endParaRPr lang="en-US"/>
        </a:p>
      </dgm:t>
    </dgm:pt>
    <dgm:pt modelId="{5726AF5D-DBE1-4B7E-A00F-7C4973CF5391}" type="parTrans" cxnId="{858F9925-94CC-41B2-932E-53EF4FD17095}">
      <dgm:prSet/>
      <dgm:spPr/>
      <dgm:t>
        <a:bodyPr/>
        <a:lstStyle/>
        <a:p>
          <a:endParaRPr lang="en-US"/>
        </a:p>
      </dgm:t>
    </dgm:pt>
    <dgm:pt modelId="{12140270-2272-439F-B293-B4309B2EC644}" type="sibTrans" cxnId="{858F9925-94CC-41B2-932E-53EF4FD17095}">
      <dgm:prSet/>
      <dgm:spPr/>
      <dgm:t>
        <a:bodyPr/>
        <a:lstStyle/>
        <a:p>
          <a:endParaRPr lang="en-US"/>
        </a:p>
      </dgm:t>
    </dgm:pt>
    <dgm:pt modelId="{31EBE631-DA0D-4C08-98FD-245D169F5F20}">
      <dgm:prSet/>
      <dgm:spPr/>
      <dgm:t>
        <a:bodyPr/>
        <a:lstStyle/>
        <a:p>
          <a:r>
            <a:rPr lang="en-US" b="0" i="0"/>
            <a:t>e-commerce, BI, CRM, SCM, ERP, EDW, …</a:t>
          </a:r>
          <a:endParaRPr lang="en-US"/>
        </a:p>
      </dgm:t>
    </dgm:pt>
    <dgm:pt modelId="{AF9CAE90-185D-481E-81B4-19FAA3E0CEB2}" type="parTrans" cxnId="{48591C18-C88A-4A84-A368-4F454459A2E6}">
      <dgm:prSet/>
      <dgm:spPr/>
      <dgm:t>
        <a:bodyPr/>
        <a:lstStyle/>
        <a:p>
          <a:endParaRPr lang="en-US"/>
        </a:p>
      </dgm:t>
    </dgm:pt>
    <dgm:pt modelId="{5A87F2B5-C1C5-4659-8254-4E191EAF3D2F}" type="sibTrans" cxnId="{48591C18-C88A-4A84-A368-4F454459A2E6}">
      <dgm:prSet/>
      <dgm:spPr/>
      <dgm:t>
        <a:bodyPr/>
        <a:lstStyle/>
        <a:p>
          <a:endParaRPr lang="en-US"/>
        </a:p>
      </dgm:t>
    </dgm:pt>
    <dgm:pt modelId="{26D4BF47-5A51-4BD4-A1D6-F6A61C63E212}">
      <dgm:prSet/>
      <dgm:spPr/>
      <dgm:t>
        <a:bodyPr/>
        <a:lstStyle/>
        <a:p>
          <a:r>
            <a:rPr lang="en-US" b="0" i="0"/>
            <a:t>Business model</a:t>
          </a:r>
          <a:endParaRPr lang="en-US"/>
        </a:p>
      </dgm:t>
    </dgm:pt>
    <dgm:pt modelId="{93F828C3-C629-4590-9CEB-5CCAD708178B}" type="parTrans" cxnId="{BC709AF5-1DD4-483A-959D-1DA4198594D9}">
      <dgm:prSet/>
      <dgm:spPr/>
      <dgm:t>
        <a:bodyPr/>
        <a:lstStyle/>
        <a:p>
          <a:endParaRPr lang="en-US"/>
        </a:p>
      </dgm:t>
    </dgm:pt>
    <dgm:pt modelId="{9F2D5633-10E0-426A-BCAC-87D975AE6540}" type="sibTrans" cxnId="{BC709AF5-1DD4-483A-959D-1DA4198594D9}">
      <dgm:prSet/>
      <dgm:spPr/>
      <dgm:t>
        <a:bodyPr/>
        <a:lstStyle/>
        <a:p>
          <a:endParaRPr lang="en-US"/>
        </a:p>
      </dgm:t>
    </dgm:pt>
    <dgm:pt modelId="{2D8CC61D-CC0E-4037-B46B-C90C15BCC576}">
      <dgm:prSet/>
      <dgm:spPr/>
      <dgm:t>
        <a:bodyPr/>
        <a:lstStyle/>
        <a:p>
          <a:r>
            <a:rPr lang="en-US" b="0" i="0"/>
            <a:t>Pay-per-use</a:t>
          </a:r>
          <a:endParaRPr lang="en-US"/>
        </a:p>
      </dgm:t>
    </dgm:pt>
    <dgm:pt modelId="{D1FD786C-2E67-4267-A28D-66049A61F4D5}" type="parTrans" cxnId="{8F81F903-5BC8-4485-B853-BC86C028FB44}">
      <dgm:prSet/>
      <dgm:spPr/>
      <dgm:t>
        <a:bodyPr/>
        <a:lstStyle/>
        <a:p>
          <a:endParaRPr lang="en-US"/>
        </a:p>
      </dgm:t>
    </dgm:pt>
    <dgm:pt modelId="{6160646B-58F5-4673-9C8E-C14D05785E84}" type="sibTrans" cxnId="{8F81F903-5BC8-4485-B853-BC86C028FB44}">
      <dgm:prSet/>
      <dgm:spPr/>
      <dgm:t>
        <a:bodyPr/>
        <a:lstStyle/>
        <a:p>
          <a:endParaRPr lang="en-US"/>
        </a:p>
      </dgm:t>
    </dgm:pt>
    <dgm:pt modelId="{4351050D-6C6F-4CF0-8A38-79747266C942}">
      <dgm:prSet/>
      <dgm:spPr/>
      <dgm:t>
        <a:bodyPr/>
        <a:lstStyle/>
        <a:p>
          <a:r>
            <a:rPr lang="en-US" b="0" i="0"/>
            <a:t>Subscribe/pay-as-you-go</a:t>
          </a:r>
          <a:endParaRPr lang="en-US"/>
        </a:p>
      </dgm:t>
    </dgm:pt>
    <dgm:pt modelId="{AEB8C5AA-D796-43F2-BDD9-C516E0E46D8C}" type="parTrans" cxnId="{B17C1089-3AF6-449D-A200-040BAAB49A34}">
      <dgm:prSet/>
      <dgm:spPr/>
      <dgm:t>
        <a:bodyPr/>
        <a:lstStyle/>
        <a:p>
          <a:endParaRPr lang="en-US"/>
        </a:p>
      </dgm:t>
    </dgm:pt>
    <dgm:pt modelId="{5775E31F-EB53-486D-911F-026F0945BE04}" type="sibTrans" cxnId="{B17C1089-3AF6-449D-A200-040BAAB49A34}">
      <dgm:prSet/>
      <dgm:spPr/>
      <dgm:t>
        <a:bodyPr/>
        <a:lstStyle/>
        <a:p>
          <a:endParaRPr lang="en-US"/>
        </a:p>
      </dgm:t>
    </dgm:pt>
    <dgm:pt modelId="{45057291-5F86-4446-9ED5-378F1E9314A3}">
      <dgm:prSet/>
      <dgm:spPr/>
      <dgm:t>
        <a:bodyPr/>
        <a:lstStyle/>
        <a:p>
          <a:r>
            <a:rPr lang="en-US" b="0" i="0"/>
            <a:t>Companies that offer cloud-computing services</a:t>
          </a:r>
          <a:endParaRPr lang="en-US"/>
        </a:p>
      </dgm:t>
    </dgm:pt>
    <dgm:pt modelId="{CB083E92-C6E6-4759-B3C0-6896FD96CFA8}" type="parTrans" cxnId="{1EB71EAA-C111-4A94-92DB-213D5B2FEEAD}">
      <dgm:prSet/>
      <dgm:spPr/>
      <dgm:t>
        <a:bodyPr/>
        <a:lstStyle/>
        <a:p>
          <a:endParaRPr lang="en-US"/>
        </a:p>
      </dgm:t>
    </dgm:pt>
    <dgm:pt modelId="{0AD95F4D-5C67-4ED9-9A14-AF82038DA3B2}" type="sibTrans" cxnId="{1EB71EAA-C111-4A94-92DB-213D5B2FEEAD}">
      <dgm:prSet/>
      <dgm:spPr/>
      <dgm:t>
        <a:bodyPr/>
        <a:lstStyle/>
        <a:p>
          <a:endParaRPr lang="en-US"/>
        </a:p>
      </dgm:t>
    </dgm:pt>
    <dgm:pt modelId="{701D7CED-2492-487F-B4B3-3ED62508A3A1}">
      <dgm:prSet/>
      <dgm:spPr/>
      <dgm:t>
        <a:bodyPr/>
        <a:lstStyle/>
        <a:p>
          <a:r>
            <a:rPr lang="en-US" b="0" i="0"/>
            <a:t>Google, Yahoo!, Salesforce.com</a:t>
          </a:r>
          <a:endParaRPr lang="en-US"/>
        </a:p>
      </dgm:t>
    </dgm:pt>
    <dgm:pt modelId="{61E0E748-26D9-45B4-A1F5-049F38734E8D}" type="parTrans" cxnId="{FF5E289D-F05F-4A59-A380-0836880B1022}">
      <dgm:prSet/>
      <dgm:spPr/>
      <dgm:t>
        <a:bodyPr/>
        <a:lstStyle/>
        <a:p>
          <a:endParaRPr lang="en-US"/>
        </a:p>
      </dgm:t>
    </dgm:pt>
    <dgm:pt modelId="{722FBFC1-2059-4EB0-8F77-36D359FDEEAE}" type="sibTrans" cxnId="{FF5E289D-F05F-4A59-A380-0836880B1022}">
      <dgm:prSet/>
      <dgm:spPr/>
      <dgm:t>
        <a:bodyPr/>
        <a:lstStyle/>
        <a:p>
          <a:endParaRPr lang="en-US"/>
        </a:p>
      </dgm:t>
    </dgm:pt>
    <dgm:pt modelId="{78B1BA0B-3524-4242-A24B-D68670A0E266}">
      <dgm:prSet/>
      <dgm:spPr/>
      <dgm:t>
        <a:bodyPr/>
        <a:lstStyle/>
        <a:p>
          <a:r>
            <a:rPr lang="en-US" b="0" i="0"/>
            <a:t>Amazon, IBM, Microsoft (Azure)</a:t>
          </a:r>
          <a:endParaRPr lang="en-US"/>
        </a:p>
      </dgm:t>
    </dgm:pt>
    <dgm:pt modelId="{A052E198-F162-4FD1-AAAA-A41279158F5D}" type="parTrans" cxnId="{31145AD9-5211-4869-B1CB-3691FC3FF44B}">
      <dgm:prSet/>
      <dgm:spPr/>
      <dgm:t>
        <a:bodyPr/>
        <a:lstStyle/>
        <a:p>
          <a:endParaRPr lang="en-US"/>
        </a:p>
      </dgm:t>
    </dgm:pt>
    <dgm:pt modelId="{D336AB70-17A1-4C00-BE50-AB9D18C10ED5}" type="sibTrans" cxnId="{31145AD9-5211-4869-B1CB-3691FC3FF44B}">
      <dgm:prSet/>
      <dgm:spPr/>
      <dgm:t>
        <a:bodyPr/>
        <a:lstStyle/>
        <a:p>
          <a:endParaRPr lang="en-US"/>
        </a:p>
      </dgm:t>
    </dgm:pt>
    <dgm:pt modelId="{7C9D04CE-C8D3-4027-B1E8-78006E1A0D08}">
      <dgm:prSet/>
      <dgm:spPr/>
      <dgm:t>
        <a:bodyPr/>
        <a:lstStyle/>
        <a:p>
          <a:r>
            <a:rPr lang="en-US" b="0" i="0"/>
            <a:t>Sun Microsystems/Oracle</a:t>
          </a:r>
          <a:endParaRPr lang="en-US"/>
        </a:p>
      </dgm:t>
    </dgm:pt>
    <dgm:pt modelId="{9A1BC1A5-B8BD-4E48-950D-5CEFFD3F5D6D}" type="parTrans" cxnId="{EA2EC03F-9C0C-488E-9AC7-865E5E212D48}">
      <dgm:prSet/>
      <dgm:spPr/>
      <dgm:t>
        <a:bodyPr/>
        <a:lstStyle/>
        <a:p>
          <a:endParaRPr lang="en-US"/>
        </a:p>
      </dgm:t>
    </dgm:pt>
    <dgm:pt modelId="{1E26897B-DF7D-4C88-A3CC-E17A12B47AFC}" type="sibTrans" cxnId="{EA2EC03F-9C0C-488E-9AC7-865E5E212D48}">
      <dgm:prSet/>
      <dgm:spPr/>
      <dgm:t>
        <a:bodyPr/>
        <a:lstStyle/>
        <a:p>
          <a:endParaRPr lang="en-US"/>
        </a:p>
      </dgm:t>
    </dgm:pt>
    <dgm:pt modelId="{6B71A406-E300-469C-8601-6DACE05209AC}" type="pres">
      <dgm:prSet presAssocID="{F60595C5-6B84-4A38-A227-1C640EB35B57}" presName="linear" presStyleCnt="0">
        <dgm:presLayoutVars>
          <dgm:animLvl val="lvl"/>
          <dgm:resizeHandles val="exact"/>
        </dgm:presLayoutVars>
      </dgm:prSet>
      <dgm:spPr/>
    </dgm:pt>
    <dgm:pt modelId="{6626880F-C770-4C40-BD37-46D0CA7F4D33}" type="pres">
      <dgm:prSet presAssocID="{36562DF0-5E46-4548-8E51-D464A8EDA2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1D341A-27E8-4E7C-89C1-05CB49BAC76C}" type="pres">
      <dgm:prSet presAssocID="{36562DF0-5E46-4548-8E51-D464A8EDA247}" presName="childText" presStyleLbl="revTx" presStyleIdx="0" presStyleCnt="3">
        <dgm:presLayoutVars>
          <dgm:bulletEnabled val="1"/>
        </dgm:presLayoutVars>
      </dgm:prSet>
      <dgm:spPr/>
    </dgm:pt>
    <dgm:pt modelId="{B52315CF-0856-4E95-9330-7B1403D0645C}" type="pres">
      <dgm:prSet presAssocID="{26D4BF47-5A51-4BD4-A1D6-F6A61C63E2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F3C438-FBD4-4FE7-91C2-6C2FF47ACEC9}" type="pres">
      <dgm:prSet presAssocID="{26D4BF47-5A51-4BD4-A1D6-F6A61C63E212}" presName="childText" presStyleLbl="revTx" presStyleIdx="1" presStyleCnt="3">
        <dgm:presLayoutVars>
          <dgm:bulletEnabled val="1"/>
        </dgm:presLayoutVars>
      </dgm:prSet>
      <dgm:spPr/>
    </dgm:pt>
    <dgm:pt modelId="{FA265988-BA3A-408F-AABE-97B46988916A}" type="pres">
      <dgm:prSet presAssocID="{45057291-5F86-4446-9ED5-378F1E9314A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C08AC7B-A201-4684-920F-7ED1349F3B32}" type="pres">
      <dgm:prSet presAssocID="{45057291-5F86-4446-9ED5-378F1E9314A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F81F903-5BC8-4485-B853-BC86C028FB44}" srcId="{26D4BF47-5A51-4BD4-A1D6-F6A61C63E212}" destId="{2D8CC61D-CC0E-4037-B46B-C90C15BCC576}" srcOrd="0" destOrd="0" parTransId="{D1FD786C-2E67-4267-A28D-66049A61F4D5}" sibTransId="{6160646B-58F5-4673-9C8E-C14D05785E84}"/>
    <dgm:cxn modelId="{48591C18-C88A-4A84-A368-4F454459A2E6}" srcId="{36562DF0-5E46-4548-8E51-D464A8EDA247}" destId="{31EBE631-DA0D-4C08-98FD-245D169F5F20}" srcOrd="0" destOrd="0" parTransId="{AF9CAE90-185D-481E-81B4-19FAA3E0CEB2}" sibTransId="{5A87F2B5-C1C5-4659-8254-4E191EAF3D2F}"/>
    <dgm:cxn modelId="{515B7E24-D117-466D-AEE9-A51634FB792B}" type="presOf" srcId="{45057291-5F86-4446-9ED5-378F1E9314A3}" destId="{FA265988-BA3A-408F-AABE-97B46988916A}" srcOrd="0" destOrd="0" presId="urn:microsoft.com/office/officeart/2005/8/layout/vList2"/>
    <dgm:cxn modelId="{858F9925-94CC-41B2-932E-53EF4FD17095}" srcId="{F60595C5-6B84-4A38-A227-1C640EB35B57}" destId="{36562DF0-5E46-4548-8E51-D464A8EDA247}" srcOrd="0" destOrd="0" parTransId="{5726AF5D-DBE1-4B7E-A00F-7C4973CF5391}" sibTransId="{12140270-2272-439F-B293-B4309B2EC644}"/>
    <dgm:cxn modelId="{EA2EC03F-9C0C-488E-9AC7-865E5E212D48}" srcId="{45057291-5F86-4446-9ED5-378F1E9314A3}" destId="{7C9D04CE-C8D3-4027-B1E8-78006E1A0D08}" srcOrd="2" destOrd="0" parTransId="{9A1BC1A5-B8BD-4E48-950D-5CEFFD3F5D6D}" sibTransId="{1E26897B-DF7D-4C88-A3CC-E17A12B47AFC}"/>
    <dgm:cxn modelId="{70D6654A-AA3E-4272-AD2A-07FC1B2B0AAC}" type="presOf" srcId="{2D8CC61D-CC0E-4037-B46B-C90C15BCC576}" destId="{89F3C438-FBD4-4FE7-91C2-6C2FF47ACEC9}" srcOrd="0" destOrd="0" presId="urn:microsoft.com/office/officeart/2005/8/layout/vList2"/>
    <dgm:cxn modelId="{93991865-35DD-40FD-87A2-4FE2358274CA}" type="presOf" srcId="{26D4BF47-5A51-4BD4-A1D6-F6A61C63E212}" destId="{B52315CF-0856-4E95-9330-7B1403D0645C}" srcOrd="0" destOrd="0" presId="urn:microsoft.com/office/officeart/2005/8/layout/vList2"/>
    <dgm:cxn modelId="{07111672-ECF9-498C-B3B8-ABABDABB48A4}" type="presOf" srcId="{36562DF0-5E46-4548-8E51-D464A8EDA247}" destId="{6626880F-C770-4C40-BD37-46D0CA7F4D33}" srcOrd="0" destOrd="0" presId="urn:microsoft.com/office/officeart/2005/8/layout/vList2"/>
    <dgm:cxn modelId="{42E28E78-ECEE-4DAC-86A9-1D9B60F65211}" type="presOf" srcId="{78B1BA0B-3524-4242-A24B-D68670A0E266}" destId="{9C08AC7B-A201-4684-920F-7ED1349F3B32}" srcOrd="0" destOrd="1" presId="urn:microsoft.com/office/officeart/2005/8/layout/vList2"/>
    <dgm:cxn modelId="{B17C1089-3AF6-449D-A200-040BAAB49A34}" srcId="{26D4BF47-5A51-4BD4-A1D6-F6A61C63E212}" destId="{4351050D-6C6F-4CF0-8A38-79747266C942}" srcOrd="1" destOrd="0" parTransId="{AEB8C5AA-D796-43F2-BDD9-C516E0E46D8C}" sibTransId="{5775E31F-EB53-486D-911F-026F0945BE04}"/>
    <dgm:cxn modelId="{CDF01189-232B-44F9-B535-35CE0121421E}" type="presOf" srcId="{701D7CED-2492-487F-B4B3-3ED62508A3A1}" destId="{9C08AC7B-A201-4684-920F-7ED1349F3B32}" srcOrd="0" destOrd="0" presId="urn:microsoft.com/office/officeart/2005/8/layout/vList2"/>
    <dgm:cxn modelId="{CEBA9C92-C227-469E-B784-EA8FDAB6ABB3}" type="presOf" srcId="{F60595C5-6B84-4A38-A227-1C640EB35B57}" destId="{6B71A406-E300-469C-8601-6DACE05209AC}" srcOrd="0" destOrd="0" presId="urn:microsoft.com/office/officeart/2005/8/layout/vList2"/>
    <dgm:cxn modelId="{FF5E289D-F05F-4A59-A380-0836880B1022}" srcId="{45057291-5F86-4446-9ED5-378F1E9314A3}" destId="{701D7CED-2492-487F-B4B3-3ED62508A3A1}" srcOrd="0" destOrd="0" parTransId="{61E0E748-26D9-45B4-A1F5-049F38734E8D}" sibTransId="{722FBFC1-2059-4EB0-8F77-36D359FDEEAE}"/>
    <dgm:cxn modelId="{00F994A6-3F55-4797-A554-565CC9E6B46A}" type="presOf" srcId="{4351050D-6C6F-4CF0-8A38-79747266C942}" destId="{89F3C438-FBD4-4FE7-91C2-6C2FF47ACEC9}" srcOrd="0" destOrd="1" presId="urn:microsoft.com/office/officeart/2005/8/layout/vList2"/>
    <dgm:cxn modelId="{1EB71EAA-C111-4A94-92DB-213D5B2FEEAD}" srcId="{F60595C5-6B84-4A38-A227-1C640EB35B57}" destId="{45057291-5F86-4446-9ED5-378F1E9314A3}" srcOrd="2" destOrd="0" parTransId="{CB083E92-C6E6-4759-B3C0-6896FD96CFA8}" sibTransId="{0AD95F4D-5C67-4ED9-9A14-AF82038DA3B2}"/>
    <dgm:cxn modelId="{69A3E0C7-8A62-4D87-98F0-32692AD413CA}" type="presOf" srcId="{31EBE631-DA0D-4C08-98FD-245D169F5F20}" destId="{D11D341A-27E8-4E7C-89C1-05CB49BAC76C}" srcOrd="0" destOrd="0" presId="urn:microsoft.com/office/officeart/2005/8/layout/vList2"/>
    <dgm:cxn modelId="{3B6D13D4-68AF-46F0-88EB-7009CDDE1272}" type="presOf" srcId="{7C9D04CE-C8D3-4027-B1E8-78006E1A0D08}" destId="{9C08AC7B-A201-4684-920F-7ED1349F3B32}" srcOrd="0" destOrd="2" presId="urn:microsoft.com/office/officeart/2005/8/layout/vList2"/>
    <dgm:cxn modelId="{31145AD9-5211-4869-B1CB-3691FC3FF44B}" srcId="{45057291-5F86-4446-9ED5-378F1E9314A3}" destId="{78B1BA0B-3524-4242-A24B-D68670A0E266}" srcOrd="1" destOrd="0" parTransId="{A052E198-F162-4FD1-AAAA-A41279158F5D}" sibTransId="{D336AB70-17A1-4C00-BE50-AB9D18C10ED5}"/>
    <dgm:cxn modelId="{BC709AF5-1DD4-483A-959D-1DA4198594D9}" srcId="{F60595C5-6B84-4A38-A227-1C640EB35B57}" destId="{26D4BF47-5A51-4BD4-A1D6-F6A61C63E212}" srcOrd="1" destOrd="0" parTransId="{93F828C3-C629-4590-9CEB-5CCAD708178B}" sibTransId="{9F2D5633-10E0-426A-BCAC-87D975AE6540}"/>
    <dgm:cxn modelId="{33DDFF7C-DBC9-497A-B132-1E7D5E262736}" type="presParOf" srcId="{6B71A406-E300-469C-8601-6DACE05209AC}" destId="{6626880F-C770-4C40-BD37-46D0CA7F4D33}" srcOrd="0" destOrd="0" presId="urn:microsoft.com/office/officeart/2005/8/layout/vList2"/>
    <dgm:cxn modelId="{17BFF4FA-3178-4B5E-AF7F-110516115440}" type="presParOf" srcId="{6B71A406-E300-469C-8601-6DACE05209AC}" destId="{D11D341A-27E8-4E7C-89C1-05CB49BAC76C}" srcOrd="1" destOrd="0" presId="urn:microsoft.com/office/officeart/2005/8/layout/vList2"/>
    <dgm:cxn modelId="{E5FE302A-43C0-4FB5-827C-FA6B0BF7DE7E}" type="presParOf" srcId="{6B71A406-E300-469C-8601-6DACE05209AC}" destId="{B52315CF-0856-4E95-9330-7B1403D0645C}" srcOrd="2" destOrd="0" presId="urn:microsoft.com/office/officeart/2005/8/layout/vList2"/>
    <dgm:cxn modelId="{C5F2E5AD-B825-458A-9CAA-7A5C5EABEA3E}" type="presParOf" srcId="{6B71A406-E300-469C-8601-6DACE05209AC}" destId="{89F3C438-FBD4-4FE7-91C2-6C2FF47ACEC9}" srcOrd="3" destOrd="0" presId="urn:microsoft.com/office/officeart/2005/8/layout/vList2"/>
    <dgm:cxn modelId="{F314FEF8-CB10-46AC-93C6-F578294841F0}" type="presParOf" srcId="{6B71A406-E300-469C-8601-6DACE05209AC}" destId="{FA265988-BA3A-408F-AABE-97B46988916A}" srcOrd="4" destOrd="0" presId="urn:microsoft.com/office/officeart/2005/8/layout/vList2"/>
    <dgm:cxn modelId="{E7E68227-1CA0-42ED-AAA4-5B7D001BF5A9}" type="presParOf" srcId="{6B71A406-E300-469C-8601-6DACE05209AC}" destId="{9C08AC7B-A201-4684-920F-7ED1349F3B3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722A0-DA52-4C0B-AFB9-659BEB3CC045}">
      <dsp:nvSpPr>
        <dsp:cNvPr id="0" name=""/>
        <dsp:cNvSpPr/>
      </dsp:nvSpPr>
      <dsp:spPr>
        <a:xfrm>
          <a:off x="0" y="103276"/>
          <a:ext cx="2205904" cy="13235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/>
            <a:t>Decision variables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The variables whose values the decision maker is allowed to choose.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0" y="103276"/>
        <a:ext cx="2205904" cy="1323542"/>
      </dsp:txXfrm>
    </dsp:sp>
    <dsp:sp modelId="{C0C0D115-8F55-4A4A-8756-19FDF7F2F48E}">
      <dsp:nvSpPr>
        <dsp:cNvPr id="0" name=""/>
        <dsp:cNvSpPr/>
      </dsp:nvSpPr>
      <dsp:spPr>
        <a:xfrm>
          <a:off x="2426495" y="103276"/>
          <a:ext cx="2205904" cy="13235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/>
            <a:t>Objective function </a:t>
          </a:r>
          <a:r>
            <a:rPr lang="en-US" sz="1400" b="0" i="1" kern="1200" dirty="0"/>
            <a:t>(</a:t>
          </a:r>
          <a:r>
            <a:rPr lang="en-US" sz="1400" b="1" i="0" kern="1200" dirty="0"/>
            <a:t>objective</a:t>
          </a:r>
          <a:r>
            <a:rPr lang="en-US" sz="1400" b="0" i="1" kern="1200" dirty="0"/>
            <a:t>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To be optimized—maximized or minimized.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426495" y="103276"/>
        <a:ext cx="2205904" cy="1323542"/>
      </dsp:txXfrm>
    </dsp:sp>
    <dsp:sp modelId="{B4627391-FADD-4FDA-B848-66750C6721AD}">
      <dsp:nvSpPr>
        <dsp:cNvPr id="0" name=""/>
        <dsp:cNvSpPr/>
      </dsp:nvSpPr>
      <dsp:spPr>
        <a:xfrm>
          <a:off x="4852990" y="103276"/>
          <a:ext cx="2205904" cy="13235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Constraints</a:t>
          </a:r>
          <a:r>
            <a:rPr lang="en-US" sz="1400" b="0" i="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Must be satisfied—physical, logical, or economic restrictions, depending on the nature of the problem.</a:t>
          </a:r>
          <a:endParaRPr lang="en-US" sz="1400" kern="1200" dirty="0"/>
        </a:p>
      </dsp:txBody>
      <dsp:txXfrm>
        <a:off x="4852990" y="103276"/>
        <a:ext cx="2205904" cy="13235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392E5-8154-41CD-AF28-7D64626E7CCC}">
      <dsp:nvSpPr>
        <dsp:cNvPr id="0" name=""/>
        <dsp:cNvSpPr/>
      </dsp:nvSpPr>
      <dsp:spPr>
        <a:xfrm>
          <a:off x="0" y="509226"/>
          <a:ext cx="2654343" cy="1592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Data as a Service (DaaS)</a:t>
          </a:r>
          <a:endParaRPr lang="en-US" sz="3200" kern="1200"/>
        </a:p>
      </dsp:txBody>
      <dsp:txXfrm>
        <a:off x="0" y="509226"/>
        <a:ext cx="2654343" cy="1592606"/>
      </dsp:txXfrm>
    </dsp:sp>
    <dsp:sp modelId="{F5255AEA-3696-44BC-A370-CBEACFF6557A}">
      <dsp:nvSpPr>
        <dsp:cNvPr id="0" name=""/>
        <dsp:cNvSpPr/>
      </dsp:nvSpPr>
      <dsp:spPr>
        <a:xfrm>
          <a:off x="2919778" y="509226"/>
          <a:ext cx="2654343" cy="15926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Software as a Service (SaaS)</a:t>
          </a:r>
          <a:endParaRPr lang="en-US" sz="3200" kern="1200"/>
        </a:p>
      </dsp:txBody>
      <dsp:txXfrm>
        <a:off x="2919778" y="509226"/>
        <a:ext cx="2654343" cy="1592606"/>
      </dsp:txXfrm>
    </dsp:sp>
    <dsp:sp modelId="{19FA4521-7B76-4C03-90A1-79F5BBB205E7}">
      <dsp:nvSpPr>
        <dsp:cNvPr id="0" name=""/>
        <dsp:cNvSpPr/>
      </dsp:nvSpPr>
      <dsp:spPr>
        <a:xfrm>
          <a:off x="5839556" y="509226"/>
          <a:ext cx="2654343" cy="15926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Platform as a Service (PaaS)</a:t>
          </a:r>
          <a:endParaRPr lang="en-US" sz="3200" kern="1200"/>
        </a:p>
      </dsp:txBody>
      <dsp:txXfrm>
        <a:off x="5839556" y="509226"/>
        <a:ext cx="2654343" cy="1592606"/>
      </dsp:txXfrm>
    </dsp:sp>
    <dsp:sp modelId="{7C557CDB-AAF0-4DE6-BC17-1F199670DFD2}">
      <dsp:nvSpPr>
        <dsp:cNvPr id="0" name=""/>
        <dsp:cNvSpPr/>
      </dsp:nvSpPr>
      <dsp:spPr>
        <a:xfrm>
          <a:off x="0" y="2367267"/>
          <a:ext cx="2654343" cy="15926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Infrastructure as a Service (IaaS)</a:t>
          </a:r>
          <a:endParaRPr lang="en-US" sz="3200" kern="1200"/>
        </a:p>
      </dsp:txBody>
      <dsp:txXfrm>
        <a:off x="0" y="2367267"/>
        <a:ext cx="2654343" cy="1592606"/>
      </dsp:txXfrm>
    </dsp:sp>
    <dsp:sp modelId="{8D278F7B-A546-4971-9239-807EF4D759B1}">
      <dsp:nvSpPr>
        <dsp:cNvPr id="0" name=""/>
        <dsp:cNvSpPr/>
      </dsp:nvSpPr>
      <dsp:spPr>
        <a:xfrm>
          <a:off x="2919778" y="2367267"/>
          <a:ext cx="2654343" cy="15926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…</a:t>
          </a:r>
          <a:endParaRPr lang="en-US" sz="3200" kern="1200"/>
        </a:p>
      </dsp:txBody>
      <dsp:txXfrm>
        <a:off x="2919778" y="2367267"/>
        <a:ext cx="2654343" cy="1592606"/>
      </dsp:txXfrm>
    </dsp:sp>
    <dsp:sp modelId="{CE639AB2-8C67-48E7-A232-48DD4D8F2872}">
      <dsp:nvSpPr>
        <dsp:cNvPr id="0" name=""/>
        <dsp:cNvSpPr/>
      </dsp:nvSpPr>
      <dsp:spPr>
        <a:xfrm>
          <a:off x="5839556" y="2367267"/>
          <a:ext cx="2654343" cy="1592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Why so many .aaS is emerging?</a:t>
          </a:r>
          <a:endParaRPr lang="en-US" sz="3200" kern="1200"/>
        </a:p>
      </dsp:txBody>
      <dsp:txXfrm>
        <a:off x="5839556" y="2367267"/>
        <a:ext cx="2654343" cy="15926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3FF15-0603-4070-8FB5-3B8DD2FD03B2}">
      <dsp:nvSpPr>
        <dsp:cNvPr id="0" name=""/>
        <dsp:cNvSpPr/>
      </dsp:nvSpPr>
      <dsp:spPr>
        <a:xfrm>
          <a:off x="152898" y="875"/>
          <a:ext cx="3773239" cy="22639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/>
            <a:t>Private cloud</a:t>
          </a:r>
          <a:endParaRPr lang="en-US" sz="6500" kern="1200"/>
        </a:p>
      </dsp:txBody>
      <dsp:txXfrm>
        <a:off x="152898" y="875"/>
        <a:ext cx="3773239" cy="2263943"/>
      </dsp:txXfrm>
    </dsp:sp>
    <dsp:sp modelId="{5B388403-0AD6-4D7C-8186-0521EF2CB7AE}">
      <dsp:nvSpPr>
        <dsp:cNvPr id="0" name=""/>
        <dsp:cNvSpPr/>
      </dsp:nvSpPr>
      <dsp:spPr>
        <a:xfrm>
          <a:off x="4303461" y="875"/>
          <a:ext cx="3773239" cy="2263943"/>
        </a:xfrm>
        <a:prstGeom prst="rect">
          <a:avLst/>
        </a:prstGeom>
        <a:solidFill>
          <a:schemeClr val="accent4">
            <a:hueOff val="-1482050"/>
            <a:satOff val="13493"/>
            <a:lumOff val="-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/>
            <a:t>Public Cloud</a:t>
          </a:r>
          <a:endParaRPr lang="en-US" sz="6500" kern="1200"/>
        </a:p>
      </dsp:txBody>
      <dsp:txXfrm>
        <a:off x="4303461" y="875"/>
        <a:ext cx="3773239" cy="2263943"/>
      </dsp:txXfrm>
    </dsp:sp>
    <dsp:sp modelId="{0DF8443A-7F11-4F6D-8095-10B50CB0DD28}">
      <dsp:nvSpPr>
        <dsp:cNvPr id="0" name=""/>
        <dsp:cNvSpPr/>
      </dsp:nvSpPr>
      <dsp:spPr>
        <a:xfrm>
          <a:off x="2228180" y="2642143"/>
          <a:ext cx="3773239" cy="2263943"/>
        </a:xfrm>
        <a:prstGeom prst="rect">
          <a:avLst/>
        </a:prstGeom>
        <a:solidFill>
          <a:schemeClr val="accent4">
            <a:hueOff val="-2964100"/>
            <a:satOff val="26987"/>
            <a:lumOff val="-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/>
            <a:t>Hybrid cloud</a:t>
          </a:r>
          <a:endParaRPr lang="en-US" sz="6500" kern="1200"/>
        </a:p>
      </dsp:txBody>
      <dsp:txXfrm>
        <a:off x="2228180" y="2642143"/>
        <a:ext cx="3773239" cy="2263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F5962-C4CA-4C6E-A1E7-38192AFE31ED}">
      <dsp:nvSpPr>
        <dsp:cNvPr id="0" name=""/>
        <dsp:cNvSpPr/>
      </dsp:nvSpPr>
      <dsp:spPr>
        <a:xfrm>
          <a:off x="-5529202" y="-846982"/>
          <a:ext cx="6586884" cy="6586884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5E5D0-C104-49D5-B25C-ECE0BD11EEFB}">
      <dsp:nvSpPr>
        <dsp:cNvPr id="0" name=""/>
        <dsp:cNvSpPr/>
      </dsp:nvSpPr>
      <dsp:spPr>
        <a:xfrm>
          <a:off x="343238" y="222432"/>
          <a:ext cx="7142487" cy="444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Insurance</a:t>
          </a:r>
          <a:endParaRPr lang="en-US" sz="2800" kern="1200" dirty="0"/>
        </a:p>
      </dsp:txBody>
      <dsp:txXfrm>
        <a:off x="343238" y="222432"/>
        <a:ext cx="7142487" cy="444668"/>
      </dsp:txXfrm>
    </dsp:sp>
    <dsp:sp modelId="{96D25C2D-F5BF-4E6E-A504-178F4B11E444}">
      <dsp:nvSpPr>
        <dsp:cNvPr id="0" name=""/>
        <dsp:cNvSpPr/>
      </dsp:nvSpPr>
      <dsp:spPr>
        <a:xfrm>
          <a:off x="65320" y="166848"/>
          <a:ext cx="555835" cy="555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1A0DF-AAD6-406A-8174-F437935ACFEC}">
      <dsp:nvSpPr>
        <dsp:cNvPr id="0" name=""/>
        <dsp:cNvSpPr/>
      </dsp:nvSpPr>
      <dsp:spPr>
        <a:xfrm>
          <a:off x="745925" y="889826"/>
          <a:ext cx="6739799" cy="444668"/>
        </a:xfrm>
        <a:prstGeom prst="rect">
          <a:avLst/>
        </a:prstGeom>
        <a:solidFill>
          <a:schemeClr val="accent2">
            <a:hueOff val="1767"/>
            <a:satOff val="-8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Retail / Logistics</a:t>
          </a:r>
          <a:endParaRPr lang="en-US" sz="2800" kern="1200" dirty="0"/>
        </a:p>
      </dsp:txBody>
      <dsp:txXfrm>
        <a:off x="745925" y="889826"/>
        <a:ext cx="6739799" cy="444668"/>
      </dsp:txXfrm>
    </dsp:sp>
    <dsp:sp modelId="{3DA13B5F-FC9A-427F-AD31-8056E3B01D4B}">
      <dsp:nvSpPr>
        <dsp:cNvPr id="0" name=""/>
        <dsp:cNvSpPr/>
      </dsp:nvSpPr>
      <dsp:spPr>
        <a:xfrm>
          <a:off x="468007" y="834242"/>
          <a:ext cx="555835" cy="555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767"/>
              <a:satOff val="-8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60DCA-3B8A-4593-9AA6-2CCE0EE57932}">
      <dsp:nvSpPr>
        <dsp:cNvPr id="0" name=""/>
        <dsp:cNvSpPr/>
      </dsp:nvSpPr>
      <dsp:spPr>
        <a:xfrm>
          <a:off x="966596" y="1556731"/>
          <a:ext cx="6519129" cy="444668"/>
        </a:xfrm>
        <a:prstGeom prst="rect">
          <a:avLst/>
        </a:prstGeom>
        <a:solidFill>
          <a:schemeClr val="accent2">
            <a:hueOff val="3533"/>
            <a:satOff val="-15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Banking</a:t>
          </a:r>
          <a:endParaRPr lang="en-US" sz="2800" kern="1200"/>
        </a:p>
      </dsp:txBody>
      <dsp:txXfrm>
        <a:off x="966596" y="1556731"/>
        <a:ext cx="6519129" cy="444668"/>
      </dsp:txXfrm>
    </dsp:sp>
    <dsp:sp modelId="{B15F1F8F-45EC-4F57-949F-27A9A90E55D4}">
      <dsp:nvSpPr>
        <dsp:cNvPr id="0" name=""/>
        <dsp:cNvSpPr/>
      </dsp:nvSpPr>
      <dsp:spPr>
        <a:xfrm>
          <a:off x="688678" y="1501147"/>
          <a:ext cx="555835" cy="555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33"/>
              <a:satOff val="-15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508B4-BC33-4E4C-B051-B52FFD4B2970}">
      <dsp:nvSpPr>
        <dsp:cNvPr id="0" name=""/>
        <dsp:cNvSpPr/>
      </dsp:nvSpPr>
      <dsp:spPr>
        <a:xfrm>
          <a:off x="1037054" y="2224125"/>
          <a:ext cx="6448671" cy="444668"/>
        </a:xfrm>
        <a:prstGeom prst="rect">
          <a:avLst/>
        </a:prstGeom>
        <a:solidFill>
          <a:schemeClr val="accent2">
            <a:hueOff val="5300"/>
            <a:satOff val="-23"/>
            <a:lumOff val="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Restaurants and Cloud kitchens</a:t>
          </a:r>
          <a:endParaRPr lang="en-US" sz="2800" kern="1200" dirty="0"/>
        </a:p>
      </dsp:txBody>
      <dsp:txXfrm>
        <a:off x="1037054" y="2224125"/>
        <a:ext cx="6448671" cy="444668"/>
      </dsp:txXfrm>
    </dsp:sp>
    <dsp:sp modelId="{7A5EA87D-629B-4342-B481-D508E8345919}">
      <dsp:nvSpPr>
        <dsp:cNvPr id="0" name=""/>
        <dsp:cNvSpPr/>
      </dsp:nvSpPr>
      <dsp:spPr>
        <a:xfrm>
          <a:off x="759136" y="2168542"/>
          <a:ext cx="555835" cy="555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5300"/>
              <a:satOff val="-23"/>
              <a:lumOff val="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E3772-CB6F-4D5C-AC85-016CF41899FE}">
      <dsp:nvSpPr>
        <dsp:cNvPr id="0" name=""/>
        <dsp:cNvSpPr/>
      </dsp:nvSpPr>
      <dsp:spPr>
        <a:xfrm>
          <a:off x="966596" y="2891520"/>
          <a:ext cx="6519129" cy="444668"/>
        </a:xfrm>
        <a:prstGeom prst="rect">
          <a:avLst/>
        </a:prstGeom>
        <a:solidFill>
          <a:schemeClr val="accent2">
            <a:hueOff val="7066"/>
            <a:satOff val="-31"/>
            <a:lumOff val="86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Healthcare / Education</a:t>
          </a:r>
          <a:endParaRPr lang="en-US" sz="2800" kern="1200" dirty="0"/>
        </a:p>
      </dsp:txBody>
      <dsp:txXfrm>
        <a:off x="966596" y="2891520"/>
        <a:ext cx="6519129" cy="444668"/>
      </dsp:txXfrm>
    </dsp:sp>
    <dsp:sp modelId="{54FC6051-E09B-429F-9F52-AB39C55C839F}">
      <dsp:nvSpPr>
        <dsp:cNvPr id="0" name=""/>
        <dsp:cNvSpPr/>
      </dsp:nvSpPr>
      <dsp:spPr>
        <a:xfrm>
          <a:off x="688678" y="2835936"/>
          <a:ext cx="555835" cy="555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7066"/>
              <a:satOff val="-31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D6B41-BFC7-4BF2-9628-DECDD4E740B6}">
      <dsp:nvSpPr>
        <dsp:cNvPr id="0" name=""/>
        <dsp:cNvSpPr/>
      </dsp:nvSpPr>
      <dsp:spPr>
        <a:xfrm>
          <a:off x="745925" y="3558424"/>
          <a:ext cx="6739799" cy="444668"/>
        </a:xfrm>
        <a:prstGeom prst="rect">
          <a:avLst/>
        </a:prstGeom>
        <a:solidFill>
          <a:schemeClr val="accent2">
            <a:hueOff val="8833"/>
            <a:satOff val="-38"/>
            <a:lumOff val="10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Hospitality</a:t>
          </a:r>
          <a:endParaRPr lang="en-US" sz="2800" kern="1200"/>
        </a:p>
      </dsp:txBody>
      <dsp:txXfrm>
        <a:off x="745925" y="3558424"/>
        <a:ext cx="6739799" cy="444668"/>
      </dsp:txXfrm>
    </dsp:sp>
    <dsp:sp modelId="{0ECF331F-5778-4F51-B0DE-CFF5E5BE79CE}">
      <dsp:nvSpPr>
        <dsp:cNvPr id="0" name=""/>
        <dsp:cNvSpPr/>
      </dsp:nvSpPr>
      <dsp:spPr>
        <a:xfrm>
          <a:off x="468007" y="3502841"/>
          <a:ext cx="555835" cy="555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8833"/>
              <a:satOff val="-38"/>
              <a:lumOff val="10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F6F52-4528-4BEA-9E02-E7089BC4EB21}">
      <dsp:nvSpPr>
        <dsp:cNvPr id="0" name=""/>
        <dsp:cNvSpPr/>
      </dsp:nvSpPr>
      <dsp:spPr>
        <a:xfrm>
          <a:off x="343238" y="4225819"/>
          <a:ext cx="7142487" cy="444668"/>
        </a:xfrm>
        <a:prstGeom prst="rect">
          <a:avLst/>
        </a:prstGeom>
        <a:solidFill>
          <a:schemeClr val="accent2">
            <a:hueOff val="10599"/>
            <a:satOff val="-46"/>
            <a:lumOff val="1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9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Public sector and government services</a:t>
          </a:r>
          <a:endParaRPr lang="en-US" sz="2800" kern="1200" dirty="0"/>
        </a:p>
      </dsp:txBody>
      <dsp:txXfrm>
        <a:off x="343238" y="4225819"/>
        <a:ext cx="7142487" cy="444668"/>
      </dsp:txXfrm>
    </dsp:sp>
    <dsp:sp modelId="{5D34B6FC-3A80-4C3B-B9C9-47AE54E0DCF3}">
      <dsp:nvSpPr>
        <dsp:cNvPr id="0" name=""/>
        <dsp:cNvSpPr/>
      </dsp:nvSpPr>
      <dsp:spPr>
        <a:xfrm>
          <a:off x="65320" y="4170235"/>
          <a:ext cx="555835" cy="555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0599"/>
              <a:satOff val="-46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2A49A-9CCA-4E1E-8166-E1480731B423}">
      <dsp:nvSpPr>
        <dsp:cNvPr id="0" name=""/>
        <dsp:cNvSpPr/>
      </dsp:nvSpPr>
      <dsp:spPr>
        <a:xfrm>
          <a:off x="0" y="3990"/>
          <a:ext cx="8760069" cy="13168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/>
            <a:t>Retail + Location + Demographic data =&gt; 360 view of your customer</a:t>
          </a:r>
          <a:endParaRPr lang="en-US" sz="4000" kern="1200" dirty="0"/>
        </a:p>
      </dsp:txBody>
      <dsp:txXfrm>
        <a:off x="64285" y="68275"/>
        <a:ext cx="8631499" cy="1188312"/>
      </dsp:txXfrm>
    </dsp:sp>
    <dsp:sp modelId="{10E861C5-4184-4115-899E-8300F57AEF8C}">
      <dsp:nvSpPr>
        <dsp:cNvPr id="0" name=""/>
        <dsp:cNvSpPr/>
      </dsp:nvSpPr>
      <dsp:spPr>
        <a:xfrm>
          <a:off x="0" y="1320872"/>
          <a:ext cx="8760069" cy="388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132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0" i="0" kern="1200" dirty="0"/>
            <a:t>Sales vary by population level 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0" i="0" kern="1200" dirty="0"/>
            <a:t>Locational proximity to other competitors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0" i="0" kern="1200" dirty="0"/>
            <a:t>Demand variations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0" i="0" kern="1200" dirty="0"/>
            <a:t>Efficiency of supply chain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0" i="0" kern="1200" dirty="0"/>
            <a:t>Analyze customer/complaints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0" i="0" kern="1200" dirty="0"/>
            <a:t>Target by customer segments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0" i="0" kern="1200" dirty="0"/>
            <a:t>…</a:t>
          </a:r>
          <a:endParaRPr lang="en-US" sz="3600" kern="1200" dirty="0"/>
        </a:p>
      </dsp:txBody>
      <dsp:txXfrm>
        <a:off x="0" y="1320872"/>
        <a:ext cx="8760069" cy="388311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84E2E-FFB2-45D0-906C-A5431952853A}">
      <dsp:nvSpPr>
        <dsp:cNvPr id="0" name=""/>
        <dsp:cNvSpPr/>
      </dsp:nvSpPr>
      <dsp:spPr>
        <a:xfrm>
          <a:off x="0" y="2455"/>
          <a:ext cx="8229600" cy="0"/>
        </a:xfrm>
        <a:prstGeom prst="lin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F4910-9182-4B6D-8568-42726C0CBF03}">
      <dsp:nvSpPr>
        <dsp:cNvPr id="0" name=""/>
        <dsp:cNvSpPr/>
      </dsp:nvSpPr>
      <dsp:spPr>
        <a:xfrm>
          <a:off x="0" y="2455"/>
          <a:ext cx="1645920" cy="1674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New Organizational Units</a:t>
          </a:r>
          <a:endParaRPr lang="en-US" sz="1800" kern="1200"/>
        </a:p>
      </dsp:txBody>
      <dsp:txXfrm>
        <a:off x="0" y="2455"/>
        <a:ext cx="1645920" cy="1674762"/>
      </dsp:txXfrm>
    </dsp:sp>
    <dsp:sp modelId="{489D0741-39C6-42F6-B075-65763D547D17}">
      <dsp:nvSpPr>
        <dsp:cNvPr id="0" name=""/>
        <dsp:cNvSpPr/>
      </dsp:nvSpPr>
      <dsp:spPr>
        <a:xfrm>
          <a:off x="1769364" y="22143"/>
          <a:ext cx="6460236" cy="393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BI department</a:t>
          </a:r>
          <a:endParaRPr lang="en-US" sz="1800" kern="1200"/>
        </a:p>
      </dsp:txBody>
      <dsp:txXfrm>
        <a:off x="1769364" y="22143"/>
        <a:ext cx="6460236" cy="393749"/>
      </dsp:txXfrm>
    </dsp:sp>
    <dsp:sp modelId="{382A98F3-F37B-43A5-812E-29485DA32742}">
      <dsp:nvSpPr>
        <dsp:cNvPr id="0" name=""/>
        <dsp:cNvSpPr/>
      </dsp:nvSpPr>
      <dsp:spPr>
        <a:xfrm>
          <a:off x="1645920" y="415892"/>
          <a:ext cx="65836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18F7D-26B9-4412-98AD-4641CD84D348}">
      <dsp:nvSpPr>
        <dsp:cNvPr id="0" name=""/>
        <dsp:cNvSpPr/>
      </dsp:nvSpPr>
      <dsp:spPr>
        <a:xfrm>
          <a:off x="1769364" y="435579"/>
          <a:ext cx="6460236" cy="393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Data science department</a:t>
          </a:r>
          <a:endParaRPr lang="en-US" sz="1800" kern="1200"/>
        </a:p>
      </dsp:txBody>
      <dsp:txXfrm>
        <a:off x="1769364" y="435579"/>
        <a:ext cx="6460236" cy="393749"/>
      </dsp:txXfrm>
    </dsp:sp>
    <dsp:sp modelId="{D82F9B07-32FE-4285-BD23-20E6B57BA315}">
      <dsp:nvSpPr>
        <dsp:cNvPr id="0" name=""/>
        <dsp:cNvSpPr/>
      </dsp:nvSpPr>
      <dsp:spPr>
        <a:xfrm>
          <a:off x="1645920" y="829328"/>
          <a:ext cx="65836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3C68A-8628-47F5-88F3-0FF3548BA374}">
      <dsp:nvSpPr>
        <dsp:cNvPr id="0" name=""/>
        <dsp:cNvSpPr/>
      </dsp:nvSpPr>
      <dsp:spPr>
        <a:xfrm>
          <a:off x="1769364" y="849016"/>
          <a:ext cx="6460236" cy="393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BI Center of Excellence (COE)</a:t>
          </a:r>
          <a:endParaRPr lang="en-US" sz="1800" kern="1200"/>
        </a:p>
      </dsp:txBody>
      <dsp:txXfrm>
        <a:off x="1769364" y="849016"/>
        <a:ext cx="6460236" cy="393749"/>
      </dsp:txXfrm>
    </dsp:sp>
    <dsp:sp modelId="{1A20AD10-D885-45B4-9E7F-5D46CCF51AF1}">
      <dsp:nvSpPr>
        <dsp:cNvPr id="0" name=""/>
        <dsp:cNvSpPr/>
      </dsp:nvSpPr>
      <dsp:spPr>
        <a:xfrm>
          <a:off x="1645920" y="1242765"/>
          <a:ext cx="65836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FF86F-20A8-40D9-88DB-390FE4468AB4}">
      <dsp:nvSpPr>
        <dsp:cNvPr id="0" name=""/>
        <dsp:cNvSpPr/>
      </dsp:nvSpPr>
      <dsp:spPr>
        <a:xfrm>
          <a:off x="1769364" y="1262453"/>
          <a:ext cx="6460236" cy="393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Chief Data Officer (CDO)</a:t>
          </a:r>
          <a:endParaRPr lang="en-US" sz="1800" kern="1200" dirty="0"/>
        </a:p>
      </dsp:txBody>
      <dsp:txXfrm>
        <a:off x="1769364" y="1262453"/>
        <a:ext cx="6460236" cy="393749"/>
      </dsp:txXfrm>
    </dsp:sp>
    <dsp:sp modelId="{015FB9FC-9BE7-4D50-BBA3-06E011426825}">
      <dsp:nvSpPr>
        <dsp:cNvPr id="0" name=""/>
        <dsp:cNvSpPr/>
      </dsp:nvSpPr>
      <dsp:spPr>
        <a:xfrm>
          <a:off x="1645920" y="1656202"/>
          <a:ext cx="65836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C7C93-B7C4-4CA2-9B72-54DA8354E4D1}">
      <dsp:nvSpPr>
        <dsp:cNvPr id="0" name=""/>
        <dsp:cNvSpPr/>
      </dsp:nvSpPr>
      <dsp:spPr>
        <a:xfrm>
          <a:off x="0" y="1677218"/>
          <a:ext cx="8229600" cy="0"/>
        </a:xfrm>
        <a:prstGeom prst="line">
          <a:avLst/>
        </a:prstGeom>
        <a:solidFill>
          <a:schemeClr val="accent5">
            <a:shade val="80000"/>
            <a:hueOff val="-133203"/>
            <a:satOff val="-1061"/>
            <a:lumOff val="12392"/>
            <a:alphaOff val="0"/>
          </a:schemeClr>
        </a:solidFill>
        <a:ln w="25400" cap="flat" cmpd="sng" algn="ctr">
          <a:solidFill>
            <a:schemeClr val="accent5">
              <a:shade val="80000"/>
              <a:hueOff val="-133203"/>
              <a:satOff val="-1061"/>
              <a:lumOff val="1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8E10A-ACBD-4FC3-A90B-6B02887C571A}">
      <dsp:nvSpPr>
        <dsp:cNvPr id="0" name=""/>
        <dsp:cNvSpPr/>
      </dsp:nvSpPr>
      <dsp:spPr>
        <a:xfrm>
          <a:off x="0" y="1677218"/>
          <a:ext cx="1645920" cy="1674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Increased use of Analytics</a:t>
          </a:r>
          <a:endParaRPr lang="en-US" sz="1800" kern="1200" dirty="0"/>
        </a:p>
      </dsp:txBody>
      <dsp:txXfrm>
        <a:off x="0" y="1677218"/>
        <a:ext cx="1645920" cy="1674762"/>
      </dsp:txXfrm>
    </dsp:sp>
    <dsp:sp modelId="{3858BEAE-8B43-46F2-80CB-8F90EBAD65F6}">
      <dsp:nvSpPr>
        <dsp:cNvPr id="0" name=""/>
        <dsp:cNvSpPr/>
      </dsp:nvSpPr>
      <dsp:spPr>
        <a:xfrm>
          <a:off x="1769364" y="1753269"/>
          <a:ext cx="6460236" cy="1521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People/HR analytics</a:t>
          </a:r>
          <a:endParaRPr lang="en-US" sz="1800" kern="1200"/>
        </a:p>
      </dsp:txBody>
      <dsp:txXfrm>
        <a:off x="1769364" y="1753269"/>
        <a:ext cx="6460236" cy="1521024"/>
      </dsp:txXfrm>
    </dsp:sp>
    <dsp:sp modelId="{E886D1C7-AA3F-47DD-BD6E-DFB1B9C528BB}">
      <dsp:nvSpPr>
        <dsp:cNvPr id="0" name=""/>
        <dsp:cNvSpPr/>
      </dsp:nvSpPr>
      <dsp:spPr>
        <a:xfrm>
          <a:off x="1645920" y="3274294"/>
          <a:ext cx="65836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6DC68-4EFD-409E-9E08-B9D06130B092}">
      <dsp:nvSpPr>
        <dsp:cNvPr id="0" name=""/>
        <dsp:cNvSpPr/>
      </dsp:nvSpPr>
      <dsp:spPr>
        <a:xfrm>
          <a:off x="0" y="3351981"/>
          <a:ext cx="8229600" cy="0"/>
        </a:xfrm>
        <a:prstGeom prst="line">
          <a:avLst/>
        </a:prstGeom>
        <a:solidFill>
          <a:schemeClr val="accent5">
            <a:shade val="80000"/>
            <a:hueOff val="-266407"/>
            <a:satOff val="-2122"/>
            <a:lumOff val="24784"/>
            <a:alphaOff val="0"/>
          </a:schemeClr>
        </a:solidFill>
        <a:ln w="25400" cap="flat" cmpd="sng" algn="ctr">
          <a:solidFill>
            <a:schemeClr val="accent5">
              <a:shade val="80000"/>
              <a:hueOff val="-266407"/>
              <a:satOff val="-2122"/>
              <a:lumOff val="2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2E03A-7E32-4EEA-A302-14589041779D}">
      <dsp:nvSpPr>
        <dsp:cNvPr id="0" name=""/>
        <dsp:cNvSpPr/>
      </dsp:nvSpPr>
      <dsp:spPr>
        <a:xfrm>
          <a:off x="0" y="3351981"/>
          <a:ext cx="1645920" cy="1674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Impact on Managers</a:t>
          </a:r>
          <a:endParaRPr lang="en-US" sz="1800" kern="1200" dirty="0"/>
        </a:p>
      </dsp:txBody>
      <dsp:txXfrm>
        <a:off x="0" y="3351981"/>
        <a:ext cx="1645920" cy="1674762"/>
      </dsp:txXfrm>
    </dsp:sp>
    <dsp:sp modelId="{9BD57B5A-05F2-4CE1-A01B-FF53A34E299C}">
      <dsp:nvSpPr>
        <dsp:cNvPr id="0" name=""/>
        <dsp:cNvSpPr/>
      </dsp:nvSpPr>
      <dsp:spPr>
        <a:xfrm>
          <a:off x="1769364" y="3390906"/>
          <a:ext cx="6460236" cy="778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Data/fact/analytics driven decision</a:t>
          </a:r>
          <a:endParaRPr lang="en-US" sz="1800" kern="1200" dirty="0"/>
        </a:p>
      </dsp:txBody>
      <dsp:txXfrm>
        <a:off x="1769364" y="3390906"/>
        <a:ext cx="6460236" cy="778503"/>
      </dsp:txXfrm>
    </dsp:sp>
    <dsp:sp modelId="{7E3FE960-51E3-4488-8B8E-4B0BD32AD268}">
      <dsp:nvSpPr>
        <dsp:cNvPr id="0" name=""/>
        <dsp:cNvSpPr/>
      </dsp:nvSpPr>
      <dsp:spPr>
        <a:xfrm>
          <a:off x="1645920" y="4169409"/>
          <a:ext cx="65836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D0EFE-847E-4B32-BE0C-D65ADDC55151}">
      <dsp:nvSpPr>
        <dsp:cNvPr id="0" name=""/>
        <dsp:cNvSpPr/>
      </dsp:nvSpPr>
      <dsp:spPr>
        <a:xfrm>
          <a:off x="1769364" y="4208334"/>
          <a:ext cx="6460236" cy="778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Managers’ Activities, Performance, and Job Satisfaction</a:t>
          </a:r>
          <a:endParaRPr lang="en-US" sz="1800" kern="1200" dirty="0"/>
        </a:p>
      </dsp:txBody>
      <dsp:txXfrm>
        <a:off x="1769364" y="4208334"/>
        <a:ext cx="6460236" cy="778503"/>
      </dsp:txXfrm>
    </dsp:sp>
    <dsp:sp modelId="{B6DB89E8-E944-43E7-824A-77F69A9F893F}">
      <dsp:nvSpPr>
        <dsp:cNvPr id="0" name=""/>
        <dsp:cNvSpPr/>
      </dsp:nvSpPr>
      <dsp:spPr>
        <a:xfrm>
          <a:off x="1645920" y="4986837"/>
          <a:ext cx="65836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4FDC5-B9DF-44DE-88AE-0693AD066582}">
      <dsp:nvSpPr>
        <dsp:cNvPr id="0" name=""/>
        <dsp:cNvSpPr/>
      </dsp:nvSpPr>
      <dsp:spPr>
        <a:xfrm>
          <a:off x="0" y="642"/>
          <a:ext cx="8383466" cy="0"/>
        </a:xfrm>
        <a:prstGeom prst="lin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1E43F-BEEC-459F-9867-587267EB3358}">
      <dsp:nvSpPr>
        <dsp:cNvPr id="0" name=""/>
        <dsp:cNvSpPr/>
      </dsp:nvSpPr>
      <dsp:spPr>
        <a:xfrm>
          <a:off x="0" y="642"/>
          <a:ext cx="8383466" cy="105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Less expertise/experience is requirement</a:t>
          </a:r>
          <a:endParaRPr lang="en-US" sz="2500" kern="1200"/>
        </a:p>
      </dsp:txBody>
      <dsp:txXfrm>
        <a:off x="0" y="642"/>
        <a:ext cx="8383466" cy="1051889"/>
      </dsp:txXfrm>
    </dsp:sp>
    <dsp:sp modelId="{5B2A3A44-5EFA-4D42-928F-4A74038CFDCF}">
      <dsp:nvSpPr>
        <dsp:cNvPr id="0" name=""/>
        <dsp:cNvSpPr/>
      </dsp:nvSpPr>
      <dsp:spPr>
        <a:xfrm>
          <a:off x="0" y="1052531"/>
          <a:ext cx="8383466" cy="0"/>
        </a:xfrm>
        <a:prstGeom prst="line">
          <a:avLst/>
        </a:prstGeom>
        <a:solidFill>
          <a:schemeClr val="accent5">
            <a:shade val="80000"/>
            <a:hueOff val="-66602"/>
            <a:satOff val="-530"/>
            <a:lumOff val="6196"/>
            <a:alphaOff val="0"/>
          </a:schemeClr>
        </a:solidFill>
        <a:ln w="25400" cap="flat" cmpd="sng" algn="ctr">
          <a:solidFill>
            <a:schemeClr val="accent5">
              <a:shade val="80000"/>
              <a:hueOff val="-66602"/>
              <a:satOff val="-530"/>
              <a:lumOff val="6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C9AAB-AA51-4024-9B2A-128875D27397}">
      <dsp:nvSpPr>
        <dsp:cNvPr id="0" name=""/>
        <dsp:cNvSpPr/>
      </dsp:nvSpPr>
      <dsp:spPr>
        <a:xfrm>
          <a:off x="0" y="1052531"/>
          <a:ext cx="8383466" cy="105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Faster decision making (augmented with analytics)</a:t>
          </a:r>
          <a:endParaRPr lang="en-US" sz="2500" kern="1200"/>
        </a:p>
      </dsp:txBody>
      <dsp:txXfrm>
        <a:off x="0" y="1052531"/>
        <a:ext cx="8383466" cy="1051889"/>
      </dsp:txXfrm>
    </dsp:sp>
    <dsp:sp modelId="{40D94082-98FA-47B1-8EBF-CE2321579595}">
      <dsp:nvSpPr>
        <dsp:cNvPr id="0" name=""/>
        <dsp:cNvSpPr/>
      </dsp:nvSpPr>
      <dsp:spPr>
        <a:xfrm>
          <a:off x="0" y="2104420"/>
          <a:ext cx="8383466" cy="0"/>
        </a:xfrm>
        <a:prstGeom prst="line">
          <a:avLst/>
        </a:prstGeom>
        <a:solidFill>
          <a:schemeClr val="accent5">
            <a:shade val="80000"/>
            <a:hueOff val="-133203"/>
            <a:satOff val="-1061"/>
            <a:lumOff val="12392"/>
            <a:alphaOff val="0"/>
          </a:schemeClr>
        </a:solidFill>
        <a:ln w="25400" cap="flat" cmpd="sng" algn="ctr">
          <a:solidFill>
            <a:schemeClr val="accent5">
              <a:shade val="80000"/>
              <a:hueOff val="-133203"/>
              <a:satOff val="-1061"/>
              <a:lumOff val="1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B15CB-8F79-4607-BBB4-2957159D7CC0}">
      <dsp:nvSpPr>
        <dsp:cNvPr id="0" name=""/>
        <dsp:cNvSpPr/>
      </dsp:nvSpPr>
      <dsp:spPr>
        <a:xfrm>
          <a:off x="0" y="2104420"/>
          <a:ext cx="8383466" cy="105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Less reliance on experts and analysts (data rules!)</a:t>
          </a:r>
          <a:endParaRPr lang="en-US" sz="2500" kern="1200" dirty="0"/>
        </a:p>
      </dsp:txBody>
      <dsp:txXfrm>
        <a:off x="0" y="2104420"/>
        <a:ext cx="8383466" cy="1051889"/>
      </dsp:txXfrm>
    </dsp:sp>
    <dsp:sp modelId="{325A9D70-17BC-40D6-B14B-81DA6AE41F9F}">
      <dsp:nvSpPr>
        <dsp:cNvPr id="0" name=""/>
        <dsp:cNvSpPr/>
      </dsp:nvSpPr>
      <dsp:spPr>
        <a:xfrm>
          <a:off x="0" y="3156310"/>
          <a:ext cx="8383466" cy="0"/>
        </a:xfrm>
        <a:prstGeom prst="line">
          <a:avLst/>
        </a:prstGeom>
        <a:solidFill>
          <a:schemeClr val="accent5">
            <a:shade val="80000"/>
            <a:hueOff val="-199805"/>
            <a:satOff val="-1591"/>
            <a:lumOff val="18588"/>
            <a:alphaOff val="0"/>
          </a:schemeClr>
        </a:solidFill>
        <a:ln w="25400" cap="flat" cmpd="sng" algn="ctr">
          <a:solidFill>
            <a:schemeClr val="accent5">
              <a:shade val="80000"/>
              <a:hueOff val="-199805"/>
              <a:satOff val="-1591"/>
              <a:lumOff val="18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2B342-3BA0-4B14-A4C7-CA0C07627B79}">
      <dsp:nvSpPr>
        <dsp:cNvPr id="0" name=""/>
        <dsp:cNvSpPr/>
      </dsp:nvSpPr>
      <dsp:spPr>
        <a:xfrm>
          <a:off x="0" y="3156310"/>
          <a:ext cx="8383466" cy="105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Information needed for high-level decision making is expedited or even self-generated (self service analytics)</a:t>
          </a:r>
          <a:endParaRPr lang="en-US" sz="2500" kern="1200" dirty="0"/>
        </a:p>
      </dsp:txBody>
      <dsp:txXfrm>
        <a:off x="0" y="3156310"/>
        <a:ext cx="8383466" cy="1051889"/>
      </dsp:txXfrm>
    </dsp:sp>
    <dsp:sp modelId="{09BC5641-AD25-4E90-AC44-08107895A9B0}">
      <dsp:nvSpPr>
        <dsp:cNvPr id="0" name=""/>
        <dsp:cNvSpPr/>
      </dsp:nvSpPr>
      <dsp:spPr>
        <a:xfrm>
          <a:off x="0" y="4208199"/>
          <a:ext cx="8383466" cy="0"/>
        </a:xfrm>
        <a:prstGeom prst="line">
          <a:avLst/>
        </a:prstGeom>
        <a:solidFill>
          <a:schemeClr val="accent5">
            <a:shade val="80000"/>
            <a:hueOff val="-266407"/>
            <a:satOff val="-2122"/>
            <a:lumOff val="24784"/>
            <a:alphaOff val="0"/>
          </a:schemeClr>
        </a:solidFill>
        <a:ln w="25400" cap="flat" cmpd="sng" algn="ctr">
          <a:solidFill>
            <a:schemeClr val="accent5">
              <a:shade val="80000"/>
              <a:hueOff val="-266407"/>
              <a:satOff val="-2122"/>
              <a:lumOff val="2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443BB-0B2A-4A28-AED2-11E02385633E}">
      <dsp:nvSpPr>
        <dsp:cNvPr id="0" name=""/>
        <dsp:cNvSpPr/>
      </dsp:nvSpPr>
      <dsp:spPr>
        <a:xfrm>
          <a:off x="0" y="4208199"/>
          <a:ext cx="8383466" cy="105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Automation of routine decisions or phases in the decision-making process may eliminate some managers.</a:t>
          </a:r>
          <a:endParaRPr lang="en-US" sz="2500" kern="1200"/>
        </a:p>
      </dsp:txBody>
      <dsp:txXfrm>
        <a:off x="0" y="4208199"/>
        <a:ext cx="8383466" cy="105188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7237B-4C77-4CCB-A44F-77CF6A169AD8}">
      <dsp:nvSpPr>
        <dsp:cNvPr id="0" name=""/>
        <dsp:cNvSpPr/>
      </dsp:nvSpPr>
      <dsp:spPr>
        <a:xfrm>
          <a:off x="-5685317" y="-870422"/>
          <a:ext cx="6770044" cy="6770044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E46B8-118B-4E03-BFA8-32BD9E651AC2}">
      <dsp:nvSpPr>
        <dsp:cNvPr id="0" name=""/>
        <dsp:cNvSpPr/>
      </dsp:nvSpPr>
      <dsp:spPr>
        <a:xfrm>
          <a:off x="698052" y="502920"/>
          <a:ext cx="7462144" cy="10058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98385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Industrial Restructuring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AI, IOT, analytics, and cognitive computing can change the industry in a fundamental way</a:t>
          </a:r>
          <a:endParaRPr lang="en-US" sz="1500" kern="1200" dirty="0"/>
        </a:p>
      </dsp:txBody>
      <dsp:txXfrm>
        <a:off x="698052" y="502920"/>
        <a:ext cx="7462144" cy="1005840"/>
      </dsp:txXfrm>
    </dsp:sp>
    <dsp:sp modelId="{D07124B9-9703-4BBC-8D91-C3D804F3956F}">
      <dsp:nvSpPr>
        <dsp:cNvPr id="0" name=""/>
        <dsp:cNvSpPr/>
      </dsp:nvSpPr>
      <dsp:spPr>
        <a:xfrm>
          <a:off x="69402" y="377189"/>
          <a:ext cx="1257299" cy="125729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34576DF-8BC9-42F4-854E-DAFCEF52A4BF}">
      <dsp:nvSpPr>
        <dsp:cNvPr id="0" name=""/>
        <dsp:cNvSpPr/>
      </dsp:nvSpPr>
      <dsp:spPr>
        <a:xfrm>
          <a:off x="1063675" y="2011680"/>
          <a:ext cx="7096521" cy="10058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98385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Automation’s Impact on Jobs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Data science and AI will change the nature of human jobs (another wave of automation is in the horizon)</a:t>
          </a:r>
          <a:endParaRPr lang="en-US" sz="1500" kern="1200" dirty="0"/>
        </a:p>
      </dsp:txBody>
      <dsp:txXfrm>
        <a:off x="1063675" y="2011680"/>
        <a:ext cx="7096521" cy="1005840"/>
      </dsp:txXfrm>
    </dsp:sp>
    <dsp:sp modelId="{C256455D-64CA-404E-97D8-9953E18598C0}">
      <dsp:nvSpPr>
        <dsp:cNvPr id="0" name=""/>
        <dsp:cNvSpPr/>
      </dsp:nvSpPr>
      <dsp:spPr>
        <a:xfrm>
          <a:off x="435025" y="1885950"/>
          <a:ext cx="1257299" cy="125729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D313AA6-48C2-4E5D-BDE0-59971B257FBA}">
      <dsp:nvSpPr>
        <dsp:cNvPr id="0" name=""/>
        <dsp:cNvSpPr/>
      </dsp:nvSpPr>
      <dsp:spPr>
        <a:xfrm>
          <a:off x="698052" y="3520440"/>
          <a:ext cx="7462144" cy="10058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98385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Unintended Effects of Analytics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Social and long-term effects of the models:  “Weapons of Math Destruction: How Big Data Increases Inequality and Threatens Democracy”</a:t>
          </a:r>
          <a:endParaRPr lang="en-US" sz="1500" kern="1200" dirty="0"/>
        </a:p>
      </dsp:txBody>
      <dsp:txXfrm>
        <a:off x="698052" y="3520440"/>
        <a:ext cx="7462144" cy="1005840"/>
      </dsp:txXfrm>
    </dsp:sp>
    <dsp:sp modelId="{A83983A8-9BFC-4FFB-8B66-7BD4F5B00EF5}">
      <dsp:nvSpPr>
        <dsp:cNvPr id="0" name=""/>
        <dsp:cNvSpPr/>
      </dsp:nvSpPr>
      <dsp:spPr>
        <a:xfrm>
          <a:off x="69402" y="3394709"/>
          <a:ext cx="1257299" cy="125729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65CBE-B035-40F7-981A-65183E8E0A42}">
      <dsp:nvSpPr>
        <dsp:cNvPr id="0" name=""/>
        <dsp:cNvSpPr/>
      </dsp:nvSpPr>
      <dsp:spPr>
        <a:xfrm>
          <a:off x="0" y="42033"/>
          <a:ext cx="7156938" cy="9810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Science benefits individuals and organizations </a:t>
          </a:r>
        </a:p>
      </dsp:txBody>
      <dsp:txXfrm>
        <a:off x="47891" y="89924"/>
        <a:ext cx="7061156" cy="885263"/>
      </dsp:txXfrm>
    </dsp:sp>
    <dsp:sp modelId="{3A3922D7-5725-459F-B4A1-D6AE371034F2}">
      <dsp:nvSpPr>
        <dsp:cNvPr id="0" name=""/>
        <dsp:cNvSpPr/>
      </dsp:nvSpPr>
      <dsp:spPr>
        <a:xfrm>
          <a:off x="0" y="1023078"/>
          <a:ext cx="7156938" cy="373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23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Personalized service</a:t>
          </a:r>
        </a:p>
        <a:p>
          <a:pPr marL="228600" lvl="1" indent="-228600" algn="l" defTabSz="10668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Detection of fraud and abuse</a:t>
          </a:r>
        </a:p>
        <a:p>
          <a:pPr marL="228600" lvl="1" indent="-228600" algn="l" defTabSz="10668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Efficient use of resources</a:t>
          </a:r>
        </a:p>
        <a:p>
          <a:pPr marL="228600" lvl="1" indent="-228600" algn="l" defTabSz="10668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Prevention of failure or accident</a:t>
          </a:r>
        </a:p>
        <a:p>
          <a:pPr marL="228600" lvl="1" indent="-228600" algn="l" defTabSz="1066800">
            <a:lnSpc>
              <a:spcPct val="2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Crime prevention</a:t>
          </a:r>
        </a:p>
      </dsp:txBody>
      <dsp:txXfrm>
        <a:off x="0" y="1023078"/>
        <a:ext cx="7156938" cy="373842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F9FF6-6741-4631-9267-FB3ED083D695}">
      <dsp:nvSpPr>
        <dsp:cNvPr id="0" name=""/>
        <dsp:cNvSpPr/>
      </dsp:nvSpPr>
      <dsp:spPr>
        <a:xfrm>
          <a:off x="4221" y="1087846"/>
          <a:ext cx="2159270" cy="116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93980" rIns="263144" bIns="93980" numCol="1" spcCol="1270" anchor="ctr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Golden Rule</a:t>
          </a:r>
          <a:endParaRPr lang="en-US" sz="3700" kern="1200" dirty="0"/>
        </a:p>
      </dsp:txBody>
      <dsp:txXfrm>
        <a:off x="4221" y="1087846"/>
        <a:ext cx="2159270" cy="1167581"/>
      </dsp:txXfrm>
    </dsp:sp>
    <dsp:sp modelId="{51877BA0-6A25-4DE6-9D78-6F05159905FA}">
      <dsp:nvSpPr>
        <dsp:cNvPr id="0" name=""/>
        <dsp:cNvSpPr/>
      </dsp:nvSpPr>
      <dsp:spPr>
        <a:xfrm>
          <a:off x="2163491" y="795951"/>
          <a:ext cx="431854" cy="175137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6097E-3564-4D85-B543-6D2BD23249D1}">
      <dsp:nvSpPr>
        <dsp:cNvPr id="0" name=""/>
        <dsp:cNvSpPr/>
      </dsp:nvSpPr>
      <dsp:spPr>
        <a:xfrm>
          <a:off x="2768087" y="795951"/>
          <a:ext cx="5873215" cy="1751371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b="1" kern="1200" dirty="0"/>
            <a:t>Just because you can do something, doesn’t mean you should</a:t>
          </a:r>
          <a:endParaRPr lang="en-US" sz="3700" kern="1200" dirty="0"/>
        </a:p>
      </dsp:txBody>
      <dsp:txXfrm>
        <a:off x="2768087" y="795951"/>
        <a:ext cx="5873215" cy="175137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1DE50-BFAE-4CD8-999B-AE937C9DDACE}">
      <dsp:nvSpPr>
        <dsp:cNvPr id="0" name=""/>
        <dsp:cNvSpPr/>
      </dsp:nvSpPr>
      <dsp:spPr>
        <a:xfrm>
          <a:off x="0" y="2399"/>
          <a:ext cx="8740775" cy="46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Human agency is needed</a:t>
          </a:r>
        </a:p>
      </dsp:txBody>
      <dsp:txXfrm>
        <a:off x="22846" y="25245"/>
        <a:ext cx="8695083" cy="422308"/>
      </dsp:txXfrm>
    </dsp:sp>
    <dsp:sp modelId="{1EA791E9-D46F-4293-9779-12C633F7351E}">
      <dsp:nvSpPr>
        <dsp:cNvPr id="0" name=""/>
        <dsp:cNvSpPr/>
      </dsp:nvSpPr>
      <dsp:spPr>
        <a:xfrm>
          <a:off x="0" y="528000"/>
          <a:ext cx="8740775" cy="468000"/>
        </a:xfrm>
        <a:prstGeom prst="roundRect">
          <a:avLst/>
        </a:prstGeom>
        <a:solidFill>
          <a:schemeClr val="accent5">
            <a:hueOff val="-2582368"/>
            <a:satOff val="16443"/>
            <a:lumOff val="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cannot turn into a society run by algorithms (movie:  iRobot)</a:t>
          </a:r>
        </a:p>
      </dsp:txBody>
      <dsp:txXfrm>
        <a:off x="22846" y="550846"/>
        <a:ext cx="8695083" cy="422308"/>
      </dsp:txXfrm>
    </dsp:sp>
    <dsp:sp modelId="{F59B1C43-935A-4CDE-8DC5-3EA2ABBBCE1C}">
      <dsp:nvSpPr>
        <dsp:cNvPr id="0" name=""/>
        <dsp:cNvSpPr/>
      </dsp:nvSpPr>
      <dsp:spPr>
        <a:xfrm>
          <a:off x="0" y="1053600"/>
          <a:ext cx="8740775" cy="468000"/>
        </a:xfrm>
        <a:prstGeom prst="roundRect">
          <a:avLst/>
        </a:prstGeom>
        <a:solidFill>
          <a:schemeClr val="accent5">
            <a:hueOff val="-5164736"/>
            <a:satOff val="32886"/>
            <a:lumOff val="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Final decision must involve a human being</a:t>
          </a:r>
        </a:p>
      </dsp:txBody>
      <dsp:txXfrm>
        <a:off x="22846" y="1076446"/>
        <a:ext cx="8695083" cy="4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B7E42-F277-4B74-BE43-74E62822123B}">
      <dsp:nvSpPr>
        <dsp:cNvPr id="0" name=""/>
        <dsp:cNvSpPr/>
      </dsp:nvSpPr>
      <dsp:spPr>
        <a:xfrm>
          <a:off x="0" y="0"/>
          <a:ext cx="8721969" cy="0"/>
        </a:xfrm>
        <a:prstGeom prst="lin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31F07-7DDA-4665-ACEA-85354145A922}">
      <dsp:nvSpPr>
        <dsp:cNvPr id="0" name=""/>
        <dsp:cNvSpPr/>
      </dsp:nvSpPr>
      <dsp:spPr>
        <a:xfrm>
          <a:off x="0" y="0"/>
          <a:ext cx="2376395" cy="5351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20" tIns="274320" rIns="274320" bIns="274320" numCol="1" spcCol="1270" anchor="t" anchorCtr="0">
          <a:noAutofit/>
        </a:bodyPr>
        <a:lstStyle/>
        <a:p>
          <a:pPr marL="0" lvl="0" indent="0" algn="ctr" defTabSz="3200400">
            <a:lnSpc>
              <a:spcPct val="3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200" b="0" i="0" kern="1200" dirty="0"/>
            <a:t>IOT</a:t>
          </a:r>
          <a:endParaRPr lang="en-US" sz="2800" kern="1200" dirty="0"/>
        </a:p>
      </dsp:txBody>
      <dsp:txXfrm>
        <a:off x="0" y="0"/>
        <a:ext cx="2376395" cy="5351585"/>
      </dsp:txXfrm>
    </dsp:sp>
    <dsp:sp modelId="{73A00EDD-DCB3-4FC0-8799-E0AB1FDC1B55}">
      <dsp:nvSpPr>
        <dsp:cNvPr id="0" name=""/>
        <dsp:cNvSpPr/>
      </dsp:nvSpPr>
      <dsp:spPr>
        <a:xfrm>
          <a:off x="2495215" y="62909"/>
          <a:ext cx="3049708" cy="125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/>
            <a:t>Hardware</a:t>
          </a:r>
          <a:endParaRPr lang="en-US" sz="3600" kern="1200" dirty="0"/>
        </a:p>
      </dsp:txBody>
      <dsp:txXfrm>
        <a:off x="2495215" y="62909"/>
        <a:ext cx="3049708" cy="1258197"/>
      </dsp:txXfrm>
    </dsp:sp>
    <dsp:sp modelId="{AE78B188-86DF-4D1F-8783-021EE0168F1A}">
      <dsp:nvSpPr>
        <dsp:cNvPr id="0" name=""/>
        <dsp:cNvSpPr/>
      </dsp:nvSpPr>
      <dsp:spPr>
        <a:xfrm>
          <a:off x="5663743" y="62909"/>
          <a:ext cx="3049708" cy="125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physical devices, sensors, and actuators </a:t>
          </a:r>
          <a:endParaRPr lang="en-US" sz="2600" kern="1200" dirty="0"/>
        </a:p>
      </dsp:txBody>
      <dsp:txXfrm>
        <a:off x="5663743" y="62909"/>
        <a:ext cx="3049708" cy="1258197"/>
      </dsp:txXfrm>
    </dsp:sp>
    <dsp:sp modelId="{E9CEEDD2-A8F8-4AEF-9261-B530CAB725B4}">
      <dsp:nvSpPr>
        <dsp:cNvPr id="0" name=""/>
        <dsp:cNvSpPr/>
      </dsp:nvSpPr>
      <dsp:spPr>
        <a:xfrm>
          <a:off x="2376395" y="1321107"/>
          <a:ext cx="633705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BCABA-5C12-415E-BBAC-177E64086474}">
      <dsp:nvSpPr>
        <dsp:cNvPr id="0" name=""/>
        <dsp:cNvSpPr/>
      </dsp:nvSpPr>
      <dsp:spPr>
        <a:xfrm>
          <a:off x="2495215" y="1384017"/>
          <a:ext cx="3049708" cy="125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Connectivity</a:t>
          </a:r>
          <a:endParaRPr lang="en-US" sz="3600" kern="1200"/>
        </a:p>
      </dsp:txBody>
      <dsp:txXfrm>
        <a:off x="2495215" y="1384017"/>
        <a:ext cx="3049708" cy="1258197"/>
      </dsp:txXfrm>
    </dsp:sp>
    <dsp:sp modelId="{43F71F13-5C16-4637-A9D1-4AD95AB675CF}">
      <dsp:nvSpPr>
        <dsp:cNvPr id="0" name=""/>
        <dsp:cNvSpPr/>
      </dsp:nvSpPr>
      <dsp:spPr>
        <a:xfrm>
          <a:off x="5663743" y="1384017"/>
          <a:ext cx="3049708" cy="125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Collecting and sending sensory data to the cloud</a:t>
          </a:r>
          <a:endParaRPr lang="en-US" sz="2600" kern="1200"/>
        </a:p>
      </dsp:txBody>
      <dsp:txXfrm>
        <a:off x="5663743" y="1384017"/>
        <a:ext cx="3049708" cy="1258197"/>
      </dsp:txXfrm>
    </dsp:sp>
    <dsp:sp modelId="{0BBA6992-58C5-4F42-ACDC-64ED83185F20}">
      <dsp:nvSpPr>
        <dsp:cNvPr id="0" name=""/>
        <dsp:cNvSpPr/>
      </dsp:nvSpPr>
      <dsp:spPr>
        <a:xfrm>
          <a:off x="2376395" y="2642214"/>
          <a:ext cx="633705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846A7-F974-4DAC-9F5C-BC09CBE80E6C}">
      <dsp:nvSpPr>
        <dsp:cNvPr id="0" name=""/>
        <dsp:cNvSpPr/>
      </dsp:nvSpPr>
      <dsp:spPr>
        <a:xfrm>
          <a:off x="2495215" y="2705124"/>
          <a:ext cx="3049708" cy="125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Software</a:t>
          </a:r>
          <a:endParaRPr lang="en-US" sz="3600" kern="1200"/>
        </a:p>
      </dsp:txBody>
      <dsp:txXfrm>
        <a:off x="2495215" y="2705124"/>
        <a:ext cx="3049708" cy="1258197"/>
      </dsp:txXfrm>
    </dsp:sp>
    <dsp:sp modelId="{6704F8E0-3DCE-48EF-9999-D2119000DE2A}">
      <dsp:nvSpPr>
        <dsp:cNvPr id="0" name=""/>
        <dsp:cNvSpPr/>
      </dsp:nvSpPr>
      <dsp:spPr>
        <a:xfrm>
          <a:off x="5663743" y="2705124"/>
          <a:ext cx="3049708" cy="125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Integrating, and processing data for patterns</a:t>
          </a:r>
          <a:endParaRPr lang="en-US" sz="2600" kern="1200"/>
        </a:p>
      </dsp:txBody>
      <dsp:txXfrm>
        <a:off x="5663743" y="2705124"/>
        <a:ext cx="3049708" cy="1258197"/>
      </dsp:txXfrm>
    </dsp:sp>
    <dsp:sp modelId="{F882489A-8681-494B-BB79-B4DFF8821CCD}">
      <dsp:nvSpPr>
        <dsp:cNvPr id="0" name=""/>
        <dsp:cNvSpPr/>
      </dsp:nvSpPr>
      <dsp:spPr>
        <a:xfrm>
          <a:off x="2376395" y="3963321"/>
          <a:ext cx="633705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8224B-6EEB-4620-BA77-8AE1FA597349}">
      <dsp:nvSpPr>
        <dsp:cNvPr id="0" name=""/>
        <dsp:cNvSpPr/>
      </dsp:nvSpPr>
      <dsp:spPr>
        <a:xfrm>
          <a:off x="2495215" y="4026231"/>
          <a:ext cx="3049708" cy="125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/>
            <a:t>Applications</a:t>
          </a:r>
          <a:endParaRPr lang="en-US" sz="3600" kern="1200"/>
        </a:p>
      </dsp:txBody>
      <dsp:txXfrm>
        <a:off x="2495215" y="4026231"/>
        <a:ext cx="3049708" cy="1258197"/>
      </dsp:txXfrm>
    </dsp:sp>
    <dsp:sp modelId="{6C0B09ED-0E78-48B3-B328-9E915C458D3B}">
      <dsp:nvSpPr>
        <dsp:cNvPr id="0" name=""/>
        <dsp:cNvSpPr/>
      </dsp:nvSpPr>
      <dsp:spPr>
        <a:xfrm>
          <a:off x="5663743" y="4026231"/>
          <a:ext cx="3049708" cy="125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Creating context specific alerts, actionable insight</a:t>
          </a:r>
          <a:endParaRPr lang="en-US" sz="2600" kern="1200"/>
        </a:p>
      </dsp:txBody>
      <dsp:txXfrm>
        <a:off x="5663743" y="4026231"/>
        <a:ext cx="3049708" cy="1258197"/>
      </dsp:txXfrm>
    </dsp:sp>
    <dsp:sp modelId="{9A1B7D9D-F771-4F70-BB8B-CA90D47CCDFB}">
      <dsp:nvSpPr>
        <dsp:cNvPr id="0" name=""/>
        <dsp:cNvSpPr/>
      </dsp:nvSpPr>
      <dsp:spPr>
        <a:xfrm>
          <a:off x="2376395" y="5284428"/>
          <a:ext cx="633705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B08CE-79D0-4406-B497-DA05EE10A39F}">
      <dsp:nvSpPr>
        <dsp:cNvPr id="0" name=""/>
        <dsp:cNvSpPr/>
      </dsp:nvSpPr>
      <dsp:spPr>
        <a:xfrm>
          <a:off x="2488" y="643181"/>
          <a:ext cx="1974168" cy="118450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Smart lightbulbs</a:t>
          </a:r>
          <a:endParaRPr lang="en-US" sz="1900" kern="1200"/>
        </a:p>
      </dsp:txBody>
      <dsp:txXfrm>
        <a:off x="2488" y="643181"/>
        <a:ext cx="1974168" cy="1184500"/>
      </dsp:txXfrm>
    </dsp:sp>
    <dsp:sp modelId="{4C13240C-DEB1-4AF0-B0A8-A3EA6721775E}">
      <dsp:nvSpPr>
        <dsp:cNvPr id="0" name=""/>
        <dsp:cNvSpPr/>
      </dsp:nvSpPr>
      <dsp:spPr>
        <a:xfrm>
          <a:off x="2174073" y="643181"/>
          <a:ext cx="1974168" cy="118450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444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4444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444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Smart watches</a:t>
          </a:r>
          <a:endParaRPr lang="en-US" sz="1900" kern="1200"/>
        </a:p>
      </dsp:txBody>
      <dsp:txXfrm>
        <a:off x="2174073" y="643181"/>
        <a:ext cx="1974168" cy="1184500"/>
      </dsp:txXfrm>
    </dsp:sp>
    <dsp:sp modelId="{AA1974DF-254C-497C-87E4-45213A09834E}">
      <dsp:nvSpPr>
        <dsp:cNvPr id="0" name=""/>
        <dsp:cNvSpPr/>
      </dsp:nvSpPr>
      <dsp:spPr>
        <a:xfrm>
          <a:off x="4345658" y="643181"/>
          <a:ext cx="1974168" cy="118450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8889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8889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8889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Motion sensors</a:t>
          </a:r>
          <a:endParaRPr lang="en-US" sz="1900" kern="1200"/>
        </a:p>
      </dsp:txBody>
      <dsp:txXfrm>
        <a:off x="4345658" y="643181"/>
        <a:ext cx="1974168" cy="1184500"/>
      </dsp:txXfrm>
    </dsp:sp>
    <dsp:sp modelId="{6B78048F-E217-4F82-9263-D40321B528F1}">
      <dsp:nvSpPr>
        <dsp:cNvPr id="0" name=""/>
        <dsp:cNvSpPr/>
      </dsp:nvSpPr>
      <dsp:spPr>
        <a:xfrm>
          <a:off x="6517243" y="643181"/>
          <a:ext cx="1974168" cy="118450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13333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Smart thermostats</a:t>
          </a:r>
          <a:endParaRPr lang="en-US" sz="1900" kern="1200"/>
        </a:p>
      </dsp:txBody>
      <dsp:txXfrm>
        <a:off x="6517243" y="643181"/>
        <a:ext cx="1974168" cy="1184500"/>
      </dsp:txXfrm>
    </dsp:sp>
    <dsp:sp modelId="{B2438420-3410-49DF-83C6-05B53DA3EFC1}">
      <dsp:nvSpPr>
        <dsp:cNvPr id="0" name=""/>
        <dsp:cNvSpPr/>
      </dsp:nvSpPr>
      <dsp:spPr>
        <a:xfrm>
          <a:off x="2488" y="2025099"/>
          <a:ext cx="1974168" cy="118450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7778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17778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7778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Streetlights</a:t>
          </a:r>
          <a:endParaRPr lang="en-US" sz="1900" kern="1200"/>
        </a:p>
      </dsp:txBody>
      <dsp:txXfrm>
        <a:off x="2488" y="2025099"/>
        <a:ext cx="1974168" cy="1184500"/>
      </dsp:txXfrm>
    </dsp:sp>
    <dsp:sp modelId="{CEF27072-030B-4E63-B3D4-886DCBDCF108}">
      <dsp:nvSpPr>
        <dsp:cNvPr id="0" name=""/>
        <dsp:cNvSpPr/>
      </dsp:nvSpPr>
      <dsp:spPr>
        <a:xfrm>
          <a:off x="2174073" y="2025099"/>
          <a:ext cx="1974168" cy="118450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2222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22222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2222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Toys</a:t>
          </a:r>
          <a:endParaRPr lang="en-US" sz="1900" kern="1200"/>
        </a:p>
      </dsp:txBody>
      <dsp:txXfrm>
        <a:off x="2174073" y="2025099"/>
        <a:ext cx="1974168" cy="1184500"/>
      </dsp:txXfrm>
    </dsp:sp>
    <dsp:sp modelId="{401CBAFB-B8EE-4167-B4B8-16873239F2EB}">
      <dsp:nvSpPr>
        <dsp:cNvPr id="0" name=""/>
        <dsp:cNvSpPr/>
      </dsp:nvSpPr>
      <dsp:spPr>
        <a:xfrm>
          <a:off x="4345658" y="2025099"/>
          <a:ext cx="1974168" cy="118450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26667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Driverless trucks</a:t>
          </a:r>
          <a:endParaRPr lang="en-US" sz="1900" kern="1200"/>
        </a:p>
      </dsp:txBody>
      <dsp:txXfrm>
        <a:off x="4345658" y="2025099"/>
        <a:ext cx="1974168" cy="1184500"/>
      </dsp:txXfrm>
    </dsp:sp>
    <dsp:sp modelId="{030B8D47-3B3B-4467-B1B9-CFD23EFD4692}">
      <dsp:nvSpPr>
        <dsp:cNvPr id="0" name=""/>
        <dsp:cNvSpPr/>
      </dsp:nvSpPr>
      <dsp:spPr>
        <a:xfrm>
          <a:off x="6517243" y="2025099"/>
          <a:ext cx="1974168" cy="118450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1111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31111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1111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Jet engine</a:t>
          </a:r>
          <a:endParaRPr lang="en-US" sz="1900" kern="1200"/>
        </a:p>
      </dsp:txBody>
      <dsp:txXfrm>
        <a:off x="6517243" y="2025099"/>
        <a:ext cx="1974168" cy="1184500"/>
      </dsp:txXfrm>
    </dsp:sp>
    <dsp:sp modelId="{314E77E3-8F86-440A-8DBC-6C44E5E6C359}">
      <dsp:nvSpPr>
        <dsp:cNvPr id="0" name=""/>
        <dsp:cNvSpPr/>
      </dsp:nvSpPr>
      <dsp:spPr>
        <a:xfrm>
          <a:off x="2174073" y="3407017"/>
          <a:ext cx="1974168" cy="118450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5556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35556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5556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Fitness band</a:t>
          </a:r>
          <a:endParaRPr lang="en-US" sz="1900" kern="1200"/>
        </a:p>
      </dsp:txBody>
      <dsp:txXfrm>
        <a:off x="2174073" y="3407017"/>
        <a:ext cx="1974168" cy="1184500"/>
      </dsp:txXfrm>
    </dsp:sp>
    <dsp:sp modelId="{CE16CCFE-D5B8-4B3A-993A-34EEDD783A12}">
      <dsp:nvSpPr>
        <dsp:cNvPr id="0" name=""/>
        <dsp:cNvSpPr/>
      </dsp:nvSpPr>
      <dsp:spPr>
        <a:xfrm>
          <a:off x="4345658" y="3407017"/>
          <a:ext cx="1974168" cy="118450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2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Wearable (Internet-connected jacket)</a:t>
          </a:r>
          <a:endParaRPr lang="en-US" sz="1900" kern="1200"/>
        </a:p>
      </dsp:txBody>
      <dsp:txXfrm>
        <a:off x="4345658" y="3407017"/>
        <a:ext cx="1974168" cy="1184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09191-5C8B-480D-8EB5-8209118CD7A3}">
      <dsp:nvSpPr>
        <dsp:cNvPr id="0" name=""/>
        <dsp:cNvSpPr/>
      </dsp:nvSpPr>
      <dsp:spPr>
        <a:xfrm>
          <a:off x="0" y="554130"/>
          <a:ext cx="8621857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152" tIns="458216" rIns="66915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Vehicles will reach Level 5 autonomy and drive themselves entirely without human intervention.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1-2 TB data stored onboard</a:t>
          </a:r>
          <a:endParaRPr lang="en-US" sz="2200" kern="1200" dirty="0"/>
        </a:p>
      </dsp:txBody>
      <dsp:txXfrm>
        <a:off x="0" y="554130"/>
        <a:ext cx="8621857" cy="1559250"/>
      </dsp:txXfrm>
    </dsp:sp>
    <dsp:sp modelId="{87B87759-18F1-494F-9EF8-A22F08C77125}">
      <dsp:nvSpPr>
        <dsp:cNvPr id="0" name=""/>
        <dsp:cNvSpPr/>
      </dsp:nvSpPr>
      <dsp:spPr>
        <a:xfrm>
          <a:off x="431092" y="229410"/>
          <a:ext cx="6035299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120" tIns="0" rIns="22812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Autonomous and Connected Vehicles</a:t>
          </a:r>
          <a:endParaRPr lang="en-US" sz="2200" kern="1200"/>
        </a:p>
      </dsp:txBody>
      <dsp:txXfrm>
        <a:off x="462795" y="261113"/>
        <a:ext cx="5971893" cy="586034"/>
      </dsp:txXfrm>
    </dsp:sp>
    <dsp:sp modelId="{5B2F9B1F-0D99-4356-8E7A-0AF8936F543B}">
      <dsp:nvSpPr>
        <dsp:cNvPr id="0" name=""/>
        <dsp:cNvSpPr/>
      </dsp:nvSpPr>
      <dsp:spPr>
        <a:xfrm>
          <a:off x="0" y="2556901"/>
          <a:ext cx="8621857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152" tIns="458216" rIns="66915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Whether in gaming, shopping, entertainment, or medical procedures</a:t>
          </a:r>
          <a:endParaRPr lang="en-US" sz="2200" kern="1200" dirty="0"/>
        </a:p>
      </dsp:txBody>
      <dsp:txXfrm>
        <a:off x="0" y="2556901"/>
        <a:ext cx="8621857" cy="1212750"/>
      </dsp:txXfrm>
    </dsp:sp>
    <dsp:sp modelId="{995FC25D-816A-43D3-B829-9F9533B979D7}">
      <dsp:nvSpPr>
        <dsp:cNvPr id="0" name=""/>
        <dsp:cNvSpPr/>
      </dsp:nvSpPr>
      <dsp:spPr>
        <a:xfrm>
          <a:off x="431092" y="2232180"/>
          <a:ext cx="6035299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120" tIns="0" rIns="22812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AR/VR</a:t>
          </a:r>
          <a:endParaRPr lang="en-US" sz="2200" kern="1200"/>
        </a:p>
      </dsp:txBody>
      <dsp:txXfrm>
        <a:off x="462795" y="2263883"/>
        <a:ext cx="5971893" cy="586034"/>
      </dsp:txXfrm>
    </dsp:sp>
    <dsp:sp modelId="{CC10D5CD-3AC4-483C-A690-3645CBB59EAC}">
      <dsp:nvSpPr>
        <dsp:cNvPr id="0" name=""/>
        <dsp:cNvSpPr/>
      </dsp:nvSpPr>
      <dsp:spPr>
        <a:xfrm>
          <a:off x="0" y="4213171"/>
          <a:ext cx="8621857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152" tIns="458216" rIns="66915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Watches, Fitness Trackers, Wearables and “Hearables”</a:t>
          </a:r>
          <a:endParaRPr lang="en-US" sz="2200" kern="1200" dirty="0"/>
        </a:p>
      </dsp:txBody>
      <dsp:txXfrm>
        <a:off x="0" y="4213171"/>
        <a:ext cx="8621857" cy="918225"/>
      </dsp:txXfrm>
    </dsp:sp>
    <dsp:sp modelId="{D91DB0B5-3680-4D54-8D7C-A36B7513BC8B}">
      <dsp:nvSpPr>
        <dsp:cNvPr id="0" name=""/>
        <dsp:cNvSpPr/>
      </dsp:nvSpPr>
      <dsp:spPr>
        <a:xfrm>
          <a:off x="431092" y="3888451"/>
          <a:ext cx="6035299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120" tIns="0" rIns="22812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Smart devices</a:t>
          </a:r>
          <a:endParaRPr lang="en-US" sz="2200" kern="1200"/>
        </a:p>
      </dsp:txBody>
      <dsp:txXfrm>
        <a:off x="462795" y="3920154"/>
        <a:ext cx="5971893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D63E-E93F-41BB-98CF-F161A7104E6F}">
      <dsp:nvSpPr>
        <dsp:cNvPr id="0" name=""/>
        <dsp:cNvSpPr/>
      </dsp:nvSpPr>
      <dsp:spPr>
        <a:xfrm>
          <a:off x="0" y="359069"/>
          <a:ext cx="84939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221" tIns="333248" rIns="65922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IoT-enabled machines to work smarter, not harder.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Map machine workloads, inputs, and outputs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Track machine wear-and-tear</a:t>
          </a:r>
          <a:endParaRPr lang="en-US" sz="1600" kern="1200" dirty="0"/>
        </a:p>
      </dsp:txBody>
      <dsp:txXfrm>
        <a:off x="0" y="359069"/>
        <a:ext cx="8493900" cy="1159200"/>
      </dsp:txXfrm>
    </dsp:sp>
    <dsp:sp modelId="{AF3A252C-AAB6-4C9B-8051-E91112B6870A}">
      <dsp:nvSpPr>
        <dsp:cNvPr id="0" name=""/>
        <dsp:cNvSpPr/>
      </dsp:nvSpPr>
      <dsp:spPr>
        <a:xfrm>
          <a:off x="424695" y="122909"/>
          <a:ext cx="594573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4" tIns="0" rIns="22473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Machine-to-Machine (M2M) Connected Devices</a:t>
          </a:r>
          <a:endParaRPr lang="en-US" sz="1600" kern="1200" dirty="0"/>
        </a:p>
      </dsp:txBody>
      <dsp:txXfrm>
        <a:off x="447752" y="145966"/>
        <a:ext cx="5899616" cy="426206"/>
      </dsp:txXfrm>
    </dsp:sp>
    <dsp:sp modelId="{35D5E350-F626-4DC8-B5CD-F6C62461DD2B}">
      <dsp:nvSpPr>
        <dsp:cNvPr id="0" name=""/>
        <dsp:cNvSpPr/>
      </dsp:nvSpPr>
      <dsp:spPr>
        <a:xfrm>
          <a:off x="0" y="1840829"/>
          <a:ext cx="8493900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221" tIns="333248" rIns="65922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Low-power IoT devices are also being used to track assets throughout the supply chain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Monitor product quality such as temperature, vibration and to track shipping container openings. </a:t>
          </a:r>
          <a:endParaRPr lang="en-US" sz="1600" kern="1200" dirty="0"/>
        </a:p>
      </dsp:txBody>
      <dsp:txXfrm>
        <a:off x="0" y="1840829"/>
        <a:ext cx="8493900" cy="1335600"/>
      </dsp:txXfrm>
    </dsp:sp>
    <dsp:sp modelId="{56E31A2D-26F0-4676-BCD7-AA5953067DC4}">
      <dsp:nvSpPr>
        <dsp:cNvPr id="0" name=""/>
        <dsp:cNvSpPr/>
      </dsp:nvSpPr>
      <dsp:spPr>
        <a:xfrm>
          <a:off x="424695" y="1604669"/>
          <a:ext cx="594573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4" tIns="0" rIns="22473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Supply Chains of the Future</a:t>
          </a:r>
          <a:endParaRPr lang="en-US" sz="1600" kern="1200"/>
        </a:p>
      </dsp:txBody>
      <dsp:txXfrm>
        <a:off x="447752" y="1627726"/>
        <a:ext cx="5899616" cy="426206"/>
      </dsp:txXfrm>
    </dsp:sp>
    <dsp:sp modelId="{47529B1F-089F-41DA-8C1B-BF2D17B4ECCA}">
      <dsp:nvSpPr>
        <dsp:cNvPr id="0" name=""/>
        <dsp:cNvSpPr/>
      </dsp:nvSpPr>
      <dsp:spPr>
        <a:xfrm>
          <a:off x="0" y="3498990"/>
          <a:ext cx="8493900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221" tIns="333248" rIns="65922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Quicker rig inspections for oil companies (lower downtime, safety)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Delivery robots and drones to deliver buyers’ goods from pizza to packages to their front doorstep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Drones to monitor deforestation in environmentally-fragile communities.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Rescue missions and dangerous mountain rescues</a:t>
          </a:r>
          <a:endParaRPr lang="en-US" sz="1600" kern="1200" dirty="0"/>
        </a:p>
      </dsp:txBody>
      <dsp:txXfrm>
        <a:off x="0" y="3498990"/>
        <a:ext cx="8493900" cy="1612800"/>
      </dsp:txXfrm>
    </dsp:sp>
    <dsp:sp modelId="{015950FD-D7A9-41BD-8D88-9A76254819B7}">
      <dsp:nvSpPr>
        <dsp:cNvPr id="0" name=""/>
        <dsp:cNvSpPr/>
      </dsp:nvSpPr>
      <dsp:spPr>
        <a:xfrm>
          <a:off x="424695" y="3262829"/>
          <a:ext cx="5945730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4" tIns="0" rIns="22473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Drones</a:t>
          </a:r>
          <a:endParaRPr lang="en-US" sz="1600" kern="1200" dirty="0"/>
        </a:p>
      </dsp:txBody>
      <dsp:txXfrm>
        <a:off x="447752" y="3285886"/>
        <a:ext cx="5899616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1000B-4CA5-42B3-BED1-88AC3596B323}">
      <dsp:nvSpPr>
        <dsp:cNvPr id="0" name=""/>
        <dsp:cNvSpPr/>
      </dsp:nvSpPr>
      <dsp:spPr>
        <a:xfrm>
          <a:off x="0" y="358349"/>
          <a:ext cx="8493900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221" tIns="416560" rIns="6592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Optimize grid and balance workloads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Predict energy surges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Distribute energy more equitably to customers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Sensors on traffic lights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Parking sensor push mobile notifications to drivers</a:t>
          </a:r>
          <a:endParaRPr lang="en-US" sz="2000" kern="1200" dirty="0"/>
        </a:p>
      </dsp:txBody>
      <dsp:txXfrm>
        <a:off x="0" y="358349"/>
        <a:ext cx="8493900" cy="2079000"/>
      </dsp:txXfrm>
    </dsp:sp>
    <dsp:sp modelId="{8AB9D3C2-AC87-4F36-8CC2-6BEABF61D009}">
      <dsp:nvSpPr>
        <dsp:cNvPr id="0" name=""/>
        <dsp:cNvSpPr/>
      </dsp:nvSpPr>
      <dsp:spPr>
        <a:xfrm>
          <a:off x="424695" y="63149"/>
          <a:ext cx="594573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4" tIns="0" rIns="2247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Smart Cities: Energy, Transportation, Parking and More</a:t>
          </a:r>
          <a:endParaRPr lang="en-US" sz="2000" kern="1200" dirty="0"/>
        </a:p>
      </dsp:txBody>
      <dsp:txXfrm>
        <a:off x="453516" y="91970"/>
        <a:ext cx="5888088" cy="532758"/>
      </dsp:txXfrm>
    </dsp:sp>
    <dsp:sp modelId="{5863C878-F396-4284-B8FD-BF46BFB5559C}">
      <dsp:nvSpPr>
        <dsp:cNvPr id="0" name=""/>
        <dsp:cNvSpPr/>
      </dsp:nvSpPr>
      <dsp:spPr>
        <a:xfrm>
          <a:off x="0" y="2840550"/>
          <a:ext cx="8493900" cy="233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221" tIns="416560" rIns="6592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Mobile device collecting patient information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“Smart” pills designed with a time-release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Wearables like smart socks with temperature control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Vital sign monitoring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Patient Assistance Devices (remind patients take their medicine)</a:t>
          </a:r>
          <a:endParaRPr lang="en-US" sz="2000" kern="1200" dirty="0"/>
        </a:p>
      </dsp:txBody>
      <dsp:txXfrm>
        <a:off x="0" y="2840550"/>
        <a:ext cx="8493900" cy="2331000"/>
      </dsp:txXfrm>
    </dsp:sp>
    <dsp:sp modelId="{4ABE73B2-5A4D-486C-9CDA-E5448E1397F9}">
      <dsp:nvSpPr>
        <dsp:cNvPr id="0" name=""/>
        <dsp:cNvSpPr/>
      </dsp:nvSpPr>
      <dsp:spPr>
        <a:xfrm>
          <a:off x="424695" y="2545350"/>
          <a:ext cx="594573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4" tIns="0" rIns="2247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Healthcare</a:t>
          </a:r>
          <a:endParaRPr lang="en-US" sz="2000" kern="1200" dirty="0"/>
        </a:p>
      </dsp:txBody>
      <dsp:txXfrm>
        <a:off x="453516" y="2574171"/>
        <a:ext cx="5888088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61FA1-A164-420E-80B4-F7E01469AE52}">
      <dsp:nvSpPr>
        <dsp:cNvPr id="0" name=""/>
        <dsp:cNvSpPr/>
      </dsp:nvSpPr>
      <dsp:spPr>
        <a:xfrm>
          <a:off x="0" y="443287"/>
          <a:ext cx="8493900" cy="240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221" tIns="520700" rIns="65922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Animal installed sensors track location as they graze in open pastures (free range)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Sensors placed in irrigation systems to reduce water consumption (right moisture level in soil for a given crop)</a:t>
          </a:r>
          <a:endParaRPr lang="en-US" sz="2500" kern="1200" dirty="0"/>
        </a:p>
      </dsp:txBody>
      <dsp:txXfrm>
        <a:off x="0" y="443287"/>
        <a:ext cx="8493900" cy="2401875"/>
      </dsp:txXfrm>
    </dsp:sp>
    <dsp:sp modelId="{3B2FF48C-6897-4F4D-8AA3-B4214452BCE6}">
      <dsp:nvSpPr>
        <dsp:cNvPr id="0" name=""/>
        <dsp:cNvSpPr/>
      </dsp:nvSpPr>
      <dsp:spPr>
        <a:xfrm>
          <a:off x="424695" y="74287"/>
          <a:ext cx="594573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4" tIns="0" rIns="22473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Smart Agriculture</a:t>
          </a:r>
          <a:endParaRPr lang="en-US" sz="2500" kern="1200"/>
        </a:p>
      </dsp:txBody>
      <dsp:txXfrm>
        <a:off x="460721" y="110313"/>
        <a:ext cx="5873678" cy="665948"/>
      </dsp:txXfrm>
    </dsp:sp>
    <dsp:sp modelId="{20633E9D-62C7-4647-9CF9-F3E7BC56440A}">
      <dsp:nvSpPr>
        <dsp:cNvPr id="0" name=""/>
        <dsp:cNvSpPr/>
      </dsp:nvSpPr>
      <dsp:spPr>
        <a:xfrm>
          <a:off x="0" y="3349162"/>
          <a:ext cx="8493900" cy="181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221" tIns="520700" rIns="65922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A welcome friend to lonely </a:t>
          </a:r>
          <a:r>
            <a:rPr lang="en-US" sz="2500" b="0" i="0" kern="1200" dirty="0" err="1"/>
            <a:t>paitents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Take vitals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 dirty="0"/>
            <a:t>Administer medicine</a:t>
          </a:r>
          <a:endParaRPr lang="en-US" sz="2500" kern="1200" dirty="0"/>
        </a:p>
      </dsp:txBody>
      <dsp:txXfrm>
        <a:off x="0" y="3349162"/>
        <a:ext cx="8493900" cy="1811250"/>
      </dsp:txXfrm>
    </dsp:sp>
    <dsp:sp modelId="{A58F2DF6-7086-4E29-89BB-E09F652CA662}">
      <dsp:nvSpPr>
        <dsp:cNvPr id="0" name=""/>
        <dsp:cNvSpPr/>
      </dsp:nvSpPr>
      <dsp:spPr>
        <a:xfrm>
          <a:off x="424695" y="2980162"/>
          <a:ext cx="5945730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34" tIns="0" rIns="22473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Companion Robots</a:t>
          </a:r>
          <a:endParaRPr lang="en-US" sz="2500" kern="1200" dirty="0"/>
        </a:p>
      </dsp:txBody>
      <dsp:txXfrm>
        <a:off x="460721" y="3016188"/>
        <a:ext cx="5873678" cy="665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33EFE-BBC8-4D63-884E-1C6C840136CF}">
      <dsp:nvSpPr>
        <dsp:cNvPr id="0" name=""/>
        <dsp:cNvSpPr/>
      </dsp:nvSpPr>
      <dsp:spPr>
        <a:xfrm>
          <a:off x="0" y="348689"/>
          <a:ext cx="8229600" cy="655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Web-based email - cloud computing application</a:t>
          </a:r>
          <a:endParaRPr lang="en-US" sz="2800" kern="1200"/>
        </a:p>
      </dsp:txBody>
      <dsp:txXfrm>
        <a:off x="31984" y="380673"/>
        <a:ext cx="8165632" cy="591232"/>
      </dsp:txXfrm>
    </dsp:sp>
    <dsp:sp modelId="{B9F03CF2-5B07-4AFE-8277-7369619C2E4B}">
      <dsp:nvSpPr>
        <dsp:cNvPr id="0" name=""/>
        <dsp:cNvSpPr/>
      </dsp:nvSpPr>
      <dsp:spPr>
        <a:xfrm>
          <a:off x="0" y="1003889"/>
          <a:ext cx="8229600" cy="2144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Stores the data (e-mail messages)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Stores the software (email programs)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Centralized hardware/software/infrastructure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Centralized updates/upgrades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Access from anywhere via a Web browser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e.g., Gmail</a:t>
          </a:r>
          <a:endParaRPr lang="en-US" sz="2200" kern="1200"/>
        </a:p>
      </dsp:txBody>
      <dsp:txXfrm>
        <a:off x="0" y="1003889"/>
        <a:ext cx="8229600" cy="2144520"/>
      </dsp:txXfrm>
    </dsp:sp>
    <dsp:sp modelId="{2C3478FF-32FA-4412-981C-9ED8EC4644FC}">
      <dsp:nvSpPr>
        <dsp:cNvPr id="0" name=""/>
        <dsp:cNvSpPr/>
      </dsp:nvSpPr>
      <dsp:spPr>
        <a:xfrm>
          <a:off x="0" y="3148410"/>
          <a:ext cx="8229600" cy="655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Web-based general application = cloud application</a:t>
          </a:r>
          <a:endParaRPr lang="en-US" sz="2800" kern="1200"/>
        </a:p>
      </dsp:txBody>
      <dsp:txXfrm>
        <a:off x="31984" y="3180394"/>
        <a:ext cx="8165632" cy="591232"/>
      </dsp:txXfrm>
    </dsp:sp>
    <dsp:sp modelId="{1083BD3E-CD32-4C92-BC2D-E3018EF0775C}">
      <dsp:nvSpPr>
        <dsp:cNvPr id="0" name=""/>
        <dsp:cNvSpPr/>
      </dsp:nvSpPr>
      <dsp:spPr>
        <a:xfrm>
          <a:off x="0" y="3803610"/>
          <a:ext cx="8229600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Google Docs, Google Spreadsheets, Google Drive,…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Amazon.com’s Web Services</a:t>
          </a:r>
          <a:endParaRPr lang="en-US" sz="2200" kern="1200"/>
        </a:p>
      </dsp:txBody>
      <dsp:txXfrm>
        <a:off x="0" y="3803610"/>
        <a:ext cx="8229600" cy="7245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6880F-C770-4C40-BD37-46D0CA7F4D33}">
      <dsp:nvSpPr>
        <dsp:cNvPr id="0" name=""/>
        <dsp:cNvSpPr/>
      </dsp:nvSpPr>
      <dsp:spPr>
        <a:xfrm>
          <a:off x="0" y="234907"/>
          <a:ext cx="8229600" cy="678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Cloud computing is used in</a:t>
          </a:r>
          <a:endParaRPr lang="en-US" sz="2900" kern="1200"/>
        </a:p>
      </dsp:txBody>
      <dsp:txXfrm>
        <a:off x="33127" y="268034"/>
        <a:ext cx="8163346" cy="612346"/>
      </dsp:txXfrm>
    </dsp:sp>
    <dsp:sp modelId="{D11D341A-27E8-4E7C-89C1-05CB49BAC76C}">
      <dsp:nvSpPr>
        <dsp:cNvPr id="0" name=""/>
        <dsp:cNvSpPr/>
      </dsp:nvSpPr>
      <dsp:spPr>
        <a:xfrm>
          <a:off x="0" y="913507"/>
          <a:ext cx="8229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e-commerce, BI, CRM, SCM, ERP, EDW, …</a:t>
          </a:r>
          <a:endParaRPr lang="en-US" sz="2300" kern="1200"/>
        </a:p>
      </dsp:txBody>
      <dsp:txXfrm>
        <a:off x="0" y="913507"/>
        <a:ext cx="8229600" cy="480240"/>
      </dsp:txXfrm>
    </dsp:sp>
    <dsp:sp modelId="{B52315CF-0856-4E95-9330-7B1403D0645C}">
      <dsp:nvSpPr>
        <dsp:cNvPr id="0" name=""/>
        <dsp:cNvSpPr/>
      </dsp:nvSpPr>
      <dsp:spPr>
        <a:xfrm>
          <a:off x="0" y="1393747"/>
          <a:ext cx="8229600" cy="678600"/>
        </a:xfrm>
        <a:prstGeom prst="roundRect">
          <a:avLst/>
        </a:prstGeom>
        <a:solidFill>
          <a:schemeClr val="accent4">
            <a:hueOff val="-1482050"/>
            <a:satOff val="13493"/>
            <a:lumOff val="-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Business model</a:t>
          </a:r>
          <a:endParaRPr lang="en-US" sz="2900" kern="1200"/>
        </a:p>
      </dsp:txBody>
      <dsp:txXfrm>
        <a:off x="33127" y="1426874"/>
        <a:ext cx="8163346" cy="612346"/>
      </dsp:txXfrm>
    </dsp:sp>
    <dsp:sp modelId="{89F3C438-FBD4-4FE7-91C2-6C2FF47ACEC9}">
      <dsp:nvSpPr>
        <dsp:cNvPr id="0" name=""/>
        <dsp:cNvSpPr/>
      </dsp:nvSpPr>
      <dsp:spPr>
        <a:xfrm>
          <a:off x="0" y="2072347"/>
          <a:ext cx="8229600" cy="75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Pay-per-use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Subscribe/pay-as-you-go</a:t>
          </a:r>
          <a:endParaRPr lang="en-US" sz="2300" kern="1200"/>
        </a:p>
      </dsp:txBody>
      <dsp:txXfrm>
        <a:off x="0" y="2072347"/>
        <a:ext cx="8229600" cy="750375"/>
      </dsp:txXfrm>
    </dsp:sp>
    <dsp:sp modelId="{FA265988-BA3A-408F-AABE-97B46988916A}">
      <dsp:nvSpPr>
        <dsp:cNvPr id="0" name=""/>
        <dsp:cNvSpPr/>
      </dsp:nvSpPr>
      <dsp:spPr>
        <a:xfrm>
          <a:off x="0" y="2822722"/>
          <a:ext cx="8229600" cy="678600"/>
        </a:xfrm>
        <a:prstGeom prst="roundRect">
          <a:avLst/>
        </a:prstGeom>
        <a:solidFill>
          <a:schemeClr val="accent4">
            <a:hueOff val="-2964100"/>
            <a:satOff val="26987"/>
            <a:lumOff val="-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Companies that offer cloud-computing services</a:t>
          </a:r>
          <a:endParaRPr lang="en-US" sz="2900" kern="1200"/>
        </a:p>
      </dsp:txBody>
      <dsp:txXfrm>
        <a:off x="33127" y="2855849"/>
        <a:ext cx="8163346" cy="612346"/>
      </dsp:txXfrm>
    </dsp:sp>
    <dsp:sp modelId="{9C08AC7B-A201-4684-920F-7ED1349F3B32}">
      <dsp:nvSpPr>
        <dsp:cNvPr id="0" name=""/>
        <dsp:cNvSpPr/>
      </dsp:nvSpPr>
      <dsp:spPr>
        <a:xfrm>
          <a:off x="0" y="3501322"/>
          <a:ext cx="8229600" cy="11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Google, Yahoo!, Salesforce.com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Amazon, IBM, Microsoft (Azure)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Sun Microsystems/Oracle</a:t>
          </a:r>
          <a:endParaRPr lang="en-US" sz="2300" kern="1200"/>
        </a:p>
      </dsp:txBody>
      <dsp:txXfrm>
        <a:off x="0" y="3501322"/>
        <a:ext cx="8229600" cy="1140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835e936f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835e936f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bd5ce6a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0bd5ce6a7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10bd5ce6a75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2411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d5ce6a75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10bd5ce6a7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44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89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https://youtu.be/sbTl_9dTo7Q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4810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191" name="Google Shape;1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204" name="Google Shape;20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211" name="Google Shape;2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2537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60560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4259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bd5ce6a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10bd5ce6a7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g10bd5ce6a7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https://www.youtube.com/watch?v=jdl6eAIx2K4</a:t>
            </a:r>
          </a:p>
          <a:p>
            <a:r>
              <a:rPr lang="en-US" dirty="0"/>
              <a:t>https://www.youtube.com/watch?v=7Dlo-VB0-HI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F88A7-ECA4-4002-9FEA-7DDB29525B5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5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5815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bd5ce6a7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0bd5ce6a7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g10bd5ce6a7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bd5ce6a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0bd5ce6a7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10bd5ce6a75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7ab1d84d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7ab1d84d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4a9ac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84a9ac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CI DesignPlus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ce9dd00624_0_4"/>
          <p:cNvSpPr/>
          <p:nvPr/>
        </p:nvSpPr>
        <p:spPr>
          <a:xfrm>
            <a:off x="1783512" y="1008933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gce9dd00624_0_4"/>
          <p:cNvSpPr/>
          <p:nvPr/>
        </p:nvSpPr>
        <p:spPr>
          <a:xfrm rot="10800000">
            <a:off x="6278975" y="4341067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gce9dd00624_0_4"/>
          <p:cNvSpPr txBox="1">
            <a:spLocks noGrp="1"/>
          </p:cNvSpPr>
          <p:nvPr>
            <p:ph type="ctrTitle"/>
          </p:nvPr>
        </p:nvSpPr>
        <p:spPr>
          <a:xfrm>
            <a:off x="2241900" y="1925667"/>
            <a:ext cx="46602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7" name="Google Shape;17;gce9dd00624_0_4"/>
          <p:cNvSpPr txBox="1">
            <a:spLocks noGrp="1"/>
          </p:cNvSpPr>
          <p:nvPr>
            <p:ph type="subTitle" idx="1"/>
          </p:nvPr>
        </p:nvSpPr>
        <p:spPr>
          <a:xfrm>
            <a:off x="2764500" y="4155433"/>
            <a:ext cx="3615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8" name="Google Shape;18;gce9dd00624_0_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" name="Google Shape;19;gce9dd00624_0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500" y="6298067"/>
            <a:ext cx="2098076" cy="27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>
  <p:cSld name="Learning Objective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7eefe3020_0_45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c7eefe3020_0_45"/>
          <p:cNvSpPr txBox="1">
            <a:spLocks noGrp="1"/>
          </p:cNvSpPr>
          <p:nvPr>
            <p:ph type="body" idx="1"/>
          </p:nvPr>
        </p:nvSpPr>
        <p:spPr>
          <a:xfrm>
            <a:off x="453006" y="1157681"/>
            <a:ext cx="8493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FA3"/>
              </a:buClr>
              <a:buSzPts val="2800"/>
              <a:buNone/>
              <a:defRPr sz="28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FA3"/>
              </a:buClr>
              <a:buSzPts val="2800"/>
              <a:buNone/>
              <a:defRPr sz="2800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FA3"/>
              </a:buClr>
              <a:buSzPts val="2800"/>
              <a:buNone/>
              <a:defRPr sz="2800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FA3"/>
              </a:buClr>
              <a:buSzPts val="2800"/>
              <a:buNone/>
              <a:defRPr sz="2800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FA3"/>
              </a:buClr>
              <a:buSzPts val="2800"/>
              <a:buNone/>
              <a:defRPr sz="2800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FA3"/>
              </a:buClr>
              <a:buSzPts val="2800"/>
              <a:buNone/>
              <a:defRPr sz="2800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FA3"/>
              </a:buClr>
              <a:buSzPts val="2800"/>
              <a:buNone/>
              <a:defRPr sz="2800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FA3"/>
              </a:buClr>
              <a:buSzPts val="2800"/>
              <a:buNone/>
              <a:defRPr sz="2800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007FA3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gc7eefe3020_0_4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gc7eefe3020_0_4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gc7eefe3020_0_45"/>
          <p:cNvSpPr txBox="1">
            <a:spLocks noGrp="1"/>
          </p:cNvSpPr>
          <p:nvPr>
            <p:ph type="ftr" idx="11"/>
          </p:nvPr>
        </p:nvSpPr>
        <p:spPr>
          <a:xfrm>
            <a:off x="1600200" y="6413711"/>
            <a:ext cx="38100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566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8741659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227013" indent="-227013">
              <a:buFont typeface="Arial" pitchFamily="34" charset="0"/>
              <a:buChar char="•"/>
              <a:defRPr sz="26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75" indent="-233363"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-230188">
              <a:buFont typeface="Arial" pitchFamily="34" charset="0"/>
              <a:buChar char="•"/>
              <a:defRPr sz="22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73741" y="228600"/>
            <a:ext cx="8970260" cy="533400"/>
          </a:xfrm>
          <a:noFill/>
        </p:spPr>
        <p:txBody>
          <a:bodyPr/>
          <a:lstStyle>
            <a:lvl1pPr>
              <a:defRPr sz="26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66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ce9dd00624_0_41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ce9dd00624_0_41"/>
          <p:cNvSpPr txBox="1">
            <a:spLocks noGrp="1"/>
          </p:cNvSpPr>
          <p:nvPr>
            <p:ph type="body" idx="1"/>
          </p:nvPr>
        </p:nvSpPr>
        <p:spPr>
          <a:xfrm>
            <a:off x="453006" y="1157681"/>
            <a:ext cx="8493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ce9dd00624_0_41"/>
          <p:cNvSpPr txBox="1">
            <a:spLocks noGrp="1"/>
          </p:cNvSpPr>
          <p:nvPr>
            <p:ph type="ftr" idx="11"/>
          </p:nvPr>
        </p:nvSpPr>
        <p:spPr>
          <a:xfrm>
            <a:off x="453007" y="6476301"/>
            <a:ext cx="880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e9dd00624_0_11"/>
          <p:cNvSpPr/>
          <p:nvPr/>
        </p:nvSpPr>
        <p:spPr>
          <a:xfrm flipH="1">
            <a:off x="7596062" y="613633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" name="Google Shape;26;gce9dd00624_0_11"/>
          <p:cNvSpPr/>
          <p:nvPr/>
        </p:nvSpPr>
        <p:spPr>
          <a:xfrm rot="10800000" flipH="1">
            <a:off x="466425" y="4744367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" name="Google Shape;27;gce9dd00624_0_11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8" name="Google Shape;28;gce9dd00624_0_1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e9dd00624_0_1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ce9dd00624_0_1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2" name="Google Shape;32;gce9dd00624_0_16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gce9dd00624_0_1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ce9dd00624_0_2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6" name="Google Shape;36;gce9dd00624_0_2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Google Shape;37;gce9dd00624_0_21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" name="Google Shape;38;gce9dd00624_0_2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e9dd00624_0_2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1" name="Google Shape;41;gce9dd00624_0_2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e9dd00624_0_2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ce9dd00624_0_2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8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5" name="Google Shape;45;gce9dd00624_0_2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e9dd00624_0_33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rgbClr val="C6B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ce9dd00624_0_33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9" name="Google Shape;49;gce9dd00624_0_33"/>
          <p:cNvSpPr txBox="1">
            <a:spLocks noGrp="1"/>
          </p:cNvSpPr>
          <p:nvPr>
            <p:ph type="subTitle" idx="1"/>
          </p:nvPr>
        </p:nvSpPr>
        <p:spPr>
          <a:xfrm>
            <a:off x="265500" y="3692000"/>
            <a:ext cx="4045200" cy="2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0" name="Google Shape;50;gce9dd00624_0_3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Google Shape;51;gce9dd00624_0_3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e9dd00624_0_3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e9dd00624_0_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1" name="Google Shape;11;gce9dd00624_0_0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gce9dd00624_0_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sbTl_9dTo7Q?feature=oembed" TargetMode="Externa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dl6eAIx2K4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2241900" y="1925667"/>
            <a:ext cx="46602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/>
              <a:t>Introduction to Prescriptive Analytics</a:t>
            </a: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2241900" y="3975275"/>
            <a:ext cx="46602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90909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Introduction to Analyzing Data for Business Goals</a:t>
            </a:r>
            <a:endParaRPr sz="1200" b="0" i="0" u="none" strike="noStrike" cap="non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bd5ce6a75_0_12"/>
          <p:cNvSpPr txBox="1">
            <a:spLocks noGrp="1"/>
          </p:cNvSpPr>
          <p:nvPr>
            <p:ph type="title"/>
          </p:nvPr>
        </p:nvSpPr>
        <p:spPr>
          <a:xfrm>
            <a:off x="212826" y="107951"/>
            <a:ext cx="85281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Introduction to Optimization</a:t>
            </a:r>
            <a:endParaRPr b="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59;p5">
            <a:extLst>
              <a:ext uri="{FF2B5EF4-FFF2-40B4-BE49-F238E27FC236}">
                <a16:creationId xmlns:a16="http://schemas.microsoft.com/office/drawing/2014/main" id="{1880A76F-0CEB-480E-AEC5-3A89B8EA5A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786" y="1656710"/>
            <a:ext cx="4566303" cy="194360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160;p5">
            <a:extLst>
              <a:ext uri="{FF2B5EF4-FFF2-40B4-BE49-F238E27FC236}">
                <a16:creationId xmlns:a16="http://schemas.microsoft.com/office/drawing/2014/main" id="{9FA7C587-41D4-42AD-AE6B-52D7D6EC6E5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7107" y="3828975"/>
            <a:ext cx="2686750" cy="238508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161;p5">
            <a:extLst>
              <a:ext uri="{FF2B5EF4-FFF2-40B4-BE49-F238E27FC236}">
                <a16:creationId xmlns:a16="http://schemas.microsoft.com/office/drawing/2014/main" id="{603A8F5E-C133-4773-AB70-3166FA3A3602}"/>
              </a:ext>
            </a:extLst>
          </p:cNvPr>
          <p:cNvSpPr/>
          <p:nvPr/>
        </p:nvSpPr>
        <p:spPr>
          <a:xfrm rot="2908622">
            <a:off x="2250739" y="4633188"/>
            <a:ext cx="2223686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line in the two-dimensional (2D) plane</a:t>
            </a:r>
            <a:endParaRPr dirty="0"/>
          </a:p>
        </p:txBody>
      </p:sp>
      <p:sp>
        <p:nvSpPr>
          <p:cNvPr id="7" name="Google Shape;162;p5">
            <a:extLst>
              <a:ext uri="{FF2B5EF4-FFF2-40B4-BE49-F238E27FC236}">
                <a16:creationId xmlns:a16="http://schemas.microsoft.com/office/drawing/2014/main" id="{1F4852F2-C319-412C-AF91-06771792263D}"/>
              </a:ext>
            </a:extLst>
          </p:cNvPr>
          <p:cNvSpPr/>
          <p:nvPr/>
        </p:nvSpPr>
        <p:spPr>
          <a:xfrm>
            <a:off x="1448203" y="5222123"/>
            <a:ext cx="773518" cy="5424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feasible region: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polygon</a:t>
            </a:r>
            <a:endParaRPr/>
          </a:p>
        </p:txBody>
      </p:sp>
      <p:sp>
        <p:nvSpPr>
          <p:cNvPr id="8" name="Google Shape;163;p5">
            <a:extLst>
              <a:ext uri="{FF2B5EF4-FFF2-40B4-BE49-F238E27FC236}">
                <a16:creationId xmlns:a16="http://schemas.microsoft.com/office/drawing/2014/main" id="{17717CA0-00DF-4EDE-8EB7-7A9A134D8E21}"/>
              </a:ext>
            </a:extLst>
          </p:cNvPr>
          <p:cNvSpPr/>
          <p:nvPr/>
        </p:nvSpPr>
        <p:spPr>
          <a:xfrm>
            <a:off x="5067045" y="1222456"/>
            <a:ext cx="21605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variables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64;p5">
            <a:extLst>
              <a:ext uri="{FF2B5EF4-FFF2-40B4-BE49-F238E27FC236}">
                <a16:creationId xmlns:a16="http://schemas.microsoft.com/office/drawing/2014/main" id="{C9260969-9F00-4F2B-BC26-1B0FD6268E9D}"/>
              </a:ext>
            </a:extLst>
          </p:cNvPr>
          <p:cNvSpPr/>
          <p:nvPr/>
        </p:nvSpPr>
        <p:spPr>
          <a:xfrm>
            <a:off x="1999688" y="6317606"/>
            <a:ext cx="165791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E0A5C"/>
                </a:solidFill>
                <a:latin typeface="Calibri"/>
                <a:ea typeface="Calibri"/>
                <a:cs typeface="Calibri"/>
                <a:sym typeface="Calibri"/>
              </a:rPr>
              <a:t>Decision</a:t>
            </a:r>
            <a:r>
              <a:rPr lang="en-US" b="1" dirty="0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5E0A5C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5;p5">
            <a:extLst>
              <a:ext uri="{FF2B5EF4-FFF2-40B4-BE49-F238E27FC236}">
                <a16:creationId xmlns:a16="http://schemas.microsoft.com/office/drawing/2014/main" id="{BB2B937B-6A4A-4F5C-ADB7-27C667CDE3BE}"/>
              </a:ext>
            </a:extLst>
          </p:cNvPr>
          <p:cNvSpPr/>
          <p:nvPr/>
        </p:nvSpPr>
        <p:spPr>
          <a:xfrm rot="-5400000">
            <a:off x="154178" y="4466132"/>
            <a:ext cx="17137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E0A5C"/>
                </a:solidFill>
                <a:latin typeface="Calibri"/>
                <a:ea typeface="Calibri"/>
                <a:cs typeface="Calibri"/>
                <a:sym typeface="Calibri"/>
              </a:rPr>
              <a:t>Decision</a:t>
            </a:r>
            <a:r>
              <a:rPr lang="en-US" b="1" dirty="0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5E0A5C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66;p5">
            <a:extLst>
              <a:ext uri="{FF2B5EF4-FFF2-40B4-BE49-F238E27FC236}">
                <a16:creationId xmlns:a16="http://schemas.microsoft.com/office/drawing/2014/main" id="{B5889EC8-5229-4351-8EA2-30A014B0816C}"/>
              </a:ext>
            </a:extLst>
          </p:cNvPr>
          <p:cNvSpPr/>
          <p:nvPr/>
        </p:nvSpPr>
        <p:spPr>
          <a:xfrm>
            <a:off x="4849431" y="2140423"/>
            <a:ext cx="1000467" cy="123123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67;p5">
            <a:extLst>
              <a:ext uri="{FF2B5EF4-FFF2-40B4-BE49-F238E27FC236}">
                <a16:creationId xmlns:a16="http://schemas.microsoft.com/office/drawing/2014/main" id="{CACA4DDA-9C1F-4D10-975D-9BF1A3D8DE5D}"/>
              </a:ext>
            </a:extLst>
          </p:cNvPr>
          <p:cNvSpPr/>
          <p:nvPr/>
        </p:nvSpPr>
        <p:spPr>
          <a:xfrm>
            <a:off x="2411652" y="1259206"/>
            <a:ext cx="277659" cy="342989"/>
          </a:xfrm>
          <a:prstGeom prst="octagon">
            <a:avLst>
              <a:gd name="adj" fmla="val 29289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" name="Google Shape;168;p5">
            <a:extLst>
              <a:ext uri="{FF2B5EF4-FFF2-40B4-BE49-F238E27FC236}">
                <a16:creationId xmlns:a16="http://schemas.microsoft.com/office/drawing/2014/main" id="{A2B5A6DF-1016-4502-8BCD-FB92CBB704E4}"/>
              </a:ext>
            </a:extLst>
          </p:cNvPr>
          <p:cNvSpPr/>
          <p:nvPr/>
        </p:nvSpPr>
        <p:spPr>
          <a:xfrm>
            <a:off x="6008510" y="1679771"/>
            <a:ext cx="277659" cy="342989"/>
          </a:xfrm>
          <a:prstGeom prst="octagon">
            <a:avLst>
              <a:gd name="adj" fmla="val 29289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14" name="Google Shape;169;p5">
            <a:extLst>
              <a:ext uri="{FF2B5EF4-FFF2-40B4-BE49-F238E27FC236}">
                <a16:creationId xmlns:a16="http://schemas.microsoft.com/office/drawing/2014/main" id="{AD9FFD0D-74EA-44A5-A3C7-C0027E27165C}"/>
              </a:ext>
            </a:extLst>
          </p:cNvPr>
          <p:cNvSpPr/>
          <p:nvPr/>
        </p:nvSpPr>
        <p:spPr>
          <a:xfrm>
            <a:off x="5877370" y="2746481"/>
            <a:ext cx="277659" cy="342989"/>
          </a:xfrm>
          <a:prstGeom prst="octagon">
            <a:avLst>
              <a:gd name="adj" fmla="val 29289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" name="Google Shape;170;p5">
            <a:extLst>
              <a:ext uri="{FF2B5EF4-FFF2-40B4-BE49-F238E27FC236}">
                <a16:creationId xmlns:a16="http://schemas.microsoft.com/office/drawing/2014/main" id="{2E618B49-6EA7-4E68-895E-91135B5D5EEC}"/>
              </a:ext>
            </a:extLst>
          </p:cNvPr>
          <p:cNvSpPr/>
          <p:nvPr/>
        </p:nvSpPr>
        <p:spPr>
          <a:xfrm>
            <a:off x="6060094" y="3003610"/>
            <a:ext cx="13856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/>
          </a:p>
        </p:txBody>
      </p:sp>
      <p:pic>
        <p:nvPicPr>
          <p:cNvPr id="16" name="Google Shape;171;p5">
            <a:extLst>
              <a:ext uri="{FF2B5EF4-FFF2-40B4-BE49-F238E27FC236}">
                <a16:creationId xmlns:a16="http://schemas.microsoft.com/office/drawing/2014/main" id="{7273611E-25DC-4D60-84AF-823FBB75A7D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7597" y="3632420"/>
            <a:ext cx="2908165" cy="258163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" name="Google Shape;172;p5">
            <a:extLst>
              <a:ext uri="{FF2B5EF4-FFF2-40B4-BE49-F238E27FC236}">
                <a16:creationId xmlns:a16="http://schemas.microsoft.com/office/drawing/2014/main" id="{3C9DED4E-C184-435E-847D-A1DA574A91AE}"/>
              </a:ext>
            </a:extLst>
          </p:cNvPr>
          <p:cNvSpPr/>
          <p:nvPr/>
        </p:nvSpPr>
        <p:spPr>
          <a:xfrm>
            <a:off x="6515008" y="4850021"/>
            <a:ext cx="457319" cy="342989"/>
          </a:xfrm>
          <a:prstGeom prst="ellipse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7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73;p5">
            <a:extLst>
              <a:ext uri="{FF2B5EF4-FFF2-40B4-BE49-F238E27FC236}">
                <a16:creationId xmlns:a16="http://schemas.microsoft.com/office/drawing/2014/main" id="{0612A586-CC4B-4B3F-907B-50CC12D0FB52}"/>
              </a:ext>
            </a:extLst>
          </p:cNvPr>
          <p:cNvSpPr/>
          <p:nvPr/>
        </p:nvSpPr>
        <p:spPr>
          <a:xfrm>
            <a:off x="6057688" y="4389417"/>
            <a:ext cx="457319" cy="342989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7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74;p5">
            <a:extLst>
              <a:ext uri="{FF2B5EF4-FFF2-40B4-BE49-F238E27FC236}">
                <a16:creationId xmlns:a16="http://schemas.microsoft.com/office/drawing/2014/main" id="{3DBE4873-4332-4D58-99A8-0172EE7C2D86}"/>
              </a:ext>
            </a:extLst>
          </p:cNvPr>
          <p:cNvSpPr txBox="1"/>
          <p:nvPr/>
        </p:nvSpPr>
        <p:spPr>
          <a:xfrm>
            <a:off x="5945351" y="4096511"/>
            <a:ext cx="963725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Optimum Point</a:t>
            </a:r>
            <a:endParaRPr/>
          </a:p>
        </p:txBody>
      </p:sp>
      <p:sp>
        <p:nvSpPr>
          <p:cNvPr id="20" name="Google Shape;175;p5">
            <a:extLst>
              <a:ext uri="{FF2B5EF4-FFF2-40B4-BE49-F238E27FC236}">
                <a16:creationId xmlns:a16="http://schemas.microsoft.com/office/drawing/2014/main" id="{7F37F106-55E3-462D-B8A8-D88B511BD3C1}"/>
              </a:ext>
            </a:extLst>
          </p:cNvPr>
          <p:cNvSpPr/>
          <p:nvPr/>
        </p:nvSpPr>
        <p:spPr>
          <a:xfrm>
            <a:off x="6750831" y="3697211"/>
            <a:ext cx="1019831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ctrTitle"/>
          </p:nvPr>
        </p:nvSpPr>
        <p:spPr>
          <a:xfrm>
            <a:off x="2241900" y="2301500"/>
            <a:ext cx="46602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dirty="0"/>
              <a:t>Optimization Assignment</a:t>
            </a:r>
            <a:br>
              <a:rPr lang="en-US" dirty="0"/>
            </a:br>
            <a:r>
              <a:rPr lang="en-US" dirty="0"/>
              <a:t>Farmer Example</a:t>
            </a:r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1"/>
          </p:nvPr>
        </p:nvSpPr>
        <p:spPr>
          <a:xfrm>
            <a:off x="2764500" y="3973825"/>
            <a:ext cx="36150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/>
              <a:t>Module 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311700" y="11731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/>
              <a:t>A Farmer Linear Optimization Problem</a:t>
            </a: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216275" y="19393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har char="●"/>
            </a:pPr>
            <a:r>
              <a:rPr lang="en-US"/>
              <a:t>A farmer owens 50 acres of land.</a:t>
            </a:r>
            <a:endParaRPr/>
          </a:p>
          <a:p>
            <a:pPr indent="-317500">
              <a:buChar char="●"/>
            </a:pPr>
            <a:r>
              <a:rPr lang="en-US"/>
              <a:t>A farmer wants to plan cotton or corn. </a:t>
            </a:r>
            <a:endParaRPr/>
          </a:p>
          <a:p>
            <a:pPr indent="-317500">
              <a:buChar char="●"/>
            </a:pPr>
            <a:r>
              <a:rPr lang="en-US"/>
              <a:t>Each acre needs following resources (for example cotton needs 5 labors and 6 tons of fertilizer), as shown in the table: </a:t>
            </a:r>
            <a:endParaRPr/>
          </a:p>
          <a:p>
            <a:pPr marL="0" indent="0">
              <a:spcBef>
                <a:spcPts val="1600"/>
              </a:spcBef>
            </a:pPr>
            <a:r>
              <a:rPr lang="en-US"/>
              <a:t>Selling Cotton gives $400 profit.</a:t>
            </a:r>
            <a:endParaRPr/>
          </a:p>
          <a:p>
            <a:pPr marL="0" indent="0">
              <a:spcBef>
                <a:spcPts val="1600"/>
              </a:spcBef>
            </a:pPr>
            <a:r>
              <a:rPr lang="en-US"/>
              <a:t>Selling Corn gives $200 profit.</a:t>
            </a:r>
            <a:endParaRPr/>
          </a:p>
          <a:p>
            <a:pPr indent="-317500">
              <a:spcBef>
                <a:spcPts val="1600"/>
              </a:spcBef>
              <a:buChar char="●"/>
            </a:pPr>
            <a:r>
              <a:rPr lang="en-US"/>
              <a:t>Limited resources to help on this planting</a:t>
            </a:r>
            <a:endParaRPr/>
          </a:p>
          <a:p>
            <a:pPr indent="0">
              <a:spcBef>
                <a:spcPts val="1600"/>
              </a:spcBef>
            </a:pPr>
            <a:r>
              <a:rPr lang="en-US"/>
              <a:t> such as: Labor (150 workers) and 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</a:pPr>
            <a:r>
              <a:rPr lang="en-US"/>
              <a:t>Fertilizer (200 tones)</a:t>
            </a:r>
            <a:endParaRPr/>
          </a:p>
        </p:txBody>
      </p:sp>
      <p:graphicFrame>
        <p:nvGraphicFramePr>
          <p:cNvPr id="58" name="Google Shape;58;p11"/>
          <p:cNvGraphicFramePr/>
          <p:nvPr/>
        </p:nvGraphicFramePr>
        <p:xfrm>
          <a:off x="5386775" y="3316051"/>
          <a:ext cx="3570600" cy="1974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5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/>
                        <a:t>Cotton</a:t>
                      </a:r>
                      <a:endParaRPr sz="10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/>
                        <a:t>Corn</a:t>
                      </a:r>
                      <a:endParaRPr sz="1000"/>
                    </a:p>
                  </a:txBody>
                  <a:tcPr marL="91425" marR="91425" marT="91425" marB="91425"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/>
                        <a:t>Labor (Workers)</a:t>
                      </a:r>
                      <a:endParaRPr sz="10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/>
                        <a:t>Fertilizer (Tons)</a:t>
                      </a:r>
                      <a:endParaRPr sz="10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/>
                        <a:t>6</a:t>
                      </a:r>
                      <a:endParaRPr sz="10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311700" y="11731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/>
              <a:t>Tasks</a:t>
            </a:r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311700" y="18629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har char="●"/>
            </a:pPr>
            <a:r>
              <a:rPr lang="en-US"/>
              <a:t>Design the LP model to maximize the farmer profit?</a:t>
            </a:r>
            <a:endParaRPr/>
          </a:p>
          <a:p>
            <a:pPr indent="-317500">
              <a:buChar char="●"/>
            </a:pPr>
            <a:r>
              <a:rPr lang="en-US"/>
              <a:t>Using Excel Solver to find the best “Optimal” solution to maximize profit.</a:t>
            </a:r>
            <a:endParaRPr/>
          </a:p>
          <a:p>
            <a:pPr indent="-317500">
              <a:buChar char="●"/>
            </a:pPr>
            <a:r>
              <a:rPr lang="en-US"/>
              <a:t>From Excel Solver, select Answer, Sensitivity, Limits reports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</a:pPr>
            <a:r>
              <a:rPr lang="en-US"/>
              <a:t>  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950" y="2970275"/>
            <a:ext cx="4227250" cy="27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bd5ce6a75_0_12"/>
          <p:cNvSpPr txBox="1">
            <a:spLocks noGrp="1"/>
          </p:cNvSpPr>
          <p:nvPr>
            <p:ph type="title"/>
          </p:nvPr>
        </p:nvSpPr>
        <p:spPr>
          <a:xfrm>
            <a:off x="470001" y="231776"/>
            <a:ext cx="85281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Business Challenges in Prescriptive Analytics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0bd5ce6a75_0_12"/>
          <p:cNvSpPr txBox="1">
            <a:spLocks noGrp="1"/>
          </p:cNvSpPr>
          <p:nvPr>
            <p:ph type="body" idx="1"/>
          </p:nvPr>
        </p:nvSpPr>
        <p:spPr>
          <a:xfrm>
            <a:off x="300350" y="1086625"/>
            <a:ext cx="8697600" cy="5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Commonly used techniques: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Understanding Your Findings</a:t>
            </a:r>
            <a:endParaRPr sz="2000"/>
          </a:p>
          <a:p>
            <a:pPr marL="914400" lvl="1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Decision Variables</a:t>
            </a:r>
            <a:endParaRPr sz="2000"/>
          </a:p>
          <a:p>
            <a:pPr marL="914400" lvl="1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Objective function</a:t>
            </a:r>
            <a:endParaRPr sz="2000"/>
          </a:p>
          <a:p>
            <a:pPr marL="914400" lvl="1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Constraints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Strategy Decisions</a:t>
            </a:r>
            <a:endParaRPr sz="2000"/>
          </a:p>
          <a:p>
            <a:pPr marL="914400" lvl="1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Is a prescriptive model needed?</a:t>
            </a:r>
            <a:endParaRPr sz="2000"/>
          </a:p>
          <a:p>
            <a:pPr marL="914400" lvl="1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If a model is needed, which one?</a:t>
            </a:r>
            <a:endParaRPr sz="2000"/>
          </a:p>
          <a:p>
            <a:pPr marL="914400" lvl="1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If a model is in place, should it be revised?</a:t>
            </a:r>
            <a:endParaRPr sz="2000"/>
          </a:p>
          <a:p>
            <a:pPr marL="914400" lvl="1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If a model is in place, should it be retired?</a:t>
            </a:r>
            <a:endParaRPr sz="2000"/>
          </a:p>
          <a:p>
            <a:pPr marL="0" lvl="0" indent="0" algn="l" rtl="0">
              <a:lnSpc>
                <a:spcPct val="113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27646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852" cy="88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Prescriptive Analytics Examples</a:t>
            </a:r>
            <a:endParaRPr b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453006" y="1157681"/>
            <a:ext cx="8493852" cy="523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Transportation and Shipping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Prescriptive Analytics has been used to: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Improve driver retention to reduce training costs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Eliminate unnecessary driving, flight, and sea transportation miles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Increase driver productivity by improving routes and eliminating wait times to load/unload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Increase speeds and reduce costs by optimizing distribution networks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Eliminate warehouse packaging errors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bd5ce6a75_0_18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Prescriptive Analytics Examples</a:t>
            </a:r>
            <a:endParaRPr b="0"/>
          </a:p>
        </p:txBody>
      </p:sp>
      <p:sp>
        <p:nvSpPr>
          <p:cNvPr id="105" name="Google Shape;105;g10bd5ce6a75_0_18"/>
          <p:cNvSpPr txBox="1">
            <a:spLocks noGrp="1"/>
          </p:cNvSpPr>
          <p:nvPr>
            <p:ph type="body" idx="1"/>
          </p:nvPr>
        </p:nvSpPr>
        <p:spPr>
          <a:xfrm>
            <a:off x="453006" y="1157681"/>
            <a:ext cx="8493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Financial Services and Banking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Prescriptive Analytics has been used to: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Decrease transaction processing time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Lower transaction costs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Increase the total amount of possible transactions processed in a particular time period</a:t>
            </a:r>
            <a:endParaRPr sz="220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>
                <a:highlight>
                  <a:srgbClr val="FFFFFF"/>
                </a:highlight>
              </a:rPr>
              <a:t>Create better portfolios for financial investment</a:t>
            </a:r>
            <a:endParaRPr sz="2000">
              <a:highlight>
                <a:srgbClr val="FFFFFF"/>
              </a:highlight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>
                <a:highlight>
                  <a:srgbClr val="FFFFFF"/>
                </a:highlight>
              </a:rPr>
              <a:t>Optimize financial decisions like when to invest, how much to invest, etc.</a:t>
            </a:r>
            <a:endParaRPr sz="2000">
              <a:highlight>
                <a:srgbClr val="FFFFFF"/>
              </a:highlight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>
                <a:highlight>
                  <a:srgbClr val="FFFFFF"/>
                </a:highlight>
              </a:rPr>
              <a:t>Reduce investment risk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0EDA-C3A4-4FB4-B78B-4C9D7204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56E65-7BCD-4138-8A22-CA541D3A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25" y="1157681"/>
            <a:ext cx="8823081" cy="52347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A simulation model imitates real-world situations mathematically and takes uncertainty into consideration. </a:t>
            </a:r>
          </a:p>
          <a:p>
            <a:pPr marL="5143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input variables aren’t necessarily fixed but may have ranges or distributions that reflect real-world uncertainty. 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Simulation produces a range of output values rather than a single, bottom-line answer. </a:t>
            </a:r>
          </a:p>
        </p:txBody>
      </p:sp>
    </p:spTree>
    <p:extLst>
      <p:ext uri="{BB962C8B-B14F-4D97-AF65-F5344CB8AC3E}">
        <p14:creationId xmlns:p14="http://schemas.microsoft.com/office/powerpoint/2010/main" val="354082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0EDA-C3A4-4FB4-B78B-4C9D7204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56E65-7BCD-4138-8A22-CA541D3A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25" y="1157681"/>
            <a:ext cx="8823081" cy="52347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Allows for scenario planning, in which a company uses simulation models to produce a range of possible outputs that correspond to different operating scenarios. </a:t>
            </a:r>
          </a:p>
          <a:p>
            <a:pPr marL="5143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Simulation models are also useful for sensitivity analyses, which allow decision-makers to see how sensitive a system is to changes in operating conditions. 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Perhaps best of all, simulations conducted with sophisticated computers make it easy to answer “what-if” questions on the developed computer model without having to build real (physical) systems on which to experiment.</a:t>
            </a:r>
          </a:p>
        </p:txBody>
      </p:sp>
    </p:spTree>
    <p:extLst>
      <p:ext uri="{BB962C8B-B14F-4D97-AF65-F5344CB8AC3E}">
        <p14:creationId xmlns:p14="http://schemas.microsoft.com/office/powerpoint/2010/main" val="256534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3D08-17D7-45B6-AB75-19186471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94" y="272681"/>
            <a:ext cx="8493900" cy="885000"/>
          </a:xfrm>
        </p:spPr>
        <p:txBody>
          <a:bodyPr>
            <a:normAutofit fontScale="90000"/>
          </a:bodyPr>
          <a:lstStyle/>
          <a:p>
            <a:r>
              <a:rPr lang="en-US" sz="4700" dirty="0"/>
              <a:t>Steps for Applying Prescriptive Analytics</a:t>
            </a:r>
            <a:br>
              <a:rPr lang="en-US" sz="1800" b="1" kern="0" dirty="0">
                <a:solidFill>
                  <a:srgbClr val="0064A4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17FB-D583-4508-A4F4-8E4DFD654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Determine the questions to be answered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Identify scenarios to be investigated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Identify decision objectives, criteria, and parameters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Determine the needs of the end-user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Determine data requirements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Determine the hardware, software, and computational requirements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Prepare a time plan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Develop a cost plan and billing procedure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852" cy="88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Learning Goals</a:t>
            </a:r>
            <a:endParaRPr b="0"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453000" y="1023075"/>
            <a:ext cx="8230500" cy="5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Evaluate a scenario and discuss how prescriptive analytics can be applied to achieve business goals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Practice optimization by formulating a linear programming model in Excel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Investigate considerations for how prescriptive analytics will help you solve the business problem for your final project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Define prescriptive analytics and the techniques of prescriptive analytics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77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/>
              <a:t>Internet of Things (IoT)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By 2020, besides computing and communication devices (tablets, phones and PCs), another 38B things will be connected to the Internet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Reasons for incredible growth in IoT: 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Hardware – smaller, affordable, more powerful 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Availability of BI tools – more capable and cheaper 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Emergence of new and innovative use cases 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There isn’t a universal agreement on the term, IoT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Web of Things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Internet of Systems, …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77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/>
              <a:t>IoT Technology Infrastructure</a:t>
            </a: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086C066-7B04-47BA-9CD2-FA9E68C57458}"/>
              </a:ext>
            </a:extLst>
          </p:cNvPr>
          <p:cNvGraphicFramePr/>
          <p:nvPr/>
        </p:nvGraphicFramePr>
        <p:xfrm>
          <a:off x="211015" y="1123989"/>
          <a:ext cx="8721969" cy="5351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 sz="3600"/>
              <a:t>Building Blocks of IoT Technology Infrastructure</a:t>
            </a:r>
            <a:endParaRPr/>
          </a:p>
        </p:txBody>
      </p:sp>
      <p:pic>
        <p:nvPicPr>
          <p:cNvPr id="89" name="Google Shape;89;p5" descr="FIGURE 8.1 Building Blocks of IoT Technology Infrastructure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860644"/>
            <a:ext cx="4724400" cy="546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77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/>
              <a:t>RFID Sensors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/>
              <a:t>RFID: radio-frequency identification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/>
              <a:t>One of the earliest/disruptive sensor technologies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/>
              <a:t>Part of a family of automatic identification technologies </a:t>
            </a:r>
            <a:endParaRPr sz="20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/>
              <a:t>Including ubiquitous barcodes and magnetic strips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/>
              <a:t>The Goal is to use of radio-frequency waves to accurately and quickly identify objects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/>
              <a:t>Use of RFID is led/promoted by large retailers</a:t>
            </a:r>
            <a:endParaRPr sz="20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/>
              <a:t>Walmart, Target, Dillard's</a:t>
            </a:r>
            <a:endParaRPr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77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/>
              <a:t>RFID Sensors</a:t>
            </a:r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How does RFID work?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b="1"/>
              <a:t>Tag </a:t>
            </a:r>
            <a:r>
              <a:rPr lang="en-US" sz="2000"/>
              <a:t>– a circuit attached to the product to be identified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b="1"/>
              <a:t>Interrogator </a:t>
            </a:r>
            <a:r>
              <a:rPr lang="en-US" sz="2000"/>
              <a:t>(i.e., reader) – with antennas and a computer to detect objects, store the data, and take due actions 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Tags can be passive or active 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b="1"/>
              <a:t>Passive tag </a:t>
            </a:r>
            <a:r>
              <a:rPr lang="en-US" sz="2000"/>
              <a:t>– small, inexpensive, no power source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b="1"/>
              <a:t>Active tag</a:t>
            </a:r>
            <a:r>
              <a:rPr lang="en-US" sz="2000"/>
              <a:t> – larger, more expense, has power source 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Which one is better? 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/>
              <a:t>Retail uses passive tags, others may use active tags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2000"/>
              <a:t>RFID + Sensors can be used for perishable goods 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1E3E-069E-40D6-B21F-5C77B07B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Use Cases (Sensors Everywhere)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C72EA5-E63B-40A2-A77B-1D255CC9F166}"/>
              </a:ext>
            </a:extLst>
          </p:cNvPr>
          <p:cNvGraphicFramePr/>
          <p:nvPr/>
        </p:nvGraphicFramePr>
        <p:xfrm>
          <a:off x="197093" y="1056974"/>
          <a:ext cx="8493900" cy="523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548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1E3E-069E-40D6-B21F-5C77B07B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Use Cases (Sensors Everywhere)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1A57EF-674E-4C83-ACAE-C97497F152D5}"/>
              </a:ext>
            </a:extLst>
          </p:cNvPr>
          <p:cNvGraphicFramePr/>
          <p:nvPr/>
        </p:nvGraphicFramePr>
        <p:xfrm>
          <a:off x="325050" y="1145874"/>
          <a:ext cx="8621857" cy="5360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652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1E3E-069E-40D6-B21F-5C77B07B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Use Cases (Sensors Everywhere)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2378F49-5C11-4527-8D3D-4DA57DE5A914}"/>
              </a:ext>
            </a:extLst>
          </p:cNvPr>
          <p:cNvGraphicFramePr/>
          <p:nvPr/>
        </p:nvGraphicFramePr>
        <p:xfrm>
          <a:off x="453006" y="1157681"/>
          <a:ext cx="8493900" cy="523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7793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1E3E-069E-40D6-B21F-5C77B07B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Use Cases (Sensors Everywhere)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BF1B65C-94DC-4C39-B2C5-862F22CDF890}"/>
              </a:ext>
            </a:extLst>
          </p:cNvPr>
          <p:cNvGraphicFramePr/>
          <p:nvPr/>
        </p:nvGraphicFramePr>
        <p:xfrm>
          <a:off x="453006" y="1157681"/>
          <a:ext cx="8493900" cy="523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3532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1E3E-069E-40D6-B21F-5C77B07B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Use Cases (Sensors Everywhere)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9F4F73-77FC-4C36-9CA5-4DC0B06A57BE}"/>
              </a:ext>
            </a:extLst>
          </p:cNvPr>
          <p:cNvGraphicFramePr/>
          <p:nvPr/>
        </p:nvGraphicFramePr>
        <p:xfrm>
          <a:off x="453006" y="1157681"/>
          <a:ext cx="8493900" cy="523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23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470001" y="231776"/>
            <a:ext cx="8528084" cy="89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Prescriptive Analytics</a:t>
            </a:r>
            <a:endParaRPr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00350" y="1086625"/>
            <a:ext cx="8697600" cy="5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Descriptive: </a:t>
            </a:r>
            <a:r>
              <a:rPr lang="en-US" sz="2000"/>
              <a:t>What happened? Helps uncover valuable insight into the data being analyzed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Diagnostic: </a:t>
            </a:r>
            <a:r>
              <a:rPr lang="en-US" sz="2000"/>
              <a:t>Why did it happen? Helps understand the relationships and patterns in the data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Predictive: </a:t>
            </a:r>
            <a:r>
              <a:rPr lang="en-US" sz="2000"/>
              <a:t>What is likely to happen in the future? Helps forecast the future behavior of people and markets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>
                <a:solidFill>
                  <a:srgbClr val="FF00FF"/>
                </a:solidFill>
              </a:rPr>
              <a:t>Prescriptive: </a:t>
            </a:r>
            <a:r>
              <a:rPr lang="en-US" sz="2000"/>
              <a:t>What should I do about it? How should we respond to potential future events based on the analysis? Uses optimization and simulation algorithms to provide guidance and understanding on decisions and answers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912B-D780-469E-80CA-614DA708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like Robots?</a:t>
            </a:r>
          </a:p>
        </p:txBody>
      </p:sp>
      <p:pic>
        <p:nvPicPr>
          <p:cNvPr id="6" name="Online Media 5" title="Why Are We Afraid Of Androids But Love Humanoid Robots? - The Medical Futurist">
            <a:hlinkClick r:id="" action="ppaction://media"/>
            <a:extLst>
              <a:ext uri="{FF2B5EF4-FFF2-40B4-BE49-F238E27FC236}">
                <a16:creationId xmlns:a16="http://schemas.microsoft.com/office/drawing/2014/main" id="{4E74E8A1-FB54-4C1A-8A87-A4DACAAE59E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-279400" y="1361774"/>
            <a:ext cx="8379162" cy="4734226"/>
          </a:xfrm>
          <a:prstGeom prst="rect">
            <a:avLst/>
          </a:prstGeom>
          <a:solidFill>
            <a:srgbClr val="000000"/>
          </a:solidFill>
          <a:ln w="177800" cap="flat">
            <a:solidFill>
              <a:srgbClr val="0D0D0D"/>
            </a:solidFill>
            <a:miter lim="800000"/>
          </a:ln>
          <a:effectLst>
            <a:outerShdw blurRad="190500" dist="215900" dir="3000000" algn="tr" rotWithShape="0">
              <a:srgbClr val="000000">
                <a:alpha val="20000"/>
              </a:srgbClr>
            </a:outerShdw>
          </a:effectLst>
          <a:scene3d>
            <a:camera prst="perspectiveContrastingLeftFacing" fov="3300000">
              <a:rot lat="0" lon="1200000" rev="0"/>
            </a:camera>
            <a:lightRig rig="balanced" dir="t">
              <a:rot lat="0" lon="0" rev="4200000"/>
            </a:lightRig>
          </a:scene3d>
          <a:sp3d extrusionH="635000" prstMaterial="metal">
            <a:bevelT w="190500" h="12700" prst="slope"/>
            <a:extrusionClr>
              <a:srgbClr val="010000"/>
            </a:extrusionClr>
            <a:contourClr>
              <a:srgbClr val="000000"/>
            </a:contourClr>
          </a:sp3d>
        </p:spPr>
      </p:pic>
    </p:spTree>
    <p:extLst>
      <p:ext uri="{BB962C8B-B14F-4D97-AF65-F5344CB8AC3E}">
        <p14:creationId xmlns:p14="http://schemas.microsoft.com/office/powerpoint/2010/main" val="18930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77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dirty="0"/>
              <a:t>Fog Computing (Edge Computing)</a:t>
            </a:r>
            <a:endParaRPr dirty="0"/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02500" cy="49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/>
              <a:t>Data produced by IoT is huge in size (problem) 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/>
              <a:t>Fog computing is to address the issue by</a:t>
            </a:r>
            <a:endParaRPr sz="20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/>
              <a:t>Proposing fog nodes to process the data close to IoT</a:t>
            </a:r>
            <a:endParaRPr sz="20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/>
              <a:t>Fog nodes – any device including routers or switches</a:t>
            </a:r>
            <a:endParaRPr sz="20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/>
              <a:t>Data Center/Cloud - Fog Device - Physical Device (i.e., sensors that generate the data)</a:t>
            </a:r>
            <a:endParaRPr sz="2000" dirty="0"/>
          </a:p>
        </p:txBody>
      </p:sp>
      <p:pic>
        <p:nvPicPr>
          <p:cNvPr id="115" name="Google Shape;1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300" y="4290646"/>
            <a:ext cx="8246354" cy="1623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457200" y="215375"/>
            <a:ext cx="82296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Cloud Computing and Business Analytics</a:t>
            </a:r>
            <a:endParaRPr b="0"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A style of computing in which dynamically </a:t>
            </a:r>
            <a:r>
              <a:rPr lang="en-US" sz="2000" b="1" dirty="0"/>
              <a:t>scalable</a:t>
            </a:r>
            <a:r>
              <a:rPr lang="en-US" sz="2000" dirty="0"/>
              <a:t> and often </a:t>
            </a:r>
            <a:r>
              <a:rPr lang="en-US" sz="2000" b="1" dirty="0"/>
              <a:t>virtualized</a:t>
            </a:r>
            <a:r>
              <a:rPr lang="en-US" sz="2000" dirty="0"/>
              <a:t> resources are provided over the Internet. 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Users need not have knowledge of, </a:t>
            </a:r>
            <a:r>
              <a:rPr lang="en-US" sz="2000" b="1" dirty="0"/>
              <a:t>experience</a:t>
            </a:r>
            <a:r>
              <a:rPr lang="en-US" sz="2000" dirty="0"/>
              <a:t> in, or control over the technology infrastructures in the cloud that supports them.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Cloud computing = utility computing, application service provider grid computing, on-demand computing, software-as-a-service (SaaS), …</a:t>
            </a:r>
            <a:endParaRPr sz="20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Cloud = Internet</a:t>
            </a:r>
            <a:endParaRPr sz="20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Related “-as-a-services”: infrastructure-as-a-service (IaaS), platforms-as-a-service (PaaS)</a:t>
            </a:r>
            <a:endParaRPr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85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Cloud Computing Example </a:t>
            </a:r>
            <a:endParaRPr b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168022-F236-443E-8FA1-275D4554D078}"/>
              </a:ext>
            </a:extLst>
          </p:cNvPr>
          <p:cNvGraphicFramePr/>
          <p:nvPr/>
        </p:nvGraphicFramePr>
        <p:xfrm>
          <a:off x="457200" y="12954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92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Cloud Computing Example </a:t>
            </a:r>
            <a:endParaRPr b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35AA17-593E-4BD8-98CC-9978D972C84B}"/>
              </a:ext>
            </a:extLst>
          </p:cNvPr>
          <p:cNvGraphicFramePr/>
          <p:nvPr/>
        </p:nvGraphicFramePr>
        <p:xfrm>
          <a:off x="457200" y="13716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453007" y="3243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60"/>
              <a:buFont typeface="Calibri"/>
              <a:buNone/>
            </a:pPr>
            <a:r>
              <a:rPr lang="en-US" sz="4380" dirty="0"/>
              <a:t>Flavors of Service Oriented Architecture</a:t>
            </a:r>
            <a:endParaRPr sz="438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F84833C-6973-46F9-A72E-55588BFCB87E}"/>
              </a:ext>
            </a:extLst>
          </p:cNvPr>
          <p:cNvGraphicFramePr/>
          <p:nvPr/>
        </p:nvGraphicFramePr>
        <p:xfrm>
          <a:off x="325050" y="1630324"/>
          <a:ext cx="8493900" cy="446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699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/>
              <a:t>Cloud Deployment Models </a:t>
            </a:r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92DE94E-B928-445A-BF43-872D23119875}"/>
              </a:ext>
            </a:extLst>
          </p:cNvPr>
          <p:cNvGraphicFramePr/>
          <p:nvPr/>
        </p:nvGraphicFramePr>
        <p:xfrm>
          <a:off x="246185" y="1362808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641C-D1BA-4854-9B2F-31EC43E6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Providers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68F31-9CCB-4040-B93A-A2BD4F56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18" y="1099197"/>
            <a:ext cx="5451920" cy="558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44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169984" y="123482"/>
            <a:ext cx="8610600" cy="70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Location-Based Analytics</a:t>
            </a:r>
            <a:endParaRPr b="0" dirty="0"/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158259" y="824522"/>
            <a:ext cx="8889025" cy="590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4000" dirty="0">
                <a:solidFill>
                  <a:srgbClr val="00B050"/>
                </a:solidFill>
              </a:rPr>
              <a:t>Everything happens “Some where”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Geospatial Analytics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Geocoding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Visual maps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Postal codes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Latitude &amp; Longitude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Integrate “where” into customer view</a:t>
            </a:r>
            <a:endParaRPr sz="2000" dirty="0"/>
          </a:p>
        </p:txBody>
      </p:sp>
      <p:pic>
        <p:nvPicPr>
          <p:cNvPr id="1026" name="Picture 2" descr="person holding red round medication pill">
            <a:extLst>
              <a:ext uri="{FF2B5EF4-FFF2-40B4-BE49-F238E27FC236}">
                <a16:creationId xmlns:a16="http://schemas.microsoft.com/office/drawing/2014/main" id="{6F3E3CF7-4D9F-47DC-8FC2-E6111DE7C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43" y="1595900"/>
            <a:ext cx="5700897" cy="380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381000" y="365750"/>
            <a:ext cx="83220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Applications of Location-Based Analytics</a:t>
            </a:r>
            <a:endParaRPr b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3DB1579-4308-4CF3-86EF-020259855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314153"/>
              </p:ext>
            </p:extLst>
          </p:nvPr>
        </p:nvGraphicFramePr>
        <p:xfrm>
          <a:off x="687346" y="1270488"/>
          <a:ext cx="7551046" cy="4892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FFC96-3A49-419F-BBE5-DF06CFA48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</a:rPr>
              <a:t>Consider future state from Predictive Analytics and r</a:t>
            </a:r>
            <a:r>
              <a:rPr lang="en-US" sz="28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ecommend future courses of action for business leaders to follow.</a:t>
            </a:r>
          </a:p>
          <a:p>
            <a:endParaRPr lang="en-US" dirty="0"/>
          </a:p>
        </p:txBody>
      </p:sp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52EB2BE8-0911-453B-B7A2-420F340B3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001" y="231776"/>
            <a:ext cx="8528084" cy="89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Prescriptive Analytics</a:t>
            </a:r>
            <a:endParaRPr b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4633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191965" y="50995"/>
            <a:ext cx="8610600" cy="85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Use of Location-Based Analytics</a:t>
            </a:r>
            <a:endParaRPr b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743CAC0-D49E-4A69-BE9B-881F2352F72D}"/>
              </a:ext>
            </a:extLst>
          </p:cNvPr>
          <p:cNvGraphicFramePr/>
          <p:nvPr/>
        </p:nvGraphicFramePr>
        <p:xfrm>
          <a:off x="191965" y="904435"/>
          <a:ext cx="8760069" cy="5207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92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GIS and Location Intelligence (LI) Applications</a:t>
            </a:r>
            <a:endParaRPr b="0" dirty="0"/>
          </a:p>
        </p:txBody>
      </p:sp>
      <p:sp>
        <p:nvSpPr>
          <p:cNvPr id="221" name="Google Shape;221;p2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80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In addition to business/retail applications, GIS based analytics are being used in </a:t>
            </a:r>
            <a:endParaRPr sz="20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Agricultural applications</a:t>
            </a:r>
            <a:endParaRPr sz="20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Crime analysis</a:t>
            </a:r>
            <a:endParaRPr sz="20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Disease spread prediction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LI can be combined with weather and environmental data to create a richer data/information infrastructure</a:t>
            </a:r>
            <a:endParaRPr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85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Real-Time Location Intelligence</a:t>
            </a:r>
            <a:endParaRPr b="0"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Many devices are constantly sending out their location information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Cars, airplanes, ships, mobile phones, cameras, navigation systems, …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GPS, Wi-Fi, RFID, cell tower triangulation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/>
              <a:t>Reality mining?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Real-time location information = real-time insight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Path Intelligence (pathintelligence.com)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Footpath – movement patterns within a city or store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How to use such movement information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381000" y="365760"/>
            <a:ext cx="8534400" cy="6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4761"/>
              <a:buFont typeface="Calibri"/>
              <a:buNone/>
            </a:pPr>
            <a:r>
              <a:rPr lang="en-US" b="0"/>
              <a:t>Analytics Applications for Consumers</a:t>
            </a:r>
            <a:endParaRPr b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458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Explosive growth of the apps industry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iOS, Android, Windows, Blackberry, Amazon, …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Directly used by consumers (not businesses)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Enabling consumers to become more efficient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Interesting Examples</a:t>
            </a:r>
            <a:endParaRPr sz="20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 err="1"/>
              <a:t>CabSense</a:t>
            </a:r>
            <a:r>
              <a:rPr lang="en-US" sz="2000" dirty="0"/>
              <a:t> – finding a taxi in New York City</a:t>
            </a:r>
            <a:endParaRPr sz="2000" dirty="0"/>
          </a:p>
          <a:p>
            <a:pPr marL="137160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Rating of street corners; interactive maps, …</a:t>
            </a:r>
            <a:endParaRPr sz="20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 err="1"/>
              <a:t>ParkPGH</a:t>
            </a:r>
            <a:r>
              <a:rPr lang="en-US" sz="2000" dirty="0"/>
              <a:t> – finding a parking spot</a:t>
            </a:r>
            <a:endParaRPr sz="2000" dirty="0"/>
          </a:p>
          <a:p>
            <a:pPr marL="137160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Downtown Pittsburgh, Pennsylvania</a:t>
            </a:r>
            <a:endParaRPr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77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Impacts of Analytics on Organizations</a:t>
            </a:r>
            <a:endParaRPr b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F5877A6-CCEB-4C51-B07A-6CA961FAD83E}"/>
              </a:ext>
            </a:extLst>
          </p:cNvPr>
          <p:cNvGraphicFramePr/>
          <p:nvPr/>
        </p:nvGraphicFramePr>
        <p:xfrm>
          <a:off x="457200" y="12192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6573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167054" y="221233"/>
            <a:ext cx="9064869" cy="699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4761"/>
              <a:buFont typeface="Calibri"/>
              <a:buNone/>
            </a:pPr>
            <a:r>
              <a:rPr lang="en-US" sz="3600" b="0" dirty="0"/>
              <a:t>Potential Impacts of Data Science and Analytics on Managers</a:t>
            </a:r>
            <a:endParaRPr sz="3600" b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A573CA7-8F27-476E-B8B9-0DD9055A5A15}"/>
              </a:ext>
            </a:extLst>
          </p:cNvPr>
          <p:cNvGraphicFramePr/>
          <p:nvPr/>
        </p:nvGraphicFramePr>
        <p:xfrm>
          <a:off x="391257" y="1236784"/>
          <a:ext cx="8383466" cy="5260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7937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77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Impacts of Analytics in Organizations</a:t>
            </a:r>
            <a:endParaRPr b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4223FB5-BE1A-4E1F-B289-F4788A7F7D18}"/>
              </a:ext>
            </a:extLst>
          </p:cNvPr>
          <p:cNvGraphicFramePr/>
          <p:nvPr/>
        </p:nvGraphicFramePr>
        <p:xfrm>
          <a:off x="457200" y="1386254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796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9725C-482C-4363-B162-76BACD60A7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3038" y="228600"/>
            <a:ext cx="8970962" cy="533400"/>
          </a:xfrm>
        </p:spPr>
        <p:txBody>
          <a:bodyPr/>
          <a:lstStyle/>
          <a:p>
            <a:r>
              <a:rPr lang="en-US" sz="4200" dirty="0">
                <a:solidFill>
                  <a:srgbClr val="0064A4"/>
                </a:solidFill>
                <a:latin typeface="Economica"/>
              </a:rPr>
              <a:t>Data Science Benefits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D8B03E19-31AD-4920-8C9B-6F7E312411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29769113"/>
              </p:ext>
            </p:extLst>
          </p:nvPr>
        </p:nvGraphicFramePr>
        <p:xfrm>
          <a:off x="729762" y="1027234"/>
          <a:ext cx="7156938" cy="4803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7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85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Issues of Legality, Privacy, and Ethics</a:t>
            </a:r>
            <a:endParaRPr b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Legal</a:t>
            </a:r>
            <a:r>
              <a:rPr lang="en-US" sz="2000" dirty="0"/>
              <a:t> issues to consider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What is the value of an expert opinion in court when the expertise is encoded in a computer?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Who is liable for wrong advice (or information) provided by an intelligent application?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What happens if a manager enters an incorrect judgment value into an analytic application?</a:t>
            </a:r>
            <a:endParaRPr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77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Issues of Legality, Privacy, and Ethics</a:t>
            </a:r>
            <a:endParaRPr b="0"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Privacy - </a:t>
            </a:r>
            <a:r>
              <a:rPr lang="en-US" sz="2000" dirty="0"/>
              <a:t>The right to be left alone and the right to be free from unreasonable personal intrusions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Collecting information about individuals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How much is too much? 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Mobile User Privacy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Location-based analysis/profiling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Homeland Security and Individual Privacy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Recent Issues in Privacy and Analytics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“What They Know” about you (wsj.com/</a:t>
            </a:r>
            <a:r>
              <a:rPr lang="en-US" sz="2000" dirty="0" err="1"/>
              <a:t>wtk</a:t>
            </a:r>
            <a:r>
              <a:rPr lang="en-US" sz="2000" dirty="0"/>
              <a:t>)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 err="1"/>
              <a:t>Rapleaf</a:t>
            </a:r>
            <a:r>
              <a:rPr lang="en-US" sz="2000" dirty="0"/>
              <a:t> (rapleaf.com), X + 1 (xplusone.com), </a:t>
            </a:r>
            <a:r>
              <a:rPr lang="en-US" sz="2000" dirty="0" err="1"/>
              <a:t>Bluecava</a:t>
            </a:r>
            <a:r>
              <a:rPr lang="en-US" sz="2000" dirty="0"/>
              <a:t> (bluecava.com), reputation.com, sociometric.com...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Who owns our private data?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bd5ce6a75_0_0"/>
          <p:cNvSpPr txBox="1">
            <a:spLocks noGrp="1"/>
          </p:cNvSpPr>
          <p:nvPr>
            <p:ph type="title"/>
          </p:nvPr>
        </p:nvSpPr>
        <p:spPr>
          <a:xfrm>
            <a:off x="470001" y="231776"/>
            <a:ext cx="85281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Prescriptive Analytics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0bd5ce6a75_0_0"/>
          <p:cNvSpPr txBox="1">
            <a:spLocks noGrp="1"/>
          </p:cNvSpPr>
          <p:nvPr>
            <p:ph type="body" idx="1"/>
          </p:nvPr>
        </p:nvSpPr>
        <p:spPr>
          <a:xfrm>
            <a:off x="300350" y="1086625"/>
            <a:ext cx="8697600" cy="5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should I do about it? 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How should we respond to potential future events based on the analysis? </a:t>
            </a:r>
            <a:endParaRPr sz="2000"/>
          </a:p>
          <a:p>
            <a:pPr marL="457200" lvl="0" indent="-355600" algn="l" rtl="0">
              <a:lnSpc>
                <a:spcPct val="113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-US" sz="2000"/>
              <a:t>Uses optimization and simulation algorithms to provide guidance and understanding on decisions and answers</a:t>
            </a:r>
            <a:endParaRPr sz="29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77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Issues of Legality, Privacy, and Ethics</a:t>
            </a:r>
            <a:endParaRPr b="0"/>
          </a:p>
        </p:txBody>
      </p:sp>
      <p:sp>
        <p:nvSpPr>
          <p:cNvPr id="258" name="Google Shape;258;p3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Ethics</a:t>
            </a:r>
            <a:r>
              <a:rPr lang="en-US" sz="2000"/>
              <a:t> in Decision Making and Support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Electronic surveillance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Software piracy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Invasion of individuals’ privacy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 of proprietary databases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 of knowledge and expertise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Accessibility for workers with disabilities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Accuracy of data, information, and knowledge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Protection of the rights of users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Accessibility to information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Personal use of corporate computing resources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… more in the book</a:t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0F6DF1-9B63-4AE0-93B5-F05944F8D9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3038" y="228600"/>
            <a:ext cx="8970962" cy="533400"/>
          </a:xfrm>
        </p:spPr>
        <p:txBody>
          <a:bodyPr/>
          <a:lstStyle/>
          <a:p>
            <a:r>
              <a:rPr lang="en-US" sz="4200" dirty="0">
                <a:solidFill>
                  <a:srgbClr val="0064A4"/>
                </a:solidFill>
                <a:latin typeface="Economica"/>
              </a:rPr>
              <a:t>Data Science Ethics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942EE0-006C-4390-BE70-2E91D64F8B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530350"/>
            <a:ext cx="7877175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37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47072A-4717-4756-97C5-9C0A1CBC910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92808368"/>
              </p:ext>
            </p:extLst>
          </p:nvPr>
        </p:nvGraphicFramePr>
        <p:xfrm>
          <a:off x="0" y="1624013"/>
          <a:ext cx="8645525" cy="334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73038" y="228600"/>
            <a:ext cx="8970962" cy="533400"/>
          </a:xfrm>
        </p:spPr>
        <p:txBody>
          <a:bodyPr/>
          <a:lstStyle/>
          <a:p>
            <a:r>
              <a:rPr lang="en-US" sz="4200" dirty="0">
                <a:solidFill>
                  <a:srgbClr val="0064A4"/>
                </a:solidFill>
                <a:latin typeface="Economica"/>
              </a:rPr>
              <a:t>Golden Rule of Ethics</a:t>
            </a:r>
          </a:p>
        </p:txBody>
      </p:sp>
    </p:spTree>
    <p:extLst>
      <p:ext uri="{BB962C8B-B14F-4D97-AF65-F5344CB8AC3E}">
        <p14:creationId xmlns:p14="http://schemas.microsoft.com/office/powerpoint/2010/main" val="29790511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73038" y="473075"/>
            <a:ext cx="8970962" cy="533400"/>
          </a:xfrm>
        </p:spPr>
        <p:txBody>
          <a:bodyPr/>
          <a:lstStyle/>
          <a:p>
            <a:r>
              <a:rPr lang="en-US" sz="4200" dirty="0">
                <a:solidFill>
                  <a:srgbClr val="0064A4"/>
                </a:solidFill>
                <a:latin typeface="Economica"/>
              </a:rPr>
              <a:t>Crime Prediction</a:t>
            </a:r>
          </a:p>
        </p:txBody>
      </p:sp>
      <p:pic>
        <p:nvPicPr>
          <p:cNvPr id="9" name="Picture 8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83" y="1689100"/>
            <a:ext cx="8490433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092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2067C8-0AB5-486E-A43C-B73AF5CA247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00229016"/>
              </p:ext>
            </p:extLst>
          </p:nvPr>
        </p:nvGraphicFramePr>
        <p:xfrm>
          <a:off x="0" y="4803775"/>
          <a:ext cx="8740775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73038" y="228600"/>
            <a:ext cx="8970962" cy="533400"/>
          </a:xfrm>
        </p:spPr>
        <p:txBody>
          <a:bodyPr/>
          <a:lstStyle/>
          <a:p>
            <a:r>
              <a:rPr lang="en-US" sz="4200" dirty="0">
                <a:solidFill>
                  <a:srgbClr val="0064A4"/>
                </a:solidFill>
                <a:latin typeface="Economica"/>
              </a:rPr>
              <a:t>Conclusion</a:t>
            </a:r>
          </a:p>
        </p:txBody>
      </p:sp>
      <p:pic>
        <p:nvPicPr>
          <p:cNvPr id="2050" name="Picture 2" descr="http://www.virtualizedgeek.com/wp-content/uploads/2015/05/maxresdefaul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25" y="990600"/>
            <a:ext cx="5446889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166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7"/>
          <p:cNvSpPr txBox="1"/>
          <p:nvPr/>
        </p:nvSpPr>
        <p:spPr>
          <a:xfrm>
            <a:off x="453007" y="171975"/>
            <a:ext cx="82128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rPr>
              <a:t>Q&amp;A</a:t>
            </a:r>
            <a:endParaRPr sz="4200" b="0" i="0" u="none" strike="noStrike" cap="none">
              <a:solidFill>
                <a:srgbClr val="0064A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Google Shape;123;p37"/>
          <p:cNvSpPr txBox="1"/>
          <p:nvPr/>
        </p:nvSpPr>
        <p:spPr>
          <a:xfrm>
            <a:off x="453000" y="1323026"/>
            <a:ext cx="3441000" cy="50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questions and comments do you have?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4796" y="1590414"/>
            <a:ext cx="4278656" cy="442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bd5ce6a75_0_6"/>
          <p:cNvSpPr txBox="1">
            <a:spLocks noGrp="1"/>
          </p:cNvSpPr>
          <p:nvPr>
            <p:ph type="title"/>
          </p:nvPr>
        </p:nvSpPr>
        <p:spPr>
          <a:xfrm>
            <a:off x="470001" y="231776"/>
            <a:ext cx="85281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Techniques of Prescriptive Analytics</a:t>
            </a:r>
            <a:endParaRPr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0bd5ce6a75_0_6"/>
          <p:cNvSpPr txBox="1">
            <a:spLocks noGrp="1"/>
          </p:cNvSpPr>
          <p:nvPr>
            <p:ph type="body" idx="1"/>
          </p:nvPr>
        </p:nvSpPr>
        <p:spPr>
          <a:xfrm>
            <a:off x="300350" y="1086625"/>
            <a:ext cx="8697600" cy="5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Commonly used techniques:</a:t>
            </a:r>
            <a:endParaRPr sz="2000" dirty="0"/>
          </a:p>
          <a:p>
            <a:pPr marL="457200" lvl="0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Optimization</a:t>
            </a:r>
            <a:endParaRPr sz="2000" dirty="0"/>
          </a:p>
          <a:p>
            <a:pPr marL="914400" lvl="1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Decision Variables</a:t>
            </a:r>
            <a:endParaRPr sz="2000" dirty="0"/>
          </a:p>
          <a:p>
            <a:pPr marL="914400" lvl="1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Objective function</a:t>
            </a:r>
            <a:endParaRPr sz="2000" dirty="0"/>
          </a:p>
          <a:p>
            <a:pPr marL="914400" lvl="1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Constraints</a:t>
            </a:r>
            <a:endParaRPr sz="2000" dirty="0"/>
          </a:p>
          <a:p>
            <a:pPr marL="457200" lvl="0" indent="-355600" algn="l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Simulation &amp; Experimental Design</a:t>
            </a:r>
            <a:endParaRPr sz="2000" dirty="0"/>
          </a:p>
          <a:p>
            <a:pPr marL="0" lvl="0" indent="0" algn="l" rtl="0">
              <a:lnSpc>
                <a:spcPct val="113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/>
              <a:t>7</a:t>
            </a:fld>
            <a:endParaRPr/>
          </a:p>
        </p:txBody>
      </p:sp>
      <p:sp>
        <p:nvSpPr>
          <p:cNvPr id="136" name="Google Shape;136;p2"/>
          <p:cNvSpPr txBox="1"/>
          <p:nvPr/>
        </p:nvSpPr>
        <p:spPr>
          <a:xfrm>
            <a:off x="152400" y="-40159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Optimization</a:t>
            </a:r>
            <a:endParaRPr dirty="0"/>
          </a:p>
        </p:txBody>
      </p:sp>
      <p:sp>
        <p:nvSpPr>
          <p:cNvPr id="137" name="Google Shape;137;p2"/>
          <p:cNvSpPr txBox="1">
            <a:spLocks noGrp="1"/>
          </p:cNvSpPr>
          <p:nvPr>
            <p:ph type="body" idx="1"/>
          </p:nvPr>
        </p:nvSpPr>
        <p:spPr>
          <a:xfrm>
            <a:off x="380663" y="1087525"/>
            <a:ext cx="7925137" cy="102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Optimization seeks to find an optimal solution to a business problem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All optimization problems have several common elements: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sz="2800" dirty="0"/>
          </a:p>
        </p:txBody>
      </p:sp>
      <p:sp>
        <p:nvSpPr>
          <p:cNvPr id="6" name="Google Shape;85;g10bd5ce6a75_0_6">
            <a:extLst>
              <a:ext uri="{FF2B5EF4-FFF2-40B4-BE49-F238E27FC236}">
                <a16:creationId xmlns:a16="http://schemas.microsoft.com/office/drawing/2014/main" id="{36E21640-F49A-496F-9FB1-1019EA455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48775"/>
            <a:ext cx="85281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Introduction to Optimization</a:t>
            </a:r>
            <a:endParaRPr b="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0D1B7C-9A5A-42CF-B872-039D255577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834926"/>
              </p:ext>
            </p:extLst>
          </p:nvPr>
        </p:nvGraphicFramePr>
        <p:xfrm>
          <a:off x="887002" y="3826775"/>
          <a:ext cx="7058895" cy="1530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A6CC-9E7C-477E-BBCD-A9014B9C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6F8D-E8AB-4F29-870D-BDA60CF9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47" y="1237950"/>
            <a:ext cx="6323400" cy="4592456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For instance, the population of a particular rodent can be described by a mathematical equation that takes into account </a:t>
            </a:r>
            <a:r>
              <a:rPr lang="en-US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reproduction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and </a:t>
            </a:r>
            <a:r>
              <a:rPr lang="en-US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predation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(the rate at which rodents are eaten by predators), as well as </a:t>
            </a:r>
            <a:r>
              <a:rPr lang="en-US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food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availability.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When </a:t>
            </a:r>
            <a:r>
              <a:rPr lang="en-US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food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starts to run out, the population cannot continue growing, so food availability is a </a:t>
            </a:r>
            <a:r>
              <a:rPr lang="en-US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constraint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that would need to be expressed mathematically and incorporated into the model. </a:t>
            </a:r>
          </a:p>
          <a:p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Another </a:t>
            </a:r>
            <a:r>
              <a:rPr lang="en-US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constraint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would be the population of </a:t>
            </a:r>
            <a:r>
              <a:rPr lang="en-US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predators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, which together with limited food supplies places limits on the rodent population.</a:t>
            </a:r>
          </a:p>
          <a:p>
            <a:endParaRPr lang="en-US" dirty="0"/>
          </a:p>
        </p:txBody>
      </p:sp>
      <p:pic>
        <p:nvPicPr>
          <p:cNvPr id="1026" name="Picture 2" descr="Gerbil, Mouse, Rodent, Brown, Animal, Mammal, Small - Cartoon Mouse, HD Png  Download - kindpng">
            <a:extLst>
              <a:ext uri="{FF2B5EF4-FFF2-40B4-BE49-F238E27FC236}">
                <a16:creationId xmlns:a16="http://schemas.microsoft.com/office/drawing/2014/main" id="{4DA64E22-64F6-49CF-B6A2-386366DCB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3140">
            <a:off x="6624802" y="451787"/>
            <a:ext cx="2219325" cy="20669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79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53;p4" descr="https://www.mbaskool.com/2013_images/stories/nov_images/alternate-opt-solution.jpg">
            <a:extLst>
              <a:ext uri="{FF2B5EF4-FFF2-40B4-BE49-F238E27FC236}">
                <a16:creationId xmlns:a16="http://schemas.microsoft.com/office/drawing/2014/main" id="{8A626945-10A5-4F9F-A42E-D2372375FB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1798" y="1142405"/>
            <a:ext cx="8322347" cy="44016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85;g10bd5ce6a75_0_6">
            <a:extLst>
              <a:ext uri="{FF2B5EF4-FFF2-40B4-BE49-F238E27FC236}">
                <a16:creationId xmlns:a16="http://schemas.microsoft.com/office/drawing/2014/main" id="{7F3BA61F-B2C5-4697-96E1-F353FC4F8B72}"/>
              </a:ext>
            </a:extLst>
          </p:cNvPr>
          <p:cNvSpPr txBox="1">
            <a:spLocks/>
          </p:cNvSpPr>
          <p:nvPr/>
        </p:nvSpPr>
        <p:spPr>
          <a:xfrm>
            <a:off x="238946" y="87313"/>
            <a:ext cx="8528050" cy="89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>
              <a:lnSpc>
                <a:spcPct val="90000"/>
              </a:lnSpc>
              <a:buClr>
                <a:srgbClr val="0070C0"/>
              </a:buClr>
              <a:buSzPts val="4400"/>
              <a:buFont typeface="Calibri"/>
              <a:buNone/>
            </a:pPr>
            <a:r>
              <a:rPr lang="en-US"/>
              <a:t>Introduction to Optimization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05062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2678</Words>
  <Application>Microsoft Macintosh PowerPoint</Application>
  <PresentationFormat>On-screen Show (4:3)</PresentationFormat>
  <Paragraphs>412</Paragraphs>
  <Slides>55</Slides>
  <Notes>41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Open Sans</vt:lpstr>
      <vt:lpstr>Arial</vt:lpstr>
      <vt:lpstr>Economica</vt:lpstr>
      <vt:lpstr>Calibri</vt:lpstr>
      <vt:lpstr>Wingdings</vt:lpstr>
      <vt:lpstr>Verdana</vt:lpstr>
      <vt:lpstr>luxe</vt:lpstr>
      <vt:lpstr>Introduction to Prescriptive Analytics</vt:lpstr>
      <vt:lpstr>Learning Goals</vt:lpstr>
      <vt:lpstr>Prescriptive Analytics</vt:lpstr>
      <vt:lpstr>Prescriptive Analytics</vt:lpstr>
      <vt:lpstr>Prescriptive Analytics</vt:lpstr>
      <vt:lpstr>Techniques of Prescriptive Analytics</vt:lpstr>
      <vt:lpstr>Introduction to Optimization</vt:lpstr>
      <vt:lpstr>Example</vt:lpstr>
      <vt:lpstr>PowerPoint Presentation</vt:lpstr>
      <vt:lpstr>Introduction to Optimization</vt:lpstr>
      <vt:lpstr>Optimization Assignment Farmer Example</vt:lpstr>
      <vt:lpstr>A Farmer Linear Optimization Problem</vt:lpstr>
      <vt:lpstr>Tasks</vt:lpstr>
      <vt:lpstr>Business Challenges in Prescriptive Analytics</vt:lpstr>
      <vt:lpstr>Prescriptive Analytics Examples</vt:lpstr>
      <vt:lpstr>Prescriptive Analytics Examples</vt:lpstr>
      <vt:lpstr>Simulation</vt:lpstr>
      <vt:lpstr>Simulation</vt:lpstr>
      <vt:lpstr>Steps for Applying Prescriptive Analytics </vt:lpstr>
      <vt:lpstr>Internet of Things (IoT)</vt:lpstr>
      <vt:lpstr>IoT Technology Infrastructure</vt:lpstr>
      <vt:lpstr>Building Blocks of IoT Technology Infrastructure</vt:lpstr>
      <vt:lpstr>RFID Sensors</vt:lpstr>
      <vt:lpstr>RFID Sensors</vt:lpstr>
      <vt:lpstr>IOT Use Cases (Sensors Everywhere)</vt:lpstr>
      <vt:lpstr>IOT Use Cases (Sensors Everywhere)</vt:lpstr>
      <vt:lpstr>IOT Use Cases (Sensors Everywhere)</vt:lpstr>
      <vt:lpstr>IOT Use Cases (Sensors Everywhere)</vt:lpstr>
      <vt:lpstr>IOT Use Cases (Sensors Everywhere)</vt:lpstr>
      <vt:lpstr>Do you like Robots?</vt:lpstr>
      <vt:lpstr>Fog Computing (Edge Computing)</vt:lpstr>
      <vt:lpstr>Cloud Computing and Business Analytics</vt:lpstr>
      <vt:lpstr>Cloud Computing Example </vt:lpstr>
      <vt:lpstr>Cloud Computing Example </vt:lpstr>
      <vt:lpstr>Flavors of Service Oriented Architecture</vt:lpstr>
      <vt:lpstr>Cloud Deployment Models </vt:lpstr>
      <vt:lpstr>Cloud Service Providers</vt:lpstr>
      <vt:lpstr>Location-Based Analytics</vt:lpstr>
      <vt:lpstr>Applications of Location-Based Analytics</vt:lpstr>
      <vt:lpstr>Use of Location-Based Analytics</vt:lpstr>
      <vt:lpstr>GIS and Location Intelligence (LI) Applications</vt:lpstr>
      <vt:lpstr>Real-Time Location Intelligence</vt:lpstr>
      <vt:lpstr>Analytics Applications for Consumers</vt:lpstr>
      <vt:lpstr>Impacts of Analytics on Organizations</vt:lpstr>
      <vt:lpstr>Potential Impacts of Data Science and Analytics on Managers</vt:lpstr>
      <vt:lpstr>Impacts of Analytics in Organizations</vt:lpstr>
      <vt:lpstr>Data Science Benefits</vt:lpstr>
      <vt:lpstr>Issues of Legality, Privacy, and Ethics</vt:lpstr>
      <vt:lpstr>Issues of Legality, Privacy, and Ethics</vt:lpstr>
      <vt:lpstr>Issues of Legality, Privacy, and Ethics</vt:lpstr>
      <vt:lpstr>Data Science Ethics</vt:lpstr>
      <vt:lpstr>Golden Rule of Ethics</vt:lpstr>
      <vt:lpstr>Crime Prediction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Prescriptive Analytics</dc:title>
  <dc:creator>Delen, Dursun</dc:creator>
  <cp:lastModifiedBy>Yu Zhang</cp:lastModifiedBy>
  <cp:revision>2</cp:revision>
  <dcterms:created xsi:type="dcterms:W3CDTF">2020-12-30T20:16:28Z</dcterms:created>
  <dcterms:modified xsi:type="dcterms:W3CDTF">2023-07-07T21:57:45Z</dcterms:modified>
</cp:coreProperties>
</file>