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9722" y="2166937"/>
            <a:ext cx="6464554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766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9144000" cy="611505"/>
          </a:xfrm>
          <a:custGeom>
            <a:avLst/>
            <a:gdLst/>
            <a:ahLst/>
            <a:cxnLst/>
            <a:rect l="l" t="t" r="r" b="b"/>
            <a:pathLst>
              <a:path w="9144000" h="611505">
                <a:moveTo>
                  <a:pt x="9144000" y="0"/>
                </a:moveTo>
                <a:lnTo>
                  <a:pt x="0" y="0"/>
                </a:lnTo>
                <a:lnTo>
                  <a:pt x="0" y="611124"/>
                </a:lnTo>
                <a:lnTo>
                  <a:pt x="9144000" y="611124"/>
                </a:lnTo>
                <a:lnTo>
                  <a:pt x="9144000" y="0"/>
                </a:lnTo>
                <a:close/>
              </a:path>
            </a:pathLst>
          </a:custGeom>
          <a:solidFill>
            <a:srgbClr val="1B3C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1" y="579119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0" y="28955"/>
                </a:moveTo>
                <a:lnTo>
                  <a:pt x="9144000" y="28955"/>
                </a:lnTo>
                <a:lnTo>
                  <a:pt x="91440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FF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6341" y="933129"/>
            <a:ext cx="419131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131" y="2082639"/>
            <a:ext cx="8047736" cy="346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5270" cy="1152525"/>
            <a:chOff x="0" y="0"/>
            <a:chExt cx="9145270" cy="1152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1521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762" cy="115214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9144000" cy="1087120"/>
            </a:xfrm>
            <a:custGeom>
              <a:avLst/>
              <a:gdLst/>
              <a:ahLst/>
              <a:cxnLst/>
              <a:rect l="l" t="t" r="r" b="b"/>
              <a:pathLst>
                <a:path w="9144000" h="1087120">
                  <a:moveTo>
                    <a:pt x="914400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9144000" y="10866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61" y="1059180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81530" marR="5080" indent="-2069464">
              <a:lnSpc>
                <a:spcPct val="100000"/>
              </a:lnSpc>
              <a:spcBef>
                <a:spcPts val="105"/>
              </a:spcBef>
            </a:pPr>
            <a:r>
              <a:rPr dirty="0"/>
              <a:t>Intro</a:t>
            </a:r>
            <a:r>
              <a:rPr dirty="0" spc="-55"/>
              <a:t> </a:t>
            </a:r>
            <a:r>
              <a:rPr dirty="0" spc="-254"/>
              <a:t>To</a:t>
            </a:r>
            <a:r>
              <a:rPr dirty="0" spc="-330"/>
              <a:t> </a:t>
            </a:r>
            <a:r>
              <a:rPr dirty="0"/>
              <a:t>Python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20"/>
              <a:t>Data </a:t>
            </a:r>
            <a:r>
              <a:rPr dirty="0" spc="-10"/>
              <a:t>Analysis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263042" y="3907027"/>
            <a:ext cx="26320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888888"/>
                </a:solidFill>
                <a:latin typeface="Arial"/>
                <a:cs typeface="Arial"/>
              </a:rPr>
              <a:t>Jupyter</a:t>
            </a:r>
            <a:r>
              <a:rPr dirty="0" sz="3200" spc="-20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888888"/>
                </a:solidFill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5"/>
              <a:t> </a:t>
            </a:r>
            <a:r>
              <a:rPr dirty="0"/>
              <a:t>is</a:t>
            </a:r>
            <a:r>
              <a:rPr dirty="0" spc="-10"/>
              <a:t> Jupyter?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131" y="2082639"/>
            <a:ext cx="7948930" cy="346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1043940" algn="l"/>
                <a:tab pos="1960245" algn="l"/>
              </a:tabLst>
            </a:pPr>
            <a:r>
              <a:rPr dirty="0" sz="2400" spc="-25">
                <a:latin typeface="Arial"/>
                <a:cs typeface="Arial"/>
              </a:rPr>
              <a:t>“The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Jupyter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Notebook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is</a:t>
            </a:r>
            <a:r>
              <a:rPr dirty="0" sz="2400" spc="-140">
                <a:latin typeface="Arial"/>
                <a:cs typeface="Arial"/>
              </a:rPr>
              <a:t> an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open-</a:t>
            </a:r>
            <a:r>
              <a:rPr dirty="0" sz="2400" spc="-140">
                <a:latin typeface="Arial"/>
                <a:cs typeface="Arial"/>
              </a:rPr>
              <a:t>source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web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application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that </a:t>
            </a:r>
            <a:r>
              <a:rPr dirty="0" sz="2400" spc="-110">
                <a:latin typeface="Arial"/>
                <a:cs typeface="Arial"/>
              </a:rPr>
              <a:t>allows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you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create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and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share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documents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that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contain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live </a:t>
            </a:r>
            <a:r>
              <a:rPr dirty="0" sz="2400" spc="-10">
                <a:latin typeface="Arial"/>
                <a:cs typeface="Arial"/>
              </a:rPr>
              <a:t>code,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0">
                <a:latin typeface="Arial"/>
                <a:cs typeface="Arial"/>
              </a:rPr>
              <a:t>equations,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visualizations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and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explanatory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text.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Uses </a:t>
            </a:r>
            <a:r>
              <a:rPr dirty="0" sz="2400" spc="-85">
                <a:latin typeface="Arial"/>
                <a:cs typeface="Arial"/>
              </a:rPr>
              <a:t>include: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data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20">
                <a:latin typeface="Arial"/>
                <a:cs typeface="Arial"/>
              </a:rPr>
              <a:t>cleaning </a:t>
            </a:r>
            <a:r>
              <a:rPr dirty="0" sz="2400" spc="-125">
                <a:latin typeface="Arial"/>
                <a:cs typeface="Arial"/>
              </a:rPr>
              <a:t>and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transformation,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numerical </a:t>
            </a:r>
            <a:r>
              <a:rPr dirty="0" sz="2400" spc="-80">
                <a:latin typeface="Arial"/>
                <a:cs typeface="Arial"/>
              </a:rPr>
              <a:t>simulation,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statistical</a:t>
            </a:r>
            <a:r>
              <a:rPr dirty="0" sz="2400" spc="32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modeling,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machine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learning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and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much </a:t>
            </a:r>
            <a:r>
              <a:rPr dirty="0" sz="2400" spc="-100">
                <a:latin typeface="Arial"/>
                <a:cs typeface="Arial"/>
              </a:rPr>
              <a:t>more.”</a:t>
            </a:r>
            <a:r>
              <a:rPr dirty="0" sz="2400" spc="-220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–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u="heavy" sz="2400" spc="-20">
                <a:solidFill>
                  <a:srgbClr val="9BBA58"/>
                </a:solidFill>
                <a:uFill>
                  <a:solidFill>
                    <a:srgbClr val="9BBA58"/>
                  </a:solidFill>
                </a:uFill>
                <a:latin typeface="Arial"/>
                <a:cs typeface="Arial"/>
              </a:rPr>
              <a:t>jupyter.org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dirty="0" sz="2400" spc="-155">
                <a:latin typeface="Arial"/>
                <a:cs typeface="Arial"/>
              </a:rPr>
              <a:t>An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210">
                <a:latin typeface="Arial"/>
                <a:cs typeface="Arial"/>
              </a:rPr>
              <a:t>easy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environment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learn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python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Char char="•"/>
              <a:tabLst>
                <a:tab pos="241300" algn="l"/>
              </a:tabLst>
            </a:pPr>
            <a:r>
              <a:rPr dirty="0" sz="2400" spc="-140">
                <a:latin typeface="Arial"/>
                <a:cs typeface="Arial"/>
              </a:rPr>
              <a:t>Excellent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for</a:t>
            </a:r>
            <a:r>
              <a:rPr dirty="0" sz="2400" spc="-110">
                <a:latin typeface="Arial"/>
                <a:cs typeface="Arial"/>
              </a:rPr>
              <a:t> data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exploration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and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prototyping.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</a:tabLst>
            </a:pPr>
            <a:r>
              <a:rPr dirty="0" sz="2400" spc="-145">
                <a:latin typeface="Arial"/>
                <a:cs typeface="Arial"/>
              </a:rPr>
              <a:t>Julia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–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Python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-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484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614" y="933129"/>
            <a:ext cx="41319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Opening</a:t>
            </a:r>
            <a:r>
              <a:rPr dirty="0" spc="-15"/>
              <a:t> </a:t>
            </a:r>
            <a:r>
              <a:rPr dirty="0" spc="-10"/>
              <a:t>Jupyter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82639"/>
            <a:ext cx="4616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dirty="0" sz="2400" spc="-25">
                <a:latin typeface="Arial"/>
                <a:cs typeface="Arial"/>
              </a:rPr>
              <a:t>1.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60">
                <a:latin typeface="Arial"/>
                <a:cs typeface="Arial"/>
              </a:rPr>
              <a:t>Open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the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Anaconda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Navigator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155" y="2606039"/>
            <a:ext cx="5123687" cy="33314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614" y="933129"/>
            <a:ext cx="41319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Opening</a:t>
            </a:r>
            <a:r>
              <a:rPr dirty="0" spc="-15"/>
              <a:t> </a:t>
            </a:r>
            <a:r>
              <a:rPr dirty="0" spc="-10"/>
              <a:t>Jupyter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82639"/>
            <a:ext cx="666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dirty="0" sz="2400" spc="-25">
                <a:latin typeface="Arial"/>
                <a:cs typeface="Arial"/>
              </a:rPr>
              <a:t>1.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55">
                <a:latin typeface="Arial"/>
                <a:cs typeface="Arial"/>
              </a:rPr>
              <a:t>Click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“Launch”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in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the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Jupyter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Notebook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Square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34895" y="2502402"/>
            <a:ext cx="5474335" cy="3520440"/>
            <a:chOff x="1834895" y="2502402"/>
            <a:chExt cx="5474335" cy="35204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4895" y="2601467"/>
              <a:ext cx="5474207" cy="342137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702039" y="2502407"/>
              <a:ext cx="512445" cy="1642745"/>
            </a:xfrm>
            <a:custGeom>
              <a:avLst/>
              <a:gdLst/>
              <a:ahLst/>
              <a:cxnLst/>
              <a:rect l="l" t="t" r="r" b="b"/>
              <a:pathLst>
                <a:path w="512444" h="1642745">
                  <a:moveTo>
                    <a:pt x="65646" y="100761"/>
                  </a:moveTo>
                  <a:lnTo>
                    <a:pt x="37515" y="0"/>
                  </a:lnTo>
                  <a:lnTo>
                    <a:pt x="0" y="4724"/>
                  </a:lnTo>
                  <a:lnTo>
                    <a:pt x="28143" y="105486"/>
                  </a:lnTo>
                  <a:lnTo>
                    <a:pt x="65646" y="100761"/>
                  </a:lnTo>
                  <a:close/>
                </a:path>
                <a:path w="512444" h="1642745">
                  <a:moveTo>
                    <a:pt x="93789" y="201536"/>
                  </a:moveTo>
                  <a:lnTo>
                    <a:pt x="86753" y="176339"/>
                  </a:lnTo>
                  <a:lnTo>
                    <a:pt x="49237" y="181063"/>
                  </a:lnTo>
                  <a:lnTo>
                    <a:pt x="56273" y="206248"/>
                  </a:lnTo>
                  <a:lnTo>
                    <a:pt x="93789" y="201536"/>
                  </a:lnTo>
                  <a:close/>
                </a:path>
                <a:path w="512444" h="1642745">
                  <a:moveTo>
                    <a:pt x="143014" y="377863"/>
                  </a:moveTo>
                  <a:lnTo>
                    <a:pt x="114884" y="277101"/>
                  </a:lnTo>
                  <a:lnTo>
                    <a:pt x="77368" y="281825"/>
                  </a:lnTo>
                  <a:lnTo>
                    <a:pt x="105511" y="382587"/>
                  </a:lnTo>
                  <a:lnTo>
                    <a:pt x="143014" y="377863"/>
                  </a:lnTo>
                  <a:close/>
                </a:path>
                <a:path w="512444" h="1642745">
                  <a:moveTo>
                    <a:pt x="171157" y="478637"/>
                  </a:moveTo>
                  <a:lnTo>
                    <a:pt x="164122" y="453440"/>
                  </a:lnTo>
                  <a:lnTo>
                    <a:pt x="126606" y="458165"/>
                  </a:lnTo>
                  <a:lnTo>
                    <a:pt x="133642" y="483349"/>
                  </a:lnTo>
                  <a:lnTo>
                    <a:pt x="171157" y="478637"/>
                  </a:lnTo>
                  <a:close/>
                </a:path>
                <a:path w="512444" h="1642745">
                  <a:moveTo>
                    <a:pt x="220383" y="654964"/>
                  </a:moveTo>
                  <a:lnTo>
                    <a:pt x="192252" y="554202"/>
                  </a:lnTo>
                  <a:lnTo>
                    <a:pt x="154736" y="558927"/>
                  </a:lnTo>
                  <a:lnTo>
                    <a:pt x="182880" y="659688"/>
                  </a:lnTo>
                  <a:lnTo>
                    <a:pt x="220383" y="654964"/>
                  </a:lnTo>
                  <a:close/>
                </a:path>
                <a:path w="512444" h="1642745">
                  <a:moveTo>
                    <a:pt x="248526" y="755738"/>
                  </a:moveTo>
                  <a:lnTo>
                    <a:pt x="241490" y="730542"/>
                  </a:lnTo>
                  <a:lnTo>
                    <a:pt x="203974" y="735266"/>
                  </a:lnTo>
                  <a:lnTo>
                    <a:pt x="211010" y="760450"/>
                  </a:lnTo>
                  <a:lnTo>
                    <a:pt x="248526" y="755738"/>
                  </a:lnTo>
                  <a:close/>
                </a:path>
                <a:path w="512444" h="1642745">
                  <a:moveTo>
                    <a:pt x="297751" y="932065"/>
                  </a:moveTo>
                  <a:lnTo>
                    <a:pt x="269621" y="831303"/>
                  </a:lnTo>
                  <a:lnTo>
                    <a:pt x="232105" y="836028"/>
                  </a:lnTo>
                  <a:lnTo>
                    <a:pt x="260248" y="936790"/>
                  </a:lnTo>
                  <a:lnTo>
                    <a:pt x="297751" y="932065"/>
                  </a:lnTo>
                  <a:close/>
                </a:path>
                <a:path w="512444" h="1642745">
                  <a:moveTo>
                    <a:pt x="325894" y="1032814"/>
                  </a:moveTo>
                  <a:lnTo>
                    <a:pt x="318858" y="1007630"/>
                  </a:lnTo>
                  <a:lnTo>
                    <a:pt x="281343" y="1012355"/>
                  </a:lnTo>
                  <a:lnTo>
                    <a:pt x="288378" y="1037539"/>
                  </a:lnTo>
                  <a:lnTo>
                    <a:pt x="325894" y="1032814"/>
                  </a:lnTo>
                  <a:close/>
                </a:path>
                <a:path w="512444" h="1642745">
                  <a:moveTo>
                    <a:pt x="375132" y="1209167"/>
                  </a:moveTo>
                  <a:lnTo>
                    <a:pt x="347002" y="1108405"/>
                  </a:lnTo>
                  <a:lnTo>
                    <a:pt x="309486" y="1113129"/>
                  </a:lnTo>
                  <a:lnTo>
                    <a:pt x="337629" y="1213891"/>
                  </a:lnTo>
                  <a:lnTo>
                    <a:pt x="375132" y="1209167"/>
                  </a:lnTo>
                  <a:close/>
                </a:path>
                <a:path w="512444" h="1642745">
                  <a:moveTo>
                    <a:pt x="403263" y="1309928"/>
                  </a:moveTo>
                  <a:lnTo>
                    <a:pt x="396227" y="1284732"/>
                  </a:lnTo>
                  <a:lnTo>
                    <a:pt x="358711" y="1289456"/>
                  </a:lnTo>
                  <a:lnTo>
                    <a:pt x="365747" y="1314640"/>
                  </a:lnTo>
                  <a:lnTo>
                    <a:pt x="403263" y="1309928"/>
                  </a:lnTo>
                  <a:close/>
                </a:path>
                <a:path w="512444" h="1642745">
                  <a:moveTo>
                    <a:pt x="452501" y="1486268"/>
                  </a:moveTo>
                  <a:lnTo>
                    <a:pt x="424370" y="1385506"/>
                  </a:lnTo>
                  <a:lnTo>
                    <a:pt x="386854" y="1390230"/>
                  </a:lnTo>
                  <a:lnTo>
                    <a:pt x="414997" y="1490992"/>
                  </a:lnTo>
                  <a:lnTo>
                    <a:pt x="452501" y="1486268"/>
                  </a:lnTo>
                  <a:close/>
                </a:path>
                <a:path w="512444" h="1642745">
                  <a:moveTo>
                    <a:pt x="511924" y="1560004"/>
                  </a:moveTo>
                  <a:lnTo>
                    <a:pt x="474421" y="1564741"/>
                  </a:lnTo>
                  <a:lnTo>
                    <a:pt x="473608" y="1561833"/>
                  </a:lnTo>
                  <a:lnTo>
                    <a:pt x="436092" y="1566557"/>
                  </a:lnTo>
                  <a:lnTo>
                    <a:pt x="436905" y="1569466"/>
                  </a:lnTo>
                  <a:lnTo>
                    <a:pt x="399389" y="1574177"/>
                  </a:lnTo>
                  <a:lnTo>
                    <a:pt x="476758" y="1642668"/>
                  </a:lnTo>
                  <a:lnTo>
                    <a:pt x="509917" y="1564741"/>
                  </a:lnTo>
                  <a:lnTo>
                    <a:pt x="511924" y="1560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50" y="933129"/>
            <a:ext cx="51549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0"/>
              <a:t> Notebook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131" y="2082639"/>
            <a:ext cx="3677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165">
                <a:latin typeface="Arial"/>
                <a:cs typeface="Arial"/>
              </a:rPr>
              <a:t>This</a:t>
            </a:r>
            <a:r>
              <a:rPr dirty="0" sz="2400" spc="-125">
                <a:latin typeface="Arial"/>
                <a:cs typeface="Arial"/>
              </a:rPr>
              <a:t> is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what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you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should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see: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8131" y="4207095"/>
            <a:ext cx="52781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200">
                <a:latin typeface="Arial"/>
                <a:cs typeface="Arial"/>
              </a:rPr>
              <a:t>Now,</a:t>
            </a:r>
            <a:r>
              <a:rPr dirty="0" sz="2400" spc="-250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click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on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‘New’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and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select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‘Python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3’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320">
                <a:latin typeface="Arial"/>
                <a:cs typeface="Arial"/>
              </a:rPr>
              <a:t>You</a:t>
            </a:r>
            <a:r>
              <a:rPr dirty="0" sz="2400" spc="-27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just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created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a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new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Jupyter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notebook.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" y="2644139"/>
            <a:ext cx="9116567" cy="13685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50" y="933129"/>
            <a:ext cx="51549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0"/>
              <a:t> Notebook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131" y="1985103"/>
            <a:ext cx="6206490" cy="10102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Char char="•"/>
              <a:tabLst>
                <a:tab pos="241300" algn="l"/>
              </a:tabLst>
            </a:pPr>
            <a:r>
              <a:rPr dirty="0" sz="2400" spc="-200">
                <a:latin typeface="Arial"/>
                <a:cs typeface="Arial"/>
              </a:rPr>
              <a:t>Now,</a:t>
            </a:r>
            <a:r>
              <a:rPr dirty="0" sz="2400" spc="-27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let’s</a:t>
            </a:r>
            <a:r>
              <a:rPr dirty="0" sz="2400" spc="-204">
                <a:latin typeface="Arial"/>
                <a:cs typeface="Arial"/>
              </a:rPr>
              <a:t> </a:t>
            </a:r>
            <a:r>
              <a:rPr dirty="0" sz="2400" spc="-170">
                <a:latin typeface="Arial"/>
                <a:cs typeface="Arial"/>
              </a:rPr>
              <a:t>change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title.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dirty="0" sz="2400" spc="-165">
                <a:latin typeface="Arial"/>
                <a:cs typeface="Arial"/>
              </a:rPr>
              <a:t>Click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on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Untitled</a:t>
            </a:r>
            <a:r>
              <a:rPr dirty="0" sz="2400" spc="-120">
                <a:latin typeface="Arial"/>
                <a:cs typeface="Arial"/>
              </a:rPr>
              <a:t> and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type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in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‘My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First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Notebook’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3299459"/>
            <a:ext cx="8982455" cy="15636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50" y="933129"/>
            <a:ext cx="51549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0"/>
              <a:t> Notebook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82639"/>
            <a:ext cx="337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20">
                <a:latin typeface="Arial"/>
                <a:cs typeface="Arial"/>
              </a:rPr>
              <a:t>You</a:t>
            </a:r>
            <a:r>
              <a:rPr dirty="0" sz="2400" spc="-265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should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now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see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40735"/>
            <a:ext cx="9143999" cy="1606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9145270" cy="676910"/>
            <a:chOff x="0" y="0"/>
            <a:chExt cx="9145270" cy="67691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7665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9144000" cy="611505"/>
            </a:xfrm>
            <a:custGeom>
              <a:avLst/>
              <a:gdLst/>
              <a:ahLst/>
              <a:cxnLst/>
              <a:rect l="l" t="t" r="r" b="b"/>
              <a:pathLst>
                <a:path w="9144000" h="611505">
                  <a:moveTo>
                    <a:pt x="9144000" y="0"/>
                  </a:moveTo>
                  <a:lnTo>
                    <a:pt x="0" y="0"/>
                  </a:lnTo>
                  <a:lnTo>
                    <a:pt x="0" y="611124"/>
                  </a:lnTo>
                  <a:lnTo>
                    <a:pt x="9144000" y="6111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1" y="579119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38754" y="933129"/>
            <a:ext cx="366458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Jupyter</a:t>
            </a:r>
            <a:r>
              <a:rPr dirty="0" sz="4400" spc="-20">
                <a:latin typeface="Arial"/>
                <a:cs typeface="Arial"/>
              </a:rPr>
              <a:t> </a:t>
            </a:r>
            <a:r>
              <a:rPr dirty="0" sz="4400" spc="-10">
                <a:latin typeface="Arial"/>
                <a:cs typeface="Arial"/>
              </a:rPr>
              <a:t>Basics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91670" y="2412917"/>
            <a:ext cx="47618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535">
                <a:solidFill>
                  <a:srgbClr val="008000"/>
                </a:solidFill>
                <a:latin typeface="Arial"/>
                <a:cs typeface="Arial"/>
              </a:rPr>
              <a:t>SUCCESS!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Erick Navarro</dc:creator>
  <dc:title>PowerPoint Presentation</dc:title>
  <dcterms:created xsi:type="dcterms:W3CDTF">2022-04-07T00:00:55Z</dcterms:created>
  <dcterms:modified xsi:type="dcterms:W3CDTF">2022-04-07T00:00:55Z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2022-04-07T00:00:00Z</vt:filetime>
  </property>
</Properties>
</file>