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6613" y="2166937"/>
            <a:ext cx="6430772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766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611505"/>
          </a:xfrm>
          <a:custGeom>
            <a:avLst/>
            <a:gdLst/>
            <a:ahLst/>
            <a:cxnLst/>
            <a:rect l="l" t="t" r="r" b="b"/>
            <a:pathLst>
              <a:path w="9144000" h="611505">
                <a:moveTo>
                  <a:pt x="9144000" y="0"/>
                </a:moveTo>
                <a:lnTo>
                  <a:pt x="0" y="0"/>
                </a:lnTo>
                <a:lnTo>
                  <a:pt x="0" y="611124"/>
                </a:lnTo>
                <a:lnTo>
                  <a:pt x="9144000" y="611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1" y="579119"/>
            <a:ext cx="9144000" cy="29209"/>
          </a:xfrm>
          <a:custGeom>
            <a:avLst/>
            <a:gdLst/>
            <a:ahLst/>
            <a:cxnLst/>
            <a:rect l="l" t="t" r="r" b="b"/>
            <a:pathLst>
              <a:path w="9144000" h="29209">
                <a:moveTo>
                  <a:pt x="0" y="28955"/>
                </a:moveTo>
                <a:lnTo>
                  <a:pt x="9144000" y="28955"/>
                </a:lnTo>
                <a:lnTo>
                  <a:pt x="91440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8754" y="933129"/>
            <a:ext cx="366649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94830"/>
            <a:ext cx="8072119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5270" cy="1152525"/>
            <a:chOff x="0" y="0"/>
            <a:chExt cx="9145270" cy="1152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1521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762" cy="11521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144000" cy="1087120"/>
            </a:xfrm>
            <a:custGeom>
              <a:avLst/>
              <a:gdLst/>
              <a:ahLst/>
              <a:cxnLst/>
              <a:rect l="l" t="t" r="r" b="b"/>
              <a:pathLst>
                <a:path w="9144000" h="1087120">
                  <a:moveTo>
                    <a:pt x="91440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9144000" y="10866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" y="312420"/>
              <a:ext cx="3730751" cy="48463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1" y="1059180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43785" marR="5080" indent="-2330450">
              <a:lnSpc>
                <a:spcPct val="100000"/>
              </a:lnSpc>
              <a:spcBef>
                <a:spcPts val="105"/>
              </a:spcBef>
              <a:tabLst>
                <a:tab pos="1287780" algn="l"/>
              </a:tabLst>
            </a:pPr>
            <a:r>
              <a:rPr dirty="0" spc="-10"/>
              <a:t>Intro</a:t>
            </a:r>
            <a:r>
              <a:rPr dirty="0"/>
              <a:t>	to Programming</a:t>
            </a:r>
            <a:r>
              <a:rPr dirty="0" spc="-35"/>
              <a:t> </a:t>
            </a:r>
            <a:r>
              <a:rPr dirty="0" spc="-20"/>
              <a:t>with </a:t>
            </a:r>
            <a:r>
              <a:rPr dirty="0" spc="-10"/>
              <a:t>Python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237134" y="3907027"/>
            <a:ext cx="26689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888888"/>
                </a:solidFill>
                <a:latin typeface="Arial"/>
                <a:cs typeface="Arial"/>
              </a:rPr>
              <a:t>Jupyter</a:t>
            </a:r>
            <a:r>
              <a:rPr dirty="0" sz="3200" spc="-4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dirty="0" spc="-2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05600"/>
            <a:ext cx="7375525" cy="273621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this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lecture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will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learn: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 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notebook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How 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switch from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edit mode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command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How to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How 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delete 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execute 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dirty="0" spc="-2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94831"/>
            <a:ext cx="7009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Open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notebook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last </a:t>
            </a:r>
            <a:r>
              <a:rPr dirty="0" sz="2400" spc="-10">
                <a:latin typeface="Arial"/>
                <a:cs typeface="Arial"/>
              </a:rPr>
              <a:t>lecture: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216239"/>
            <a:ext cx="7616825" cy="17081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This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Click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once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highlight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‘enter’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edit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mode.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There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now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blinking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cursor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 and you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25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2590800"/>
            <a:ext cx="9116567" cy="1604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54" y="933129"/>
            <a:ext cx="3664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Jupyter</a:t>
            </a:r>
            <a:r>
              <a:rPr dirty="0" spc="-2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94830"/>
            <a:ext cx="798322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Now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‘esc’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exit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edit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mode.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You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now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command </a:t>
            </a:r>
            <a:r>
              <a:rPr dirty="0" sz="2400" spc="-2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Type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‘a’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above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currently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Type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‘b’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below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currently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  <a:p>
            <a:pPr marL="355600" marR="92075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Type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‘d’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twice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delete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currently selected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Press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control-</a:t>
            </a:r>
            <a:r>
              <a:rPr dirty="0" sz="2400">
                <a:latin typeface="Arial"/>
                <a:cs typeface="Arial"/>
              </a:rPr>
              <a:t>enter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execute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  <a:p>
            <a:pPr marL="355600" marR="5638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Let’s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watch me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real time,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feel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free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follow </a:t>
            </a:r>
            <a:r>
              <a:rPr dirty="0" sz="2400" spc="-20">
                <a:latin typeface="Arial"/>
                <a:cs typeface="Arial"/>
              </a:rPr>
              <a:t>along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6047232"/>
            <a:ext cx="2253995" cy="29260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9145270" cy="676910"/>
            <a:chOff x="0" y="0"/>
            <a:chExt cx="9145270" cy="67691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7665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9144000" cy="611505"/>
            </a:xfrm>
            <a:custGeom>
              <a:avLst/>
              <a:gdLst/>
              <a:ahLst/>
              <a:cxnLst/>
              <a:rect l="l" t="t" r="r" b="b"/>
              <a:pathLst>
                <a:path w="9144000" h="611505">
                  <a:moveTo>
                    <a:pt x="9144000" y="0"/>
                  </a:moveTo>
                  <a:lnTo>
                    <a:pt x="0" y="0"/>
                  </a:lnTo>
                  <a:lnTo>
                    <a:pt x="0" y="611124"/>
                  </a:lnTo>
                  <a:lnTo>
                    <a:pt x="9144000" y="6111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B3C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" y="579119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09">
                  <a:moveTo>
                    <a:pt x="0" y="28955"/>
                  </a:moveTo>
                  <a:lnTo>
                    <a:pt x="9144000" y="289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38754" y="933129"/>
            <a:ext cx="366458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Jupyter</a:t>
            </a:r>
            <a:r>
              <a:rPr dirty="0" sz="4400" spc="-20">
                <a:latin typeface="Arial"/>
                <a:cs typeface="Arial"/>
              </a:rPr>
              <a:t> </a:t>
            </a:r>
            <a:r>
              <a:rPr dirty="0" sz="4400" spc="-10">
                <a:latin typeface="Arial"/>
                <a:cs typeface="Arial"/>
              </a:rPr>
              <a:t>Basics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87879" y="2829399"/>
            <a:ext cx="3970654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1285">
                <a:solidFill>
                  <a:srgbClr val="008000"/>
                </a:solidFill>
                <a:latin typeface="Arial"/>
                <a:cs typeface="Arial"/>
              </a:rPr>
              <a:t>SUCCESS!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Erick Navarro</dc:creator>
  <dc:title>PowerPoint Presentation</dc:title>
  <dcterms:created xsi:type="dcterms:W3CDTF">2022-04-07T00:02:27Z</dcterms:created>
  <dcterms:modified xsi:type="dcterms:W3CDTF">2022-04-07T00:02:27Z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2022-04-07T00:00:00Z</vt:filetime>
  </property>
</Properties>
</file>