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7947" y="660334"/>
            <a:ext cx="5928105" cy="1243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0898" y="3907027"/>
            <a:ext cx="4922202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4996" y="6047232"/>
            <a:ext cx="2253995" cy="2926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766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9144000" cy="611505"/>
          </a:xfrm>
          <a:custGeom>
            <a:avLst/>
            <a:gdLst/>
            <a:ahLst/>
            <a:cxnLst/>
            <a:rect l="l" t="t" r="r" b="b"/>
            <a:pathLst>
              <a:path w="9144000" h="611505">
                <a:moveTo>
                  <a:pt x="9144000" y="0"/>
                </a:moveTo>
                <a:lnTo>
                  <a:pt x="0" y="0"/>
                </a:lnTo>
                <a:lnTo>
                  <a:pt x="0" y="611124"/>
                </a:lnTo>
                <a:lnTo>
                  <a:pt x="9144000" y="611124"/>
                </a:lnTo>
                <a:lnTo>
                  <a:pt x="9144000" y="0"/>
                </a:lnTo>
                <a:close/>
              </a:path>
            </a:pathLst>
          </a:custGeom>
          <a:solidFill>
            <a:srgbClr val="1B3C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61" y="579119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0" y="28955"/>
                </a:moveTo>
                <a:lnTo>
                  <a:pt x="9144000" y="28955"/>
                </a:lnTo>
                <a:lnTo>
                  <a:pt x="91440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FF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6479" y="933129"/>
            <a:ext cx="351104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" TargetMode="External"/><Relationship Id="rId3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5270" cy="1152525"/>
            <a:chOff x="0" y="0"/>
            <a:chExt cx="9145270" cy="1152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115214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762" cy="115214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9144000" cy="1087120"/>
            </a:xfrm>
            <a:custGeom>
              <a:avLst/>
              <a:gdLst/>
              <a:ahLst/>
              <a:cxnLst/>
              <a:rect l="l" t="t" r="r" b="b"/>
              <a:pathLst>
                <a:path w="9144000" h="1087120">
                  <a:moveTo>
                    <a:pt x="9144000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9144000" y="10866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61" y="1059180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65434" y="2166937"/>
            <a:ext cx="7012305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59050" marR="5080" indent="-2546985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Arial"/>
                <a:cs typeface="Arial"/>
              </a:rPr>
              <a:t>Intro</a:t>
            </a:r>
            <a:r>
              <a:rPr dirty="0" sz="4400" spc="-2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to</a:t>
            </a:r>
            <a:r>
              <a:rPr dirty="0" sz="4400" spc="-2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Programming</a:t>
            </a:r>
            <a:r>
              <a:rPr dirty="0" sz="4400" spc="-25" b="1">
                <a:latin typeface="Arial"/>
                <a:cs typeface="Arial"/>
              </a:rPr>
              <a:t> </a:t>
            </a:r>
            <a:r>
              <a:rPr dirty="0" sz="4400" spc="-20" b="1">
                <a:latin typeface="Arial"/>
                <a:cs typeface="Arial"/>
              </a:rPr>
              <a:t>with </a:t>
            </a:r>
            <a:r>
              <a:rPr dirty="0" sz="4400" spc="-10" b="1">
                <a:latin typeface="Arial"/>
                <a:cs typeface="Arial"/>
              </a:rPr>
              <a:t>Python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95070" marR="5080" indent="-1183005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dirty="0" spc="-90"/>
              <a:t> </a:t>
            </a:r>
            <a:r>
              <a:rPr dirty="0"/>
              <a:t>Documentation</a:t>
            </a:r>
            <a:r>
              <a:rPr dirty="0" spc="-75"/>
              <a:t> </a:t>
            </a:r>
            <a:r>
              <a:rPr dirty="0" spc="-25"/>
              <a:t>and </a:t>
            </a:r>
            <a:r>
              <a:rPr dirty="0" spc="-10"/>
              <a:t>Stackoverflow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57300" marR="5080" indent="-1245235">
              <a:lnSpc>
                <a:spcPct val="100000"/>
              </a:lnSpc>
              <a:spcBef>
                <a:spcPts val="95"/>
              </a:spcBef>
            </a:pPr>
            <a:r>
              <a:rPr dirty="0"/>
              <a:t>What/Where</a:t>
            </a:r>
            <a:r>
              <a:rPr dirty="0" spc="-80"/>
              <a:t> </a:t>
            </a:r>
            <a:r>
              <a:rPr dirty="0"/>
              <a:t>is</a:t>
            </a:r>
            <a:r>
              <a:rPr dirty="0" spc="-110"/>
              <a:t> </a:t>
            </a:r>
            <a:r>
              <a:rPr dirty="0"/>
              <a:t>the</a:t>
            </a:r>
            <a:r>
              <a:rPr dirty="0" spc="-110"/>
              <a:t> </a:t>
            </a:r>
            <a:r>
              <a:rPr dirty="0" spc="-10"/>
              <a:t>Python Documentation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085687"/>
            <a:ext cx="5385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dirty="0" sz="2400" spc="-25">
                <a:latin typeface="Arial"/>
                <a:cs typeface="Arial"/>
              </a:rPr>
              <a:t>1.</a:t>
            </a:r>
            <a:r>
              <a:rPr dirty="0" sz="2400">
                <a:latin typeface="Arial"/>
                <a:cs typeface="Arial"/>
              </a:rPr>
              <a:t>	Go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here: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https://docs.python.org/3.6/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07008" y="2662427"/>
            <a:ext cx="6730365" cy="3279775"/>
            <a:chOff x="1207008" y="2662427"/>
            <a:chExt cx="6730365" cy="32797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008" y="2743199"/>
              <a:ext cx="6729983" cy="319887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500377" y="2681477"/>
              <a:ext cx="777240" cy="234950"/>
            </a:xfrm>
            <a:custGeom>
              <a:avLst/>
              <a:gdLst/>
              <a:ahLst/>
              <a:cxnLst/>
              <a:rect l="l" t="t" r="r" b="b"/>
              <a:pathLst>
                <a:path w="777239" h="234950">
                  <a:moveTo>
                    <a:pt x="0" y="117348"/>
                  </a:moveTo>
                  <a:lnTo>
                    <a:pt x="39497" y="65735"/>
                  </a:lnTo>
                  <a:lnTo>
                    <a:pt x="85369" y="43954"/>
                  </a:lnTo>
                  <a:lnTo>
                    <a:pt x="145554" y="25781"/>
                  </a:lnTo>
                  <a:lnTo>
                    <a:pt x="217716" y="11925"/>
                  </a:lnTo>
                  <a:lnTo>
                    <a:pt x="257556" y="6845"/>
                  </a:lnTo>
                  <a:lnTo>
                    <a:pt x="299516" y="3098"/>
                  </a:lnTo>
                  <a:lnTo>
                    <a:pt x="343293" y="787"/>
                  </a:lnTo>
                  <a:lnTo>
                    <a:pt x="388620" y="0"/>
                  </a:lnTo>
                  <a:lnTo>
                    <a:pt x="433946" y="787"/>
                  </a:lnTo>
                  <a:lnTo>
                    <a:pt x="477723" y="3098"/>
                  </a:lnTo>
                  <a:lnTo>
                    <a:pt x="519684" y="6845"/>
                  </a:lnTo>
                  <a:lnTo>
                    <a:pt x="559523" y="11925"/>
                  </a:lnTo>
                  <a:lnTo>
                    <a:pt x="631685" y="25781"/>
                  </a:lnTo>
                  <a:lnTo>
                    <a:pt x="691857" y="43954"/>
                  </a:lnTo>
                  <a:lnTo>
                    <a:pt x="754583" y="77774"/>
                  </a:lnTo>
                  <a:lnTo>
                    <a:pt x="777240" y="117348"/>
                  </a:lnTo>
                  <a:lnTo>
                    <a:pt x="774623" y="131038"/>
                  </a:lnTo>
                  <a:lnTo>
                    <a:pt x="716737" y="180251"/>
                  </a:lnTo>
                  <a:lnTo>
                    <a:pt x="663409" y="200329"/>
                  </a:lnTo>
                  <a:lnTo>
                    <a:pt x="596950" y="216420"/>
                  </a:lnTo>
                  <a:lnTo>
                    <a:pt x="519684" y="227850"/>
                  </a:lnTo>
                  <a:lnTo>
                    <a:pt x="477723" y="231597"/>
                  </a:lnTo>
                  <a:lnTo>
                    <a:pt x="433946" y="233908"/>
                  </a:lnTo>
                  <a:lnTo>
                    <a:pt x="388620" y="234696"/>
                  </a:lnTo>
                  <a:lnTo>
                    <a:pt x="343293" y="233908"/>
                  </a:lnTo>
                  <a:lnTo>
                    <a:pt x="299516" y="231597"/>
                  </a:lnTo>
                  <a:lnTo>
                    <a:pt x="257556" y="227850"/>
                  </a:lnTo>
                  <a:lnTo>
                    <a:pt x="217716" y="222770"/>
                  </a:lnTo>
                  <a:lnTo>
                    <a:pt x="145554" y="208915"/>
                  </a:lnTo>
                  <a:lnTo>
                    <a:pt x="85369" y="190741"/>
                  </a:lnTo>
                  <a:lnTo>
                    <a:pt x="22656" y="156921"/>
                  </a:lnTo>
                  <a:lnTo>
                    <a:pt x="0" y="117348"/>
                  </a:lnTo>
                  <a:close/>
                </a:path>
              </a:pathLst>
            </a:custGeom>
            <a:ln w="38100">
              <a:solidFill>
                <a:srgbClr val="5F49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87930" y="4178045"/>
              <a:ext cx="984885" cy="309880"/>
            </a:xfrm>
            <a:custGeom>
              <a:avLst/>
              <a:gdLst/>
              <a:ahLst/>
              <a:cxnLst/>
              <a:rect l="l" t="t" r="r" b="b"/>
              <a:pathLst>
                <a:path w="984885" h="309879">
                  <a:moveTo>
                    <a:pt x="0" y="154685"/>
                  </a:moveTo>
                  <a:lnTo>
                    <a:pt x="50038" y="86652"/>
                  </a:lnTo>
                  <a:lnTo>
                    <a:pt x="108140" y="57937"/>
                  </a:lnTo>
                  <a:lnTo>
                    <a:pt x="144170" y="45300"/>
                  </a:lnTo>
                  <a:lnTo>
                    <a:pt x="184378" y="33985"/>
                  </a:lnTo>
                  <a:lnTo>
                    <a:pt x="228358" y="24079"/>
                  </a:lnTo>
                  <a:lnTo>
                    <a:pt x="275767" y="15722"/>
                  </a:lnTo>
                  <a:lnTo>
                    <a:pt x="326237" y="9016"/>
                  </a:lnTo>
                  <a:lnTo>
                    <a:pt x="379387" y="4089"/>
                  </a:lnTo>
                  <a:lnTo>
                    <a:pt x="434848" y="1041"/>
                  </a:lnTo>
                  <a:lnTo>
                    <a:pt x="492252" y="0"/>
                  </a:lnTo>
                  <a:lnTo>
                    <a:pt x="549656" y="1041"/>
                  </a:lnTo>
                  <a:lnTo>
                    <a:pt x="605116" y="4089"/>
                  </a:lnTo>
                  <a:lnTo>
                    <a:pt x="658266" y="9016"/>
                  </a:lnTo>
                  <a:lnTo>
                    <a:pt x="708736" y="15722"/>
                  </a:lnTo>
                  <a:lnTo>
                    <a:pt x="756145" y="24079"/>
                  </a:lnTo>
                  <a:lnTo>
                    <a:pt x="800125" y="33985"/>
                  </a:lnTo>
                  <a:lnTo>
                    <a:pt x="840320" y="45300"/>
                  </a:lnTo>
                  <a:lnTo>
                    <a:pt x="876363" y="57937"/>
                  </a:lnTo>
                  <a:lnTo>
                    <a:pt x="955802" y="102514"/>
                  </a:lnTo>
                  <a:lnTo>
                    <a:pt x="981189" y="136651"/>
                  </a:lnTo>
                  <a:lnTo>
                    <a:pt x="984504" y="154685"/>
                  </a:lnTo>
                  <a:lnTo>
                    <a:pt x="981189" y="172719"/>
                  </a:lnTo>
                  <a:lnTo>
                    <a:pt x="955802" y="206857"/>
                  </a:lnTo>
                  <a:lnTo>
                    <a:pt x="907872" y="237616"/>
                  </a:lnTo>
                  <a:lnTo>
                    <a:pt x="840320" y="264071"/>
                  </a:lnTo>
                  <a:lnTo>
                    <a:pt x="800125" y="275386"/>
                  </a:lnTo>
                  <a:lnTo>
                    <a:pt x="756145" y="285292"/>
                  </a:lnTo>
                  <a:lnTo>
                    <a:pt x="708736" y="293649"/>
                  </a:lnTo>
                  <a:lnTo>
                    <a:pt x="658266" y="300354"/>
                  </a:lnTo>
                  <a:lnTo>
                    <a:pt x="605116" y="305282"/>
                  </a:lnTo>
                  <a:lnTo>
                    <a:pt x="549656" y="308330"/>
                  </a:lnTo>
                  <a:lnTo>
                    <a:pt x="492252" y="309371"/>
                  </a:lnTo>
                  <a:lnTo>
                    <a:pt x="434848" y="308330"/>
                  </a:lnTo>
                  <a:lnTo>
                    <a:pt x="379387" y="305282"/>
                  </a:lnTo>
                  <a:lnTo>
                    <a:pt x="326237" y="300354"/>
                  </a:lnTo>
                  <a:lnTo>
                    <a:pt x="275767" y="293649"/>
                  </a:lnTo>
                  <a:lnTo>
                    <a:pt x="228358" y="285292"/>
                  </a:lnTo>
                  <a:lnTo>
                    <a:pt x="184378" y="275386"/>
                  </a:lnTo>
                  <a:lnTo>
                    <a:pt x="144170" y="264071"/>
                  </a:lnTo>
                  <a:lnTo>
                    <a:pt x="108140" y="251434"/>
                  </a:lnTo>
                  <a:lnTo>
                    <a:pt x="28701" y="206857"/>
                  </a:lnTo>
                  <a:lnTo>
                    <a:pt x="3314" y="172719"/>
                  </a:lnTo>
                  <a:lnTo>
                    <a:pt x="0" y="154685"/>
                  </a:lnTo>
                  <a:close/>
                </a:path>
              </a:pathLst>
            </a:custGeom>
            <a:ln w="38100">
              <a:solidFill>
                <a:srgbClr val="5F49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342" y="933129"/>
            <a:ext cx="56870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dirty="0" spc="5"/>
              <a:t> </a:t>
            </a:r>
            <a:r>
              <a:rPr dirty="0" spc="-10"/>
              <a:t>Documentation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1848611"/>
            <a:ext cx="5614415" cy="4094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342" y="933129"/>
            <a:ext cx="56870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dirty="0" spc="5"/>
              <a:t> </a:t>
            </a:r>
            <a:r>
              <a:rPr dirty="0" spc="-10"/>
              <a:t>Documentation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404" y="1839467"/>
            <a:ext cx="5727191" cy="4029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479" y="933129"/>
            <a:ext cx="351027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Stackoverflow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082639"/>
            <a:ext cx="4352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25">
                <a:latin typeface="Arial"/>
                <a:cs typeface="Arial"/>
              </a:rPr>
              <a:t>Go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to: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u="sng" sz="2400" spc="-65">
                <a:solidFill>
                  <a:srgbClr val="9BBA58"/>
                </a:solidFill>
                <a:uFill>
                  <a:solidFill>
                    <a:srgbClr val="9BBA58"/>
                  </a:solidFill>
                </a:uFill>
                <a:latin typeface="Arial"/>
                <a:cs typeface="Arial"/>
                <a:hlinkClick r:id="rId2"/>
              </a:rPr>
              <a:t>http://stackoverflow.com/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9803" y="2567940"/>
            <a:ext cx="6184391" cy="3421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479" y="933129"/>
            <a:ext cx="351027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Stackoverflow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64" y="1839467"/>
            <a:ext cx="7281671" cy="3983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786" y="933129"/>
            <a:ext cx="214185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>
                <a:latin typeface="Arial"/>
                <a:cs typeface="Arial"/>
              </a:rPr>
              <a:t>Success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91670" y="2387382"/>
            <a:ext cx="47618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535">
                <a:solidFill>
                  <a:srgbClr val="008000"/>
                </a:solidFill>
                <a:latin typeface="Arial"/>
                <a:cs typeface="Arial"/>
              </a:rPr>
              <a:t>SUCCESS!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A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Erick Navarro</dc:creator>
  <dc:title>PowerPoint Presentation</dc:title>
  <dcterms:created xsi:type="dcterms:W3CDTF">2022-04-07T00:02:07Z</dcterms:created>
  <dcterms:modified xsi:type="dcterms:W3CDTF">2022-04-07T00:02:07Z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2022-04-07T00:00:00Z</vt:filetime>
  </property>
</Properties>
</file>