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  <p:sldMasterId id="2147483660" r:id="rId2"/>
    <p:sldMasterId id="2147483679" r:id="rId3"/>
    <p:sldMasterId id="2147483669" r:id="rId4"/>
    <p:sldMasterId id="2147483673" r:id="rId5"/>
  </p:sldMasterIdLst>
  <p:sldIdLst>
    <p:sldId id="256" r:id="rId6"/>
    <p:sldId id="257" r:id="rId7"/>
    <p:sldId id="260" r:id="rId8"/>
    <p:sldId id="266" r:id="rId9"/>
    <p:sldId id="267" r:id="rId10"/>
    <p:sldId id="272" r:id="rId11"/>
    <p:sldId id="269" r:id="rId12"/>
    <p:sldId id="273" r:id="rId13"/>
    <p:sldId id="268" r:id="rId14"/>
    <p:sldId id="270" r:id="rId15"/>
    <p:sldId id="271" r:id="rId16"/>
    <p:sldId id="261" r:id="rId17"/>
    <p:sldId id="262" r:id="rId18"/>
    <p:sldId id="263" r:id="rId19"/>
    <p:sldId id="264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03D"/>
    <a:srgbClr val="FF001F"/>
    <a:srgbClr val="4318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6" autoAdjust="0"/>
    <p:restoredTop sz="96405" autoAdjust="0"/>
  </p:normalViewPr>
  <p:slideViewPr>
    <p:cSldViewPr snapToGrid="0" snapToObjects="1">
      <p:cViewPr varScale="1">
        <p:scale>
          <a:sx n="131" d="100"/>
          <a:sy n="131" d="100"/>
        </p:scale>
        <p:origin x="17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4318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to Come Here</a:t>
            </a:r>
          </a:p>
        </p:txBody>
      </p:sp>
    </p:spTree>
    <p:extLst>
      <p:ext uri="{BB962C8B-B14F-4D97-AF65-F5344CB8AC3E}">
        <p14:creationId xmlns:p14="http://schemas.microsoft.com/office/powerpoint/2010/main" val="2221001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55434" y="2047409"/>
            <a:ext cx="5939807" cy="1513351"/>
          </a:xfrm>
        </p:spPr>
        <p:txBody>
          <a:bodyPr/>
          <a:lstStyle>
            <a:lvl1pPr>
              <a:defRPr baseline="0">
                <a:solidFill>
                  <a:srgbClr val="431801"/>
                </a:solidFill>
              </a:defRPr>
            </a:lvl1pPr>
          </a:lstStyle>
          <a:p>
            <a:r>
              <a:rPr lang="en-US" dirty="0"/>
              <a:t>Section Title </a:t>
            </a:r>
            <a:br>
              <a:rPr lang="en-US" dirty="0"/>
            </a:br>
            <a:r>
              <a:rPr lang="en-US" dirty="0"/>
              <a:t>to Come Here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11197" y="301290"/>
            <a:ext cx="5849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 baseline="0">
                <a:solidFill>
                  <a:srgbClr val="431801"/>
                </a:solidFill>
                <a:latin typeface="Chronicle Text G1 Roman"/>
              </a:defRPr>
            </a:lvl1pPr>
          </a:lstStyle>
          <a:p>
            <a:r>
              <a:rPr lang="en-US" dirty="0"/>
              <a:t>Header to Come</a:t>
            </a:r>
          </a:p>
        </p:txBody>
      </p:sp>
    </p:spTree>
    <p:extLst>
      <p:ext uri="{BB962C8B-B14F-4D97-AF65-F5344CB8AC3E}">
        <p14:creationId xmlns:p14="http://schemas.microsoft.com/office/powerpoint/2010/main" val="3430155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idx="1"/>
          </p:nvPr>
        </p:nvSpPr>
        <p:spPr>
          <a:xfrm>
            <a:off x="699229" y="2034196"/>
            <a:ext cx="5860978" cy="3790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2150"/>
              </a:lnSpc>
            </a:pPr>
            <a:r>
              <a:rPr lang="en-US" sz="1500" dirty="0" err="1"/>
              <a:t>Lorem</a:t>
            </a:r>
            <a:r>
              <a:rPr lang="en-US" sz="1500" dirty="0"/>
              <a:t> </a:t>
            </a:r>
            <a:r>
              <a:rPr lang="en-US" sz="1500" dirty="0" err="1"/>
              <a:t>ipsum</a:t>
            </a:r>
            <a:r>
              <a:rPr lang="en-US" sz="1500" dirty="0"/>
              <a:t> dolor sit </a:t>
            </a:r>
            <a:r>
              <a:rPr lang="en-US" sz="1500" dirty="0" err="1"/>
              <a:t>amet</a:t>
            </a:r>
            <a:r>
              <a:rPr lang="en-US" sz="1500" dirty="0"/>
              <a:t>, </a:t>
            </a:r>
            <a:r>
              <a:rPr lang="en-US" sz="1500" dirty="0" err="1"/>
              <a:t>consectetur</a:t>
            </a:r>
            <a:r>
              <a:rPr lang="en-US" sz="1500" dirty="0"/>
              <a:t> </a:t>
            </a:r>
            <a:r>
              <a:rPr lang="en-US" sz="1500" dirty="0" err="1"/>
              <a:t>adipiscing</a:t>
            </a:r>
            <a:r>
              <a:rPr lang="en-US" sz="1500" dirty="0"/>
              <a:t> </a:t>
            </a:r>
            <a:r>
              <a:rPr lang="en-US" sz="1500" dirty="0" err="1"/>
              <a:t>elit</a:t>
            </a:r>
            <a:r>
              <a:rPr lang="en-US" sz="1500" dirty="0"/>
              <a:t>, </a:t>
            </a:r>
            <a:r>
              <a:rPr lang="en-US" sz="1500" dirty="0" err="1"/>
              <a:t>sed</a:t>
            </a:r>
            <a:r>
              <a:rPr lang="en-US" sz="1500" dirty="0"/>
              <a:t> do </a:t>
            </a:r>
            <a:r>
              <a:rPr lang="en-US" sz="1500" dirty="0" err="1"/>
              <a:t>eiusmod</a:t>
            </a:r>
            <a:r>
              <a:rPr lang="en-US" sz="1500" dirty="0"/>
              <a:t> </a:t>
            </a:r>
            <a:r>
              <a:rPr lang="en-US" sz="1500" dirty="0" err="1"/>
              <a:t>tempor</a:t>
            </a:r>
            <a:r>
              <a:rPr lang="en-US" sz="1500" dirty="0"/>
              <a:t> </a:t>
            </a:r>
            <a:r>
              <a:rPr lang="en-US" sz="1500" dirty="0" err="1"/>
              <a:t>incididunt</a:t>
            </a:r>
            <a:r>
              <a:rPr lang="en-US" sz="1500" dirty="0"/>
              <a:t> </a:t>
            </a: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dirty="0" err="1"/>
              <a:t>labore</a:t>
            </a:r>
            <a:r>
              <a:rPr lang="en-US" sz="1500" dirty="0"/>
              <a:t> et </a:t>
            </a:r>
            <a:r>
              <a:rPr lang="en-US" sz="1500" dirty="0" err="1"/>
              <a:t>dolore</a:t>
            </a:r>
            <a:r>
              <a:rPr lang="en-US" sz="1500" dirty="0"/>
              <a:t> magna </a:t>
            </a:r>
            <a:r>
              <a:rPr lang="en-US" sz="1500" dirty="0" err="1"/>
              <a:t>aliqua</a:t>
            </a:r>
            <a:r>
              <a:rPr lang="en-US" sz="1500" dirty="0"/>
              <a:t>. </a:t>
            </a:r>
          </a:p>
          <a:p>
            <a:pPr>
              <a:lnSpc>
                <a:spcPts val="2150"/>
              </a:lnSpc>
            </a:pPr>
            <a:endParaRPr lang="en-US" sz="1500" dirty="0"/>
          </a:p>
          <a:p>
            <a:pPr>
              <a:lnSpc>
                <a:spcPts val="2150"/>
              </a:lnSpc>
            </a:pP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dirty="0" err="1"/>
              <a:t>enim</a:t>
            </a:r>
            <a:r>
              <a:rPr lang="en-US" sz="1500" dirty="0"/>
              <a:t> ad minim </a:t>
            </a:r>
            <a:r>
              <a:rPr lang="en-US" sz="1500" dirty="0" err="1"/>
              <a:t>veniam</a:t>
            </a:r>
            <a:r>
              <a:rPr lang="en-US" sz="1500" dirty="0"/>
              <a:t>, </a:t>
            </a:r>
            <a:r>
              <a:rPr lang="en-US" sz="1500" dirty="0" err="1"/>
              <a:t>quis</a:t>
            </a:r>
            <a:r>
              <a:rPr lang="en-US" sz="1500" dirty="0"/>
              <a:t> </a:t>
            </a:r>
            <a:r>
              <a:rPr lang="en-US" sz="1500" dirty="0" err="1"/>
              <a:t>nostrud</a:t>
            </a:r>
            <a:r>
              <a:rPr lang="en-US" sz="1500" dirty="0"/>
              <a:t> exercitation </a:t>
            </a:r>
            <a:r>
              <a:rPr lang="en-US" sz="1500" dirty="0" err="1"/>
              <a:t>ullamco</a:t>
            </a:r>
            <a:r>
              <a:rPr lang="en-US" sz="1500" dirty="0"/>
              <a:t> </a:t>
            </a:r>
            <a:r>
              <a:rPr lang="en-US" sz="1500" dirty="0" err="1"/>
              <a:t>laboris</a:t>
            </a:r>
            <a:r>
              <a:rPr lang="en-US" sz="1500" dirty="0"/>
              <a:t> nisi </a:t>
            </a: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dirty="0" err="1"/>
              <a:t>aliquip</a:t>
            </a:r>
            <a:r>
              <a:rPr lang="en-US" sz="1500" dirty="0"/>
              <a:t> ex </a:t>
            </a:r>
            <a:r>
              <a:rPr lang="en-US" sz="1500" dirty="0" err="1"/>
              <a:t>ea</a:t>
            </a:r>
            <a:r>
              <a:rPr lang="en-US" sz="1500" dirty="0"/>
              <a:t> </a:t>
            </a:r>
            <a:r>
              <a:rPr lang="en-US" sz="1500" dirty="0" err="1"/>
              <a:t>commodo</a:t>
            </a:r>
            <a:r>
              <a:rPr lang="en-US" sz="1500" dirty="0"/>
              <a:t> </a:t>
            </a:r>
            <a:r>
              <a:rPr lang="en-US" sz="1500" dirty="0" err="1"/>
              <a:t>consequat</a:t>
            </a:r>
            <a:r>
              <a:rPr lang="en-US" sz="1500" dirty="0"/>
              <a:t>. </a:t>
            </a:r>
            <a:r>
              <a:rPr lang="en-US" sz="1500" dirty="0" err="1"/>
              <a:t>Duis</a:t>
            </a:r>
            <a:r>
              <a:rPr lang="en-US" sz="1500" dirty="0"/>
              <a:t> </a:t>
            </a:r>
            <a:r>
              <a:rPr lang="en-US" sz="1500" dirty="0" err="1"/>
              <a:t>aute</a:t>
            </a:r>
            <a:r>
              <a:rPr lang="en-US" sz="1500" dirty="0"/>
              <a:t> </a:t>
            </a:r>
            <a:r>
              <a:rPr lang="en-US" sz="1500" dirty="0" err="1"/>
              <a:t>irure</a:t>
            </a:r>
            <a:r>
              <a:rPr lang="en-US" sz="1500" dirty="0"/>
              <a:t> dolor in </a:t>
            </a:r>
            <a:r>
              <a:rPr lang="en-US" sz="1500" dirty="0" err="1"/>
              <a:t>reprehenderit</a:t>
            </a:r>
            <a:r>
              <a:rPr lang="en-US" sz="1500" dirty="0"/>
              <a:t> in </a:t>
            </a:r>
            <a:r>
              <a:rPr lang="en-US" sz="1500" dirty="0" err="1"/>
              <a:t>voluptate</a:t>
            </a:r>
            <a:r>
              <a:rPr lang="en-US" sz="1500" dirty="0"/>
              <a:t> </a:t>
            </a:r>
            <a:r>
              <a:rPr lang="en-US" sz="1500" dirty="0" err="1"/>
              <a:t>velit</a:t>
            </a:r>
            <a:r>
              <a:rPr lang="en-US" sz="1500" dirty="0"/>
              <a:t> </a:t>
            </a:r>
            <a:r>
              <a:rPr lang="en-US" sz="1500" dirty="0" err="1"/>
              <a:t>esse</a:t>
            </a:r>
            <a:r>
              <a:rPr lang="en-US" sz="1500" dirty="0"/>
              <a:t> </a:t>
            </a:r>
            <a:r>
              <a:rPr lang="en-US" sz="1500" dirty="0" err="1"/>
              <a:t>cillum</a:t>
            </a:r>
            <a:r>
              <a:rPr lang="en-US" sz="1500" dirty="0"/>
              <a:t> </a:t>
            </a:r>
            <a:r>
              <a:rPr lang="en-US" sz="1500" dirty="0" err="1"/>
              <a:t>dolore</a:t>
            </a:r>
            <a:r>
              <a:rPr lang="en-US" sz="1500" dirty="0"/>
              <a:t> </a:t>
            </a:r>
            <a:r>
              <a:rPr lang="en-US" sz="1500" dirty="0" err="1"/>
              <a:t>eu</a:t>
            </a:r>
            <a:r>
              <a:rPr lang="en-US" sz="1500" dirty="0"/>
              <a:t> </a:t>
            </a:r>
            <a:r>
              <a:rPr lang="en-US" sz="1500" dirty="0" err="1"/>
              <a:t>fugiat</a:t>
            </a:r>
            <a:r>
              <a:rPr lang="en-US" sz="1500" dirty="0"/>
              <a:t> </a:t>
            </a:r>
            <a:r>
              <a:rPr lang="en-US" sz="1500" dirty="0" err="1"/>
              <a:t>nulla</a:t>
            </a:r>
            <a:r>
              <a:rPr lang="en-US" sz="1500" dirty="0"/>
              <a:t> </a:t>
            </a:r>
            <a:r>
              <a:rPr lang="en-US" sz="1500" dirty="0" err="1"/>
              <a:t>pariatur</a:t>
            </a:r>
            <a:r>
              <a:rPr lang="en-US" sz="1500" dirty="0"/>
              <a:t>. </a:t>
            </a:r>
            <a:r>
              <a:rPr lang="en-US" sz="1500" dirty="0" err="1"/>
              <a:t>Lorem</a:t>
            </a:r>
            <a:r>
              <a:rPr lang="en-US" sz="1500" dirty="0"/>
              <a:t> </a:t>
            </a:r>
            <a:r>
              <a:rPr lang="en-US" sz="1500" dirty="0" err="1"/>
              <a:t>ipsum</a:t>
            </a:r>
            <a:r>
              <a:rPr lang="en-US" sz="1500" dirty="0"/>
              <a:t> dolor sit </a:t>
            </a:r>
            <a:r>
              <a:rPr lang="en-US" sz="1500" dirty="0" err="1"/>
              <a:t>amet</a:t>
            </a:r>
            <a:r>
              <a:rPr lang="en-US" sz="1500" dirty="0"/>
              <a:t>, </a:t>
            </a:r>
            <a:r>
              <a:rPr lang="en-US" sz="1500" dirty="0" err="1"/>
              <a:t>consectetur</a:t>
            </a:r>
            <a:r>
              <a:rPr lang="en-US" sz="1500" dirty="0"/>
              <a:t> </a:t>
            </a:r>
            <a:r>
              <a:rPr lang="en-US" sz="1500" dirty="0" err="1"/>
              <a:t>adipiscing</a:t>
            </a:r>
            <a:r>
              <a:rPr lang="en-US" sz="1500" dirty="0"/>
              <a:t> </a:t>
            </a:r>
            <a:r>
              <a:rPr lang="en-US" sz="1500" dirty="0" err="1"/>
              <a:t>elit</a:t>
            </a:r>
            <a:r>
              <a:rPr lang="en-US" sz="1500" dirty="0"/>
              <a:t>, </a:t>
            </a:r>
            <a:r>
              <a:rPr lang="en-US" sz="1500" dirty="0" err="1"/>
              <a:t>sed</a:t>
            </a:r>
            <a:r>
              <a:rPr lang="en-US" sz="1500" dirty="0"/>
              <a:t> do </a:t>
            </a:r>
            <a:r>
              <a:rPr lang="en-US" sz="1500" dirty="0" err="1"/>
              <a:t>eiusmod</a:t>
            </a:r>
            <a:r>
              <a:rPr lang="en-US" sz="1500" dirty="0"/>
              <a:t> </a:t>
            </a:r>
            <a:r>
              <a:rPr lang="en-US" sz="1500" dirty="0" err="1"/>
              <a:t>tempor</a:t>
            </a:r>
            <a:r>
              <a:rPr lang="en-US" sz="1500" dirty="0"/>
              <a:t> </a:t>
            </a:r>
            <a:r>
              <a:rPr lang="en-US" sz="1500" dirty="0" err="1"/>
              <a:t>incididunt</a:t>
            </a:r>
            <a:r>
              <a:rPr lang="en-US" sz="1500" dirty="0"/>
              <a:t> </a:t>
            </a: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dirty="0" err="1"/>
              <a:t>labore</a:t>
            </a:r>
            <a:r>
              <a:rPr lang="en-US" sz="1500" dirty="0"/>
              <a:t> et re magna </a:t>
            </a:r>
            <a:r>
              <a:rPr lang="en-US" sz="1500" dirty="0" err="1"/>
              <a:t>aliqua</a:t>
            </a:r>
            <a:r>
              <a:rPr lang="en-US" sz="1500" dirty="0"/>
              <a:t>. </a:t>
            </a:r>
          </a:p>
          <a:p>
            <a:pPr>
              <a:lnSpc>
                <a:spcPts val="2150"/>
              </a:lnSpc>
            </a:pPr>
            <a:endParaRPr lang="en-US" sz="1500" dirty="0"/>
          </a:p>
          <a:p>
            <a:pPr>
              <a:lnSpc>
                <a:spcPts val="2150"/>
              </a:lnSpc>
            </a:pP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dirty="0" err="1"/>
              <a:t>enim</a:t>
            </a:r>
            <a:r>
              <a:rPr lang="en-US" sz="1500" dirty="0"/>
              <a:t> ad minim </a:t>
            </a:r>
            <a:r>
              <a:rPr lang="en-US" sz="1500" dirty="0" err="1"/>
              <a:t>veniam</a:t>
            </a:r>
            <a:r>
              <a:rPr lang="en-US" sz="1500" dirty="0"/>
              <a:t>, </a:t>
            </a:r>
            <a:r>
              <a:rPr lang="en-US" sz="1500" dirty="0" err="1"/>
              <a:t>quis</a:t>
            </a:r>
            <a:r>
              <a:rPr lang="en-US" sz="1500" dirty="0"/>
              <a:t> </a:t>
            </a:r>
            <a:r>
              <a:rPr lang="en-US" sz="1500" dirty="0" err="1"/>
              <a:t>nostrud</a:t>
            </a:r>
            <a:r>
              <a:rPr lang="en-US" sz="1500" dirty="0"/>
              <a:t> exercitation </a:t>
            </a:r>
            <a:r>
              <a:rPr lang="en-US" sz="1500" dirty="0" err="1"/>
              <a:t>ullamco</a:t>
            </a:r>
            <a:r>
              <a:rPr lang="en-US" sz="1500" dirty="0"/>
              <a:t> </a:t>
            </a:r>
            <a:r>
              <a:rPr lang="en-US" sz="1500" dirty="0" err="1"/>
              <a:t>laboris</a:t>
            </a:r>
            <a:r>
              <a:rPr lang="en-US" sz="1500" dirty="0"/>
              <a:t> nisi </a:t>
            </a: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dirty="0" err="1"/>
              <a:t>aliquip</a:t>
            </a:r>
            <a:r>
              <a:rPr lang="en-US" sz="1500" dirty="0"/>
              <a:t> ex </a:t>
            </a:r>
            <a:r>
              <a:rPr lang="en-US" sz="1500" dirty="0" err="1"/>
              <a:t>ea</a:t>
            </a:r>
            <a:r>
              <a:rPr lang="en-US" sz="1500" dirty="0"/>
              <a:t> </a:t>
            </a:r>
            <a:r>
              <a:rPr lang="en-US" sz="1500" dirty="0" err="1"/>
              <a:t>commodo</a:t>
            </a:r>
            <a:r>
              <a:rPr lang="en-US" sz="1500" dirty="0"/>
              <a:t> </a:t>
            </a:r>
            <a:r>
              <a:rPr lang="en-US" sz="1500" dirty="0" err="1"/>
              <a:t>consequat</a:t>
            </a:r>
            <a:r>
              <a:rPr lang="en-US" sz="1500" dirty="0"/>
              <a:t>. </a:t>
            </a:r>
            <a:r>
              <a:rPr lang="en-US" sz="1500" dirty="0" err="1"/>
              <a:t>Duis</a:t>
            </a:r>
            <a:r>
              <a:rPr lang="en-US" sz="1500" dirty="0"/>
              <a:t> </a:t>
            </a:r>
            <a:r>
              <a:rPr lang="en-US" sz="1500" dirty="0" err="1"/>
              <a:t>aute</a:t>
            </a:r>
            <a:r>
              <a:rPr lang="en-US" sz="1500" dirty="0"/>
              <a:t> </a:t>
            </a:r>
            <a:r>
              <a:rPr lang="en-US" sz="1500" dirty="0" err="1"/>
              <a:t>irure</a:t>
            </a:r>
            <a:r>
              <a:rPr lang="en-US" sz="1500" dirty="0"/>
              <a:t> dolor in </a:t>
            </a:r>
            <a:r>
              <a:rPr lang="en-US" sz="1500" dirty="0" err="1"/>
              <a:t>reprehenderit</a:t>
            </a:r>
            <a:r>
              <a:rPr lang="en-US" sz="1500" dirty="0"/>
              <a:t> in </a:t>
            </a:r>
            <a:r>
              <a:rPr lang="en-US" sz="1500" dirty="0" err="1"/>
              <a:t>voluptate</a:t>
            </a:r>
            <a:r>
              <a:rPr lang="en-US" sz="1500" dirty="0"/>
              <a:t> </a:t>
            </a:r>
            <a:r>
              <a:rPr lang="en-US" sz="1500" dirty="0" err="1"/>
              <a:t>velit</a:t>
            </a:r>
            <a:r>
              <a:rPr lang="en-US" sz="1500" dirty="0"/>
              <a:t> </a:t>
            </a:r>
            <a:r>
              <a:rPr lang="en-US" sz="1500" dirty="0" err="1"/>
              <a:t>esse</a:t>
            </a:r>
            <a:r>
              <a:rPr lang="en-US" sz="1500" dirty="0"/>
              <a:t> </a:t>
            </a:r>
            <a:r>
              <a:rPr lang="en-US" sz="1500" dirty="0" err="1"/>
              <a:t>cillum</a:t>
            </a:r>
            <a:r>
              <a:rPr lang="en-US" sz="1500" dirty="0"/>
              <a:t> </a:t>
            </a:r>
            <a:r>
              <a:rPr lang="en-US" sz="1500" dirty="0" err="1"/>
              <a:t>dolore</a:t>
            </a:r>
            <a:r>
              <a:rPr lang="en-US" sz="1500" dirty="0"/>
              <a:t> </a:t>
            </a:r>
            <a:r>
              <a:rPr lang="en-US" sz="1500" dirty="0" err="1"/>
              <a:t>eu</a:t>
            </a:r>
            <a:r>
              <a:rPr lang="en-US" sz="1500" dirty="0"/>
              <a:t> </a:t>
            </a:r>
            <a:r>
              <a:rPr lang="en-US" sz="1500" dirty="0" err="1"/>
              <a:t>fugiat</a:t>
            </a:r>
            <a:r>
              <a:rPr lang="en-US" sz="1500" dirty="0"/>
              <a:t> </a:t>
            </a:r>
            <a:r>
              <a:rPr lang="en-US" sz="1500" dirty="0" err="1"/>
              <a:t>nulla</a:t>
            </a:r>
            <a:r>
              <a:rPr lang="en-US" sz="1500" dirty="0"/>
              <a:t> </a:t>
            </a:r>
            <a:r>
              <a:rPr lang="en-US" sz="1500" dirty="0" err="1"/>
              <a:t>pariatur</a:t>
            </a:r>
            <a:r>
              <a:rPr lang="en-US" sz="1500" dirty="0"/>
              <a:t>. 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99229" y="1177406"/>
            <a:ext cx="5860977" cy="550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Page Title Here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11197" y="301290"/>
            <a:ext cx="5849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 baseline="0">
                <a:solidFill>
                  <a:srgbClr val="431801"/>
                </a:solidFill>
                <a:latin typeface="Chronicle Text G1 Roman"/>
              </a:defRPr>
            </a:lvl1pPr>
          </a:lstStyle>
          <a:p>
            <a:r>
              <a:rPr lang="en-US" dirty="0"/>
              <a:t>Header to Come</a:t>
            </a:r>
          </a:p>
        </p:txBody>
      </p:sp>
    </p:spTree>
    <p:extLst>
      <p:ext uri="{BB962C8B-B14F-4D97-AF65-F5344CB8AC3E}">
        <p14:creationId xmlns:p14="http://schemas.microsoft.com/office/powerpoint/2010/main" val="382030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99229" y="1177406"/>
            <a:ext cx="5860977" cy="550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Page Title Here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idx="10"/>
          </p:nvPr>
        </p:nvSpPr>
        <p:spPr>
          <a:xfrm>
            <a:off x="699228" y="2017261"/>
            <a:ext cx="5860978" cy="3943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2150"/>
              </a:lnSpc>
            </a:pPr>
            <a:r>
              <a:rPr lang="en-US" sz="1500" dirty="0" err="1"/>
              <a:t>Lorem</a:t>
            </a:r>
            <a:r>
              <a:rPr lang="en-US" sz="1500" dirty="0"/>
              <a:t> </a:t>
            </a:r>
            <a:r>
              <a:rPr lang="en-US" sz="1500" dirty="0" err="1"/>
              <a:t>ipsum</a:t>
            </a:r>
            <a:r>
              <a:rPr lang="en-US" sz="1500" dirty="0"/>
              <a:t> dolor sit </a:t>
            </a:r>
            <a:r>
              <a:rPr lang="en-US" sz="1500" dirty="0" err="1"/>
              <a:t>amet</a:t>
            </a:r>
            <a:r>
              <a:rPr lang="en-US" sz="1500" dirty="0"/>
              <a:t>, </a:t>
            </a:r>
            <a:r>
              <a:rPr lang="en-US" sz="1500" dirty="0" err="1"/>
              <a:t>consectetur</a:t>
            </a:r>
            <a:r>
              <a:rPr lang="en-US" sz="1500" dirty="0"/>
              <a:t> </a:t>
            </a:r>
            <a:r>
              <a:rPr lang="en-US" sz="1500" dirty="0" err="1"/>
              <a:t>adipiscing</a:t>
            </a:r>
            <a:r>
              <a:rPr lang="en-US" sz="1500" dirty="0"/>
              <a:t> </a:t>
            </a:r>
            <a:r>
              <a:rPr lang="en-US" sz="1500" dirty="0" err="1"/>
              <a:t>elit</a:t>
            </a:r>
            <a:r>
              <a:rPr lang="en-US" sz="1500" dirty="0"/>
              <a:t>, </a:t>
            </a:r>
            <a:r>
              <a:rPr lang="en-US" sz="1500" dirty="0" err="1"/>
              <a:t>sed</a:t>
            </a:r>
            <a:r>
              <a:rPr lang="en-US" sz="1500" dirty="0"/>
              <a:t> do </a:t>
            </a:r>
            <a:r>
              <a:rPr lang="en-US" sz="1500" dirty="0" err="1"/>
              <a:t>eiusmod</a:t>
            </a:r>
            <a:r>
              <a:rPr lang="en-US" sz="1500" dirty="0"/>
              <a:t> </a:t>
            </a:r>
            <a:r>
              <a:rPr lang="en-US" sz="1500" dirty="0" err="1"/>
              <a:t>tempor</a:t>
            </a:r>
            <a:r>
              <a:rPr lang="en-US" sz="1500" dirty="0"/>
              <a:t> </a:t>
            </a:r>
            <a:r>
              <a:rPr lang="en-US" sz="1500" dirty="0" err="1"/>
              <a:t>incididunt</a:t>
            </a:r>
            <a:r>
              <a:rPr lang="en-US" sz="1500" dirty="0"/>
              <a:t> </a:t>
            </a: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dirty="0" err="1"/>
              <a:t>labore</a:t>
            </a:r>
            <a:r>
              <a:rPr lang="en-US" sz="1500" dirty="0"/>
              <a:t> et </a:t>
            </a:r>
            <a:r>
              <a:rPr lang="en-US" sz="1500" dirty="0" err="1"/>
              <a:t>dolore</a:t>
            </a:r>
            <a:r>
              <a:rPr lang="en-US" sz="1500" dirty="0"/>
              <a:t> magna </a:t>
            </a:r>
            <a:r>
              <a:rPr lang="en-US" sz="1500" dirty="0" err="1"/>
              <a:t>aliqua</a:t>
            </a:r>
            <a:r>
              <a:rPr lang="en-US" sz="1500" dirty="0"/>
              <a:t>. </a:t>
            </a:r>
          </a:p>
          <a:p>
            <a:pPr>
              <a:lnSpc>
                <a:spcPts val="2150"/>
              </a:lnSpc>
            </a:pP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dirty="0" err="1"/>
              <a:t>enim</a:t>
            </a:r>
            <a:r>
              <a:rPr lang="en-US" sz="1500" dirty="0"/>
              <a:t> ad minim </a:t>
            </a:r>
            <a:r>
              <a:rPr lang="en-US" sz="1500" dirty="0" err="1"/>
              <a:t>veniam</a:t>
            </a:r>
            <a:r>
              <a:rPr lang="en-US" sz="1500" dirty="0"/>
              <a:t>, </a:t>
            </a:r>
            <a:r>
              <a:rPr lang="en-US" sz="1500" dirty="0" err="1"/>
              <a:t>quis</a:t>
            </a:r>
            <a:r>
              <a:rPr lang="en-US" sz="1500" dirty="0"/>
              <a:t> </a:t>
            </a:r>
            <a:r>
              <a:rPr lang="en-US" sz="1500" dirty="0" err="1"/>
              <a:t>nostrud</a:t>
            </a:r>
            <a:r>
              <a:rPr lang="en-US" sz="1500" dirty="0"/>
              <a:t> exercitation </a:t>
            </a:r>
            <a:r>
              <a:rPr lang="en-US" sz="1500" dirty="0" err="1"/>
              <a:t>ullamco</a:t>
            </a:r>
            <a:r>
              <a:rPr lang="en-US" sz="1500" dirty="0"/>
              <a:t> </a:t>
            </a:r>
            <a:r>
              <a:rPr lang="en-US" sz="1500" dirty="0" err="1"/>
              <a:t>laboris</a:t>
            </a:r>
            <a:r>
              <a:rPr lang="en-US" sz="1500" dirty="0"/>
              <a:t> nisi </a:t>
            </a: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dirty="0" err="1"/>
              <a:t>aliquip</a:t>
            </a:r>
            <a:r>
              <a:rPr lang="en-US" sz="1500" dirty="0"/>
              <a:t> ex </a:t>
            </a:r>
            <a:r>
              <a:rPr lang="en-US" sz="1500" dirty="0" err="1"/>
              <a:t>ea</a:t>
            </a:r>
            <a:r>
              <a:rPr lang="en-US" sz="1500" dirty="0"/>
              <a:t> </a:t>
            </a:r>
            <a:r>
              <a:rPr lang="en-US" sz="1500" dirty="0" err="1"/>
              <a:t>commodo</a:t>
            </a:r>
            <a:r>
              <a:rPr lang="en-US" sz="1500" dirty="0"/>
              <a:t> </a:t>
            </a:r>
            <a:r>
              <a:rPr lang="en-US" sz="1500" dirty="0" err="1"/>
              <a:t>consequat</a:t>
            </a:r>
            <a:r>
              <a:rPr lang="en-US" sz="1500" dirty="0"/>
              <a:t>. </a:t>
            </a:r>
          </a:p>
          <a:p>
            <a:pPr>
              <a:lnSpc>
                <a:spcPts val="2150"/>
              </a:lnSpc>
            </a:pPr>
            <a:r>
              <a:rPr lang="en-US" sz="1500" dirty="0" err="1"/>
              <a:t>Duis</a:t>
            </a:r>
            <a:r>
              <a:rPr lang="en-US" sz="1500" dirty="0"/>
              <a:t> </a:t>
            </a:r>
            <a:r>
              <a:rPr lang="en-US" sz="1500" dirty="0" err="1"/>
              <a:t>aute</a:t>
            </a:r>
            <a:r>
              <a:rPr lang="en-US" sz="1500" dirty="0"/>
              <a:t> </a:t>
            </a:r>
            <a:r>
              <a:rPr lang="en-US" sz="1500" dirty="0" err="1"/>
              <a:t>irure</a:t>
            </a:r>
            <a:r>
              <a:rPr lang="en-US" sz="1500" dirty="0"/>
              <a:t> dolor in </a:t>
            </a:r>
            <a:r>
              <a:rPr lang="en-US" sz="1500" dirty="0" err="1"/>
              <a:t>reprehenderit</a:t>
            </a:r>
            <a:r>
              <a:rPr lang="en-US" sz="1500" dirty="0"/>
              <a:t> in </a:t>
            </a:r>
            <a:r>
              <a:rPr lang="en-US" sz="1500" dirty="0" err="1"/>
              <a:t>voluptate</a:t>
            </a:r>
            <a:r>
              <a:rPr lang="en-US" sz="1500" dirty="0"/>
              <a:t> </a:t>
            </a:r>
            <a:r>
              <a:rPr lang="en-US" sz="1500" dirty="0" err="1"/>
              <a:t>velit</a:t>
            </a:r>
            <a:r>
              <a:rPr lang="en-US" sz="1500" dirty="0"/>
              <a:t> </a:t>
            </a:r>
            <a:r>
              <a:rPr lang="en-US" sz="1500" dirty="0" err="1"/>
              <a:t>esse</a:t>
            </a:r>
            <a:r>
              <a:rPr lang="en-US" sz="1500" dirty="0"/>
              <a:t> </a:t>
            </a:r>
            <a:r>
              <a:rPr lang="en-US" sz="1500" dirty="0" err="1"/>
              <a:t>cillum</a:t>
            </a:r>
            <a:r>
              <a:rPr lang="en-US" sz="1500" dirty="0"/>
              <a:t> </a:t>
            </a:r>
            <a:r>
              <a:rPr lang="en-US" sz="1500" dirty="0" err="1"/>
              <a:t>dolore</a:t>
            </a:r>
            <a:r>
              <a:rPr lang="en-US" sz="1500" dirty="0"/>
              <a:t> </a:t>
            </a:r>
            <a:r>
              <a:rPr lang="en-US" sz="1500" dirty="0" err="1"/>
              <a:t>eu</a:t>
            </a:r>
            <a:r>
              <a:rPr lang="en-US" sz="1500" dirty="0"/>
              <a:t> </a:t>
            </a:r>
            <a:r>
              <a:rPr lang="en-US" sz="1500" dirty="0" err="1"/>
              <a:t>fugiat</a:t>
            </a:r>
            <a:r>
              <a:rPr lang="en-US" sz="1500" dirty="0"/>
              <a:t> </a:t>
            </a:r>
            <a:r>
              <a:rPr lang="en-US" sz="1500" dirty="0" err="1"/>
              <a:t>nulla</a:t>
            </a:r>
            <a:r>
              <a:rPr lang="en-US" sz="1500" dirty="0"/>
              <a:t> </a:t>
            </a:r>
            <a:r>
              <a:rPr lang="en-US" sz="1500" dirty="0" err="1"/>
              <a:t>pariatur</a:t>
            </a:r>
            <a:r>
              <a:rPr lang="en-US" sz="1500" dirty="0"/>
              <a:t>. </a:t>
            </a:r>
          </a:p>
          <a:p>
            <a:pPr>
              <a:lnSpc>
                <a:spcPts val="2150"/>
              </a:lnSpc>
            </a:pPr>
            <a:r>
              <a:rPr lang="en-US" sz="1500" dirty="0" err="1"/>
              <a:t>Lorem</a:t>
            </a:r>
            <a:r>
              <a:rPr lang="en-US" sz="1500" dirty="0"/>
              <a:t> </a:t>
            </a:r>
            <a:r>
              <a:rPr lang="en-US" sz="1500" dirty="0" err="1"/>
              <a:t>ipsum</a:t>
            </a:r>
            <a:r>
              <a:rPr lang="en-US" sz="1500" dirty="0"/>
              <a:t> dolor sit </a:t>
            </a:r>
            <a:r>
              <a:rPr lang="en-US" sz="1500" dirty="0" err="1"/>
              <a:t>amet</a:t>
            </a:r>
            <a:r>
              <a:rPr lang="en-US" sz="1500" dirty="0"/>
              <a:t>, </a:t>
            </a:r>
            <a:r>
              <a:rPr lang="en-US" sz="1500" dirty="0" err="1"/>
              <a:t>consectetur</a:t>
            </a:r>
            <a:r>
              <a:rPr lang="en-US" sz="1500" dirty="0"/>
              <a:t> </a:t>
            </a:r>
            <a:r>
              <a:rPr lang="en-US" sz="1500" dirty="0" err="1"/>
              <a:t>adipiscing</a:t>
            </a:r>
            <a:r>
              <a:rPr lang="en-US" sz="1500" dirty="0"/>
              <a:t> </a:t>
            </a:r>
            <a:r>
              <a:rPr lang="en-US" sz="1500" dirty="0" err="1"/>
              <a:t>elit</a:t>
            </a:r>
            <a:r>
              <a:rPr lang="en-US" sz="1500" dirty="0"/>
              <a:t>, </a:t>
            </a:r>
            <a:r>
              <a:rPr lang="en-US" sz="1500" dirty="0" err="1"/>
              <a:t>sed</a:t>
            </a:r>
            <a:r>
              <a:rPr lang="en-US" sz="1500" dirty="0"/>
              <a:t> do </a:t>
            </a:r>
            <a:r>
              <a:rPr lang="en-US" sz="1500" dirty="0" err="1"/>
              <a:t>eiusmod</a:t>
            </a:r>
            <a:r>
              <a:rPr lang="en-US" sz="1500" dirty="0"/>
              <a:t> </a:t>
            </a:r>
            <a:r>
              <a:rPr lang="en-US" sz="1500" dirty="0" err="1"/>
              <a:t>tempor</a:t>
            </a:r>
            <a:r>
              <a:rPr lang="en-US" sz="1500" dirty="0"/>
              <a:t> </a:t>
            </a:r>
            <a:r>
              <a:rPr lang="en-US" sz="1500" dirty="0" err="1"/>
              <a:t>incididunt</a:t>
            </a:r>
            <a:r>
              <a:rPr lang="en-US" sz="1500" dirty="0"/>
              <a:t> </a:t>
            </a: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dirty="0" err="1"/>
              <a:t>labore</a:t>
            </a:r>
            <a:r>
              <a:rPr lang="en-US" sz="1500" dirty="0"/>
              <a:t> et re magna </a:t>
            </a:r>
            <a:r>
              <a:rPr lang="en-US" sz="1500" dirty="0" err="1"/>
              <a:t>aliqua</a:t>
            </a:r>
            <a:r>
              <a:rPr lang="en-US" sz="1500" dirty="0"/>
              <a:t>. </a:t>
            </a:r>
          </a:p>
          <a:p>
            <a:pPr>
              <a:lnSpc>
                <a:spcPts val="2150"/>
              </a:lnSpc>
            </a:pP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dirty="0" err="1"/>
              <a:t>enim</a:t>
            </a:r>
            <a:r>
              <a:rPr lang="en-US" sz="1500" dirty="0"/>
              <a:t> ad minim </a:t>
            </a:r>
            <a:r>
              <a:rPr lang="en-US" sz="1500" dirty="0" err="1"/>
              <a:t>veniam</a:t>
            </a:r>
            <a:r>
              <a:rPr lang="en-US" sz="1500" dirty="0"/>
              <a:t>, </a:t>
            </a:r>
            <a:r>
              <a:rPr lang="en-US" sz="1500" dirty="0" err="1"/>
              <a:t>quis</a:t>
            </a:r>
            <a:r>
              <a:rPr lang="en-US" sz="1500" dirty="0"/>
              <a:t> </a:t>
            </a:r>
            <a:r>
              <a:rPr lang="en-US" sz="1500" dirty="0" err="1"/>
              <a:t>nostrud</a:t>
            </a:r>
            <a:r>
              <a:rPr lang="en-US" sz="1500" dirty="0"/>
              <a:t> exercitation </a:t>
            </a:r>
            <a:r>
              <a:rPr lang="en-US" sz="1500" dirty="0" err="1"/>
              <a:t>ullamco</a:t>
            </a:r>
            <a:r>
              <a:rPr lang="en-US" sz="1500" dirty="0"/>
              <a:t> </a:t>
            </a:r>
            <a:r>
              <a:rPr lang="en-US" sz="1500" dirty="0" err="1"/>
              <a:t>laboris</a:t>
            </a:r>
            <a:r>
              <a:rPr lang="en-US" sz="1500" dirty="0"/>
              <a:t> nisi </a:t>
            </a: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dirty="0" err="1"/>
              <a:t>aliquip</a:t>
            </a:r>
            <a:r>
              <a:rPr lang="en-US" sz="1500" dirty="0"/>
              <a:t> ex </a:t>
            </a:r>
            <a:r>
              <a:rPr lang="en-US" sz="1500" dirty="0" err="1"/>
              <a:t>ea</a:t>
            </a:r>
            <a:r>
              <a:rPr lang="en-US" sz="1500" dirty="0"/>
              <a:t> </a:t>
            </a:r>
            <a:r>
              <a:rPr lang="en-US" sz="1500" dirty="0" err="1"/>
              <a:t>commodo</a:t>
            </a:r>
            <a:r>
              <a:rPr lang="en-US" sz="1500" dirty="0"/>
              <a:t> </a:t>
            </a:r>
            <a:r>
              <a:rPr lang="en-US" sz="1500" dirty="0" err="1"/>
              <a:t>consequat</a:t>
            </a:r>
            <a:r>
              <a:rPr lang="en-US" sz="1500" dirty="0"/>
              <a:t>. </a:t>
            </a:r>
          </a:p>
          <a:p>
            <a:pPr>
              <a:lnSpc>
                <a:spcPts val="2150"/>
              </a:lnSpc>
            </a:pPr>
            <a:r>
              <a:rPr lang="en-US" sz="1500" dirty="0" err="1"/>
              <a:t>Duis</a:t>
            </a:r>
            <a:r>
              <a:rPr lang="en-US" sz="1500" dirty="0"/>
              <a:t> </a:t>
            </a:r>
            <a:r>
              <a:rPr lang="en-US" sz="1500" dirty="0" err="1"/>
              <a:t>aute</a:t>
            </a:r>
            <a:r>
              <a:rPr lang="en-US" sz="1500" dirty="0"/>
              <a:t> </a:t>
            </a:r>
            <a:r>
              <a:rPr lang="en-US" sz="1500" dirty="0" err="1"/>
              <a:t>irure</a:t>
            </a:r>
            <a:r>
              <a:rPr lang="en-US" sz="1500" dirty="0"/>
              <a:t> dolor in </a:t>
            </a:r>
            <a:r>
              <a:rPr lang="en-US" sz="1500" dirty="0" err="1"/>
              <a:t>reprehenderit</a:t>
            </a:r>
            <a:r>
              <a:rPr lang="en-US" sz="1500" dirty="0"/>
              <a:t> in </a:t>
            </a:r>
            <a:r>
              <a:rPr lang="en-US" sz="1500" dirty="0" err="1"/>
              <a:t>voluptate</a:t>
            </a:r>
            <a:r>
              <a:rPr lang="en-US" sz="1500" dirty="0"/>
              <a:t> </a:t>
            </a:r>
            <a:r>
              <a:rPr lang="en-US" sz="1500" dirty="0" err="1"/>
              <a:t>velit</a:t>
            </a:r>
            <a:r>
              <a:rPr lang="en-US" sz="1500" dirty="0"/>
              <a:t> </a:t>
            </a:r>
            <a:r>
              <a:rPr lang="en-US" sz="1500" dirty="0" err="1"/>
              <a:t>esse</a:t>
            </a:r>
            <a:r>
              <a:rPr lang="en-US" sz="1500" dirty="0"/>
              <a:t> </a:t>
            </a:r>
            <a:r>
              <a:rPr lang="en-US" sz="1500" dirty="0" err="1"/>
              <a:t>cillum</a:t>
            </a:r>
            <a:r>
              <a:rPr lang="en-US" sz="1500" dirty="0"/>
              <a:t> </a:t>
            </a:r>
            <a:r>
              <a:rPr lang="en-US" sz="1500" dirty="0" err="1"/>
              <a:t>dolore</a:t>
            </a:r>
            <a:r>
              <a:rPr lang="en-US" sz="1500" dirty="0"/>
              <a:t> </a:t>
            </a:r>
            <a:r>
              <a:rPr lang="en-US" sz="1500" dirty="0" err="1"/>
              <a:t>eu</a:t>
            </a:r>
            <a:r>
              <a:rPr lang="en-US" sz="1500" dirty="0"/>
              <a:t> </a:t>
            </a:r>
            <a:r>
              <a:rPr lang="en-US" sz="1500" dirty="0" err="1"/>
              <a:t>fugiat</a:t>
            </a:r>
            <a:r>
              <a:rPr lang="en-US" sz="1500" dirty="0"/>
              <a:t> </a:t>
            </a:r>
            <a:r>
              <a:rPr lang="en-US" sz="1500" dirty="0" err="1"/>
              <a:t>nulla</a:t>
            </a:r>
            <a:r>
              <a:rPr lang="en-US" sz="1500" dirty="0"/>
              <a:t> </a:t>
            </a:r>
            <a:r>
              <a:rPr lang="en-US" sz="1500" dirty="0" err="1"/>
              <a:t>pariatur</a:t>
            </a:r>
            <a:r>
              <a:rPr lang="en-US" sz="1500" dirty="0"/>
              <a:t>. 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11197" y="301290"/>
            <a:ext cx="5849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 baseline="0">
                <a:solidFill>
                  <a:srgbClr val="431801"/>
                </a:solidFill>
                <a:latin typeface="Chronicle Text G1 Roman"/>
              </a:defRPr>
            </a:lvl1pPr>
          </a:lstStyle>
          <a:p>
            <a:r>
              <a:rPr lang="en-US" dirty="0"/>
              <a:t>Header to Come</a:t>
            </a:r>
          </a:p>
        </p:txBody>
      </p:sp>
    </p:spTree>
    <p:extLst>
      <p:ext uri="{BB962C8B-B14F-4D97-AF65-F5344CB8AC3E}">
        <p14:creationId xmlns:p14="http://schemas.microsoft.com/office/powerpoint/2010/main" val="38640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99230" y="1177406"/>
            <a:ext cx="4244040" cy="550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Page Title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99229" y="2034197"/>
            <a:ext cx="4244041" cy="2842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2150"/>
              </a:lnSpc>
            </a:pPr>
            <a:r>
              <a:rPr lang="en-US" sz="1500" dirty="0" err="1"/>
              <a:t>Lorem</a:t>
            </a:r>
            <a:r>
              <a:rPr lang="en-US" sz="1500" dirty="0"/>
              <a:t> </a:t>
            </a:r>
            <a:r>
              <a:rPr lang="en-US" sz="1500" dirty="0" err="1"/>
              <a:t>ipsum</a:t>
            </a:r>
            <a:r>
              <a:rPr lang="en-US" sz="1500" dirty="0"/>
              <a:t> dolor sit </a:t>
            </a:r>
            <a:r>
              <a:rPr lang="en-US" sz="1500" dirty="0" err="1"/>
              <a:t>amet</a:t>
            </a:r>
            <a:r>
              <a:rPr lang="en-US" sz="1500" dirty="0"/>
              <a:t>, </a:t>
            </a:r>
            <a:r>
              <a:rPr lang="en-US" sz="1500" dirty="0" err="1"/>
              <a:t>consectetur</a:t>
            </a:r>
            <a:r>
              <a:rPr lang="en-US" sz="1500" dirty="0"/>
              <a:t> </a:t>
            </a:r>
            <a:r>
              <a:rPr lang="en-US" sz="1500" dirty="0" err="1"/>
              <a:t>adipiscing</a:t>
            </a:r>
            <a:r>
              <a:rPr lang="en-US" sz="1500" dirty="0"/>
              <a:t> </a:t>
            </a:r>
            <a:r>
              <a:rPr lang="en-US" sz="1500" dirty="0" err="1"/>
              <a:t>elit</a:t>
            </a:r>
            <a:r>
              <a:rPr lang="en-US" sz="1500" dirty="0"/>
              <a:t>, </a:t>
            </a:r>
            <a:r>
              <a:rPr lang="en-US" sz="1500" dirty="0" err="1"/>
              <a:t>sed</a:t>
            </a:r>
            <a:r>
              <a:rPr lang="en-US" sz="1500" dirty="0"/>
              <a:t> do </a:t>
            </a:r>
            <a:r>
              <a:rPr lang="en-US" sz="1500" dirty="0" err="1"/>
              <a:t>eiusmod</a:t>
            </a:r>
            <a:r>
              <a:rPr lang="en-US" sz="1500" dirty="0"/>
              <a:t> </a:t>
            </a:r>
            <a:r>
              <a:rPr lang="en-US" sz="1500" dirty="0" err="1"/>
              <a:t>tempor</a:t>
            </a:r>
            <a:r>
              <a:rPr lang="en-US" sz="1500" dirty="0"/>
              <a:t> </a:t>
            </a:r>
            <a:r>
              <a:rPr lang="en-US" sz="1500" dirty="0" err="1"/>
              <a:t>incididunt</a:t>
            </a:r>
            <a:r>
              <a:rPr lang="en-US" sz="1500" dirty="0"/>
              <a:t> </a:t>
            </a: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dirty="0" err="1"/>
              <a:t>labore</a:t>
            </a:r>
            <a:r>
              <a:rPr lang="en-US" sz="1500" dirty="0"/>
              <a:t> et </a:t>
            </a:r>
            <a:r>
              <a:rPr lang="en-US" sz="1500" dirty="0" err="1"/>
              <a:t>dolore</a:t>
            </a:r>
            <a:r>
              <a:rPr lang="en-US" sz="1500" dirty="0"/>
              <a:t> magna </a:t>
            </a:r>
            <a:r>
              <a:rPr lang="en-US" sz="1500" dirty="0" err="1"/>
              <a:t>aliqua</a:t>
            </a:r>
            <a:r>
              <a:rPr lang="en-US" sz="1500" dirty="0"/>
              <a:t>. </a:t>
            </a:r>
          </a:p>
          <a:p>
            <a:pPr>
              <a:lnSpc>
                <a:spcPts val="2150"/>
              </a:lnSpc>
            </a:pPr>
            <a:endParaRPr lang="en-US" sz="1500" dirty="0"/>
          </a:p>
          <a:p>
            <a:pPr>
              <a:lnSpc>
                <a:spcPts val="2150"/>
              </a:lnSpc>
            </a:pP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dirty="0" err="1"/>
              <a:t>enim</a:t>
            </a:r>
            <a:r>
              <a:rPr lang="en-US" sz="1500" dirty="0"/>
              <a:t> ad minim </a:t>
            </a:r>
            <a:r>
              <a:rPr lang="en-US" sz="1500" dirty="0" err="1"/>
              <a:t>veniam</a:t>
            </a:r>
            <a:r>
              <a:rPr lang="en-US" sz="1500" dirty="0"/>
              <a:t>, </a:t>
            </a:r>
            <a:r>
              <a:rPr lang="en-US" sz="1500" dirty="0" err="1"/>
              <a:t>quis</a:t>
            </a:r>
            <a:r>
              <a:rPr lang="en-US" sz="1500" dirty="0"/>
              <a:t> </a:t>
            </a:r>
            <a:r>
              <a:rPr lang="en-US" sz="1500" dirty="0" err="1"/>
              <a:t>nostrud</a:t>
            </a:r>
            <a:r>
              <a:rPr lang="en-US" sz="1500" dirty="0"/>
              <a:t> exercitation </a:t>
            </a:r>
            <a:r>
              <a:rPr lang="en-US" sz="1500" dirty="0" err="1"/>
              <a:t>ullamco</a:t>
            </a:r>
            <a:r>
              <a:rPr lang="en-US" sz="1500" dirty="0"/>
              <a:t> </a:t>
            </a:r>
            <a:r>
              <a:rPr lang="en-US" sz="1500" dirty="0" err="1"/>
              <a:t>laboris</a:t>
            </a:r>
            <a:r>
              <a:rPr lang="en-US" sz="1500" dirty="0"/>
              <a:t> nisi </a:t>
            </a: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dirty="0" err="1"/>
              <a:t>aliquip</a:t>
            </a:r>
            <a:r>
              <a:rPr lang="en-US" sz="1500" dirty="0"/>
              <a:t> ex </a:t>
            </a:r>
            <a:r>
              <a:rPr lang="en-US" sz="1500" dirty="0" err="1"/>
              <a:t>ea</a:t>
            </a:r>
            <a:r>
              <a:rPr lang="en-US" sz="1500" dirty="0"/>
              <a:t> </a:t>
            </a:r>
            <a:r>
              <a:rPr lang="en-US" sz="1500" dirty="0" err="1"/>
              <a:t>commodo</a:t>
            </a:r>
            <a:r>
              <a:rPr lang="en-US" sz="1500" dirty="0"/>
              <a:t> </a:t>
            </a:r>
            <a:r>
              <a:rPr lang="en-US" sz="1500" dirty="0" err="1"/>
              <a:t>consequat</a:t>
            </a:r>
            <a:r>
              <a:rPr lang="en-US" sz="1500" dirty="0"/>
              <a:t>. </a:t>
            </a:r>
            <a:r>
              <a:rPr lang="en-US" sz="1500" dirty="0" err="1"/>
              <a:t>Duis</a:t>
            </a:r>
            <a:r>
              <a:rPr lang="en-US" sz="1500" dirty="0"/>
              <a:t> </a:t>
            </a:r>
            <a:r>
              <a:rPr lang="en-US" sz="1500" dirty="0" err="1"/>
              <a:t>aute</a:t>
            </a:r>
            <a:r>
              <a:rPr lang="en-US" sz="1500" dirty="0"/>
              <a:t> </a:t>
            </a:r>
            <a:r>
              <a:rPr lang="en-US" sz="1500" dirty="0" err="1"/>
              <a:t>irure</a:t>
            </a:r>
            <a:r>
              <a:rPr lang="en-US" sz="1500" dirty="0"/>
              <a:t> dolor in </a:t>
            </a:r>
            <a:r>
              <a:rPr lang="en-US" sz="1500" dirty="0" err="1"/>
              <a:t>reprehenderit</a:t>
            </a:r>
            <a:r>
              <a:rPr lang="en-US" sz="1500" dirty="0"/>
              <a:t> in </a:t>
            </a:r>
            <a:r>
              <a:rPr lang="en-US" sz="1500" dirty="0" err="1"/>
              <a:t>voluptate</a:t>
            </a:r>
            <a:r>
              <a:rPr lang="en-US" sz="1500" dirty="0"/>
              <a:t> </a:t>
            </a:r>
            <a:r>
              <a:rPr lang="en-US" sz="1500" dirty="0" err="1"/>
              <a:t>velit</a:t>
            </a:r>
            <a:r>
              <a:rPr lang="en-US" sz="1500" dirty="0"/>
              <a:t> </a:t>
            </a:r>
            <a:r>
              <a:rPr lang="en-US" sz="1500" dirty="0" err="1"/>
              <a:t>esse</a:t>
            </a:r>
            <a:r>
              <a:rPr lang="en-US" sz="1500" dirty="0"/>
              <a:t> </a:t>
            </a:r>
            <a:r>
              <a:rPr lang="en-US" sz="1500" dirty="0" err="1"/>
              <a:t>cillum</a:t>
            </a:r>
            <a:r>
              <a:rPr lang="en-US" sz="1500" dirty="0"/>
              <a:t> </a:t>
            </a:r>
            <a:r>
              <a:rPr lang="en-US" sz="1500" dirty="0" err="1"/>
              <a:t>dolore</a:t>
            </a:r>
            <a:r>
              <a:rPr lang="en-US" sz="1500" dirty="0"/>
              <a:t> </a:t>
            </a:r>
            <a:r>
              <a:rPr lang="en-US" sz="1500" dirty="0" err="1"/>
              <a:t>eu</a:t>
            </a:r>
            <a:r>
              <a:rPr lang="en-US" sz="1500" dirty="0"/>
              <a:t> </a:t>
            </a:r>
            <a:r>
              <a:rPr lang="en-US" sz="1500" dirty="0" err="1"/>
              <a:t>fugiat</a:t>
            </a:r>
            <a:r>
              <a:rPr lang="en-US" sz="1500" dirty="0"/>
              <a:t> </a:t>
            </a:r>
            <a:r>
              <a:rPr lang="en-US" sz="1500" dirty="0" err="1"/>
              <a:t>nulla</a:t>
            </a:r>
            <a:r>
              <a:rPr lang="en-US" sz="1500" dirty="0"/>
              <a:t> </a:t>
            </a:r>
            <a:r>
              <a:rPr lang="en-US" sz="1500" dirty="0" err="1"/>
              <a:t>pariatur</a:t>
            </a:r>
            <a:r>
              <a:rPr lang="en-US" sz="1500" dirty="0"/>
              <a:t>. </a:t>
            </a:r>
            <a:r>
              <a:rPr lang="en-US" sz="1500" dirty="0" err="1"/>
              <a:t>Lorem</a:t>
            </a:r>
            <a:r>
              <a:rPr lang="en-US" sz="1500" dirty="0"/>
              <a:t> </a:t>
            </a:r>
            <a:r>
              <a:rPr lang="en-US" sz="1500" dirty="0" err="1"/>
              <a:t>ipsum</a:t>
            </a:r>
            <a:r>
              <a:rPr lang="en-US" sz="1500" dirty="0"/>
              <a:t> dolor sit </a:t>
            </a:r>
            <a:r>
              <a:rPr lang="en-US" sz="1500" dirty="0" err="1"/>
              <a:t>amet</a:t>
            </a:r>
            <a:r>
              <a:rPr lang="en-US" sz="1500" dirty="0"/>
              <a:t>.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11197" y="301290"/>
            <a:ext cx="5849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 baseline="0">
                <a:solidFill>
                  <a:srgbClr val="431801"/>
                </a:solidFill>
                <a:latin typeface="Chronicle Text G1 Roman"/>
              </a:defRPr>
            </a:lvl1pPr>
          </a:lstStyle>
          <a:p>
            <a:r>
              <a:rPr lang="en-US" dirty="0"/>
              <a:t>Header to Come</a:t>
            </a:r>
          </a:p>
        </p:txBody>
      </p:sp>
    </p:spTree>
    <p:extLst>
      <p:ext uri="{BB962C8B-B14F-4D97-AF65-F5344CB8AC3E}">
        <p14:creationId xmlns:p14="http://schemas.microsoft.com/office/powerpoint/2010/main" val="412104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318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0470" y="2047409"/>
            <a:ext cx="7893854" cy="15133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Presentation Title </a:t>
            </a:r>
            <a:br>
              <a:rPr lang="en-US" dirty="0"/>
            </a:br>
            <a:r>
              <a:rPr lang="en-US" dirty="0"/>
              <a:t>to Come Here</a:t>
            </a:r>
          </a:p>
        </p:txBody>
      </p:sp>
      <p:pic>
        <p:nvPicPr>
          <p:cNvPr id="9" name="Picture 8" descr="lehigh_official_stacked_logo_K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411" y="5897670"/>
            <a:ext cx="2048913" cy="43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4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457200" rtl="0" eaLnBrk="1" latinLnBrk="0" hangingPunct="1">
        <a:lnSpc>
          <a:spcPts val="6400"/>
        </a:lnSpc>
        <a:spcBef>
          <a:spcPct val="0"/>
        </a:spcBef>
        <a:buNone/>
        <a:defRPr sz="6400" b="1" i="0" kern="1200" baseline="0">
          <a:solidFill>
            <a:schemeClr val="bg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5434" y="2047409"/>
            <a:ext cx="5904773" cy="15133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Section Title </a:t>
            </a:r>
            <a:br>
              <a:rPr lang="en-US" dirty="0"/>
            </a:br>
            <a:r>
              <a:rPr lang="en-US" dirty="0"/>
              <a:t>to Come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15310" y="668669"/>
            <a:ext cx="8636000" cy="0"/>
          </a:xfrm>
          <a:prstGeom prst="line">
            <a:avLst/>
          </a:prstGeom>
          <a:ln w="6350" cap="rnd">
            <a:solidFill>
              <a:srgbClr val="43180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" name="Picture 21" descr="lehigh_official_stacked_logo_4C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806" y="313559"/>
            <a:ext cx="1176023" cy="254219"/>
          </a:xfrm>
          <a:prstGeom prst="rect">
            <a:avLst/>
          </a:prstGeom>
        </p:spPr>
      </p:pic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11197" y="301290"/>
            <a:ext cx="5849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 baseline="0">
                <a:solidFill>
                  <a:srgbClr val="431801"/>
                </a:solidFill>
                <a:latin typeface="Chronicle Text G1 Roman"/>
              </a:defRPr>
            </a:lvl1pPr>
          </a:lstStyle>
          <a:p>
            <a:r>
              <a:rPr lang="en-US" dirty="0"/>
              <a:t>Header to Come</a:t>
            </a:r>
          </a:p>
        </p:txBody>
      </p:sp>
    </p:spTree>
    <p:extLst>
      <p:ext uri="{BB962C8B-B14F-4D97-AF65-F5344CB8AC3E}">
        <p14:creationId xmlns:p14="http://schemas.microsoft.com/office/powerpoint/2010/main" val="8189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457200" rtl="0" eaLnBrk="1" latinLnBrk="0" hangingPunct="1">
        <a:lnSpc>
          <a:spcPts val="6400"/>
        </a:lnSpc>
        <a:spcBef>
          <a:spcPct val="0"/>
        </a:spcBef>
        <a:buNone/>
        <a:defRPr sz="6400" b="1" i="0" kern="1200" baseline="0">
          <a:solidFill>
            <a:srgbClr val="43180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9229" y="1177406"/>
            <a:ext cx="5860977" cy="550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Page Title 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15310" y="668669"/>
            <a:ext cx="8636000" cy="0"/>
          </a:xfrm>
          <a:prstGeom prst="line">
            <a:avLst/>
          </a:prstGeom>
          <a:ln w="6350" cap="rnd">
            <a:solidFill>
              <a:srgbClr val="43180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8" descr="lehigh_official_stacked_logo_4C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806" y="313559"/>
            <a:ext cx="1176023" cy="254219"/>
          </a:xfrm>
          <a:prstGeom prst="rect">
            <a:avLst/>
          </a:prstGeom>
        </p:spPr>
      </p:pic>
      <p:sp>
        <p:nvSpPr>
          <p:cNvPr id="15" name="Text Placeholder 5"/>
          <p:cNvSpPr>
            <a:spLocks noGrp="1"/>
          </p:cNvSpPr>
          <p:nvPr>
            <p:ph type="body" idx="1"/>
          </p:nvPr>
        </p:nvSpPr>
        <p:spPr>
          <a:xfrm>
            <a:off x="699229" y="2034196"/>
            <a:ext cx="5860978" cy="3790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2150"/>
              </a:lnSpc>
            </a:pPr>
            <a:r>
              <a:rPr lang="en-US" sz="1500" dirty="0" err="1"/>
              <a:t>Lorem</a:t>
            </a:r>
            <a:r>
              <a:rPr lang="en-US" sz="1500" dirty="0"/>
              <a:t> </a:t>
            </a:r>
            <a:r>
              <a:rPr lang="en-US" sz="1500" dirty="0" err="1"/>
              <a:t>ipsum</a:t>
            </a:r>
            <a:r>
              <a:rPr lang="en-US" sz="1500" dirty="0"/>
              <a:t> dolor sit </a:t>
            </a:r>
            <a:r>
              <a:rPr lang="en-US" sz="1500" dirty="0" err="1"/>
              <a:t>amet</a:t>
            </a:r>
            <a:r>
              <a:rPr lang="en-US" sz="1500" dirty="0"/>
              <a:t>, </a:t>
            </a:r>
            <a:r>
              <a:rPr lang="en-US" sz="1500" dirty="0" err="1"/>
              <a:t>consectetur</a:t>
            </a:r>
            <a:r>
              <a:rPr lang="en-US" sz="1500" dirty="0"/>
              <a:t> </a:t>
            </a:r>
            <a:r>
              <a:rPr lang="en-US" sz="1500" dirty="0" err="1"/>
              <a:t>adipiscing</a:t>
            </a:r>
            <a:r>
              <a:rPr lang="en-US" sz="1500" dirty="0"/>
              <a:t> </a:t>
            </a:r>
            <a:r>
              <a:rPr lang="en-US" sz="1500" dirty="0" err="1"/>
              <a:t>elit</a:t>
            </a:r>
            <a:r>
              <a:rPr lang="en-US" sz="1500" dirty="0"/>
              <a:t>, </a:t>
            </a:r>
            <a:r>
              <a:rPr lang="en-US" sz="1500" dirty="0" err="1"/>
              <a:t>sed</a:t>
            </a:r>
            <a:r>
              <a:rPr lang="en-US" sz="1500" dirty="0"/>
              <a:t> do </a:t>
            </a:r>
            <a:r>
              <a:rPr lang="en-US" sz="1500" dirty="0" err="1"/>
              <a:t>eiusmod</a:t>
            </a:r>
            <a:r>
              <a:rPr lang="en-US" sz="1500" dirty="0"/>
              <a:t> </a:t>
            </a:r>
            <a:r>
              <a:rPr lang="en-US" sz="1500" dirty="0" err="1"/>
              <a:t>tempor</a:t>
            </a:r>
            <a:r>
              <a:rPr lang="en-US" sz="1500" dirty="0"/>
              <a:t> </a:t>
            </a:r>
            <a:r>
              <a:rPr lang="en-US" sz="1500" dirty="0" err="1"/>
              <a:t>incididunt</a:t>
            </a:r>
            <a:r>
              <a:rPr lang="en-US" sz="1500" dirty="0"/>
              <a:t> </a:t>
            </a: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dirty="0" err="1"/>
              <a:t>labore</a:t>
            </a:r>
            <a:r>
              <a:rPr lang="en-US" sz="1500" dirty="0"/>
              <a:t> et </a:t>
            </a:r>
            <a:r>
              <a:rPr lang="en-US" sz="1500" dirty="0" err="1"/>
              <a:t>dolore</a:t>
            </a:r>
            <a:r>
              <a:rPr lang="en-US" sz="1500" dirty="0"/>
              <a:t> magna </a:t>
            </a:r>
            <a:r>
              <a:rPr lang="en-US" sz="1500" dirty="0" err="1"/>
              <a:t>aliqua</a:t>
            </a:r>
            <a:r>
              <a:rPr lang="en-US" sz="1500" dirty="0"/>
              <a:t>. </a:t>
            </a:r>
          </a:p>
          <a:p>
            <a:pPr>
              <a:lnSpc>
                <a:spcPts val="2150"/>
              </a:lnSpc>
            </a:pPr>
            <a:endParaRPr lang="en-US" sz="1500" dirty="0"/>
          </a:p>
          <a:p>
            <a:pPr>
              <a:lnSpc>
                <a:spcPts val="2150"/>
              </a:lnSpc>
            </a:pP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dirty="0" err="1"/>
              <a:t>enim</a:t>
            </a:r>
            <a:r>
              <a:rPr lang="en-US" sz="1500" dirty="0"/>
              <a:t> ad minim </a:t>
            </a:r>
            <a:r>
              <a:rPr lang="en-US" sz="1500" dirty="0" err="1"/>
              <a:t>veniam</a:t>
            </a:r>
            <a:r>
              <a:rPr lang="en-US" sz="1500" dirty="0"/>
              <a:t>, </a:t>
            </a:r>
            <a:r>
              <a:rPr lang="en-US" sz="1500" dirty="0" err="1"/>
              <a:t>quis</a:t>
            </a:r>
            <a:r>
              <a:rPr lang="en-US" sz="1500" dirty="0"/>
              <a:t> </a:t>
            </a:r>
            <a:r>
              <a:rPr lang="en-US" sz="1500" dirty="0" err="1"/>
              <a:t>nostrud</a:t>
            </a:r>
            <a:r>
              <a:rPr lang="en-US" sz="1500" dirty="0"/>
              <a:t> exercitation </a:t>
            </a:r>
            <a:r>
              <a:rPr lang="en-US" sz="1500" dirty="0" err="1"/>
              <a:t>ullamco</a:t>
            </a:r>
            <a:r>
              <a:rPr lang="en-US" sz="1500" dirty="0"/>
              <a:t> </a:t>
            </a:r>
            <a:r>
              <a:rPr lang="en-US" sz="1500" dirty="0" err="1"/>
              <a:t>laboris</a:t>
            </a:r>
            <a:r>
              <a:rPr lang="en-US" sz="1500" dirty="0"/>
              <a:t> nisi </a:t>
            </a: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dirty="0" err="1"/>
              <a:t>aliquip</a:t>
            </a:r>
            <a:r>
              <a:rPr lang="en-US" sz="1500" dirty="0"/>
              <a:t> ex </a:t>
            </a:r>
            <a:r>
              <a:rPr lang="en-US" sz="1500" dirty="0" err="1"/>
              <a:t>ea</a:t>
            </a:r>
            <a:r>
              <a:rPr lang="en-US" sz="1500" dirty="0"/>
              <a:t> </a:t>
            </a:r>
            <a:r>
              <a:rPr lang="en-US" sz="1500" dirty="0" err="1"/>
              <a:t>commodo</a:t>
            </a:r>
            <a:r>
              <a:rPr lang="en-US" sz="1500" dirty="0"/>
              <a:t> </a:t>
            </a:r>
            <a:r>
              <a:rPr lang="en-US" sz="1500" dirty="0" err="1"/>
              <a:t>consequat</a:t>
            </a:r>
            <a:r>
              <a:rPr lang="en-US" sz="1500" dirty="0"/>
              <a:t>. </a:t>
            </a:r>
            <a:r>
              <a:rPr lang="en-US" sz="1500" dirty="0" err="1"/>
              <a:t>Duis</a:t>
            </a:r>
            <a:r>
              <a:rPr lang="en-US" sz="1500" dirty="0"/>
              <a:t> </a:t>
            </a:r>
            <a:r>
              <a:rPr lang="en-US" sz="1500" dirty="0" err="1"/>
              <a:t>aute</a:t>
            </a:r>
            <a:r>
              <a:rPr lang="en-US" sz="1500" dirty="0"/>
              <a:t> </a:t>
            </a:r>
            <a:r>
              <a:rPr lang="en-US" sz="1500" dirty="0" err="1"/>
              <a:t>irure</a:t>
            </a:r>
            <a:r>
              <a:rPr lang="en-US" sz="1500" dirty="0"/>
              <a:t> dolor in </a:t>
            </a:r>
            <a:r>
              <a:rPr lang="en-US" sz="1500" dirty="0" err="1"/>
              <a:t>reprehenderit</a:t>
            </a:r>
            <a:r>
              <a:rPr lang="en-US" sz="1500" dirty="0"/>
              <a:t> in </a:t>
            </a:r>
            <a:r>
              <a:rPr lang="en-US" sz="1500" dirty="0" err="1"/>
              <a:t>voluptate</a:t>
            </a:r>
            <a:r>
              <a:rPr lang="en-US" sz="1500" dirty="0"/>
              <a:t> </a:t>
            </a:r>
            <a:r>
              <a:rPr lang="en-US" sz="1500" dirty="0" err="1"/>
              <a:t>velit</a:t>
            </a:r>
            <a:r>
              <a:rPr lang="en-US" sz="1500" dirty="0"/>
              <a:t> </a:t>
            </a:r>
            <a:r>
              <a:rPr lang="en-US" sz="1500" dirty="0" err="1"/>
              <a:t>esse</a:t>
            </a:r>
            <a:r>
              <a:rPr lang="en-US" sz="1500" dirty="0"/>
              <a:t> </a:t>
            </a:r>
            <a:r>
              <a:rPr lang="en-US" sz="1500" dirty="0" err="1"/>
              <a:t>cillum</a:t>
            </a:r>
            <a:r>
              <a:rPr lang="en-US" sz="1500" dirty="0"/>
              <a:t> </a:t>
            </a:r>
            <a:r>
              <a:rPr lang="en-US" sz="1500" dirty="0" err="1"/>
              <a:t>dolore</a:t>
            </a:r>
            <a:r>
              <a:rPr lang="en-US" sz="1500" dirty="0"/>
              <a:t> </a:t>
            </a:r>
            <a:r>
              <a:rPr lang="en-US" sz="1500" dirty="0" err="1"/>
              <a:t>eu</a:t>
            </a:r>
            <a:r>
              <a:rPr lang="en-US" sz="1500" dirty="0"/>
              <a:t> </a:t>
            </a:r>
            <a:r>
              <a:rPr lang="en-US" sz="1500" dirty="0" err="1"/>
              <a:t>fugiat</a:t>
            </a:r>
            <a:r>
              <a:rPr lang="en-US" sz="1500" dirty="0"/>
              <a:t> </a:t>
            </a:r>
            <a:r>
              <a:rPr lang="en-US" sz="1500" dirty="0" err="1"/>
              <a:t>nulla</a:t>
            </a:r>
            <a:r>
              <a:rPr lang="en-US" sz="1500" dirty="0"/>
              <a:t> </a:t>
            </a:r>
            <a:r>
              <a:rPr lang="en-US" sz="1500" dirty="0" err="1"/>
              <a:t>pariatur</a:t>
            </a:r>
            <a:r>
              <a:rPr lang="en-US" sz="1500" dirty="0"/>
              <a:t>. </a:t>
            </a:r>
            <a:r>
              <a:rPr lang="en-US" sz="1500" dirty="0" err="1"/>
              <a:t>Lorem</a:t>
            </a:r>
            <a:r>
              <a:rPr lang="en-US" sz="1500" dirty="0"/>
              <a:t> </a:t>
            </a:r>
            <a:r>
              <a:rPr lang="en-US" sz="1500" dirty="0" err="1"/>
              <a:t>ipsum</a:t>
            </a:r>
            <a:r>
              <a:rPr lang="en-US" sz="1500" dirty="0"/>
              <a:t> dolor sit </a:t>
            </a:r>
            <a:r>
              <a:rPr lang="en-US" sz="1500" dirty="0" err="1"/>
              <a:t>amet</a:t>
            </a:r>
            <a:r>
              <a:rPr lang="en-US" sz="1500" dirty="0"/>
              <a:t>, </a:t>
            </a:r>
            <a:r>
              <a:rPr lang="en-US" sz="1500" dirty="0" err="1"/>
              <a:t>consectetur</a:t>
            </a:r>
            <a:r>
              <a:rPr lang="en-US" sz="1500" dirty="0"/>
              <a:t> </a:t>
            </a:r>
            <a:r>
              <a:rPr lang="en-US" sz="1500" dirty="0" err="1"/>
              <a:t>adipiscing</a:t>
            </a:r>
            <a:r>
              <a:rPr lang="en-US" sz="1500" dirty="0"/>
              <a:t> </a:t>
            </a:r>
            <a:r>
              <a:rPr lang="en-US" sz="1500" dirty="0" err="1"/>
              <a:t>elit</a:t>
            </a:r>
            <a:r>
              <a:rPr lang="en-US" sz="1500" dirty="0"/>
              <a:t>, </a:t>
            </a:r>
            <a:r>
              <a:rPr lang="en-US" sz="1500" dirty="0" err="1"/>
              <a:t>sed</a:t>
            </a:r>
            <a:r>
              <a:rPr lang="en-US" sz="1500" dirty="0"/>
              <a:t> do </a:t>
            </a:r>
            <a:r>
              <a:rPr lang="en-US" sz="1500" dirty="0" err="1"/>
              <a:t>eiusmod</a:t>
            </a:r>
            <a:r>
              <a:rPr lang="en-US" sz="1500" dirty="0"/>
              <a:t> </a:t>
            </a:r>
            <a:r>
              <a:rPr lang="en-US" sz="1500" dirty="0" err="1"/>
              <a:t>tempor</a:t>
            </a:r>
            <a:r>
              <a:rPr lang="en-US" sz="1500" dirty="0"/>
              <a:t> </a:t>
            </a:r>
            <a:r>
              <a:rPr lang="en-US" sz="1500" dirty="0" err="1"/>
              <a:t>incididunt</a:t>
            </a:r>
            <a:r>
              <a:rPr lang="en-US" sz="1500" dirty="0"/>
              <a:t> </a:t>
            </a: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dirty="0" err="1"/>
              <a:t>labore</a:t>
            </a:r>
            <a:r>
              <a:rPr lang="en-US" sz="1500" dirty="0"/>
              <a:t> et re magna </a:t>
            </a:r>
            <a:r>
              <a:rPr lang="en-US" sz="1500" dirty="0" err="1"/>
              <a:t>aliqua</a:t>
            </a:r>
            <a:r>
              <a:rPr lang="en-US" sz="1500" dirty="0"/>
              <a:t>. </a:t>
            </a:r>
          </a:p>
          <a:p>
            <a:pPr>
              <a:lnSpc>
                <a:spcPts val="2150"/>
              </a:lnSpc>
            </a:pPr>
            <a:endParaRPr lang="en-US" sz="1500" dirty="0"/>
          </a:p>
          <a:p>
            <a:pPr>
              <a:lnSpc>
                <a:spcPts val="2150"/>
              </a:lnSpc>
            </a:pP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dirty="0" err="1"/>
              <a:t>enim</a:t>
            </a:r>
            <a:r>
              <a:rPr lang="en-US" sz="1500" dirty="0"/>
              <a:t> ad minim </a:t>
            </a:r>
            <a:r>
              <a:rPr lang="en-US" sz="1500" dirty="0" err="1"/>
              <a:t>veniam</a:t>
            </a:r>
            <a:r>
              <a:rPr lang="en-US" sz="1500" dirty="0"/>
              <a:t>, </a:t>
            </a:r>
            <a:r>
              <a:rPr lang="en-US" sz="1500" dirty="0" err="1"/>
              <a:t>quis</a:t>
            </a:r>
            <a:r>
              <a:rPr lang="en-US" sz="1500" dirty="0"/>
              <a:t> </a:t>
            </a:r>
            <a:r>
              <a:rPr lang="en-US" sz="1500" dirty="0" err="1"/>
              <a:t>nostrud</a:t>
            </a:r>
            <a:r>
              <a:rPr lang="en-US" sz="1500" dirty="0"/>
              <a:t> exercitation </a:t>
            </a:r>
            <a:r>
              <a:rPr lang="en-US" sz="1500" dirty="0" err="1"/>
              <a:t>ullamco</a:t>
            </a:r>
            <a:r>
              <a:rPr lang="en-US" sz="1500" dirty="0"/>
              <a:t> </a:t>
            </a:r>
            <a:r>
              <a:rPr lang="en-US" sz="1500" dirty="0" err="1"/>
              <a:t>laboris</a:t>
            </a:r>
            <a:r>
              <a:rPr lang="en-US" sz="1500" dirty="0"/>
              <a:t> nisi </a:t>
            </a: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dirty="0" err="1"/>
              <a:t>aliquip</a:t>
            </a:r>
            <a:r>
              <a:rPr lang="en-US" sz="1500" dirty="0"/>
              <a:t> ex </a:t>
            </a:r>
            <a:r>
              <a:rPr lang="en-US" sz="1500" dirty="0" err="1"/>
              <a:t>ea</a:t>
            </a:r>
            <a:r>
              <a:rPr lang="en-US" sz="1500" dirty="0"/>
              <a:t> </a:t>
            </a:r>
            <a:r>
              <a:rPr lang="en-US" sz="1500" dirty="0" err="1"/>
              <a:t>commodo</a:t>
            </a:r>
            <a:r>
              <a:rPr lang="en-US" sz="1500" dirty="0"/>
              <a:t> </a:t>
            </a:r>
            <a:r>
              <a:rPr lang="en-US" sz="1500" dirty="0" err="1"/>
              <a:t>consequat</a:t>
            </a:r>
            <a:r>
              <a:rPr lang="en-US" sz="1500" dirty="0"/>
              <a:t>. </a:t>
            </a:r>
            <a:r>
              <a:rPr lang="en-US" sz="1500" dirty="0" err="1"/>
              <a:t>Duis</a:t>
            </a:r>
            <a:r>
              <a:rPr lang="en-US" sz="1500" dirty="0"/>
              <a:t> </a:t>
            </a:r>
            <a:r>
              <a:rPr lang="en-US" sz="1500" dirty="0" err="1"/>
              <a:t>aute</a:t>
            </a:r>
            <a:r>
              <a:rPr lang="en-US" sz="1500" dirty="0"/>
              <a:t> </a:t>
            </a:r>
            <a:r>
              <a:rPr lang="en-US" sz="1500" dirty="0" err="1"/>
              <a:t>irure</a:t>
            </a:r>
            <a:r>
              <a:rPr lang="en-US" sz="1500" dirty="0"/>
              <a:t> dolor in </a:t>
            </a:r>
            <a:r>
              <a:rPr lang="en-US" sz="1500" dirty="0" err="1"/>
              <a:t>reprehenderit</a:t>
            </a:r>
            <a:r>
              <a:rPr lang="en-US" sz="1500" dirty="0"/>
              <a:t> in </a:t>
            </a:r>
            <a:r>
              <a:rPr lang="en-US" sz="1500" dirty="0" err="1"/>
              <a:t>voluptate</a:t>
            </a:r>
            <a:r>
              <a:rPr lang="en-US" sz="1500" dirty="0"/>
              <a:t> </a:t>
            </a:r>
            <a:r>
              <a:rPr lang="en-US" sz="1500" dirty="0" err="1"/>
              <a:t>velit</a:t>
            </a:r>
            <a:r>
              <a:rPr lang="en-US" sz="1500" dirty="0"/>
              <a:t> </a:t>
            </a:r>
            <a:r>
              <a:rPr lang="en-US" sz="1500" dirty="0" err="1"/>
              <a:t>esse</a:t>
            </a:r>
            <a:r>
              <a:rPr lang="en-US" sz="1500" dirty="0"/>
              <a:t> </a:t>
            </a:r>
            <a:r>
              <a:rPr lang="en-US" sz="1500" dirty="0" err="1"/>
              <a:t>cillum</a:t>
            </a:r>
            <a:r>
              <a:rPr lang="en-US" sz="1500" dirty="0"/>
              <a:t> </a:t>
            </a:r>
            <a:r>
              <a:rPr lang="en-US" sz="1500" dirty="0" err="1"/>
              <a:t>dolore</a:t>
            </a:r>
            <a:r>
              <a:rPr lang="en-US" sz="1500" dirty="0"/>
              <a:t> </a:t>
            </a:r>
            <a:r>
              <a:rPr lang="en-US" sz="1500" dirty="0" err="1"/>
              <a:t>eu</a:t>
            </a:r>
            <a:r>
              <a:rPr lang="en-US" sz="1500" dirty="0"/>
              <a:t> </a:t>
            </a:r>
            <a:r>
              <a:rPr lang="en-US" sz="1500" dirty="0" err="1"/>
              <a:t>fugiat</a:t>
            </a:r>
            <a:r>
              <a:rPr lang="en-US" sz="1500" dirty="0"/>
              <a:t> </a:t>
            </a:r>
            <a:r>
              <a:rPr lang="en-US" sz="1500" dirty="0" err="1"/>
              <a:t>nulla</a:t>
            </a:r>
            <a:r>
              <a:rPr lang="en-US" sz="1500" dirty="0"/>
              <a:t> </a:t>
            </a:r>
            <a:r>
              <a:rPr lang="en-US" sz="1500" dirty="0" err="1"/>
              <a:t>pariatur</a:t>
            </a:r>
            <a:r>
              <a:rPr lang="en-US" sz="1500" dirty="0"/>
              <a:t>. 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11197" y="301290"/>
            <a:ext cx="5849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 baseline="0">
                <a:solidFill>
                  <a:srgbClr val="431801"/>
                </a:solidFill>
                <a:latin typeface="Chronicle Text G1 Roman"/>
              </a:defRPr>
            </a:lvl1pPr>
          </a:lstStyle>
          <a:p>
            <a:r>
              <a:rPr lang="en-US" dirty="0"/>
              <a:t>Header to Come</a:t>
            </a:r>
          </a:p>
        </p:txBody>
      </p:sp>
    </p:spTree>
    <p:extLst>
      <p:ext uri="{BB962C8B-B14F-4D97-AF65-F5344CB8AC3E}">
        <p14:creationId xmlns:p14="http://schemas.microsoft.com/office/powerpoint/2010/main" val="296819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4200" b="1" i="0" kern="1200" baseline="0">
          <a:solidFill>
            <a:srgbClr val="431801"/>
          </a:solidFill>
          <a:latin typeface="Arial"/>
          <a:ea typeface="+mj-ea"/>
          <a:cs typeface="+mj-cs"/>
        </a:defRPr>
      </a:lvl1pPr>
    </p:titleStyle>
    <p:bodyStyle>
      <a:lvl1pPr marL="0" marR="0" indent="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None/>
        <a:tabLst/>
        <a:defRPr lang="en-US" sz="1600" b="0" i="0" u="none" strike="noStrike" kern="1200" baseline="0" smtClean="0">
          <a:solidFill>
            <a:srgbClr val="43180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9229" y="1177406"/>
            <a:ext cx="5860977" cy="550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Page Title 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15310" y="668669"/>
            <a:ext cx="8636000" cy="0"/>
          </a:xfrm>
          <a:prstGeom prst="line">
            <a:avLst/>
          </a:prstGeom>
          <a:ln w="6350" cap="rnd">
            <a:solidFill>
              <a:srgbClr val="43180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8" descr="lehigh_official_stacked_logo_4C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806" y="313559"/>
            <a:ext cx="1176023" cy="254219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idx="1"/>
          </p:nvPr>
        </p:nvSpPr>
        <p:spPr>
          <a:xfrm>
            <a:off x="699229" y="2017261"/>
            <a:ext cx="5860978" cy="3943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2150"/>
              </a:lnSpc>
            </a:pPr>
            <a:r>
              <a:rPr lang="en-US" sz="1500" dirty="0" err="1"/>
              <a:t>Lorem</a:t>
            </a:r>
            <a:r>
              <a:rPr lang="en-US" sz="1500" dirty="0"/>
              <a:t> </a:t>
            </a:r>
            <a:r>
              <a:rPr lang="en-US" sz="1500" dirty="0" err="1"/>
              <a:t>ipsum</a:t>
            </a:r>
            <a:r>
              <a:rPr lang="en-US" sz="1500" dirty="0"/>
              <a:t> dolor sit </a:t>
            </a:r>
            <a:r>
              <a:rPr lang="en-US" sz="1500" dirty="0" err="1"/>
              <a:t>amet</a:t>
            </a:r>
            <a:r>
              <a:rPr lang="en-US" sz="1500" dirty="0"/>
              <a:t>, </a:t>
            </a:r>
            <a:r>
              <a:rPr lang="en-US" sz="1500" dirty="0" err="1"/>
              <a:t>consectetur</a:t>
            </a:r>
            <a:r>
              <a:rPr lang="en-US" sz="1500" dirty="0"/>
              <a:t> </a:t>
            </a:r>
            <a:r>
              <a:rPr lang="en-US" sz="1500" dirty="0" err="1"/>
              <a:t>adipiscing</a:t>
            </a:r>
            <a:r>
              <a:rPr lang="en-US" sz="1500" dirty="0"/>
              <a:t> </a:t>
            </a:r>
            <a:r>
              <a:rPr lang="en-US" sz="1500" dirty="0" err="1"/>
              <a:t>elit</a:t>
            </a:r>
            <a:r>
              <a:rPr lang="en-US" sz="1500" dirty="0"/>
              <a:t>, </a:t>
            </a:r>
            <a:r>
              <a:rPr lang="en-US" sz="1500" dirty="0" err="1"/>
              <a:t>sed</a:t>
            </a:r>
            <a:r>
              <a:rPr lang="en-US" sz="1500" dirty="0"/>
              <a:t> do </a:t>
            </a:r>
            <a:r>
              <a:rPr lang="en-US" sz="1500" dirty="0" err="1"/>
              <a:t>eiusmod</a:t>
            </a:r>
            <a:r>
              <a:rPr lang="en-US" sz="1500" dirty="0"/>
              <a:t> </a:t>
            </a:r>
            <a:r>
              <a:rPr lang="en-US" sz="1500" dirty="0" err="1"/>
              <a:t>tempor</a:t>
            </a:r>
            <a:r>
              <a:rPr lang="en-US" sz="1500" dirty="0"/>
              <a:t> </a:t>
            </a:r>
            <a:r>
              <a:rPr lang="en-US" sz="1500" dirty="0" err="1"/>
              <a:t>incididunt</a:t>
            </a:r>
            <a:r>
              <a:rPr lang="en-US" sz="1500" dirty="0"/>
              <a:t> </a:t>
            </a: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dirty="0" err="1"/>
              <a:t>labore</a:t>
            </a:r>
            <a:r>
              <a:rPr lang="en-US" sz="1500" dirty="0"/>
              <a:t> et </a:t>
            </a:r>
            <a:r>
              <a:rPr lang="en-US" sz="1500" dirty="0" err="1"/>
              <a:t>dolore</a:t>
            </a:r>
            <a:r>
              <a:rPr lang="en-US" sz="1500" dirty="0"/>
              <a:t> magna </a:t>
            </a:r>
            <a:r>
              <a:rPr lang="en-US" sz="1500" dirty="0" err="1"/>
              <a:t>aliqua</a:t>
            </a:r>
            <a:r>
              <a:rPr lang="en-US" sz="1500" dirty="0"/>
              <a:t>. </a:t>
            </a:r>
          </a:p>
          <a:p>
            <a:pPr>
              <a:lnSpc>
                <a:spcPts val="2150"/>
              </a:lnSpc>
            </a:pP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dirty="0" err="1"/>
              <a:t>enim</a:t>
            </a:r>
            <a:r>
              <a:rPr lang="en-US" sz="1500" dirty="0"/>
              <a:t> ad minim </a:t>
            </a:r>
            <a:r>
              <a:rPr lang="en-US" sz="1500" dirty="0" err="1"/>
              <a:t>veniam</a:t>
            </a:r>
            <a:r>
              <a:rPr lang="en-US" sz="1500" dirty="0"/>
              <a:t>, </a:t>
            </a:r>
            <a:r>
              <a:rPr lang="en-US" sz="1500" dirty="0" err="1"/>
              <a:t>quis</a:t>
            </a:r>
            <a:r>
              <a:rPr lang="en-US" sz="1500" dirty="0"/>
              <a:t> </a:t>
            </a:r>
            <a:r>
              <a:rPr lang="en-US" sz="1500" dirty="0" err="1"/>
              <a:t>nostrud</a:t>
            </a:r>
            <a:r>
              <a:rPr lang="en-US" sz="1500" dirty="0"/>
              <a:t> exercitation </a:t>
            </a:r>
            <a:r>
              <a:rPr lang="en-US" sz="1500" dirty="0" err="1"/>
              <a:t>ullamco</a:t>
            </a:r>
            <a:r>
              <a:rPr lang="en-US" sz="1500" dirty="0"/>
              <a:t> </a:t>
            </a:r>
            <a:r>
              <a:rPr lang="en-US" sz="1500" dirty="0" err="1"/>
              <a:t>laboris</a:t>
            </a:r>
            <a:r>
              <a:rPr lang="en-US" sz="1500" dirty="0"/>
              <a:t> nisi </a:t>
            </a: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dirty="0" err="1"/>
              <a:t>aliquip</a:t>
            </a:r>
            <a:r>
              <a:rPr lang="en-US" sz="1500" dirty="0"/>
              <a:t> ex </a:t>
            </a:r>
            <a:r>
              <a:rPr lang="en-US" sz="1500" dirty="0" err="1"/>
              <a:t>ea</a:t>
            </a:r>
            <a:r>
              <a:rPr lang="en-US" sz="1500" dirty="0"/>
              <a:t> </a:t>
            </a:r>
            <a:r>
              <a:rPr lang="en-US" sz="1500" dirty="0" err="1"/>
              <a:t>commodo</a:t>
            </a:r>
            <a:r>
              <a:rPr lang="en-US" sz="1500" dirty="0"/>
              <a:t> </a:t>
            </a:r>
            <a:r>
              <a:rPr lang="en-US" sz="1500" dirty="0" err="1"/>
              <a:t>consequat</a:t>
            </a:r>
            <a:r>
              <a:rPr lang="en-US" sz="1500" dirty="0"/>
              <a:t>. </a:t>
            </a:r>
          </a:p>
          <a:p>
            <a:pPr>
              <a:lnSpc>
                <a:spcPts val="2150"/>
              </a:lnSpc>
            </a:pPr>
            <a:r>
              <a:rPr lang="en-US" sz="1500" dirty="0" err="1"/>
              <a:t>Duis</a:t>
            </a:r>
            <a:r>
              <a:rPr lang="en-US" sz="1500" dirty="0"/>
              <a:t> </a:t>
            </a:r>
            <a:r>
              <a:rPr lang="en-US" sz="1500" dirty="0" err="1"/>
              <a:t>aute</a:t>
            </a:r>
            <a:r>
              <a:rPr lang="en-US" sz="1500" dirty="0"/>
              <a:t> </a:t>
            </a:r>
            <a:r>
              <a:rPr lang="en-US" sz="1500" dirty="0" err="1"/>
              <a:t>irure</a:t>
            </a:r>
            <a:r>
              <a:rPr lang="en-US" sz="1500" dirty="0"/>
              <a:t> dolor in </a:t>
            </a:r>
            <a:r>
              <a:rPr lang="en-US" sz="1500" dirty="0" err="1"/>
              <a:t>reprehenderit</a:t>
            </a:r>
            <a:r>
              <a:rPr lang="en-US" sz="1500" dirty="0"/>
              <a:t> in </a:t>
            </a:r>
            <a:r>
              <a:rPr lang="en-US" sz="1500" dirty="0" err="1"/>
              <a:t>voluptate</a:t>
            </a:r>
            <a:r>
              <a:rPr lang="en-US" sz="1500" dirty="0"/>
              <a:t> </a:t>
            </a:r>
            <a:r>
              <a:rPr lang="en-US" sz="1500" dirty="0" err="1"/>
              <a:t>velit</a:t>
            </a:r>
            <a:r>
              <a:rPr lang="en-US" sz="1500" dirty="0"/>
              <a:t> </a:t>
            </a:r>
            <a:r>
              <a:rPr lang="en-US" sz="1500" dirty="0" err="1"/>
              <a:t>esse</a:t>
            </a:r>
            <a:r>
              <a:rPr lang="en-US" sz="1500" dirty="0"/>
              <a:t> </a:t>
            </a:r>
            <a:r>
              <a:rPr lang="en-US" sz="1500" dirty="0" err="1"/>
              <a:t>cillum</a:t>
            </a:r>
            <a:r>
              <a:rPr lang="en-US" sz="1500" dirty="0"/>
              <a:t> </a:t>
            </a:r>
            <a:r>
              <a:rPr lang="en-US" sz="1500" dirty="0" err="1"/>
              <a:t>dolore</a:t>
            </a:r>
            <a:r>
              <a:rPr lang="en-US" sz="1500" dirty="0"/>
              <a:t> </a:t>
            </a:r>
            <a:r>
              <a:rPr lang="en-US" sz="1500" dirty="0" err="1"/>
              <a:t>eu</a:t>
            </a:r>
            <a:r>
              <a:rPr lang="en-US" sz="1500" dirty="0"/>
              <a:t> </a:t>
            </a:r>
            <a:r>
              <a:rPr lang="en-US" sz="1500" dirty="0" err="1"/>
              <a:t>fugiat</a:t>
            </a:r>
            <a:r>
              <a:rPr lang="en-US" sz="1500" dirty="0"/>
              <a:t> </a:t>
            </a:r>
            <a:r>
              <a:rPr lang="en-US" sz="1500" dirty="0" err="1"/>
              <a:t>nulla</a:t>
            </a:r>
            <a:r>
              <a:rPr lang="en-US" sz="1500" dirty="0"/>
              <a:t> </a:t>
            </a:r>
            <a:r>
              <a:rPr lang="en-US" sz="1500" dirty="0" err="1"/>
              <a:t>pariatur</a:t>
            </a:r>
            <a:r>
              <a:rPr lang="en-US" sz="1500" dirty="0"/>
              <a:t>. </a:t>
            </a:r>
          </a:p>
          <a:p>
            <a:pPr>
              <a:lnSpc>
                <a:spcPts val="2150"/>
              </a:lnSpc>
            </a:pPr>
            <a:r>
              <a:rPr lang="en-US" sz="1500" dirty="0" err="1"/>
              <a:t>Lorem</a:t>
            </a:r>
            <a:r>
              <a:rPr lang="en-US" sz="1500" dirty="0"/>
              <a:t> </a:t>
            </a:r>
            <a:r>
              <a:rPr lang="en-US" sz="1500" dirty="0" err="1"/>
              <a:t>ipsum</a:t>
            </a:r>
            <a:r>
              <a:rPr lang="en-US" sz="1500" dirty="0"/>
              <a:t> dolor sit </a:t>
            </a:r>
            <a:r>
              <a:rPr lang="en-US" sz="1500" dirty="0" err="1"/>
              <a:t>amet</a:t>
            </a:r>
            <a:r>
              <a:rPr lang="en-US" sz="1500" dirty="0"/>
              <a:t>, </a:t>
            </a:r>
            <a:r>
              <a:rPr lang="en-US" sz="1500" dirty="0" err="1"/>
              <a:t>consectetur</a:t>
            </a:r>
            <a:r>
              <a:rPr lang="en-US" sz="1500" dirty="0"/>
              <a:t> </a:t>
            </a:r>
            <a:r>
              <a:rPr lang="en-US" sz="1500" dirty="0" err="1"/>
              <a:t>adipiscing</a:t>
            </a:r>
            <a:r>
              <a:rPr lang="en-US" sz="1500" dirty="0"/>
              <a:t> </a:t>
            </a:r>
            <a:r>
              <a:rPr lang="en-US" sz="1500" dirty="0" err="1"/>
              <a:t>elit</a:t>
            </a:r>
            <a:r>
              <a:rPr lang="en-US" sz="1500" dirty="0"/>
              <a:t>, </a:t>
            </a:r>
            <a:r>
              <a:rPr lang="en-US" sz="1500" dirty="0" err="1"/>
              <a:t>sed</a:t>
            </a:r>
            <a:r>
              <a:rPr lang="en-US" sz="1500" dirty="0"/>
              <a:t> do </a:t>
            </a:r>
            <a:r>
              <a:rPr lang="en-US" sz="1500" dirty="0" err="1"/>
              <a:t>eiusmod</a:t>
            </a:r>
            <a:r>
              <a:rPr lang="en-US" sz="1500" dirty="0"/>
              <a:t> </a:t>
            </a:r>
            <a:r>
              <a:rPr lang="en-US" sz="1500" dirty="0" err="1"/>
              <a:t>tempor</a:t>
            </a:r>
            <a:r>
              <a:rPr lang="en-US" sz="1500" dirty="0"/>
              <a:t> </a:t>
            </a:r>
            <a:r>
              <a:rPr lang="en-US" sz="1500" dirty="0" err="1"/>
              <a:t>incididunt</a:t>
            </a:r>
            <a:r>
              <a:rPr lang="en-US" sz="1500" dirty="0"/>
              <a:t> </a:t>
            </a: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dirty="0" err="1"/>
              <a:t>labore</a:t>
            </a:r>
            <a:r>
              <a:rPr lang="en-US" sz="1500" dirty="0"/>
              <a:t> et re magna </a:t>
            </a:r>
            <a:r>
              <a:rPr lang="en-US" sz="1500" dirty="0" err="1"/>
              <a:t>aliqua</a:t>
            </a:r>
            <a:r>
              <a:rPr lang="en-US" sz="1500" dirty="0"/>
              <a:t>. </a:t>
            </a:r>
          </a:p>
          <a:p>
            <a:pPr>
              <a:lnSpc>
                <a:spcPts val="2150"/>
              </a:lnSpc>
            </a:pP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dirty="0" err="1"/>
              <a:t>enim</a:t>
            </a:r>
            <a:r>
              <a:rPr lang="en-US" sz="1500" dirty="0"/>
              <a:t> ad minim </a:t>
            </a:r>
            <a:r>
              <a:rPr lang="en-US" sz="1500" dirty="0" err="1"/>
              <a:t>veniam</a:t>
            </a:r>
            <a:r>
              <a:rPr lang="en-US" sz="1500" dirty="0"/>
              <a:t>, </a:t>
            </a:r>
            <a:r>
              <a:rPr lang="en-US" sz="1500" dirty="0" err="1"/>
              <a:t>quis</a:t>
            </a:r>
            <a:r>
              <a:rPr lang="en-US" sz="1500" dirty="0"/>
              <a:t> </a:t>
            </a:r>
            <a:r>
              <a:rPr lang="en-US" sz="1500" dirty="0" err="1"/>
              <a:t>nostrud</a:t>
            </a:r>
            <a:r>
              <a:rPr lang="en-US" sz="1500" dirty="0"/>
              <a:t> exercitation </a:t>
            </a:r>
            <a:r>
              <a:rPr lang="en-US" sz="1500" dirty="0" err="1"/>
              <a:t>ullamco</a:t>
            </a:r>
            <a:r>
              <a:rPr lang="en-US" sz="1500" dirty="0"/>
              <a:t> </a:t>
            </a:r>
            <a:r>
              <a:rPr lang="en-US" sz="1500" dirty="0" err="1"/>
              <a:t>laboris</a:t>
            </a:r>
            <a:r>
              <a:rPr lang="en-US" sz="1500" dirty="0"/>
              <a:t> nisi </a:t>
            </a: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dirty="0" err="1"/>
              <a:t>aliquip</a:t>
            </a:r>
            <a:r>
              <a:rPr lang="en-US" sz="1500" dirty="0"/>
              <a:t> ex </a:t>
            </a:r>
            <a:r>
              <a:rPr lang="en-US" sz="1500" dirty="0" err="1"/>
              <a:t>ea</a:t>
            </a:r>
            <a:r>
              <a:rPr lang="en-US" sz="1500" dirty="0"/>
              <a:t> </a:t>
            </a:r>
            <a:r>
              <a:rPr lang="en-US" sz="1500" dirty="0" err="1"/>
              <a:t>commodo</a:t>
            </a:r>
            <a:r>
              <a:rPr lang="en-US" sz="1500" dirty="0"/>
              <a:t> </a:t>
            </a:r>
            <a:r>
              <a:rPr lang="en-US" sz="1500" dirty="0" err="1"/>
              <a:t>consequat</a:t>
            </a:r>
            <a:r>
              <a:rPr lang="en-US" sz="1500" dirty="0"/>
              <a:t>. </a:t>
            </a:r>
          </a:p>
          <a:p>
            <a:pPr>
              <a:lnSpc>
                <a:spcPts val="2150"/>
              </a:lnSpc>
            </a:pPr>
            <a:r>
              <a:rPr lang="en-US" sz="1500" dirty="0" err="1"/>
              <a:t>Duis</a:t>
            </a:r>
            <a:r>
              <a:rPr lang="en-US" sz="1500" dirty="0"/>
              <a:t> </a:t>
            </a:r>
            <a:r>
              <a:rPr lang="en-US" sz="1500" dirty="0" err="1"/>
              <a:t>aute</a:t>
            </a:r>
            <a:r>
              <a:rPr lang="en-US" sz="1500" dirty="0"/>
              <a:t> </a:t>
            </a:r>
            <a:r>
              <a:rPr lang="en-US" sz="1500" dirty="0" err="1"/>
              <a:t>irure</a:t>
            </a:r>
            <a:r>
              <a:rPr lang="en-US" sz="1500" dirty="0"/>
              <a:t> dolor in </a:t>
            </a:r>
            <a:r>
              <a:rPr lang="en-US" sz="1500" dirty="0" err="1"/>
              <a:t>reprehenderit</a:t>
            </a:r>
            <a:r>
              <a:rPr lang="en-US" sz="1500" dirty="0"/>
              <a:t> in </a:t>
            </a:r>
            <a:r>
              <a:rPr lang="en-US" sz="1500" dirty="0" err="1"/>
              <a:t>voluptate</a:t>
            </a:r>
            <a:r>
              <a:rPr lang="en-US" sz="1500" dirty="0"/>
              <a:t> </a:t>
            </a:r>
            <a:r>
              <a:rPr lang="en-US" sz="1500" dirty="0" err="1"/>
              <a:t>velit</a:t>
            </a:r>
            <a:r>
              <a:rPr lang="en-US" sz="1500" dirty="0"/>
              <a:t> </a:t>
            </a:r>
            <a:r>
              <a:rPr lang="en-US" sz="1500" dirty="0" err="1"/>
              <a:t>esse</a:t>
            </a:r>
            <a:r>
              <a:rPr lang="en-US" sz="1500" dirty="0"/>
              <a:t> </a:t>
            </a:r>
            <a:r>
              <a:rPr lang="en-US" sz="1500" dirty="0" err="1"/>
              <a:t>cillum</a:t>
            </a:r>
            <a:r>
              <a:rPr lang="en-US" sz="1500" dirty="0"/>
              <a:t> </a:t>
            </a:r>
            <a:r>
              <a:rPr lang="en-US" sz="1500" dirty="0" err="1"/>
              <a:t>dolore</a:t>
            </a:r>
            <a:r>
              <a:rPr lang="en-US" sz="1500" dirty="0"/>
              <a:t> </a:t>
            </a:r>
            <a:r>
              <a:rPr lang="en-US" sz="1500" dirty="0" err="1"/>
              <a:t>eu</a:t>
            </a:r>
            <a:r>
              <a:rPr lang="en-US" sz="1500" dirty="0"/>
              <a:t> </a:t>
            </a:r>
            <a:r>
              <a:rPr lang="en-US" sz="1500" dirty="0" err="1"/>
              <a:t>fugiat</a:t>
            </a:r>
            <a:r>
              <a:rPr lang="en-US" sz="1500" dirty="0"/>
              <a:t> </a:t>
            </a:r>
            <a:r>
              <a:rPr lang="en-US" sz="1500" dirty="0" err="1"/>
              <a:t>nulla</a:t>
            </a:r>
            <a:r>
              <a:rPr lang="en-US" sz="1500" dirty="0"/>
              <a:t> </a:t>
            </a:r>
            <a:r>
              <a:rPr lang="en-US" sz="1500" dirty="0" err="1"/>
              <a:t>pariatur</a:t>
            </a:r>
            <a:r>
              <a:rPr lang="en-US" sz="1500" dirty="0"/>
              <a:t>. 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11197" y="301290"/>
            <a:ext cx="5849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 baseline="0">
                <a:solidFill>
                  <a:srgbClr val="431801"/>
                </a:solidFill>
                <a:latin typeface="Chronicle Text G1 Roman"/>
              </a:defRPr>
            </a:lvl1pPr>
          </a:lstStyle>
          <a:p>
            <a:r>
              <a:rPr lang="en-US" dirty="0"/>
              <a:t>Header to Come</a:t>
            </a:r>
          </a:p>
        </p:txBody>
      </p:sp>
    </p:spTree>
    <p:extLst>
      <p:ext uri="{BB962C8B-B14F-4D97-AF65-F5344CB8AC3E}">
        <p14:creationId xmlns:p14="http://schemas.microsoft.com/office/powerpoint/2010/main" val="382061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4200" b="1" i="0" kern="1200" baseline="0">
          <a:solidFill>
            <a:srgbClr val="431801"/>
          </a:solidFill>
          <a:latin typeface="Arial"/>
          <a:ea typeface="+mj-ea"/>
          <a:cs typeface="+mj-cs"/>
        </a:defRPr>
      </a:lvl1pPr>
    </p:titleStyle>
    <p:bodyStyle>
      <a:lvl1pPr marL="285750" marR="0" indent="-285750" algn="l" defTabSz="457200" rtl="0" eaLnBrk="1" fontAlgn="auto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rgbClr val="431801"/>
        </a:buClr>
        <a:buSzTx/>
        <a:buFont typeface="Arial"/>
        <a:buChar char="•"/>
        <a:tabLst/>
        <a:defRPr lang="en-US" sz="1600" b="0" i="0" u="none" strike="noStrike" kern="1200" baseline="0" smtClean="0">
          <a:solidFill>
            <a:srgbClr val="43180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9230" y="1177406"/>
            <a:ext cx="4244040" cy="550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Page Title 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15310" y="668669"/>
            <a:ext cx="8636000" cy="0"/>
          </a:xfrm>
          <a:prstGeom prst="line">
            <a:avLst/>
          </a:prstGeom>
          <a:ln w="6350" cap="rnd">
            <a:solidFill>
              <a:srgbClr val="43180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8" descr="lehigh_official_stacked_logo_4C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806" y="313559"/>
            <a:ext cx="1176023" cy="2542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05652" y="1177406"/>
            <a:ext cx="3255177" cy="49629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4" name="Text Placeholder 5"/>
          <p:cNvSpPr>
            <a:spLocks noGrp="1"/>
          </p:cNvSpPr>
          <p:nvPr>
            <p:ph type="body" idx="1"/>
          </p:nvPr>
        </p:nvSpPr>
        <p:spPr>
          <a:xfrm>
            <a:off x="699229" y="2034197"/>
            <a:ext cx="4244041" cy="2842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2150"/>
              </a:lnSpc>
            </a:pPr>
            <a:r>
              <a:rPr lang="en-US" sz="1500" dirty="0" err="1"/>
              <a:t>Lorem</a:t>
            </a:r>
            <a:r>
              <a:rPr lang="en-US" sz="1500" dirty="0"/>
              <a:t> </a:t>
            </a:r>
            <a:r>
              <a:rPr lang="en-US" sz="1500" dirty="0" err="1"/>
              <a:t>ipsum</a:t>
            </a:r>
            <a:r>
              <a:rPr lang="en-US" sz="1500" dirty="0"/>
              <a:t> dolor sit </a:t>
            </a:r>
            <a:r>
              <a:rPr lang="en-US" sz="1500" dirty="0" err="1"/>
              <a:t>amet</a:t>
            </a:r>
            <a:r>
              <a:rPr lang="en-US" sz="1500" dirty="0"/>
              <a:t>, </a:t>
            </a:r>
            <a:r>
              <a:rPr lang="en-US" sz="1500" dirty="0" err="1"/>
              <a:t>consectetur</a:t>
            </a:r>
            <a:r>
              <a:rPr lang="en-US" sz="1500" dirty="0"/>
              <a:t> </a:t>
            </a:r>
            <a:r>
              <a:rPr lang="en-US" sz="1500" dirty="0" err="1"/>
              <a:t>adipiscing</a:t>
            </a:r>
            <a:r>
              <a:rPr lang="en-US" sz="1500" dirty="0"/>
              <a:t> </a:t>
            </a:r>
            <a:r>
              <a:rPr lang="en-US" sz="1500" dirty="0" err="1"/>
              <a:t>elit</a:t>
            </a:r>
            <a:r>
              <a:rPr lang="en-US" sz="1500" dirty="0"/>
              <a:t>, </a:t>
            </a:r>
            <a:r>
              <a:rPr lang="en-US" sz="1500" dirty="0" err="1"/>
              <a:t>sed</a:t>
            </a:r>
            <a:r>
              <a:rPr lang="en-US" sz="1500" dirty="0"/>
              <a:t> do </a:t>
            </a:r>
            <a:r>
              <a:rPr lang="en-US" sz="1500" dirty="0" err="1"/>
              <a:t>eiusmod</a:t>
            </a:r>
            <a:r>
              <a:rPr lang="en-US" sz="1500" dirty="0"/>
              <a:t> </a:t>
            </a:r>
            <a:r>
              <a:rPr lang="en-US" sz="1500" dirty="0" err="1"/>
              <a:t>tempor</a:t>
            </a:r>
            <a:r>
              <a:rPr lang="en-US" sz="1500" dirty="0"/>
              <a:t> </a:t>
            </a:r>
            <a:r>
              <a:rPr lang="en-US" sz="1500" dirty="0" err="1"/>
              <a:t>incididunt</a:t>
            </a:r>
            <a:r>
              <a:rPr lang="en-US" sz="1500" dirty="0"/>
              <a:t> </a:t>
            </a: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dirty="0" err="1"/>
              <a:t>labore</a:t>
            </a:r>
            <a:r>
              <a:rPr lang="en-US" sz="1500" dirty="0"/>
              <a:t> et </a:t>
            </a:r>
            <a:r>
              <a:rPr lang="en-US" sz="1500" dirty="0" err="1"/>
              <a:t>dolore</a:t>
            </a:r>
            <a:r>
              <a:rPr lang="en-US" sz="1500" dirty="0"/>
              <a:t> magna </a:t>
            </a:r>
            <a:r>
              <a:rPr lang="en-US" sz="1500" dirty="0" err="1"/>
              <a:t>aliqua</a:t>
            </a:r>
            <a:r>
              <a:rPr lang="en-US" sz="1500" dirty="0"/>
              <a:t>. </a:t>
            </a:r>
          </a:p>
          <a:p>
            <a:pPr>
              <a:lnSpc>
                <a:spcPts val="2150"/>
              </a:lnSpc>
            </a:pPr>
            <a:endParaRPr lang="en-US" sz="1500" dirty="0"/>
          </a:p>
          <a:p>
            <a:pPr>
              <a:lnSpc>
                <a:spcPts val="2150"/>
              </a:lnSpc>
            </a:pP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dirty="0" err="1"/>
              <a:t>enim</a:t>
            </a:r>
            <a:r>
              <a:rPr lang="en-US" sz="1500" dirty="0"/>
              <a:t> ad minim </a:t>
            </a:r>
            <a:r>
              <a:rPr lang="en-US" sz="1500" dirty="0" err="1"/>
              <a:t>veniam</a:t>
            </a:r>
            <a:r>
              <a:rPr lang="en-US" sz="1500" dirty="0"/>
              <a:t>, </a:t>
            </a:r>
            <a:r>
              <a:rPr lang="en-US" sz="1500" dirty="0" err="1"/>
              <a:t>quis</a:t>
            </a:r>
            <a:r>
              <a:rPr lang="en-US" sz="1500" dirty="0"/>
              <a:t> </a:t>
            </a:r>
            <a:r>
              <a:rPr lang="en-US" sz="1500" dirty="0" err="1"/>
              <a:t>nostrud</a:t>
            </a:r>
            <a:r>
              <a:rPr lang="en-US" sz="1500" dirty="0"/>
              <a:t> exercitation </a:t>
            </a:r>
            <a:r>
              <a:rPr lang="en-US" sz="1500" dirty="0" err="1"/>
              <a:t>ullamco</a:t>
            </a:r>
            <a:r>
              <a:rPr lang="en-US" sz="1500" dirty="0"/>
              <a:t> </a:t>
            </a:r>
            <a:r>
              <a:rPr lang="en-US" sz="1500" dirty="0" err="1"/>
              <a:t>laboris</a:t>
            </a:r>
            <a:r>
              <a:rPr lang="en-US" sz="1500" dirty="0"/>
              <a:t> nisi </a:t>
            </a: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dirty="0" err="1"/>
              <a:t>aliquip</a:t>
            </a:r>
            <a:r>
              <a:rPr lang="en-US" sz="1500" dirty="0"/>
              <a:t> ex </a:t>
            </a:r>
            <a:r>
              <a:rPr lang="en-US" sz="1500" dirty="0" err="1"/>
              <a:t>ea</a:t>
            </a:r>
            <a:r>
              <a:rPr lang="en-US" sz="1500" dirty="0"/>
              <a:t> </a:t>
            </a:r>
            <a:r>
              <a:rPr lang="en-US" sz="1500" dirty="0" err="1"/>
              <a:t>commodo</a:t>
            </a:r>
            <a:r>
              <a:rPr lang="en-US" sz="1500" dirty="0"/>
              <a:t> </a:t>
            </a:r>
            <a:r>
              <a:rPr lang="en-US" sz="1500" dirty="0" err="1"/>
              <a:t>consequat</a:t>
            </a:r>
            <a:r>
              <a:rPr lang="en-US" sz="1500" dirty="0"/>
              <a:t>. </a:t>
            </a:r>
            <a:r>
              <a:rPr lang="en-US" sz="1500" dirty="0" err="1"/>
              <a:t>Duis</a:t>
            </a:r>
            <a:r>
              <a:rPr lang="en-US" sz="1500" dirty="0"/>
              <a:t> </a:t>
            </a:r>
            <a:r>
              <a:rPr lang="en-US" sz="1500" dirty="0" err="1"/>
              <a:t>aute</a:t>
            </a:r>
            <a:r>
              <a:rPr lang="en-US" sz="1500" dirty="0"/>
              <a:t> </a:t>
            </a:r>
            <a:r>
              <a:rPr lang="en-US" sz="1500" dirty="0" err="1"/>
              <a:t>irure</a:t>
            </a:r>
            <a:r>
              <a:rPr lang="en-US" sz="1500" dirty="0"/>
              <a:t> dolor in </a:t>
            </a:r>
            <a:r>
              <a:rPr lang="en-US" sz="1500" dirty="0" err="1"/>
              <a:t>reprehenderit</a:t>
            </a:r>
            <a:r>
              <a:rPr lang="en-US" sz="1500" dirty="0"/>
              <a:t> in </a:t>
            </a:r>
            <a:r>
              <a:rPr lang="en-US" sz="1500" dirty="0" err="1"/>
              <a:t>voluptate</a:t>
            </a:r>
            <a:r>
              <a:rPr lang="en-US" sz="1500" dirty="0"/>
              <a:t> </a:t>
            </a:r>
            <a:r>
              <a:rPr lang="en-US" sz="1500" dirty="0" err="1"/>
              <a:t>velit</a:t>
            </a:r>
            <a:r>
              <a:rPr lang="en-US" sz="1500" dirty="0"/>
              <a:t> </a:t>
            </a:r>
            <a:r>
              <a:rPr lang="en-US" sz="1500" dirty="0" err="1"/>
              <a:t>esse</a:t>
            </a:r>
            <a:r>
              <a:rPr lang="en-US" sz="1500" dirty="0"/>
              <a:t> </a:t>
            </a:r>
            <a:r>
              <a:rPr lang="en-US" sz="1500" dirty="0" err="1"/>
              <a:t>cillum</a:t>
            </a:r>
            <a:r>
              <a:rPr lang="en-US" sz="1500" dirty="0"/>
              <a:t> </a:t>
            </a:r>
            <a:r>
              <a:rPr lang="en-US" sz="1500" dirty="0" err="1"/>
              <a:t>dolore</a:t>
            </a:r>
            <a:r>
              <a:rPr lang="en-US" sz="1500" dirty="0"/>
              <a:t> </a:t>
            </a:r>
            <a:r>
              <a:rPr lang="en-US" sz="1500" dirty="0" err="1"/>
              <a:t>eu</a:t>
            </a:r>
            <a:r>
              <a:rPr lang="en-US" sz="1500" dirty="0"/>
              <a:t> </a:t>
            </a:r>
            <a:r>
              <a:rPr lang="en-US" sz="1500" dirty="0" err="1"/>
              <a:t>fugiat</a:t>
            </a:r>
            <a:r>
              <a:rPr lang="en-US" sz="1500" dirty="0"/>
              <a:t> </a:t>
            </a:r>
            <a:r>
              <a:rPr lang="en-US" sz="1500" dirty="0" err="1"/>
              <a:t>nulla</a:t>
            </a:r>
            <a:r>
              <a:rPr lang="en-US" sz="1500" dirty="0"/>
              <a:t> </a:t>
            </a:r>
            <a:r>
              <a:rPr lang="en-US" sz="1500" dirty="0" err="1"/>
              <a:t>pariatur</a:t>
            </a:r>
            <a:r>
              <a:rPr lang="en-US" sz="1500" dirty="0"/>
              <a:t>. </a:t>
            </a:r>
            <a:r>
              <a:rPr lang="en-US" sz="1500" dirty="0" err="1"/>
              <a:t>Lorem</a:t>
            </a:r>
            <a:r>
              <a:rPr lang="en-US" sz="1500" dirty="0"/>
              <a:t> </a:t>
            </a:r>
            <a:r>
              <a:rPr lang="en-US" sz="1500" dirty="0" err="1"/>
              <a:t>ipsum</a:t>
            </a:r>
            <a:r>
              <a:rPr lang="en-US" sz="1500" dirty="0"/>
              <a:t> dolor sit </a:t>
            </a:r>
            <a:r>
              <a:rPr lang="en-US" sz="1500" dirty="0" err="1"/>
              <a:t>amet</a:t>
            </a:r>
            <a:r>
              <a:rPr lang="en-US" sz="1500" dirty="0"/>
              <a:t>.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11197" y="301290"/>
            <a:ext cx="5849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 baseline="0">
                <a:solidFill>
                  <a:srgbClr val="431801"/>
                </a:solidFill>
                <a:latin typeface="Chronicle Text G1 Roman"/>
              </a:defRPr>
            </a:lvl1pPr>
          </a:lstStyle>
          <a:p>
            <a:r>
              <a:rPr lang="en-US" dirty="0"/>
              <a:t>Header to Come</a:t>
            </a:r>
          </a:p>
        </p:txBody>
      </p:sp>
    </p:spTree>
    <p:extLst>
      <p:ext uri="{BB962C8B-B14F-4D97-AF65-F5344CB8AC3E}">
        <p14:creationId xmlns:p14="http://schemas.microsoft.com/office/powerpoint/2010/main" val="341350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4200" b="1" i="0" kern="1200" baseline="0">
          <a:solidFill>
            <a:srgbClr val="431801"/>
          </a:solidFill>
          <a:latin typeface="Arial"/>
          <a:ea typeface="+mj-ea"/>
          <a:cs typeface="+mj-cs"/>
        </a:defRPr>
      </a:lvl1pPr>
    </p:titleStyle>
    <p:bodyStyle>
      <a:lvl1pPr marL="0" marR="0" indent="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None/>
        <a:tabLst/>
        <a:defRPr lang="en-US" sz="1600" b="0" i="0" u="none" strike="noStrike" kern="1200" baseline="0" smtClean="0">
          <a:solidFill>
            <a:srgbClr val="43180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mailto:yuzi20@lehigh.edu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470" y="1566153"/>
            <a:ext cx="7893854" cy="3122579"/>
          </a:xfrm>
        </p:spPr>
        <p:txBody>
          <a:bodyPr/>
          <a:lstStyle/>
          <a:p>
            <a:r>
              <a:rPr lang="en-US" altLang="zh-CN" sz="2400" dirty="0"/>
              <a:t>Machine</a:t>
            </a:r>
            <a:r>
              <a:rPr lang="zh-CN" altLang="en-US" sz="2400" dirty="0"/>
              <a:t> </a:t>
            </a:r>
            <a:r>
              <a:rPr lang="en-US" altLang="zh-CN" sz="2400" dirty="0"/>
              <a:t>Learning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Bioengineering</a:t>
            </a:r>
            <a:r>
              <a:rPr lang="zh-CN" altLang="en-US" sz="2400" dirty="0"/>
              <a:t> </a:t>
            </a:r>
            <a:r>
              <a:rPr lang="en-US" altLang="zh-CN" sz="2400" dirty="0"/>
              <a:t>Application</a:t>
            </a:r>
            <a:br>
              <a:rPr lang="en-US" altLang="zh-CN" sz="2400" dirty="0"/>
            </a:br>
            <a:r>
              <a:rPr lang="en-US" altLang="zh-CN" sz="2400" dirty="0"/>
              <a:t>BIOE</a:t>
            </a:r>
            <a:r>
              <a:rPr lang="zh-CN" altLang="en-US" sz="2400" dirty="0"/>
              <a:t> </a:t>
            </a:r>
            <a:r>
              <a:rPr lang="en-US" altLang="zh-CN" sz="2400" dirty="0"/>
              <a:t>396/496</a:t>
            </a:r>
            <a:br>
              <a:rPr lang="en-US" altLang="zh-CN" sz="2400" dirty="0"/>
            </a:br>
            <a:br>
              <a:rPr lang="en-US" altLang="zh-CN" sz="2400" dirty="0"/>
            </a:br>
            <a:r>
              <a:rPr lang="en-US" altLang="zh-CN" sz="2400" dirty="0"/>
              <a:t>Fall</a:t>
            </a:r>
            <a:r>
              <a:rPr lang="zh-CN" altLang="en-US" sz="2400" dirty="0"/>
              <a:t> </a:t>
            </a:r>
            <a:r>
              <a:rPr lang="en-US" altLang="zh-CN" sz="2400" dirty="0"/>
              <a:t>2021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7440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D5E6261F-C3B4-B549-AD79-2CE664E46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451" y="281835"/>
            <a:ext cx="5849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 baseline="0">
                <a:solidFill>
                  <a:srgbClr val="431801"/>
                </a:solidFill>
                <a:latin typeface="Chronicle Text G1 Roman"/>
              </a:defRPr>
            </a:lvl1pPr>
          </a:lstStyle>
          <a:p>
            <a:r>
              <a:rPr lang="en-US" altLang="zh-CN" sz="2400" i="0" dirty="0"/>
              <a:t>Grading</a:t>
            </a:r>
            <a:endParaRPr lang="en-US" sz="2400" i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46EE52-C44D-9541-8364-97BE6EC3F8A3}"/>
              </a:ext>
            </a:extLst>
          </p:cNvPr>
          <p:cNvSpPr txBox="1"/>
          <p:nvPr/>
        </p:nvSpPr>
        <p:spPr>
          <a:xfrm>
            <a:off x="1177047" y="1838528"/>
            <a:ext cx="55642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Grade</a:t>
            </a:r>
            <a:r>
              <a:rPr lang="zh-CN" altLang="en-US" dirty="0"/>
              <a:t> </a:t>
            </a:r>
            <a:r>
              <a:rPr lang="en-US" altLang="zh-CN" dirty="0"/>
              <a:t>Breakdown</a:t>
            </a:r>
          </a:p>
          <a:p>
            <a:r>
              <a:rPr lang="en-US" altLang="zh-CN" dirty="0"/>
              <a:t>Individual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(15%)</a:t>
            </a:r>
          </a:p>
          <a:p>
            <a:r>
              <a:rPr lang="en-US" altLang="zh-CN" dirty="0"/>
              <a:t>Individual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(15%)</a:t>
            </a:r>
          </a:p>
          <a:p>
            <a:r>
              <a:rPr lang="en-US" altLang="zh-CN" dirty="0"/>
              <a:t>Individual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(15%)</a:t>
            </a:r>
          </a:p>
          <a:p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(55%)</a:t>
            </a:r>
          </a:p>
        </p:txBody>
      </p:sp>
    </p:spTree>
    <p:extLst>
      <p:ext uri="{BB962C8B-B14F-4D97-AF65-F5344CB8AC3E}">
        <p14:creationId xmlns:p14="http://schemas.microsoft.com/office/powerpoint/2010/main" val="1605705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800CB330-4D6B-CA47-8E80-5A0B2AFC3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451" y="281835"/>
            <a:ext cx="5849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 baseline="0">
                <a:solidFill>
                  <a:srgbClr val="431801"/>
                </a:solidFill>
                <a:latin typeface="Chronicle Text G1 Roman"/>
              </a:defRPr>
            </a:lvl1pPr>
          </a:lstStyle>
          <a:p>
            <a:r>
              <a:rPr lang="en-US" altLang="zh-CN" sz="2000" i="0" dirty="0"/>
              <a:t>Late</a:t>
            </a:r>
            <a:r>
              <a:rPr lang="zh-CN" altLang="en-US" sz="2000" i="0" dirty="0"/>
              <a:t> </a:t>
            </a:r>
            <a:r>
              <a:rPr lang="en-US" altLang="zh-CN" sz="2000" i="0" dirty="0"/>
              <a:t>Submission</a:t>
            </a:r>
            <a:r>
              <a:rPr lang="zh-CN" altLang="en-US" sz="2000" i="0" dirty="0"/>
              <a:t> </a:t>
            </a:r>
            <a:r>
              <a:rPr lang="en-US" altLang="zh-CN" sz="2000" i="0" dirty="0"/>
              <a:t>Policy</a:t>
            </a:r>
            <a:endParaRPr lang="en-US" sz="2000" i="0" dirty="0"/>
          </a:p>
        </p:txBody>
      </p:sp>
    </p:spTree>
    <p:extLst>
      <p:ext uri="{BB962C8B-B14F-4D97-AF65-F5344CB8AC3E}">
        <p14:creationId xmlns:p14="http://schemas.microsoft.com/office/powerpoint/2010/main" val="1708952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233C02-68C5-0C43-8B16-5479882C9BD2}"/>
              </a:ext>
            </a:extLst>
          </p:cNvPr>
          <p:cNvSpPr txBox="1"/>
          <p:nvPr/>
        </p:nvSpPr>
        <p:spPr>
          <a:xfrm>
            <a:off x="690661" y="1342417"/>
            <a:ext cx="8161507" cy="354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Additional</a:t>
            </a:r>
            <a:r>
              <a:rPr lang="zh-CN" altLang="en-US" dirty="0"/>
              <a:t> </a:t>
            </a:r>
            <a:r>
              <a:rPr lang="en-US" altLang="zh-CN" dirty="0"/>
              <a:t>courses:</a:t>
            </a:r>
          </a:p>
          <a:p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Andrew</a:t>
            </a:r>
            <a:r>
              <a:rPr lang="zh-CN" altLang="en-US" dirty="0"/>
              <a:t> </a:t>
            </a:r>
            <a:r>
              <a:rPr lang="en-US" altLang="zh-CN" dirty="0"/>
              <a:t>NG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Stanford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endParaRPr lang="en-US" dirty="0"/>
          </a:p>
          <a:p>
            <a:r>
              <a:rPr lang="en-US" altLang="zh-CN" dirty="0"/>
              <a:t>Recommended</a:t>
            </a:r>
            <a:r>
              <a:rPr lang="zh-CN" altLang="en-US" dirty="0"/>
              <a:t> </a:t>
            </a:r>
            <a:r>
              <a:rPr lang="en-US" altLang="zh-CN" dirty="0"/>
              <a:t>books: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dirty="0" err="1"/>
              <a:t>Biosignal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Medical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Processing,</a:t>
            </a:r>
            <a:r>
              <a:rPr lang="zh-CN" altLang="en-US" dirty="0"/>
              <a:t> </a:t>
            </a:r>
            <a:r>
              <a:rPr lang="en-US" altLang="zh-CN" dirty="0"/>
              <a:t>3rd</a:t>
            </a:r>
            <a:r>
              <a:rPr lang="zh-CN" altLang="en-US" dirty="0"/>
              <a:t> </a:t>
            </a:r>
            <a:r>
              <a:rPr lang="en-US" altLang="zh-CN" dirty="0"/>
              <a:t>John</a:t>
            </a:r>
            <a:r>
              <a:rPr lang="zh-CN" altLang="en-US" dirty="0"/>
              <a:t> </a:t>
            </a:r>
            <a:r>
              <a:rPr lang="en-US" altLang="zh-CN" dirty="0" err="1"/>
              <a:t>Semmlow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CRC</a:t>
            </a:r>
            <a:r>
              <a:rPr lang="zh-CN" altLang="en-US" dirty="0"/>
              <a:t> </a:t>
            </a:r>
            <a:r>
              <a:rPr lang="en-US" altLang="zh-CN" dirty="0"/>
              <a:t>press,</a:t>
            </a:r>
            <a:r>
              <a:rPr lang="zh-CN" altLang="en-US" dirty="0"/>
              <a:t> </a:t>
            </a:r>
            <a:r>
              <a:rPr lang="en-US" altLang="zh-CN" dirty="0"/>
              <a:t>2014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Pattern Recognition and Machine Learning, by Christopher Bishop, Springer, 2006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Machine Learning for Healthcare Application, by Sachi Mohanty, G. </a:t>
            </a:r>
            <a:r>
              <a:rPr lang="en-US" dirty="0" err="1"/>
              <a:t>Nalinipriya</a:t>
            </a:r>
            <a:r>
              <a:rPr lang="en-US" dirty="0"/>
              <a:t>, Om Prakash Jena, </a:t>
            </a:r>
            <a:r>
              <a:rPr lang="en-US" dirty="0" err="1"/>
              <a:t>Achyuth</a:t>
            </a:r>
            <a:r>
              <a:rPr lang="en-US" dirty="0"/>
              <a:t> Sarkar, Wiley press, 2021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Deep Learning for Biomedical Applications, 1st edition by </a:t>
            </a:r>
            <a:r>
              <a:rPr lang="en-US" dirty="0" err="1"/>
              <a:t>Utku</a:t>
            </a:r>
            <a:r>
              <a:rPr lang="en-US" dirty="0"/>
              <a:t> </a:t>
            </a:r>
            <a:r>
              <a:rPr lang="en-US" dirty="0" err="1"/>
              <a:t>Kose</a:t>
            </a:r>
            <a:r>
              <a:rPr lang="en-US" dirty="0"/>
              <a:t>, Omer </a:t>
            </a:r>
            <a:r>
              <a:rPr lang="en-US" dirty="0" err="1"/>
              <a:t>Deperlioglu</a:t>
            </a:r>
            <a:r>
              <a:rPr lang="en-US" dirty="0"/>
              <a:t>, D. Jude Hemanth, CRC press, 2021</a:t>
            </a:r>
          </a:p>
          <a:p>
            <a:endParaRPr lang="en-US" altLang="zh-CN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74A76EC-F03E-D94E-A06A-8FA8A261B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451" y="281835"/>
            <a:ext cx="5849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 baseline="0">
                <a:solidFill>
                  <a:srgbClr val="431801"/>
                </a:solidFill>
                <a:latin typeface="Chronicle Text G1 Roman"/>
              </a:defRPr>
            </a:lvl1pPr>
          </a:lstStyle>
          <a:p>
            <a:r>
              <a:rPr lang="en-US" altLang="zh-CN" sz="2000" i="0" dirty="0"/>
              <a:t>Other</a:t>
            </a:r>
            <a:r>
              <a:rPr lang="zh-CN" altLang="en-US" sz="2000" i="0" dirty="0"/>
              <a:t> </a:t>
            </a:r>
            <a:r>
              <a:rPr lang="en-US" altLang="zh-CN" sz="2000" i="0" dirty="0"/>
              <a:t>Resources</a:t>
            </a:r>
            <a:endParaRPr lang="en-US" sz="2000" i="0" dirty="0"/>
          </a:p>
        </p:txBody>
      </p:sp>
    </p:spTree>
    <p:extLst>
      <p:ext uri="{BB962C8B-B14F-4D97-AF65-F5344CB8AC3E}">
        <p14:creationId xmlns:p14="http://schemas.microsoft.com/office/powerpoint/2010/main" val="2900985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676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11197" y="301290"/>
            <a:ext cx="5849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 baseline="0">
                <a:solidFill>
                  <a:srgbClr val="431801"/>
                </a:solidFill>
                <a:latin typeface="Chronicle Text G1 Roman"/>
              </a:defRPr>
            </a:lvl1pPr>
          </a:lstStyle>
          <a:p>
            <a:r>
              <a:rPr lang="en-US" dirty="0"/>
              <a:t>Header to Come</a:t>
            </a:r>
          </a:p>
        </p:txBody>
      </p:sp>
    </p:spTree>
    <p:extLst>
      <p:ext uri="{BB962C8B-B14F-4D97-AF65-F5344CB8AC3E}">
        <p14:creationId xmlns:p14="http://schemas.microsoft.com/office/powerpoint/2010/main" val="584884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11197" y="301290"/>
            <a:ext cx="5849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 baseline="0">
                <a:solidFill>
                  <a:srgbClr val="431801"/>
                </a:solidFill>
                <a:latin typeface="Chronicle Text G1 Roman"/>
              </a:defRPr>
            </a:lvl1pPr>
          </a:lstStyle>
          <a:p>
            <a:r>
              <a:rPr lang="en-US" dirty="0"/>
              <a:t>Header to Come</a:t>
            </a:r>
          </a:p>
        </p:txBody>
      </p:sp>
    </p:spTree>
    <p:extLst>
      <p:ext uri="{BB962C8B-B14F-4D97-AF65-F5344CB8AC3E}">
        <p14:creationId xmlns:p14="http://schemas.microsoft.com/office/powerpoint/2010/main" val="3638231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11197" y="301290"/>
            <a:ext cx="5849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 baseline="0">
                <a:solidFill>
                  <a:srgbClr val="431801"/>
                </a:solidFill>
                <a:latin typeface="Chronicle Text G1 Roman"/>
              </a:defRPr>
            </a:lvl1pPr>
          </a:lstStyle>
          <a:p>
            <a:r>
              <a:rPr lang="en-US" dirty="0"/>
              <a:t>Header to Come</a:t>
            </a:r>
          </a:p>
        </p:txBody>
      </p:sp>
    </p:spTree>
    <p:extLst>
      <p:ext uri="{BB962C8B-B14F-4D97-AF65-F5344CB8AC3E}">
        <p14:creationId xmlns:p14="http://schemas.microsoft.com/office/powerpoint/2010/main" val="19205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DD02E4-E289-8141-B910-0FF469B6F0DF}"/>
              </a:ext>
            </a:extLst>
          </p:cNvPr>
          <p:cNvSpPr txBox="1"/>
          <p:nvPr/>
        </p:nvSpPr>
        <p:spPr>
          <a:xfrm>
            <a:off x="1215957" y="1546698"/>
            <a:ext cx="29422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About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Expectations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Logistics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Interactive</a:t>
            </a:r>
            <a:r>
              <a:rPr lang="zh-CN" altLang="en-US" sz="2400" dirty="0"/>
              <a:t> </a:t>
            </a:r>
            <a:r>
              <a:rPr lang="en-US" altLang="zh-CN" sz="2400" dirty="0"/>
              <a:t>teaching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7B08078-69C5-CB4D-B1F1-62A5D167D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451" y="281835"/>
            <a:ext cx="5849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 baseline="0">
                <a:solidFill>
                  <a:srgbClr val="431801"/>
                </a:solidFill>
                <a:latin typeface="Chronicle Text G1 Roman"/>
              </a:defRPr>
            </a:lvl1pPr>
          </a:lstStyle>
          <a:p>
            <a:r>
              <a:rPr lang="en-US" altLang="zh-CN" sz="2400" i="0" dirty="0"/>
              <a:t>Outline</a:t>
            </a:r>
            <a:r>
              <a:rPr lang="zh-CN" altLang="en-US" sz="2400" i="0" dirty="0"/>
              <a:t> </a:t>
            </a:r>
            <a:r>
              <a:rPr lang="en-US" altLang="zh-CN" sz="2400" i="0" dirty="0"/>
              <a:t>for</a:t>
            </a:r>
            <a:r>
              <a:rPr lang="zh-CN" altLang="en-US" sz="2400" i="0" dirty="0"/>
              <a:t> </a:t>
            </a:r>
            <a:r>
              <a:rPr lang="en-US" altLang="zh-CN" sz="2400" i="0" dirty="0"/>
              <a:t>Today</a:t>
            </a:r>
            <a:endParaRPr lang="en-US" sz="2400" i="0" dirty="0"/>
          </a:p>
        </p:txBody>
      </p:sp>
    </p:spTree>
    <p:extLst>
      <p:ext uri="{BB962C8B-B14F-4D97-AF65-F5344CB8AC3E}">
        <p14:creationId xmlns:p14="http://schemas.microsoft.com/office/powerpoint/2010/main" val="2686001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BDAA5EF9-6A35-304D-9751-186C227FB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451" y="281835"/>
            <a:ext cx="5849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 baseline="0">
                <a:solidFill>
                  <a:srgbClr val="431801"/>
                </a:solidFill>
                <a:latin typeface="Chronicle Text G1 Roman"/>
              </a:defRPr>
            </a:lvl1pPr>
          </a:lstStyle>
          <a:p>
            <a:r>
              <a:rPr lang="en-US" altLang="zh-CN" sz="2400" i="0" dirty="0"/>
              <a:t>Objectives</a:t>
            </a:r>
            <a:endParaRPr lang="en-US" sz="2400" i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C7F568-E729-DF4F-9F87-7F75AD84D926}"/>
              </a:ext>
            </a:extLst>
          </p:cNvPr>
          <p:cNvSpPr txBox="1"/>
          <p:nvPr/>
        </p:nvSpPr>
        <p:spPr>
          <a:xfrm flipH="1">
            <a:off x="655156" y="1527242"/>
            <a:ext cx="779817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Understand the physical principles of various biomedical data modalities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Identify practical problems in objective analyses of biomedical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Understand the theoretical knowledge and background underlying the use of machine learning methods for biomedical applications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Understand the practical benefits and limitations of various analysis methods and identify the best solution for specific problems </a:t>
            </a:r>
          </a:p>
        </p:txBody>
      </p:sp>
    </p:spTree>
    <p:extLst>
      <p:ext uri="{BB962C8B-B14F-4D97-AF65-F5344CB8AC3E}">
        <p14:creationId xmlns:p14="http://schemas.microsoft.com/office/powerpoint/2010/main" val="381977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EFE2D42A-DEF3-CB4A-B89C-34D0E7450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451" y="281835"/>
            <a:ext cx="5849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 baseline="0">
                <a:solidFill>
                  <a:srgbClr val="431801"/>
                </a:solidFill>
                <a:latin typeface="Chronicle Text G1 Roman"/>
              </a:defRPr>
            </a:lvl1pPr>
          </a:lstStyle>
          <a:p>
            <a:r>
              <a:rPr lang="en-US" altLang="zh-CN" sz="2400" i="0" dirty="0"/>
              <a:t>Course</a:t>
            </a:r>
            <a:r>
              <a:rPr lang="zh-CN" altLang="en-US" sz="2400" i="0" dirty="0"/>
              <a:t> </a:t>
            </a:r>
            <a:r>
              <a:rPr lang="en-US" altLang="zh-CN" sz="2400" i="0" dirty="0"/>
              <a:t>Instructor</a:t>
            </a:r>
            <a:endParaRPr lang="en-US" sz="2400" i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1EC12-5049-484E-85DE-D77A7996A8A0}"/>
              </a:ext>
            </a:extLst>
          </p:cNvPr>
          <p:cNvSpPr txBox="1"/>
          <p:nvPr/>
        </p:nvSpPr>
        <p:spPr>
          <a:xfrm>
            <a:off x="1011677" y="1843950"/>
            <a:ext cx="556422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Prof.</a:t>
            </a:r>
            <a:r>
              <a:rPr lang="zh-CN" altLang="en-US" sz="2000" dirty="0"/>
              <a:t> </a:t>
            </a:r>
            <a:r>
              <a:rPr lang="en-US" altLang="zh-CN" sz="2000" dirty="0"/>
              <a:t>Yu</a:t>
            </a:r>
            <a:r>
              <a:rPr lang="zh-CN" altLang="en-US" sz="2000" dirty="0"/>
              <a:t> </a:t>
            </a:r>
            <a:r>
              <a:rPr lang="en-US" altLang="zh-CN" sz="2000" dirty="0"/>
              <a:t>Zhang</a:t>
            </a:r>
          </a:p>
          <a:p>
            <a:r>
              <a:rPr lang="en-US" altLang="zh-CN" sz="2000" dirty="0" err="1"/>
              <a:t>BioE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ECE</a:t>
            </a:r>
          </a:p>
          <a:p>
            <a:r>
              <a:rPr lang="en-US" altLang="zh-CN" sz="2000" dirty="0"/>
              <a:t>Biomedical</a:t>
            </a:r>
            <a:r>
              <a:rPr lang="zh-CN" altLang="en-US" sz="2000" dirty="0"/>
              <a:t> </a:t>
            </a:r>
            <a:r>
              <a:rPr lang="en-US" altLang="zh-CN" sz="2000" dirty="0"/>
              <a:t>Imaging</a:t>
            </a:r>
            <a:r>
              <a:rPr lang="zh-CN" altLang="en-US" sz="2000" dirty="0"/>
              <a:t> </a:t>
            </a:r>
            <a:r>
              <a:rPr lang="en-US" altLang="zh-CN" sz="2000" dirty="0"/>
              <a:t>Computation</a:t>
            </a:r>
          </a:p>
          <a:p>
            <a:r>
              <a:rPr lang="en-US" altLang="zh-CN" sz="2000" dirty="0"/>
              <a:t>Machine</a:t>
            </a:r>
            <a:r>
              <a:rPr lang="zh-CN" altLang="en-US" sz="2000" dirty="0"/>
              <a:t> </a:t>
            </a:r>
            <a:r>
              <a:rPr lang="en-US" altLang="zh-CN" sz="2000" dirty="0"/>
              <a:t>Learning</a:t>
            </a:r>
          </a:p>
          <a:p>
            <a:endParaRPr lang="en-US" altLang="zh-CN" sz="2000" dirty="0"/>
          </a:p>
          <a:p>
            <a:r>
              <a:rPr lang="en-US" altLang="zh-CN" sz="2000" dirty="0"/>
              <a:t>Email:</a:t>
            </a:r>
            <a:r>
              <a:rPr lang="zh-CN" altLang="en-US" sz="2000" dirty="0"/>
              <a:t> </a:t>
            </a:r>
            <a:r>
              <a:rPr lang="en-US" altLang="zh-CN" sz="2000" dirty="0">
                <a:hlinkClick r:id="rId2"/>
              </a:rPr>
              <a:t>yuzi20@lehigh.edu</a:t>
            </a:r>
            <a:endParaRPr lang="en-US" altLang="zh-CN" sz="2000" dirty="0"/>
          </a:p>
          <a:p>
            <a:r>
              <a:rPr lang="en-US" altLang="zh-CN" sz="2000" dirty="0"/>
              <a:t>Phone:</a:t>
            </a:r>
            <a:r>
              <a:rPr lang="zh-CN" altLang="en-US" sz="2000" dirty="0"/>
              <a:t> </a:t>
            </a:r>
            <a:r>
              <a:rPr lang="en-US" altLang="zh-CN" sz="2000" dirty="0"/>
              <a:t>571-376-8953</a:t>
            </a:r>
          </a:p>
          <a:p>
            <a:r>
              <a:rPr lang="en-US" altLang="zh-CN" sz="2000" dirty="0"/>
              <a:t>Office:</a:t>
            </a:r>
            <a:r>
              <a:rPr lang="zh-CN" altLang="en-US" sz="2000" dirty="0"/>
              <a:t> </a:t>
            </a:r>
            <a:r>
              <a:rPr lang="en-US" altLang="zh-CN" sz="2000" dirty="0"/>
              <a:t>Room</a:t>
            </a:r>
            <a:r>
              <a:rPr lang="zh-CN" altLang="en-US" sz="2000" dirty="0"/>
              <a:t> </a:t>
            </a:r>
            <a:r>
              <a:rPr lang="en-US" altLang="zh-CN" sz="2000" dirty="0"/>
              <a:t>343,</a:t>
            </a:r>
            <a:r>
              <a:rPr lang="zh-CN" altLang="en-US" sz="2000" dirty="0"/>
              <a:t> </a:t>
            </a:r>
            <a:r>
              <a:rPr lang="en-US" altLang="zh-CN" sz="2000" dirty="0"/>
              <a:t>Building</a:t>
            </a:r>
            <a:r>
              <a:rPr lang="zh-CN" altLang="en-US" sz="2000" dirty="0"/>
              <a:t> </a:t>
            </a:r>
            <a:r>
              <a:rPr lang="en-US" altLang="zh-CN" sz="2000" dirty="0"/>
              <a:t>C,</a:t>
            </a:r>
            <a:r>
              <a:rPr lang="zh-CN" altLang="en-US" sz="2000" dirty="0"/>
              <a:t> </a:t>
            </a:r>
            <a:r>
              <a:rPr lang="en-US" altLang="zh-CN" sz="2000" dirty="0"/>
              <a:t>Mountaintop</a:t>
            </a:r>
          </a:p>
          <a:p>
            <a:r>
              <a:rPr lang="en-US" altLang="zh-CN" sz="2000" dirty="0"/>
              <a:t>Office</a:t>
            </a:r>
            <a:r>
              <a:rPr lang="zh-CN" altLang="en-US" sz="2000" dirty="0"/>
              <a:t> </a:t>
            </a:r>
            <a:r>
              <a:rPr lang="en-US" altLang="zh-CN" sz="2000" dirty="0"/>
              <a:t>hour:</a:t>
            </a:r>
            <a:r>
              <a:rPr lang="zh-CN" altLang="en-US" sz="2000" dirty="0"/>
              <a:t> </a:t>
            </a:r>
            <a:r>
              <a:rPr lang="en-US" altLang="zh-CN" sz="2000" dirty="0"/>
              <a:t>TBA</a:t>
            </a:r>
          </a:p>
          <a:p>
            <a:endParaRPr lang="en-US" altLang="zh-C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BF0F3E-145E-5A48-A369-D333D3104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850" y="1675453"/>
            <a:ext cx="1612900" cy="186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40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153A1C43-0CB6-0440-A095-D99BFAF31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451" y="281835"/>
            <a:ext cx="5849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 baseline="0">
                <a:solidFill>
                  <a:srgbClr val="431801"/>
                </a:solidFill>
                <a:latin typeface="Chronicle Text G1 Roman"/>
              </a:defRPr>
            </a:lvl1pPr>
          </a:lstStyle>
          <a:p>
            <a:r>
              <a:rPr lang="en-US" altLang="zh-CN" sz="2400" i="0" dirty="0"/>
              <a:t>Teaching</a:t>
            </a:r>
            <a:r>
              <a:rPr lang="zh-CN" altLang="en-US" sz="2400" i="0" dirty="0"/>
              <a:t> </a:t>
            </a:r>
            <a:r>
              <a:rPr lang="en-US" altLang="zh-CN" sz="2400" i="0" dirty="0"/>
              <a:t>Assistants</a:t>
            </a:r>
            <a:endParaRPr lang="en-US" sz="2400" i="0" dirty="0"/>
          </a:p>
        </p:txBody>
      </p:sp>
    </p:spTree>
    <p:extLst>
      <p:ext uri="{BB962C8B-B14F-4D97-AF65-F5344CB8AC3E}">
        <p14:creationId xmlns:p14="http://schemas.microsoft.com/office/powerpoint/2010/main" val="4060811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CD4C4387-9266-B84F-9761-1D82D3B78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451" y="281835"/>
            <a:ext cx="5849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 baseline="0">
                <a:solidFill>
                  <a:srgbClr val="431801"/>
                </a:solidFill>
                <a:latin typeface="Chronicle Text G1 Roman"/>
              </a:defRPr>
            </a:lvl1pPr>
          </a:lstStyle>
          <a:p>
            <a:r>
              <a:rPr lang="en-US" altLang="zh-CN" sz="2400" i="0" dirty="0"/>
              <a:t>Pre-</a:t>
            </a:r>
            <a:r>
              <a:rPr lang="en-US" altLang="zh-CN" sz="2400" i="0" dirty="0" err="1"/>
              <a:t>requisits</a:t>
            </a:r>
            <a:endParaRPr lang="en-US" sz="2400" i="0" dirty="0"/>
          </a:p>
        </p:txBody>
      </p:sp>
    </p:spTree>
    <p:extLst>
      <p:ext uri="{BB962C8B-B14F-4D97-AF65-F5344CB8AC3E}">
        <p14:creationId xmlns:p14="http://schemas.microsoft.com/office/powerpoint/2010/main" val="1449224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66EEFB6E-44A9-9843-B308-0FC8DBC94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451" y="281835"/>
            <a:ext cx="5849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 baseline="0">
                <a:solidFill>
                  <a:srgbClr val="431801"/>
                </a:solidFill>
                <a:latin typeface="Chronicle Text G1 Roman"/>
              </a:defRPr>
            </a:lvl1pPr>
          </a:lstStyle>
          <a:p>
            <a:r>
              <a:rPr lang="en-US" altLang="zh-CN" sz="2400" i="0" dirty="0"/>
              <a:t>Content</a:t>
            </a:r>
            <a:r>
              <a:rPr lang="zh-CN" altLang="en-US" sz="2400" i="0" dirty="0"/>
              <a:t> </a:t>
            </a:r>
            <a:r>
              <a:rPr lang="en-US" altLang="zh-CN" sz="2400" i="0" dirty="0"/>
              <a:t>to</a:t>
            </a:r>
            <a:r>
              <a:rPr lang="zh-CN" altLang="en-US" sz="2400" i="0" dirty="0"/>
              <a:t> </a:t>
            </a:r>
            <a:r>
              <a:rPr lang="en-US" altLang="zh-CN" sz="2400" i="0" dirty="0"/>
              <a:t>Cover</a:t>
            </a:r>
            <a:endParaRPr lang="en-US" sz="2400" i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5E2B08-2FA2-1348-B09A-7613CD3AF36C}"/>
              </a:ext>
            </a:extLst>
          </p:cNvPr>
          <p:cNvSpPr txBox="1"/>
          <p:nvPr/>
        </p:nvSpPr>
        <p:spPr>
          <a:xfrm>
            <a:off x="1092780" y="1299910"/>
            <a:ext cx="6549887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biomedical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systems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Overview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AI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normalization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T-test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applications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biomedical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Correlation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discriminant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Logistic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metrics:</a:t>
            </a:r>
            <a:r>
              <a:rPr lang="zh-CN" altLang="en-US" dirty="0"/>
              <a:t> </a:t>
            </a:r>
            <a:r>
              <a:rPr lang="en-US" altLang="zh-CN" dirty="0"/>
              <a:t>R-square,</a:t>
            </a:r>
            <a:r>
              <a:rPr lang="zh-CN" altLang="en-US" dirty="0"/>
              <a:t> </a:t>
            </a:r>
            <a:r>
              <a:rPr lang="en-US" altLang="zh-CN" dirty="0"/>
              <a:t>sensitivity,</a:t>
            </a:r>
            <a:r>
              <a:rPr lang="zh-CN" altLang="en-US" dirty="0"/>
              <a:t> </a:t>
            </a:r>
            <a:r>
              <a:rPr lang="en-US" altLang="zh-CN" dirty="0"/>
              <a:t>ROC</a:t>
            </a:r>
            <a:r>
              <a:rPr lang="zh-CN" altLang="en-US" dirty="0"/>
              <a:t> </a:t>
            </a:r>
            <a:r>
              <a:rPr lang="en-US" altLang="zh-CN" dirty="0"/>
              <a:t>curve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Overfitting,</a:t>
            </a:r>
            <a:r>
              <a:rPr lang="zh-CN" altLang="en-US" dirty="0"/>
              <a:t> </a:t>
            </a:r>
            <a:r>
              <a:rPr lang="en-US" altLang="zh-CN" dirty="0"/>
              <a:t>regularization,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Cross-validation,</a:t>
            </a:r>
            <a:r>
              <a:rPr lang="zh-CN" altLang="en-US" dirty="0"/>
              <a:t> </a:t>
            </a:r>
            <a:r>
              <a:rPr lang="en-US" altLang="zh-CN" dirty="0"/>
              <a:t>permutation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850773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14C9672-6ABD-0348-991B-CD164F99B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451" y="281835"/>
            <a:ext cx="5849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 baseline="0">
                <a:solidFill>
                  <a:srgbClr val="431801"/>
                </a:solidFill>
                <a:latin typeface="Chronicle Text G1 Roman"/>
              </a:defRPr>
            </a:lvl1pPr>
          </a:lstStyle>
          <a:p>
            <a:r>
              <a:rPr lang="en-US" altLang="zh-CN" sz="2400" i="0" dirty="0"/>
              <a:t>Content</a:t>
            </a:r>
            <a:r>
              <a:rPr lang="zh-CN" altLang="en-US" sz="2400" i="0" dirty="0"/>
              <a:t> </a:t>
            </a:r>
            <a:r>
              <a:rPr lang="en-US" altLang="zh-CN" sz="2400" i="0" dirty="0"/>
              <a:t>to</a:t>
            </a:r>
            <a:r>
              <a:rPr lang="zh-CN" altLang="en-US" sz="2400" i="0" dirty="0"/>
              <a:t> </a:t>
            </a:r>
            <a:r>
              <a:rPr lang="en-US" altLang="zh-CN" sz="2400" i="0" dirty="0"/>
              <a:t>Cover</a:t>
            </a:r>
            <a:endParaRPr lang="en-US" sz="2400" i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28BE0-2760-3942-B390-801AFADE849C}"/>
              </a:ext>
            </a:extLst>
          </p:cNvPr>
          <p:cNvSpPr/>
          <p:nvPr/>
        </p:nvSpPr>
        <p:spPr>
          <a:xfrm>
            <a:off x="1092780" y="1299909"/>
            <a:ext cx="6523977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11"/>
            </a:pPr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</a:p>
          <a:p>
            <a:pPr marL="342900" indent="-342900">
              <a:lnSpc>
                <a:spcPct val="150000"/>
              </a:lnSpc>
              <a:buAutoNum type="arabicPeriod" startAt="11"/>
            </a:pPr>
            <a:r>
              <a:rPr lang="en-US" altLang="zh-CN" dirty="0"/>
              <a:t>Applications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supervised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bioengineering</a:t>
            </a:r>
          </a:p>
          <a:p>
            <a:pPr marL="342900" indent="-342900">
              <a:lnSpc>
                <a:spcPct val="150000"/>
              </a:lnSpc>
              <a:buAutoNum type="arabicPeriod" startAt="12"/>
            </a:pPr>
            <a:r>
              <a:rPr lang="en-US" altLang="zh-CN" dirty="0"/>
              <a:t>Dimensionality</a:t>
            </a:r>
            <a:r>
              <a:rPr lang="zh-CN" altLang="en-US" dirty="0"/>
              <a:t> </a:t>
            </a:r>
            <a:r>
              <a:rPr lang="en-US" altLang="zh-CN" dirty="0"/>
              <a:t>reduction,</a:t>
            </a:r>
            <a:r>
              <a:rPr lang="zh-CN" altLang="en-US" dirty="0"/>
              <a:t> </a:t>
            </a:r>
            <a:r>
              <a:rPr lang="en-US" altLang="zh-CN" dirty="0"/>
              <a:t>principal</a:t>
            </a:r>
            <a:r>
              <a:rPr lang="zh-CN" altLang="en-US" dirty="0"/>
              <a:t> </a:t>
            </a:r>
            <a:r>
              <a:rPr lang="en-US" altLang="zh-CN" dirty="0"/>
              <a:t>component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(PCA)</a:t>
            </a:r>
          </a:p>
          <a:p>
            <a:pPr marL="342900" indent="-342900">
              <a:lnSpc>
                <a:spcPct val="150000"/>
              </a:lnSpc>
              <a:buAutoNum type="arabicPeriod" startAt="12"/>
            </a:pPr>
            <a:r>
              <a:rPr lang="en-US" altLang="zh-CN" dirty="0"/>
              <a:t>Independent</a:t>
            </a:r>
            <a:r>
              <a:rPr lang="zh-CN" altLang="en-US" dirty="0"/>
              <a:t> </a:t>
            </a:r>
            <a:r>
              <a:rPr lang="en-US" altLang="zh-CN" dirty="0"/>
              <a:t>component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(ICA)</a:t>
            </a:r>
          </a:p>
          <a:p>
            <a:pPr marL="342900" indent="-342900">
              <a:lnSpc>
                <a:spcPct val="150000"/>
              </a:lnSpc>
              <a:buAutoNum type="arabicPeriod" startAt="12"/>
            </a:pPr>
            <a:r>
              <a:rPr lang="en-US" altLang="zh-CN" dirty="0"/>
              <a:t>Applications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PCA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ICA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biomedical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</a:p>
          <a:p>
            <a:pPr marL="342900" indent="-342900">
              <a:lnSpc>
                <a:spcPct val="150000"/>
              </a:lnSpc>
              <a:buAutoNum type="arabicPeriod" startAt="12"/>
            </a:pPr>
            <a:r>
              <a:rPr lang="en-US" altLang="zh-CN" dirty="0"/>
              <a:t>Brain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modeling</a:t>
            </a:r>
          </a:p>
          <a:p>
            <a:pPr marL="342900" indent="-342900">
              <a:lnSpc>
                <a:spcPct val="150000"/>
              </a:lnSpc>
              <a:buAutoNum type="arabicPeriod" startAt="12"/>
            </a:pPr>
            <a:r>
              <a:rPr lang="en-US" altLang="zh-CN" dirty="0"/>
              <a:t>Unsupervised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</a:p>
          <a:p>
            <a:pPr marL="342900" indent="-342900">
              <a:lnSpc>
                <a:spcPct val="150000"/>
              </a:lnSpc>
              <a:buAutoNum type="arabicPeriod" startAt="12"/>
            </a:pPr>
            <a:r>
              <a:rPr lang="en-US" altLang="zh-CN" dirty="0"/>
              <a:t>T-SNE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biomedical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visualization</a:t>
            </a:r>
          </a:p>
          <a:p>
            <a:pPr marL="342900" indent="-342900">
              <a:lnSpc>
                <a:spcPct val="150000"/>
              </a:lnSpc>
              <a:buAutoNum type="arabicPeriod" startAt="12"/>
            </a:pPr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concepts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networks</a:t>
            </a:r>
          </a:p>
          <a:p>
            <a:pPr marL="342900" indent="-342900">
              <a:lnSpc>
                <a:spcPct val="150000"/>
              </a:lnSpc>
              <a:buAutoNum type="arabicPeriod" startAt="12"/>
            </a:pPr>
            <a:r>
              <a:rPr lang="en-US" altLang="zh-CN" dirty="0"/>
              <a:t>Autoencoder</a:t>
            </a:r>
          </a:p>
          <a:p>
            <a:pPr marL="342900" indent="-342900">
              <a:lnSpc>
                <a:spcPct val="150000"/>
              </a:lnSpc>
              <a:buAutoNum type="arabicPeriod" startAt="12"/>
            </a:pPr>
            <a:r>
              <a:rPr lang="en-US" altLang="zh-CN" dirty="0"/>
              <a:t>Convolutional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3130418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80DC917B-1F70-E347-9883-91AD94AC1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451" y="281835"/>
            <a:ext cx="5849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 baseline="0">
                <a:solidFill>
                  <a:srgbClr val="431801"/>
                </a:solidFill>
                <a:latin typeface="Chronicle Text G1 Roman"/>
              </a:defRPr>
            </a:lvl1pPr>
          </a:lstStyle>
          <a:p>
            <a:r>
              <a:rPr lang="en-US" altLang="zh-CN" sz="2400" i="0" dirty="0"/>
              <a:t>Coursework</a:t>
            </a:r>
            <a:endParaRPr lang="en-US" sz="2400" i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FB674-AC40-F24A-8DC3-8087FE5B1CD7}"/>
              </a:ext>
            </a:extLst>
          </p:cNvPr>
          <p:cNvSpPr txBox="1"/>
          <p:nvPr/>
        </p:nvSpPr>
        <p:spPr>
          <a:xfrm>
            <a:off x="632298" y="1167319"/>
            <a:ext cx="810314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Assignments</a:t>
            </a:r>
            <a:r>
              <a:rPr lang="zh-CN" altLang="en-US" dirty="0"/>
              <a:t> </a:t>
            </a:r>
            <a:r>
              <a:rPr lang="en-US" altLang="zh-CN" dirty="0"/>
              <a:t>(N=3)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Individual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regression/classification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tasks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bioengineering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Individual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Dimensionality</a:t>
            </a:r>
            <a:r>
              <a:rPr lang="zh-CN" altLang="en-US" dirty="0"/>
              <a:t> </a:t>
            </a:r>
            <a:r>
              <a:rPr lang="en-US" altLang="zh-CN" dirty="0"/>
              <a:t>reduction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visualization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Individual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3: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cross-validation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presentation: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independent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apply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interest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bioengineering</a:t>
            </a:r>
            <a:r>
              <a:rPr lang="zh-CN" altLang="en-US" dirty="0"/>
              <a:t> </a:t>
            </a:r>
            <a:r>
              <a:rPr lang="en-US" altLang="zh-CN" dirty="0"/>
              <a:t>discipline.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either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ongoing</a:t>
            </a:r>
            <a:r>
              <a:rPr lang="zh-CN" altLang="en-US" dirty="0"/>
              <a:t> </a:t>
            </a:r>
            <a:r>
              <a:rPr lang="en-US" altLang="zh-CN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lab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replicate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published</a:t>
            </a:r>
            <a:r>
              <a:rPr lang="zh-CN" altLang="en-US" dirty="0"/>
              <a:t> </a:t>
            </a:r>
            <a:r>
              <a:rPr lang="en-US" altLang="zh-CN" dirty="0"/>
              <a:t>study.</a:t>
            </a:r>
          </a:p>
        </p:txBody>
      </p:sp>
    </p:spTree>
    <p:extLst>
      <p:ext uri="{BB962C8B-B14F-4D97-AF65-F5344CB8AC3E}">
        <p14:creationId xmlns:p14="http://schemas.microsoft.com/office/powerpoint/2010/main" val="3965075897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1_Custom Design</Template>
  <TotalTime>217</TotalTime>
  <Words>434</Words>
  <Application>Microsoft Macintosh PowerPoint</Application>
  <PresentationFormat>On-screen Show (4:3)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Chronicle Text G1 Roman</vt:lpstr>
      <vt:lpstr>Arial</vt:lpstr>
      <vt:lpstr>Calibri</vt:lpstr>
      <vt:lpstr>1_Custom Design</vt:lpstr>
      <vt:lpstr>Custom Design</vt:lpstr>
      <vt:lpstr>6_Office Theme</vt:lpstr>
      <vt:lpstr>1_Office Theme</vt:lpstr>
      <vt:lpstr>3_Office Theme</vt:lpstr>
      <vt:lpstr>Machine Learning in Bioengineering Application BIOE 396/496  Fall 2021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Zhang</dc:creator>
  <cp:lastModifiedBy>Yu Zhang</cp:lastModifiedBy>
  <cp:revision>69</cp:revision>
  <dcterms:created xsi:type="dcterms:W3CDTF">2021-05-19T03:11:25Z</dcterms:created>
  <dcterms:modified xsi:type="dcterms:W3CDTF">2021-05-25T03:43:02Z</dcterms:modified>
</cp:coreProperties>
</file>