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84" d="100"/>
          <a:sy n="84" d="100"/>
        </p:scale>
        <p:origin x="84" y="292"/>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2019/9/12</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雪梨任务：</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4621</TotalTime>
  <Words>1939</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342</cp:revision>
  <dcterms:created xsi:type="dcterms:W3CDTF">2007-10-21T01:27:31Z</dcterms:created>
  <dcterms:modified xsi:type="dcterms:W3CDTF">2019-09-12T01:42:46Z</dcterms:modified>
  <cp:category/>
</cp:coreProperties>
</file>